
<file path=[Content_Types].xml><?xml version="1.0" encoding="utf-8"?>
<Types xmlns="http://schemas.openxmlformats.org/package/2006/content-types">
  <Default Extension="doc" ContentType="application/msword"/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3"/>
  </p:notesMasterIdLst>
  <p:sldIdLst>
    <p:sldId id="414" r:id="rId5"/>
    <p:sldId id="415" r:id="rId6"/>
    <p:sldId id="328" r:id="rId7"/>
    <p:sldId id="418" r:id="rId8"/>
    <p:sldId id="419" r:id="rId9"/>
    <p:sldId id="423" r:id="rId10"/>
    <p:sldId id="424" r:id="rId11"/>
    <p:sldId id="425" r:id="rId12"/>
    <p:sldId id="426" r:id="rId13"/>
    <p:sldId id="427" r:id="rId14"/>
    <p:sldId id="428" r:id="rId15"/>
    <p:sldId id="429" r:id="rId16"/>
    <p:sldId id="430" r:id="rId17"/>
    <p:sldId id="431" r:id="rId18"/>
    <p:sldId id="437" r:id="rId19"/>
    <p:sldId id="432" r:id="rId20"/>
    <p:sldId id="436" r:id="rId21"/>
    <p:sldId id="435" r:id="rId22"/>
    <p:sldId id="438" r:id="rId23"/>
    <p:sldId id="440" r:id="rId24"/>
    <p:sldId id="442" r:id="rId25"/>
    <p:sldId id="443" r:id="rId26"/>
    <p:sldId id="444" r:id="rId27"/>
    <p:sldId id="371" r:id="rId28"/>
    <p:sldId id="381" r:id="rId29"/>
    <p:sldId id="412" r:id="rId30"/>
    <p:sldId id="441" r:id="rId31"/>
    <p:sldId id="445" r:id="rId32"/>
  </p:sldIdLst>
  <p:sldSz cx="12192000" cy="6858000"/>
  <p:notesSz cx="6858000" cy="9144000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FF"/>
    <a:srgbClr val="F020BA"/>
    <a:srgbClr val="BD4D0F"/>
    <a:srgbClr val="006600"/>
    <a:srgbClr val="FFEB97"/>
    <a:srgbClr val="AFD7FF"/>
    <a:srgbClr val="FFCC00"/>
    <a:srgbClr val="FF9900"/>
    <a:srgbClr val="D9F5FF"/>
    <a:srgbClr val="6EE8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BE5668A-E2A7-4726-B659-D5CACD002332}" v="4" dt="2020-11-30T03:31:53.63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55" autoAdjust="0"/>
    <p:restoredTop sz="88367" autoAdjust="0"/>
  </p:normalViewPr>
  <p:slideViewPr>
    <p:cSldViewPr>
      <p:cViewPr varScale="1">
        <p:scale>
          <a:sx n="56" d="100"/>
          <a:sy n="56" d="100"/>
        </p:scale>
        <p:origin x="1096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4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326686C-8E42-43D9-941E-A7A991F91A6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8F2195-1BAF-4532-9BFD-5E67380096D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36AFB826-93CD-4A6B-A110-27EAC8247664}" type="datetimeFigureOut">
              <a:rPr lang="en-US"/>
              <a:pPr>
                <a:defRPr/>
              </a:pPr>
              <a:t>1/7/2021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E679DDB7-C45D-427D-AC42-470D6CDE3FC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C371D58C-36C6-4E52-B3D6-0815DE7854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A07BF9-B5E6-4170-A9AF-D726F985FA1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EF653C-865F-445E-AA94-226149CF60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EE35EA17-216D-40AD-AFBF-30B568D0C8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5600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>
            <a:extLst>
              <a:ext uri="{FF2B5EF4-FFF2-40B4-BE49-F238E27FC236}">
                <a16:creationId xmlns:a16="http://schemas.microsoft.com/office/drawing/2014/main" id="{F79D96B2-5851-47D1-905D-2FEF1274FAE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>
            <a:extLst>
              <a:ext uri="{FF2B5EF4-FFF2-40B4-BE49-F238E27FC236}">
                <a16:creationId xmlns:a16="http://schemas.microsoft.com/office/drawing/2014/main" id="{8E008BBF-4A79-455E-A0D3-BEB1D7FCA7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新細明體" panose="02020500000000000000" pitchFamily="18" charset="-120"/>
            </a:endParaRPr>
          </a:p>
        </p:txBody>
      </p:sp>
      <p:sp>
        <p:nvSpPr>
          <p:cNvPr id="4100" name="Slide Number Placeholder 3">
            <a:extLst>
              <a:ext uri="{FF2B5EF4-FFF2-40B4-BE49-F238E27FC236}">
                <a16:creationId xmlns:a16="http://schemas.microsoft.com/office/drawing/2014/main" id="{22E013B5-038A-4082-B3EB-5785E0CABF0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F487A8BF-2B4A-4565-8B06-CDCD8C589899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35EA17-216D-40AD-AFBF-30B568D0C8C3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5815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A931EB33-039E-46F8-A7A8-D4AFEC1D397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103BE695-23C2-43A6-B155-036F3116718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新細明體" panose="02020500000000000000" pitchFamily="18" charset="-120"/>
            </a:endParaRPr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9CD5EDD1-F94C-4C53-874D-96FECC5EDC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628D8EE0-48BA-43D4-9D68-96DF5DA0E131}" type="slidenum">
              <a:rPr lang="en-GB" altLang="zh-HK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26</a:t>
            </a:fld>
            <a:endParaRPr lang="en-GB" altLang="zh-HK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35EA17-216D-40AD-AFBF-30B568D0C8C3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0515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35EA17-216D-40AD-AFBF-30B568D0C8C3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0515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35EA17-216D-40AD-AFBF-30B568D0C8C3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3386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35EA17-216D-40AD-AFBF-30B568D0C8C3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9173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35EA17-216D-40AD-AFBF-30B568D0C8C3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1931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35EA17-216D-40AD-AFBF-30B568D0C8C3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0983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35EA17-216D-40AD-AFBF-30B568D0C8C3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0780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35EA17-216D-40AD-AFBF-30B568D0C8C3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0780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35EA17-216D-40AD-AFBF-30B568D0C8C3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5039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35EA17-216D-40AD-AFBF-30B568D0C8C3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0040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  <a:endParaRPr lang="zh-HK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FE38E7D-B801-470A-98D7-EB4CB1B654C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46F7364-9812-4207-9B52-0FE48F1126E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C2B49BD-3E61-433B-BDEB-CA420FEB197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C7B3F8-077F-4AC7-8D4E-0578C1D8B83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013169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9A8903D-1DD0-4C5F-8172-D4DBB077C98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4DD9F53-12FC-4BA4-8396-6D31B0618D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2A5E670-64F4-4A1C-A1D2-7AD7021B45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AA93E2-AC63-47FB-B806-9C7F214EDDE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1629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47F8B9F-FD38-4147-858E-3F464C5A3ED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02B331D-9F77-4AC7-8EF7-5F8E47A11FB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7E959B3-8765-403C-AD5A-A300EE2871B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AA15E2-E853-4B62-AABA-B7FA8D0249E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16292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785" y="417600"/>
            <a:ext cx="6775449" cy="10968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723902" y="1704976"/>
            <a:ext cx="8079317" cy="3171825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DF79DAE-DE22-4207-A32D-8E4D40DC5F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D07EA9-C736-4FAC-ACF8-5B89DF465276}" type="slidenum">
              <a:rPr lang="en-GB" altLang="zh-TW"/>
              <a:pPr>
                <a:defRPr/>
              </a:pPr>
              <a:t>‹#›</a:t>
            </a:fld>
            <a:endParaRPr lang="en-GB" altLang="zh-TW"/>
          </a:p>
        </p:txBody>
      </p:sp>
    </p:spTree>
    <p:extLst>
      <p:ext uri="{BB962C8B-B14F-4D97-AF65-F5344CB8AC3E}">
        <p14:creationId xmlns:p14="http://schemas.microsoft.com/office/powerpoint/2010/main" val="819054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5A09D8D-E46A-4556-A878-1AB8B2DC0F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9BEA583-97C2-4533-B3C7-9CA84BEBB5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A3781B9-FD10-48E2-A556-80DC5B94CBA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E583D1-4326-4689-9A8C-401ED8E097E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56523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A2B05CD-D762-4EBE-98F5-78A9DE8C484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04B1B50-7AA4-4C3A-976A-5BEBA45266E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F3069B4-F05A-4389-AC52-36C116A07E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2F30AD-C9E9-4595-A402-761A851FDBE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68455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26FF2B7-909C-4F2A-987C-BBCE12C1265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9D7F27-A1C7-4EB1-905E-EE301244A8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818DADF-8D36-4A3D-BA3A-777D2A41731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F39938-877A-4E06-BB81-F72F002500E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91639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72B587F-2C38-4EB7-A31B-1C7CD9EFA0E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0B72846-E0AA-43CD-99E9-DEDA809D9C1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C91EA93-1773-4673-A0F3-FC4714A82F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84CF21-D63A-4520-992C-EE38ADC302F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75687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AAC7D5D-D944-4B5E-A837-54F63703BA5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2494E34-E15E-4B64-B6B6-992EEB23FEF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3C08074-527D-494B-9DE4-1CE0BA87A0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5F2BEC-A2BD-4417-8703-A6C3C49D073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66716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69C9B2D-B0F0-44A4-AB03-64BD9556D2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B59C7B9-5423-444B-A208-4F37CBE48A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2E823A9-8032-437F-B7CD-4BC97E46AE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4A4BFD-A7DA-4970-9D93-D7E549B2235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4305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1DD5EB4-201A-4587-9DFE-A97C2122359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F229B7-3BF3-4423-B778-5A556F147A0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67BDDE-B7F0-4B7D-9DC4-81AD17B551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E9376E-153E-421E-8EEC-54825B70543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85358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HK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FC3D32-7D70-4AAC-886E-4FB17D2B33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C0441BC-5D8F-4920-B1C6-6518A8A7353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C249CAD-662A-41FD-9D07-7D46C16F551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5FCAE8-2768-4058-A61A-C634D7773DB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116338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653EE564-467C-4AEB-B791-C656E8BE1F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E60F4775-87E5-485A-8D32-21100CD095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1D4B65D-92BD-4380-8B4C-83569E4D4BF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6B6811EE-2A4D-42E3-B535-7CA58BA0CEF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851B7C6-6344-4C07-9874-6598F4A8445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/>
            </a:lvl1pPr>
          </a:lstStyle>
          <a:p>
            <a:pPr>
              <a:defRPr/>
            </a:pPr>
            <a:fld id="{EDBAD1CA-3DE5-44AC-BA33-D060113C4B3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0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13" Type="http://schemas.openxmlformats.org/officeDocument/2006/relationships/image" Target="../media/image10.png"/><Relationship Id="rId3" Type="http://schemas.microsoft.com/office/2007/relationships/media" Target="../media/media19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9.pn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audio" Target="../media/media20.mp3"/><Relationship Id="rId11" Type="http://schemas.openxmlformats.org/officeDocument/2006/relationships/image" Target="../media/image9.png"/><Relationship Id="rId5" Type="http://schemas.microsoft.com/office/2007/relationships/media" Target="../media/media20.mp3"/><Relationship Id="rId15" Type="http://schemas.microsoft.com/office/2007/relationships/hdphoto" Target="../media/hdphoto1.wdp"/><Relationship Id="rId10" Type="http://schemas.openxmlformats.org/officeDocument/2006/relationships/image" Target="../media/image3.png"/><Relationship Id="rId4" Type="http://schemas.openxmlformats.org/officeDocument/2006/relationships/audio" Target="../media/media19.mp3"/><Relationship Id="rId9" Type="http://schemas.openxmlformats.org/officeDocument/2006/relationships/image" Target="../media/image6.png"/><Relationship Id="rId1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13" Type="http://schemas.openxmlformats.org/officeDocument/2006/relationships/image" Target="../media/image10.png"/><Relationship Id="rId3" Type="http://schemas.microsoft.com/office/2007/relationships/media" Target="../media/media19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9.pn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audio" Target="../media/media20.mp3"/><Relationship Id="rId11" Type="http://schemas.openxmlformats.org/officeDocument/2006/relationships/image" Target="../media/image9.png"/><Relationship Id="rId5" Type="http://schemas.microsoft.com/office/2007/relationships/media" Target="../media/media20.mp3"/><Relationship Id="rId15" Type="http://schemas.microsoft.com/office/2007/relationships/hdphoto" Target="../media/hdphoto1.wdp"/><Relationship Id="rId10" Type="http://schemas.openxmlformats.org/officeDocument/2006/relationships/image" Target="../media/image3.png"/><Relationship Id="rId4" Type="http://schemas.openxmlformats.org/officeDocument/2006/relationships/audio" Target="../media/media19.mp3"/><Relationship Id="rId9" Type="http://schemas.openxmlformats.org/officeDocument/2006/relationships/image" Target="../media/image6.png"/><Relationship Id="rId1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microsoft.com/office/2007/relationships/hdphoto" Target="../media/hdphoto1.wdp"/><Relationship Id="rId4" Type="http://schemas.openxmlformats.org/officeDocument/2006/relationships/image" Target="../media/image6.png"/><Relationship Id="rId9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5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12" Type="http://schemas.openxmlformats.org/officeDocument/2006/relationships/image" Target="../media/image24.png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slide" Target="slide3.xml"/><Relationship Id="rId11" Type="http://schemas.openxmlformats.org/officeDocument/2006/relationships/image" Target="../media/image23.png"/><Relationship Id="rId5" Type="http://schemas.openxmlformats.org/officeDocument/2006/relationships/image" Target="../media/image6.png"/><Relationship Id="rId10" Type="http://schemas.openxmlformats.org/officeDocument/2006/relationships/slide" Target="slide27.xml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9.png"/><Relationship Id="rId1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" Target="slide3.xml"/><Relationship Id="rId7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image" Target="../media/image22.png"/><Relationship Id="rId9" Type="http://schemas.openxmlformats.org/officeDocument/2006/relationships/image" Target="../media/image25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2.png"/><Relationship Id="rId10" Type="http://schemas.openxmlformats.org/officeDocument/2006/relationships/image" Target="../media/image24.png"/><Relationship Id="rId4" Type="http://schemas.openxmlformats.org/officeDocument/2006/relationships/slide" Target="slide3.xml"/><Relationship Id="rId9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12" Type="http://schemas.openxmlformats.org/officeDocument/2006/relationships/image" Target="../media/image25.jpg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slide" Target="slide3.xml"/><Relationship Id="rId11" Type="http://schemas.openxmlformats.org/officeDocument/2006/relationships/image" Target="../media/image24.png"/><Relationship Id="rId5" Type="http://schemas.openxmlformats.org/officeDocument/2006/relationships/image" Target="../media/image6.png"/><Relationship Id="rId15" Type="http://schemas.openxmlformats.org/officeDocument/2006/relationships/image" Target="../media/image26.png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9.png"/><Relationship Id="rId14" Type="http://schemas.openxmlformats.org/officeDocument/2006/relationships/hyperlink" Target="https://ds.pearson.com.hk/qr?source=music&amp;originId=pri_music_ppt_4a7_01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9.png"/><Relationship Id="rId7" Type="http://schemas.openxmlformats.org/officeDocument/2006/relationships/image" Target="../media/image2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openxmlformats.org/officeDocument/2006/relationships/image" Target="../media/image6.png"/><Relationship Id="rId7" Type="http://schemas.openxmlformats.org/officeDocument/2006/relationships/oleObject" Target="../embeddings/Microsoft_Word_97_-_2003_Document.doc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slide" Target="slide28.xml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6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slide" Target="slide20.xml"/><Relationship Id="rId4" Type="http://schemas.openxmlformats.org/officeDocument/2006/relationships/image" Target="../media/image9.png"/><Relationship Id="rId9" Type="http://schemas.microsoft.com/office/2007/relationships/hdphoto" Target="../media/hdphoto3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32.png"/><Relationship Id="rId3" Type="http://schemas.microsoft.com/office/2007/relationships/media" Target="../media/media23.mp3"/><Relationship Id="rId7" Type="http://schemas.openxmlformats.org/officeDocument/2006/relationships/image" Target="../media/image6.png"/><Relationship Id="rId12" Type="http://schemas.openxmlformats.org/officeDocument/2006/relationships/image" Target="../media/image31.png"/><Relationship Id="rId2" Type="http://schemas.openxmlformats.org/officeDocument/2006/relationships/audio" Target="../media/media22.mp3"/><Relationship Id="rId16" Type="http://schemas.openxmlformats.org/officeDocument/2006/relationships/image" Target="../media/image10.png"/><Relationship Id="rId1" Type="http://schemas.microsoft.com/office/2007/relationships/media" Target="../media/media22.mp3"/><Relationship Id="rId6" Type="http://schemas.openxmlformats.org/officeDocument/2006/relationships/notesSlide" Target="../notesSlides/notesSlide13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15" Type="http://schemas.microsoft.com/office/2007/relationships/hdphoto" Target="../media/hdphoto3.wdp"/><Relationship Id="rId10" Type="http://schemas.openxmlformats.org/officeDocument/2006/relationships/image" Target="../media/image22.png"/><Relationship Id="rId4" Type="http://schemas.openxmlformats.org/officeDocument/2006/relationships/audio" Target="../media/media23.mp3"/><Relationship Id="rId9" Type="http://schemas.openxmlformats.org/officeDocument/2006/relationships/slide" Target="slide25.xml"/><Relationship Id="rId1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7.mp3"/><Relationship Id="rId18" Type="http://schemas.openxmlformats.org/officeDocument/2006/relationships/notesSlide" Target="../notesSlides/notesSlide3.xml"/><Relationship Id="rId3" Type="http://schemas.microsoft.com/office/2007/relationships/media" Target="../media/media2.mp3"/><Relationship Id="rId21" Type="http://schemas.openxmlformats.org/officeDocument/2006/relationships/image" Target="../media/image8.png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slideLayout" Target="../slideLayouts/slideLayout2.xml"/><Relationship Id="rId25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audio" Target="../media/media8.mp3"/><Relationship Id="rId20" Type="http://schemas.openxmlformats.org/officeDocument/2006/relationships/image" Target="../media/image3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24" Type="http://schemas.openxmlformats.org/officeDocument/2006/relationships/image" Target="../media/image7.png"/><Relationship Id="rId5" Type="http://schemas.microsoft.com/office/2007/relationships/media" Target="../media/media3.mp3"/><Relationship Id="rId15" Type="http://schemas.microsoft.com/office/2007/relationships/media" Target="../media/media8.mp3"/><Relationship Id="rId23" Type="http://schemas.openxmlformats.org/officeDocument/2006/relationships/image" Target="../media/image10.png"/><Relationship Id="rId10" Type="http://schemas.openxmlformats.org/officeDocument/2006/relationships/audio" Target="../media/media5.mp3"/><Relationship Id="rId19" Type="http://schemas.openxmlformats.org/officeDocument/2006/relationships/image" Target="../media/image6.png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Relationship Id="rId22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FF2F3E13-BF72-4D7F-AD9E-8FB99EE2B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91"/>
          <a:stretch>
            <a:fillRect/>
          </a:stretch>
        </p:blipFill>
        <p:spPr bwMode="auto">
          <a:xfrm>
            <a:off x="-47626" y="0"/>
            <a:ext cx="122396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8" name="Rectangle 111">
            <a:extLst>
              <a:ext uri="{FF2B5EF4-FFF2-40B4-BE49-F238E27FC236}">
                <a16:creationId xmlns:a16="http://schemas.microsoft.com/office/drawing/2014/main" id="{BE25518F-1AE0-4EEC-A64F-4E1099C281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2448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rgbClr val="000000"/>
              </a:solidFill>
            </a:endParaRPr>
          </a:p>
        </p:txBody>
      </p:sp>
      <p:sp>
        <p:nvSpPr>
          <p:cNvPr id="3080" name="Rectangle 21">
            <a:extLst>
              <a:ext uri="{FF2B5EF4-FFF2-40B4-BE49-F238E27FC236}">
                <a16:creationId xmlns:a16="http://schemas.microsoft.com/office/drawing/2014/main" id="{A73C955C-1847-4AD0-85E9-F012A4EEFE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7808" y="2621757"/>
            <a:ext cx="4302732" cy="104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8000" dirty="0">
              <a:solidFill>
                <a:srgbClr val="FF0066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A8B5A31-1B5A-4AF4-998D-2BA0037CD13A}"/>
              </a:ext>
            </a:extLst>
          </p:cNvPr>
          <p:cNvSpPr/>
          <p:nvPr/>
        </p:nvSpPr>
        <p:spPr>
          <a:xfrm>
            <a:off x="4513963" y="403553"/>
            <a:ext cx="3826240" cy="1066048"/>
          </a:xfrm>
          <a:prstGeom prst="rect">
            <a:avLst/>
          </a:prstGeom>
          <a:noFill/>
        </p:spPr>
        <p:txBody>
          <a:bodyPr wrap="none">
            <a:prstTxWarp prst="textChevron">
              <a:avLst/>
            </a:prstTxWarp>
            <a:spAutoFit/>
          </a:bodyPr>
          <a:lstStyle/>
          <a:p>
            <a:pPr algn="ctr" eaLnBrk="1" hangingPunct="1">
              <a:defRPr/>
            </a:pPr>
            <a:r>
              <a:rPr lang="zh-TW" altLang="en-US" sz="5400" dirty="0">
                <a:ln w="9525">
                  <a:solidFill>
                    <a:srgbClr val="FF6600"/>
                  </a:solidFill>
                  <a:prstDash val="solid"/>
                </a:ln>
                <a:solidFill>
                  <a:srgbClr val="FF9933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教學簡報</a:t>
            </a:r>
            <a:endParaRPr lang="en-US" sz="5400" dirty="0">
              <a:ln w="9525">
                <a:solidFill>
                  <a:srgbClr val="FF6600"/>
                </a:solidFill>
                <a:prstDash val="solid"/>
              </a:ln>
              <a:solidFill>
                <a:srgbClr val="FF9933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  <p:pic>
        <p:nvPicPr>
          <p:cNvPr id="45" name="Picture 26">
            <a:extLst>
              <a:ext uri="{FF2B5EF4-FFF2-40B4-BE49-F238E27FC236}">
                <a16:creationId xmlns:a16="http://schemas.microsoft.com/office/drawing/2014/main" id="{CD0CE8B6-6101-478A-ABFF-64AAE86516D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48721" y="65448"/>
            <a:ext cx="1589447" cy="1102484"/>
          </a:xfrm>
          <a:prstGeom prst="rect">
            <a:avLst/>
          </a:prstGeom>
        </p:spPr>
      </p:pic>
      <p:pic>
        <p:nvPicPr>
          <p:cNvPr id="46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BD1325D6-6A90-4E4E-8EC3-84F250678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5384800"/>
            <a:ext cx="1763713" cy="183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Freeform 6">
            <a:extLst>
              <a:ext uri="{FF2B5EF4-FFF2-40B4-BE49-F238E27FC236}">
                <a16:creationId xmlns:a16="http://schemas.microsoft.com/office/drawing/2014/main" id="{3002AA4D-A4EF-4136-910A-DE7E2915C7E3}"/>
              </a:ext>
            </a:extLst>
          </p:cNvPr>
          <p:cNvSpPr>
            <a:spLocks/>
          </p:cNvSpPr>
          <p:nvPr/>
        </p:nvSpPr>
        <p:spPr bwMode="auto">
          <a:xfrm>
            <a:off x="2255139" y="2013857"/>
            <a:ext cx="6902450" cy="3333750"/>
          </a:xfrm>
          <a:custGeom>
            <a:avLst/>
            <a:gdLst>
              <a:gd name="T0" fmla="*/ 2147483646 w 15614"/>
              <a:gd name="T1" fmla="*/ 2147483646 h 8401"/>
              <a:gd name="T2" fmla="*/ 2147483646 w 15614"/>
              <a:gd name="T3" fmla="*/ 2147483646 h 8401"/>
              <a:gd name="T4" fmla="*/ 2147483646 w 15614"/>
              <a:gd name="T5" fmla="*/ 2147483646 h 8401"/>
              <a:gd name="T6" fmla="*/ 2147483646 w 15614"/>
              <a:gd name="T7" fmla="*/ 2147483646 h 8401"/>
              <a:gd name="T8" fmla="*/ 2147483646 w 15614"/>
              <a:gd name="T9" fmla="*/ 2147483646 h 8401"/>
              <a:gd name="T10" fmla="*/ 2147483646 w 15614"/>
              <a:gd name="T11" fmla="*/ 2147483646 h 8401"/>
              <a:gd name="T12" fmla="*/ 2147483646 w 15614"/>
              <a:gd name="T13" fmla="*/ 2147483646 h 8401"/>
              <a:gd name="T14" fmla="*/ 2147483646 w 15614"/>
              <a:gd name="T15" fmla="*/ 2147483646 h 8401"/>
              <a:gd name="T16" fmla="*/ 2147483646 w 15614"/>
              <a:gd name="T17" fmla="*/ 2147483646 h 8401"/>
              <a:gd name="T18" fmla="*/ 2147483646 w 15614"/>
              <a:gd name="T19" fmla="*/ 2147483646 h 8401"/>
              <a:gd name="T20" fmla="*/ 2147483646 w 15614"/>
              <a:gd name="T21" fmla="*/ 2147483646 h 8401"/>
              <a:gd name="T22" fmla="*/ 2147483646 w 15614"/>
              <a:gd name="T23" fmla="*/ 2147483646 h 8401"/>
              <a:gd name="T24" fmla="*/ 2147483646 w 15614"/>
              <a:gd name="T25" fmla="*/ 2147483646 h 8401"/>
              <a:gd name="T26" fmla="*/ 2147483646 w 15614"/>
              <a:gd name="T27" fmla="*/ 2147483646 h 8401"/>
              <a:gd name="T28" fmla="*/ 2147483646 w 15614"/>
              <a:gd name="T29" fmla="*/ 2147483646 h 8401"/>
              <a:gd name="T30" fmla="*/ 2147483646 w 15614"/>
              <a:gd name="T31" fmla="*/ 2147483646 h 8401"/>
              <a:gd name="T32" fmla="*/ 0 w 15614"/>
              <a:gd name="T33" fmla="*/ 2147483646 h 8401"/>
              <a:gd name="T34" fmla="*/ 2147483646 w 15614"/>
              <a:gd name="T35" fmla="*/ 2147483646 h 8401"/>
              <a:gd name="T36" fmla="*/ 2147483646 w 15614"/>
              <a:gd name="T37" fmla="*/ 2147483646 h 8401"/>
              <a:gd name="T38" fmla="*/ 2147483646 w 15614"/>
              <a:gd name="T39" fmla="*/ 2147483646 h 8401"/>
              <a:gd name="T40" fmla="*/ 2147483646 w 15614"/>
              <a:gd name="T41" fmla="*/ 2147483646 h 8401"/>
              <a:gd name="T42" fmla="*/ 2147483646 w 15614"/>
              <a:gd name="T43" fmla="*/ 2147483646 h 8401"/>
              <a:gd name="T44" fmla="*/ 2147483646 w 15614"/>
              <a:gd name="T45" fmla="*/ 2147483646 h 8401"/>
              <a:gd name="T46" fmla="*/ 2147483646 w 15614"/>
              <a:gd name="T47" fmla="*/ 2147483646 h 8401"/>
              <a:gd name="T48" fmla="*/ 2147483646 w 15614"/>
              <a:gd name="T49" fmla="*/ 2147483646 h 8401"/>
              <a:gd name="T50" fmla="*/ 2147483646 w 15614"/>
              <a:gd name="T51" fmla="*/ 0 h 8401"/>
              <a:gd name="T52" fmla="*/ 2147483646 w 15614"/>
              <a:gd name="T53" fmla="*/ 2147483646 h 8401"/>
              <a:gd name="T54" fmla="*/ 2147483646 w 15614"/>
              <a:gd name="T55" fmla="*/ 2147483646 h 8401"/>
              <a:gd name="T56" fmla="*/ 2147483646 w 15614"/>
              <a:gd name="T57" fmla="*/ 2147483646 h 8401"/>
              <a:gd name="T58" fmla="*/ 2147483646 w 15614"/>
              <a:gd name="T59" fmla="*/ 2147483646 h 8401"/>
              <a:gd name="T60" fmla="*/ 2147483646 w 15614"/>
              <a:gd name="T61" fmla="*/ 2147483646 h 8401"/>
              <a:gd name="T62" fmla="*/ 2147483646 w 15614"/>
              <a:gd name="T63" fmla="*/ 2147483646 h 8401"/>
              <a:gd name="T64" fmla="*/ 2147483646 w 15614"/>
              <a:gd name="T65" fmla="*/ 2147483646 h 8401"/>
              <a:gd name="T66" fmla="*/ 2147483646 w 15614"/>
              <a:gd name="T67" fmla="*/ 2147483646 h 8401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5614" h="8401">
                <a:moveTo>
                  <a:pt x="15614" y="8004"/>
                </a:moveTo>
                <a:lnTo>
                  <a:pt x="15610" y="8043"/>
                </a:lnTo>
                <a:lnTo>
                  <a:pt x="15604" y="8083"/>
                </a:lnTo>
                <a:lnTo>
                  <a:pt x="15594" y="8121"/>
                </a:lnTo>
                <a:lnTo>
                  <a:pt x="15580" y="8157"/>
                </a:lnTo>
                <a:lnTo>
                  <a:pt x="15563" y="8191"/>
                </a:lnTo>
                <a:lnTo>
                  <a:pt x="15544" y="8224"/>
                </a:lnTo>
                <a:lnTo>
                  <a:pt x="15521" y="8253"/>
                </a:lnTo>
                <a:lnTo>
                  <a:pt x="15496" y="8284"/>
                </a:lnTo>
                <a:lnTo>
                  <a:pt x="15467" y="8311"/>
                </a:lnTo>
                <a:lnTo>
                  <a:pt x="15437" y="8331"/>
                </a:lnTo>
                <a:lnTo>
                  <a:pt x="15403" y="8351"/>
                </a:lnTo>
                <a:lnTo>
                  <a:pt x="15370" y="8367"/>
                </a:lnTo>
                <a:lnTo>
                  <a:pt x="15333" y="8381"/>
                </a:lnTo>
                <a:lnTo>
                  <a:pt x="15297" y="8390"/>
                </a:lnTo>
                <a:lnTo>
                  <a:pt x="15256" y="8398"/>
                </a:lnTo>
                <a:lnTo>
                  <a:pt x="15216" y="8401"/>
                </a:lnTo>
                <a:lnTo>
                  <a:pt x="399" y="8401"/>
                </a:lnTo>
                <a:lnTo>
                  <a:pt x="358" y="8398"/>
                </a:lnTo>
                <a:lnTo>
                  <a:pt x="318" y="8390"/>
                </a:lnTo>
                <a:lnTo>
                  <a:pt x="282" y="8381"/>
                </a:lnTo>
                <a:lnTo>
                  <a:pt x="245" y="8367"/>
                </a:lnTo>
                <a:lnTo>
                  <a:pt x="207" y="8351"/>
                </a:lnTo>
                <a:lnTo>
                  <a:pt x="178" y="8331"/>
                </a:lnTo>
                <a:lnTo>
                  <a:pt x="145" y="8311"/>
                </a:lnTo>
                <a:lnTo>
                  <a:pt x="117" y="8284"/>
                </a:lnTo>
                <a:lnTo>
                  <a:pt x="91" y="8253"/>
                </a:lnTo>
                <a:lnTo>
                  <a:pt x="67" y="8224"/>
                </a:lnTo>
                <a:lnTo>
                  <a:pt x="51" y="8191"/>
                </a:lnTo>
                <a:lnTo>
                  <a:pt x="34" y="8157"/>
                </a:lnTo>
                <a:lnTo>
                  <a:pt x="21" y="8121"/>
                </a:lnTo>
                <a:lnTo>
                  <a:pt x="11" y="8083"/>
                </a:lnTo>
                <a:lnTo>
                  <a:pt x="5" y="8043"/>
                </a:lnTo>
                <a:lnTo>
                  <a:pt x="0" y="8004"/>
                </a:lnTo>
                <a:lnTo>
                  <a:pt x="0" y="398"/>
                </a:lnTo>
                <a:lnTo>
                  <a:pt x="5" y="358"/>
                </a:lnTo>
                <a:lnTo>
                  <a:pt x="11" y="317"/>
                </a:lnTo>
                <a:lnTo>
                  <a:pt x="21" y="280"/>
                </a:lnTo>
                <a:lnTo>
                  <a:pt x="34" y="244"/>
                </a:lnTo>
                <a:lnTo>
                  <a:pt x="51" y="210"/>
                </a:lnTo>
                <a:lnTo>
                  <a:pt x="67" y="177"/>
                </a:lnTo>
                <a:lnTo>
                  <a:pt x="91" y="147"/>
                </a:lnTo>
                <a:lnTo>
                  <a:pt x="117" y="117"/>
                </a:lnTo>
                <a:lnTo>
                  <a:pt x="145" y="93"/>
                </a:lnTo>
                <a:lnTo>
                  <a:pt x="178" y="70"/>
                </a:lnTo>
                <a:lnTo>
                  <a:pt x="207" y="50"/>
                </a:lnTo>
                <a:lnTo>
                  <a:pt x="245" y="34"/>
                </a:lnTo>
                <a:lnTo>
                  <a:pt x="282" y="20"/>
                </a:lnTo>
                <a:lnTo>
                  <a:pt x="318" y="10"/>
                </a:lnTo>
                <a:lnTo>
                  <a:pt x="358" y="3"/>
                </a:lnTo>
                <a:lnTo>
                  <a:pt x="399" y="0"/>
                </a:lnTo>
                <a:lnTo>
                  <a:pt x="15216" y="0"/>
                </a:lnTo>
                <a:lnTo>
                  <a:pt x="15256" y="3"/>
                </a:lnTo>
                <a:lnTo>
                  <a:pt x="15297" y="10"/>
                </a:lnTo>
                <a:lnTo>
                  <a:pt x="15333" y="20"/>
                </a:lnTo>
                <a:lnTo>
                  <a:pt x="15370" y="34"/>
                </a:lnTo>
                <a:lnTo>
                  <a:pt x="15403" y="50"/>
                </a:lnTo>
                <a:lnTo>
                  <a:pt x="15437" y="70"/>
                </a:lnTo>
                <a:lnTo>
                  <a:pt x="15467" y="93"/>
                </a:lnTo>
                <a:lnTo>
                  <a:pt x="15496" y="117"/>
                </a:lnTo>
                <a:lnTo>
                  <a:pt x="15521" y="147"/>
                </a:lnTo>
                <a:lnTo>
                  <a:pt x="15544" y="177"/>
                </a:lnTo>
                <a:lnTo>
                  <a:pt x="15563" y="210"/>
                </a:lnTo>
                <a:lnTo>
                  <a:pt x="15580" y="244"/>
                </a:lnTo>
                <a:lnTo>
                  <a:pt x="15594" y="280"/>
                </a:lnTo>
                <a:lnTo>
                  <a:pt x="15604" y="317"/>
                </a:lnTo>
                <a:lnTo>
                  <a:pt x="15610" y="358"/>
                </a:lnTo>
                <a:lnTo>
                  <a:pt x="15614" y="398"/>
                </a:lnTo>
                <a:lnTo>
                  <a:pt x="15614" y="8004"/>
                </a:lnTo>
                <a:close/>
              </a:path>
            </a:pathLst>
          </a:custGeom>
          <a:solidFill>
            <a:srgbClr val="1A763E"/>
          </a:solidFill>
          <a:ln w="190500">
            <a:solidFill>
              <a:srgbClr val="D67F2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48" name="Picture 79">
            <a:extLst>
              <a:ext uri="{FF2B5EF4-FFF2-40B4-BE49-F238E27FC236}">
                <a16:creationId xmlns:a16="http://schemas.microsoft.com/office/drawing/2014/main" id="{241265E3-892B-4AF0-983E-14C7D7BEA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3" t="42317" r="6609" b="37999"/>
          <a:stretch>
            <a:fillRect/>
          </a:stretch>
        </p:blipFill>
        <p:spPr bwMode="auto">
          <a:xfrm rot="-204207">
            <a:off x="4260850" y="5426075"/>
            <a:ext cx="7200900" cy="143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97">
            <a:extLst>
              <a:ext uri="{FF2B5EF4-FFF2-40B4-BE49-F238E27FC236}">
                <a16:creationId xmlns:a16="http://schemas.microsoft.com/office/drawing/2014/main" id="{B8EE7D04-725F-42E2-9F47-4D8821B82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>
            <a:off x="9317038" y="3908425"/>
            <a:ext cx="2032000" cy="208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1" name="群組 1">
            <a:extLst>
              <a:ext uri="{FF2B5EF4-FFF2-40B4-BE49-F238E27FC236}">
                <a16:creationId xmlns:a16="http://schemas.microsoft.com/office/drawing/2014/main" id="{C1DAA6D2-255F-489F-A9AC-1ACF89D16E71}"/>
              </a:ext>
            </a:extLst>
          </p:cNvPr>
          <p:cNvGrpSpPr>
            <a:grpSpLocks/>
          </p:cNvGrpSpPr>
          <p:nvPr/>
        </p:nvGrpSpPr>
        <p:grpSpPr bwMode="auto">
          <a:xfrm rot="1189388">
            <a:off x="2409825" y="393700"/>
            <a:ext cx="2043113" cy="1287463"/>
            <a:chOff x="4333603" y="2430715"/>
            <a:chExt cx="2042717" cy="1287363"/>
          </a:xfrm>
        </p:grpSpPr>
        <p:sp>
          <p:nvSpPr>
            <p:cNvPr id="52" name="Freeform 11">
              <a:extLst>
                <a:ext uri="{FF2B5EF4-FFF2-40B4-BE49-F238E27FC236}">
                  <a16:creationId xmlns:a16="http://schemas.microsoft.com/office/drawing/2014/main" id="{E26DA4BB-C22A-4FE3-8ACD-5E1B1CD96230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617763" y="2430715"/>
              <a:ext cx="1713772" cy="825016"/>
            </a:xfrm>
            <a:custGeom>
              <a:avLst/>
              <a:gdLst>
                <a:gd name="T0" fmla="*/ 2147483646 w 9381"/>
                <a:gd name="T1" fmla="*/ 2147483646 h 5621"/>
                <a:gd name="T2" fmla="*/ 2147483646 w 9381"/>
                <a:gd name="T3" fmla="*/ 2147483646 h 5621"/>
                <a:gd name="T4" fmla="*/ 2147483646 w 9381"/>
                <a:gd name="T5" fmla="*/ 2147483646 h 5621"/>
                <a:gd name="T6" fmla="*/ 2147483646 w 9381"/>
                <a:gd name="T7" fmla="*/ 2147483646 h 5621"/>
                <a:gd name="T8" fmla="*/ 2147483646 w 9381"/>
                <a:gd name="T9" fmla="*/ 2147483646 h 5621"/>
                <a:gd name="T10" fmla="*/ 2147483646 w 9381"/>
                <a:gd name="T11" fmla="*/ 2147483646 h 5621"/>
                <a:gd name="T12" fmla="*/ 2147483646 w 9381"/>
                <a:gd name="T13" fmla="*/ 2147483646 h 5621"/>
                <a:gd name="T14" fmla="*/ 2147483646 w 9381"/>
                <a:gd name="T15" fmla="*/ 2147483646 h 5621"/>
                <a:gd name="T16" fmla="*/ 2147483646 w 9381"/>
                <a:gd name="T17" fmla="*/ 2147483646 h 5621"/>
                <a:gd name="T18" fmla="*/ 2147483646 w 9381"/>
                <a:gd name="T19" fmla="*/ 2147483646 h 5621"/>
                <a:gd name="T20" fmla="*/ 2147483646 w 9381"/>
                <a:gd name="T21" fmla="*/ 2147483646 h 5621"/>
                <a:gd name="T22" fmla="*/ 2147483646 w 9381"/>
                <a:gd name="T23" fmla="*/ 2147483646 h 5621"/>
                <a:gd name="T24" fmla="*/ 2147483646 w 9381"/>
                <a:gd name="T25" fmla="*/ 2147483646 h 5621"/>
                <a:gd name="T26" fmla="*/ 2147483646 w 9381"/>
                <a:gd name="T27" fmla="*/ 2147483646 h 5621"/>
                <a:gd name="T28" fmla="*/ 2147483646 w 9381"/>
                <a:gd name="T29" fmla="*/ 2147483646 h 5621"/>
                <a:gd name="T30" fmla="*/ 2147483646 w 9381"/>
                <a:gd name="T31" fmla="*/ 2147483646 h 5621"/>
                <a:gd name="T32" fmla="*/ 2147483646 w 9381"/>
                <a:gd name="T33" fmla="*/ 2147483646 h 5621"/>
                <a:gd name="T34" fmla="*/ 2147483646 w 9381"/>
                <a:gd name="T35" fmla="*/ 2147483646 h 5621"/>
                <a:gd name="T36" fmla="*/ 2147483646 w 9381"/>
                <a:gd name="T37" fmla="*/ 2147483646 h 5621"/>
                <a:gd name="T38" fmla="*/ 2147483646 w 9381"/>
                <a:gd name="T39" fmla="*/ 2147483646 h 5621"/>
                <a:gd name="T40" fmla="*/ 2147483646 w 9381"/>
                <a:gd name="T41" fmla="*/ 2147483646 h 5621"/>
                <a:gd name="T42" fmla="*/ 2147483646 w 9381"/>
                <a:gd name="T43" fmla="*/ 2147483646 h 5621"/>
                <a:gd name="T44" fmla="*/ 2147483646 w 9381"/>
                <a:gd name="T45" fmla="*/ 2147483646 h 5621"/>
                <a:gd name="T46" fmla="*/ 2147483646 w 9381"/>
                <a:gd name="T47" fmla="*/ 2147483646 h 5621"/>
                <a:gd name="T48" fmla="*/ 2147483646 w 9381"/>
                <a:gd name="T49" fmla="*/ 2147483646 h 5621"/>
                <a:gd name="T50" fmla="*/ 2147483646 w 9381"/>
                <a:gd name="T51" fmla="*/ 2147483646 h 5621"/>
                <a:gd name="T52" fmla="*/ 2147483646 w 9381"/>
                <a:gd name="T53" fmla="*/ 2147483646 h 5621"/>
                <a:gd name="T54" fmla="*/ 2147483646 w 9381"/>
                <a:gd name="T55" fmla="*/ 2147483646 h 5621"/>
                <a:gd name="T56" fmla="*/ 0 w 9381"/>
                <a:gd name="T57" fmla="*/ 2147483646 h 5621"/>
                <a:gd name="T58" fmla="*/ 2147483646 w 9381"/>
                <a:gd name="T59" fmla="*/ 2147483646 h 5621"/>
                <a:gd name="T60" fmla="*/ 2147483646 w 9381"/>
                <a:gd name="T61" fmla="*/ 2147483646 h 5621"/>
                <a:gd name="T62" fmla="*/ 2147483646 w 9381"/>
                <a:gd name="T63" fmla="*/ 2147483646 h 5621"/>
                <a:gd name="T64" fmla="*/ 2147483646 w 9381"/>
                <a:gd name="T65" fmla="*/ 2147483646 h 5621"/>
                <a:gd name="T66" fmla="*/ 2147483646 w 9381"/>
                <a:gd name="T67" fmla="*/ 2147483646 h 5621"/>
                <a:gd name="T68" fmla="*/ 2147483646 w 9381"/>
                <a:gd name="T69" fmla="*/ 2147483646 h 5621"/>
                <a:gd name="T70" fmla="*/ 2147483646 w 9381"/>
                <a:gd name="T71" fmla="*/ 2147483646 h 5621"/>
                <a:gd name="T72" fmla="*/ 2147483646 w 9381"/>
                <a:gd name="T73" fmla="*/ 2147483646 h 5621"/>
                <a:gd name="T74" fmla="*/ 2147483646 w 9381"/>
                <a:gd name="T75" fmla="*/ 2147483646 h 5621"/>
                <a:gd name="T76" fmla="*/ 2147483646 w 9381"/>
                <a:gd name="T77" fmla="*/ 2147483646 h 5621"/>
                <a:gd name="T78" fmla="*/ 2147483646 w 9381"/>
                <a:gd name="T79" fmla="*/ 2147483646 h 5621"/>
                <a:gd name="T80" fmla="*/ 2147483646 w 9381"/>
                <a:gd name="T81" fmla="*/ 2147483646 h 5621"/>
                <a:gd name="T82" fmla="*/ 2147483646 w 9381"/>
                <a:gd name="T83" fmla="*/ 2147483646 h 5621"/>
                <a:gd name="T84" fmla="*/ 2147483646 w 9381"/>
                <a:gd name="T85" fmla="*/ 2147483646 h 5621"/>
                <a:gd name="T86" fmla="*/ 2147483646 w 9381"/>
                <a:gd name="T87" fmla="*/ 2147483646 h 5621"/>
                <a:gd name="T88" fmla="*/ 2147483646 w 9381"/>
                <a:gd name="T89" fmla="*/ 2147483646 h 5621"/>
                <a:gd name="T90" fmla="*/ 2147483646 w 9381"/>
                <a:gd name="T91" fmla="*/ 2147483646 h 5621"/>
                <a:gd name="T92" fmla="*/ 2147483646 w 9381"/>
                <a:gd name="T93" fmla="*/ 2147483646 h 5621"/>
                <a:gd name="T94" fmla="*/ 2147483646 w 9381"/>
                <a:gd name="T95" fmla="*/ 2147483646 h 5621"/>
                <a:gd name="T96" fmla="*/ 2147483646 w 9381"/>
                <a:gd name="T97" fmla="*/ 2147483646 h 5621"/>
                <a:gd name="T98" fmla="*/ 2147483646 w 9381"/>
                <a:gd name="T99" fmla="*/ 2147483646 h 5621"/>
                <a:gd name="T100" fmla="*/ 2147483646 w 9381"/>
                <a:gd name="T101" fmla="*/ 2147483646 h 5621"/>
                <a:gd name="T102" fmla="*/ 2147483646 w 9381"/>
                <a:gd name="T103" fmla="*/ 2147483646 h 5621"/>
                <a:gd name="T104" fmla="*/ 2147483646 w 9381"/>
                <a:gd name="T105" fmla="*/ 2147483646 h 5621"/>
                <a:gd name="T106" fmla="*/ 2147483646 w 9381"/>
                <a:gd name="T107" fmla="*/ 2147483646 h 5621"/>
                <a:gd name="T108" fmla="*/ 2147483646 w 9381"/>
                <a:gd name="T109" fmla="*/ 2147483646 h 5621"/>
                <a:gd name="T110" fmla="*/ 2147483646 w 9381"/>
                <a:gd name="T111" fmla="*/ 2147483646 h 5621"/>
                <a:gd name="T112" fmla="*/ 2147483646 w 9381"/>
                <a:gd name="T113" fmla="*/ 2147483646 h 5621"/>
                <a:gd name="T114" fmla="*/ 2147483646 w 9381"/>
                <a:gd name="T115" fmla="*/ 2147483646 h 5621"/>
                <a:gd name="T116" fmla="*/ 2147483646 w 9381"/>
                <a:gd name="T117" fmla="*/ 2147483646 h 5621"/>
                <a:gd name="T118" fmla="*/ 2147483646 w 9381"/>
                <a:gd name="T119" fmla="*/ 2147483646 h 5621"/>
                <a:gd name="T120" fmla="*/ 2147483646 w 9381"/>
                <a:gd name="T121" fmla="*/ 2147483646 h 562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9381" h="5621">
                  <a:moveTo>
                    <a:pt x="412" y="1230"/>
                  </a:moveTo>
                  <a:lnTo>
                    <a:pt x="405" y="1164"/>
                  </a:lnTo>
                  <a:lnTo>
                    <a:pt x="402" y="1101"/>
                  </a:lnTo>
                  <a:lnTo>
                    <a:pt x="404" y="1038"/>
                  </a:lnTo>
                  <a:lnTo>
                    <a:pt x="409" y="977"/>
                  </a:lnTo>
                  <a:lnTo>
                    <a:pt x="419" y="916"/>
                  </a:lnTo>
                  <a:lnTo>
                    <a:pt x="432" y="857"/>
                  </a:lnTo>
                  <a:lnTo>
                    <a:pt x="448" y="799"/>
                  </a:lnTo>
                  <a:lnTo>
                    <a:pt x="467" y="742"/>
                  </a:lnTo>
                  <a:lnTo>
                    <a:pt x="488" y="688"/>
                  </a:lnTo>
                  <a:lnTo>
                    <a:pt x="513" y="635"/>
                  </a:lnTo>
                  <a:lnTo>
                    <a:pt x="539" y="584"/>
                  </a:lnTo>
                  <a:lnTo>
                    <a:pt x="567" y="534"/>
                  </a:lnTo>
                  <a:lnTo>
                    <a:pt x="596" y="486"/>
                  </a:lnTo>
                  <a:lnTo>
                    <a:pt x="626" y="440"/>
                  </a:lnTo>
                  <a:lnTo>
                    <a:pt x="657" y="396"/>
                  </a:lnTo>
                  <a:lnTo>
                    <a:pt x="689" y="354"/>
                  </a:lnTo>
                  <a:lnTo>
                    <a:pt x="722" y="313"/>
                  </a:lnTo>
                  <a:lnTo>
                    <a:pt x="754" y="275"/>
                  </a:lnTo>
                  <a:lnTo>
                    <a:pt x="786" y="240"/>
                  </a:lnTo>
                  <a:lnTo>
                    <a:pt x="818" y="206"/>
                  </a:lnTo>
                  <a:lnTo>
                    <a:pt x="848" y="175"/>
                  </a:lnTo>
                  <a:lnTo>
                    <a:pt x="878" y="146"/>
                  </a:lnTo>
                  <a:lnTo>
                    <a:pt x="907" y="119"/>
                  </a:lnTo>
                  <a:lnTo>
                    <a:pt x="933" y="95"/>
                  </a:lnTo>
                  <a:lnTo>
                    <a:pt x="980" y="55"/>
                  </a:lnTo>
                  <a:lnTo>
                    <a:pt x="1016" y="25"/>
                  </a:lnTo>
                  <a:lnTo>
                    <a:pt x="1040" y="6"/>
                  </a:lnTo>
                  <a:lnTo>
                    <a:pt x="1050" y="0"/>
                  </a:lnTo>
                  <a:lnTo>
                    <a:pt x="1031" y="9"/>
                  </a:lnTo>
                  <a:lnTo>
                    <a:pt x="991" y="31"/>
                  </a:lnTo>
                  <a:lnTo>
                    <a:pt x="963" y="46"/>
                  </a:lnTo>
                  <a:lnTo>
                    <a:pt x="931" y="64"/>
                  </a:lnTo>
                  <a:lnTo>
                    <a:pt x="896" y="85"/>
                  </a:lnTo>
                  <a:lnTo>
                    <a:pt x="856" y="108"/>
                  </a:lnTo>
                  <a:lnTo>
                    <a:pt x="814" y="135"/>
                  </a:lnTo>
                  <a:lnTo>
                    <a:pt x="769" y="164"/>
                  </a:lnTo>
                  <a:lnTo>
                    <a:pt x="722" y="196"/>
                  </a:lnTo>
                  <a:lnTo>
                    <a:pt x="673" y="230"/>
                  </a:lnTo>
                  <a:lnTo>
                    <a:pt x="623" y="266"/>
                  </a:lnTo>
                  <a:lnTo>
                    <a:pt x="573" y="305"/>
                  </a:lnTo>
                  <a:lnTo>
                    <a:pt x="522" y="348"/>
                  </a:lnTo>
                  <a:lnTo>
                    <a:pt x="471" y="391"/>
                  </a:lnTo>
                  <a:lnTo>
                    <a:pt x="420" y="437"/>
                  </a:lnTo>
                  <a:lnTo>
                    <a:pt x="371" y="486"/>
                  </a:lnTo>
                  <a:lnTo>
                    <a:pt x="322" y="537"/>
                  </a:lnTo>
                  <a:lnTo>
                    <a:pt x="275" y="591"/>
                  </a:lnTo>
                  <a:lnTo>
                    <a:pt x="231" y="646"/>
                  </a:lnTo>
                  <a:lnTo>
                    <a:pt x="189" y="703"/>
                  </a:lnTo>
                  <a:lnTo>
                    <a:pt x="151" y="763"/>
                  </a:lnTo>
                  <a:lnTo>
                    <a:pt x="115" y="824"/>
                  </a:lnTo>
                  <a:lnTo>
                    <a:pt x="83" y="888"/>
                  </a:lnTo>
                  <a:lnTo>
                    <a:pt x="57" y="953"/>
                  </a:lnTo>
                  <a:lnTo>
                    <a:pt x="34" y="1021"/>
                  </a:lnTo>
                  <a:lnTo>
                    <a:pt x="17" y="1090"/>
                  </a:lnTo>
                  <a:lnTo>
                    <a:pt x="6" y="1161"/>
                  </a:lnTo>
                  <a:lnTo>
                    <a:pt x="0" y="1235"/>
                  </a:lnTo>
                  <a:lnTo>
                    <a:pt x="1" y="1309"/>
                  </a:lnTo>
                  <a:lnTo>
                    <a:pt x="9" y="1386"/>
                  </a:lnTo>
                  <a:lnTo>
                    <a:pt x="41" y="1546"/>
                  </a:lnTo>
                  <a:lnTo>
                    <a:pt x="90" y="1704"/>
                  </a:lnTo>
                  <a:lnTo>
                    <a:pt x="155" y="1858"/>
                  </a:lnTo>
                  <a:lnTo>
                    <a:pt x="236" y="2010"/>
                  </a:lnTo>
                  <a:lnTo>
                    <a:pt x="334" y="2159"/>
                  </a:lnTo>
                  <a:lnTo>
                    <a:pt x="447" y="2305"/>
                  </a:lnTo>
                  <a:lnTo>
                    <a:pt x="578" y="2450"/>
                  </a:lnTo>
                  <a:lnTo>
                    <a:pt x="726" y="2591"/>
                  </a:lnTo>
                  <a:lnTo>
                    <a:pt x="890" y="2730"/>
                  </a:lnTo>
                  <a:lnTo>
                    <a:pt x="1070" y="2868"/>
                  </a:lnTo>
                  <a:lnTo>
                    <a:pt x="1268" y="3003"/>
                  </a:lnTo>
                  <a:lnTo>
                    <a:pt x="1482" y="3137"/>
                  </a:lnTo>
                  <a:lnTo>
                    <a:pt x="1713" y="3270"/>
                  </a:lnTo>
                  <a:lnTo>
                    <a:pt x="1960" y="3400"/>
                  </a:lnTo>
                  <a:lnTo>
                    <a:pt x="2226" y="3529"/>
                  </a:lnTo>
                  <a:lnTo>
                    <a:pt x="2508" y="3656"/>
                  </a:lnTo>
                  <a:lnTo>
                    <a:pt x="2807" y="3783"/>
                  </a:lnTo>
                  <a:lnTo>
                    <a:pt x="3123" y="3909"/>
                  </a:lnTo>
                  <a:lnTo>
                    <a:pt x="3456" y="4033"/>
                  </a:lnTo>
                  <a:lnTo>
                    <a:pt x="3807" y="4157"/>
                  </a:lnTo>
                  <a:lnTo>
                    <a:pt x="4175" y="4280"/>
                  </a:lnTo>
                  <a:lnTo>
                    <a:pt x="4560" y="4402"/>
                  </a:lnTo>
                  <a:lnTo>
                    <a:pt x="4963" y="4525"/>
                  </a:lnTo>
                  <a:lnTo>
                    <a:pt x="5384" y="4646"/>
                  </a:lnTo>
                  <a:lnTo>
                    <a:pt x="5821" y="4767"/>
                  </a:lnTo>
                  <a:lnTo>
                    <a:pt x="6276" y="4888"/>
                  </a:lnTo>
                  <a:lnTo>
                    <a:pt x="6750" y="5010"/>
                  </a:lnTo>
                  <a:lnTo>
                    <a:pt x="7240" y="5132"/>
                  </a:lnTo>
                  <a:lnTo>
                    <a:pt x="7748" y="5253"/>
                  </a:lnTo>
                  <a:lnTo>
                    <a:pt x="8275" y="5375"/>
                  </a:lnTo>
                  <a:lnTo>
                    <a:pt x="8819" y="5497"/>
                  </a:lnTo>
                  <a:lnTo>
                    <a:pt x="9381" y="5621"/>
                  </a:lnTo>
                  <a:lnTo>
                    <a:pt x="8727" y="5439"/>
                  </a:lnTo>
                  <a:lnTo>
                    <a:pt x="8105" y="5260"/>
                  </a:lnTo>
                  <a:lnTo>
                    <a:pt x="7513" y="5084"/>
                  </a:lnTo>
                  <a:lnTo>
                    <a:pt x="6951" y="4910"/>
                  </a:lnTo>
                  <a:lnTo>
                    <a:pt x="6418" y="4741"/>
                  </a:lnTo>
                  <a:lnTo>
                    <a:pt x="5914" y="4574"/>
                  </a:lnTo>
                  <a:lnTo>
                    <a:pt x="5437" y="4409"/>
                  </a:lnTo>
                  <a:lnTo>
                    <a:pt x="4987" y="4247"/>
                  </a:lnTo>
                  <a:lnTo>
                    <a:pt x="4564" y="4090"/>
                  </a:lnTo>
                  <a:lnTo>
                    <a:pt x="4166" y="3934"/>
                  </a:lnTo>
                  <a:lnTo>
                    <a:pt x="3792" y="3781"/>
                  </a:lnTo>
                  <a:lnTo>
                    <a:pt x="3443" y="3631"/>
                  </a:lnTo>
                  <a:lnTo>
                    <a:pt x="3117" y="3484"/>
                  </a:lnTo>
                  <a:lnTo>
                    <a:pt x="2814" y="3340"/>
                  </a:lnTo>
                  <a:lnTo>
                    <a:pt x="2533" y="3198"/>
                  </a:lnTo>
                  <a:lnTo>
                    <a:pt x="2273" y="3060"/>
                  </a:lnTo>
                  <a:lnTo>
                    <a:pt x="2034" y="2925"/>
                  </a:lnTo>
                  <a:lnTo>
                    <a:pt x="1813" y="2791"/>
                  </a:lnTo>
                  <a:lnTo>
                    <a:pt x="1613" y="2662"/>
                  </a:lnTo>
                  <a:lnTo>
                    <a:pt x="1430" y="2535"/>
                  </a:lnTo>
                  <a:lnTo>
                    <a:pt x="1266" y="2410"/>
                  </a:lnTo>
                  <a:lnTo>
                    <a:pt x="1118" y="2289"/>
                  </a:lnTo>
                  <a:lnTo>
                    <a:pt x="986" y="2170"/>
                  </a:lnTo>
                  <a:lnTo>
                    <a:pt x="870" y="2055"/>
                  </a:lnTo>
                  <a:lnTo>
                    <a:pt x="769" y="1942"/>
                  </a:lnTo>
                  <a:lnTo>
                    <a:pt x="681" y="1832"/>
                  </a:lnTo>
                  <a:lnTo>
                    <a:pt x="608" y="1725"/>
                  </a:lnTo>
                  <a:lnTo>
                    <a:pt x="546" y="1620"/>
                  </a:lnTo>
                  <a:lnTo>
                    <a:pt x="496" y="1518"/>
                  </a:lnTo>
                  <a:lnTo>
                    <a:pt x="458" y="1420"/>
                  </a:lnTo>
                  <a:lnTo>
                    <a:pt x="430" y="1323"/>
                  </a:lnTo>
                  <a:lnTo>
                    <a:pt x="412" y="1230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Freeform 12">
              <a:extLst>
                <a:ext uri="{FF2B5EF4-FFF2-40B4-BE49-F238E27FC236}">
                  <a16:creationId xmlns:a16="http://schemas.microsoft.com/office/drawing/2014/main" id="{7ED0CD18-6A4F-4754-81D9-6F9ABA9E224B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467072" y="2474027"/>
              <a:ext cx="1861462" cy="806041"/>
            </a:xfrm>
            <a:custGeom>
              <a:avLst/>
              <a:gdLst>
                <a:gd name="T0" fmla="*/ 2147483646 w 10189"/>
                <a:gd name="T1" fmla="*/ 2147483646 h 5500"/>
                <a:gd name="T2" fmla="*/ 2147483646 w 10189"/>
                <a:gd name="T3" fmla="*/ 2147483646 h 5500"/>
                <a:gd name="T4" fmla="*/ 2147483646 w 10189"/>
                <a:gd name="T5" fmla="*/ 2147483646 h 5500"/>
                <a:gd name="T6" fmla="*/ 2147483646 w 10189"/>
                <a:gd name="T7" fmla="*/ 2147483646 h 5500"/>
                <a:gd name="T8" fmla="*/ 2147483646 w 10189"/>
                <a:gd name="T9" fmla="*/ 2147483646 h 5500"/>
                <a:gd name="T10" fmla="*/ 2147483646 w 10189"/>
                <a:gd name="T11" fmla="*/ 2147483646 h 5500"/>
                <a:gd name="T12" fmla="*/ 2147483646 w 10189"/>
                <a:gd name="T13" fmla="*/ 2147483646 h 5500"/>
                <a:gd name="T14" fmla="*/ 2147483646 w 10189"/>
                <a:gd name="T15" fmla="*/ 2147483646 h 5500"/>
                <a:gd name="T16" fmla="*/ 2147483646 w 10189"/>
                <a:gd name="T17" fmla="*/ 2147483646 h 5500"/>
                <a:gd name="T18" fmla="*/ 2147483646 w 10189"/>
                <a:gd name="T19" fmla="*/ 2147483646 h 5500"/>
                <a:gd name="T20" fmla="*/ 2147483646 w 10189"/>
                <a:gd name="T21" fmla="*/ 2147483646 h 5500"/>
                <a:gd name="T22" fmla="*/ 2147483646 w 10189"/>
                <a:gd name="T23" fmla="*/ 2147483646 h 5500"/>
                <a:gd name="T24" fmla="*/ 2147483646 w 10189"/>
                <a:gd name="T25" fmla="*/ 2147483646 h 5500"/>
                <a:gd name="T26" fmla="*/ 2147483646 w 10189"/>
                <a:gd name="T27" fmla="*/ 2147483646 h 5500"/>
                <a:gd name="T28" fmla="*/ 2147483646 w 10189"/>
                <a:gd name="T29" fmla="*/ 2147483646 h 5500"/>
                <a:gd name="T30" fmla="*/ 2147483646 w 10189"/>
                <a:gd name="T31" fmla="*/ 2147483646 h 5500"/>
                <a:gd name="T32" fmla="*/ 2147483646 w 10189"/>
                <a:gd name="T33" fmla="*/ 2147483646 h 5500"/>
                <a:gd name="T34" fmla="*/ 2147483646 w 10189"/>
                <a:gd name="T35" fmla="*/ 2147483646 h 5500"/>
                <a:gd name="T36" fmla="*/ 2147483646 w 10189"/>
                <a:gd name="T37" fmla="*/ 2147483646 h 5500"/>
                <a:gd name="T38" fmla="*/ 2147483646 w 10189"/>
                <a:gd name="T39" fmla="*/ 2147483646 h 5500"/>
                <a:gd name="T40" fmla="*/ 2147483646 w 10189"/>
                <a:gd name="T41" fmla="*/ 2147483646 h 5500"/>
                <a:gd name="T42" fmla="*/ 2147483646 w 10189"/>
                <a:gd name="T43" fmla="*/ 2147483646 h 5500"/>
                <a:gd name="T44" fmla="*/ 2147483646 w 10189"/>
                <a:gd name="T45" fmla="*/ 2147483646 h 5500"/>
                <a:gd name="T46" fmla="*/ 2147483646 w 10189"/>
                <a:gd name="T47" fmla="*/ 2147483646 h 5500"/>
                <a:gd name="T48" fmla="*/ 2147483646 w 10189"/>
                <a:gd name="T49" fmla="*/ 2147483646 h 5500"/>
                <a:gd name="T50" fmla="*/ 2147483646 w 10189"/>
                <a:gd name="T51" fmla="*/ 2147483646 h 5500"/>
                <a:gd name="T52" fmla="*/ 2147483646 w 10189"/>
                <a:gd name="T53" fmla="*/ 2147483646 h 5500"/>
                <a:gd name="T54" fmla="*/ 2147483646 w 10189"/>
                <a:gd name="T55" fmla="*/ 2147483646 h 5500"/>
                <a:gd name="T56" fmla="*/ 0 w 10189"/>
                <a:gd name="T57" fmla="*/ 2147483646 h 5500"/>
                <a:gd name="T58" fmla="*/ 2147483646 w 10189"/>
                <a:gd name="T59" fmla="*/ 2147483646 h 5500"/>
                <a:gd name="T60" fmla="*/ 2147483646 w 10189"/>
                <a:gd name="T61" fmla="*/ 2147483646 h 5500"/>
                <a:gd name="T62" fmla="*/ 2147483646 w 10189"/>
                <a:gd name="T63" fmla="*/ 2147483646 h 5500"/>
                <a:gd name="T64" fmla="*/ 2147483646 w 10189"/>
                <a:gd name="T65" fmla="*/ 2147483646 h 5500"/>
                <a:gd name="T66" fmla="*/ 2147483646 w 10189"/>
                <a:gd name="T67" fmla="*/ 2147483646 h 5500"/>
                <a:gd name="T68" fmla="*/ 2147483646 w 10189"/>
                <a:gd name="T69" fmla="*/ 2147483646 h 5500"/>
                <a:gd name="T70" fmla="*/ 2147483646 w 10189"/>
                <a:gd name="T71" fmla="*/ 2147483646 h 5500"/>
                <a:gd name="T72" fmla="*/ 2147483646 w 10189"/>
                <a:gd name="T73" fmla="*/ 2147483646 h 5500"/>
                <a:gd name="T74" fmla="*/ 2147483646 w 10189"/>
                <a:gd name="T75" fmla="*/ 2147483646 h 5500"/>
                <a:gd name="T76" fmla="*/ 2147483646 w 10189"/>
                <a:gd name="T77" fmla="*/ 2147483646 h 5500"/>
                <a:gd name="T78" fmla="*/ 2147483646 w 10189"/>
                <a:gd name="T79" fmla="*/ 2147483646 h 5500"/>
                <a:gd name="T80" fmla="*/ 2147483646 w 10189"/>
                <a:gd name="T81" fmla="*/ 2147483646 h 5500"/>
                <a:gd name="T82" fmla="*/ 2147483646 w 10189"/>
                <a:gd name="T83" fmla="*/ 2147483646 h 5500"/>
                <a:gd name="T84" fmla="*/ 2147483646 w 10189"/>
                <a:gd name="T85" fmla="*/ 2147483646 h 5500"/>
                <a:gd name="T86" fmla="*/ 2147483646 w 10189"/>
                <a:gd name="T87" fmla="*/ 2147483646 h 5500"/>
                <a:gd name="T88" fmla="*/ 2147483646 w 10189"/>
                <a:gd name="T89" fmla="*/ 2147483646 h 5500"/>
                <a:gd name="T90" fmla="*/ 2147483646 w 10189"/>
                <a:gd name="T91" fmla="*/ 2147483646 h 5500"/>
                <a:gd name="T92" fmla="*/ 2147483646 w 10189"/>
                <a:gd name="T93" fmla="*/ 2147483646 h 5500"/>
                <a:gd name="T94" fmla="*/ 2147483646 w 10189"/>
                <a:gd name="T95" fmla="*/ 2147483646 h 5500"/>
                <a:gd name="T96" fmla="*/ 2147483646 w 10189"/>
                <a:gd name="T97" fmla="*/ 2147483646 h 5500"/>
                <a:gd name="T98" fmla="*/ 2147483646 w 10189"/>
                <a:gd name="T99" fmla="*/ 2147483646 h 5500"/>
                <a:gd name="T100" fmla="*/ 2147483646 w 10189"/>
                <a:gd name="T101" fmla="*/ 2147483646 h 5500"/>
                <a:gd name="T102" fmla="*/ 2147483646 w 10189"/>
                <a:gd name="T103" fmla="*/ 2147483646 h 5500"/>
                <a:gd name="T104" fmla="*/ 2147483646 w 10189"/>
                <a:gd name="T105" fmla="*/ 2147483646 h 5500"/>
                <a:gd name="T106" fmla="*/ 2147483646 w 10189"/>
                <a:gd name="T107" fmla="*/ 2147483646 h 5500"/>
                <a:gd name="T108" fmla="*/ 2147483646 w 10189"/>
                <a:gd name="T109" fmla="*/ 2147483646 h 5500"/>
                <a:gd name="T110" fmla="*/ 2147483646 w 10189"/>
                <a:gd name="T111" fmla="*/ 2147483646 h 5500"/>
                <a:gd name="T112" fmla="*/ 2147483646 w 10189"/>
                <a:gd name="T113" fmla="*/ 2147483646 h 5500"/>
                <a:gd name="T114" fmla="*/ 2147483646 w 10189"/>
                <a:gd name="T115" fmla="*/ 2147483646 h 5500"/>
                <a:gd name="T116" fmla="*/ 2147483646 w 10189"/>
                <a:gd name="T117" fmla="*/ 2147483646 h 5500"/>
                <a:gd name="T118" fmla="*/ 2147483646 w 10189"/>
                <a:gd name="T119" fmla="*/ 2147483646 h 5500"/>
                <a:gd name="T120" fmla="*/ 2147483646 w 10189"/>
                <a:gd name="T121" fmla="*/ 2147483646 h 5500"/>
                <a:gd name="T122" fmla="*/ 2147483646 w 10189"/>
                <a:gd name="T123" fmla="*/ 2147483646 h 550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0189" h="5500">
                  <a:moveTo>
                    <a:pt x="409" y="2197"/>
                  </a:moveTo>
                  <a:lnTo>
                    <a:pt x="386" y="2088"/>
                  </a:lnTo>
                  <a:lnTo>
                    <a:pt x="373" y="1982"/>
                  </a:lnTo>
                  <a:lnTo>
                    <a:pt x="369" y="1876"/>
                  </a:lnTo>
                  <a:lnTo>
                    <a:pt x="373" y="1772"/>
                  </a:lnTo>
                  <a:lnTo>
                    <a:pt x="386" y="1668"/>
                  </a:lnTo>
                  <a:lnTo>
                    <a:pt x="406" y="1567"/>
                  </a:lnTo>
                  <a:lnTo>
                    <a:pt x="434" y="1466"/>
                  </a:lnTo>
                  <a:lnTo>
                    <a:pt x="467" y="1369"/>
                  </a:lnTo>
                  <a:lnTo>
                    <a:pt x="505" y="1272"/>
                  </a:lnTo>
                  <a:lnTo>
                    <a:pt x="549" y="1178"/>
                  </a:lnTo>
                  <a:lnTo>
                    <a:pt x="598" y="1086"/>
                  </a:lnTo>
                  <a:lnTo>
                    <a:pt x="651" y="998"/>
                  </a:lnTo>
                  <a:lnTo>
                    <a:pt x="706" y="912"/>
                  </a:lnTo>
                  <a:lnTo>
                    <a:pt x="764" y="827"/>
                  </a:lnTo>
                  <a:lnTo>
                    <a:pt x="825" y="747"/>
                  </a:lnTo>
                  <a:lnTo>
                    <a:pt x="887" y="669"/>
                  </a:lnTo>
                  <a:lnTo>
                    <a:pt x="950" y="596"/>
                  </a:lnTo>
                  <a:lnTo>
                    <a:pt x="1014" y="526"/>
                  </a:lnTo>
                  <a:lnTo>
                    <a:pt x="1077" y="458"/>
                  </a:lnTo>
                  <a:lnTo>
                    <a:pt x="1138" y="395"/>
                  </a:lnTo>
                  <a:lnTo>
                    <a:pt x="1200" y="337"/>
                  </a:lnTo>
                  <a:lnTo>
                    <a:pt x="1258" y="282"/>
                  </a:lnTo>
                  <a:lnTo>
                    <a:pt x="1314" y="231"/>
                  </a:lnTo>
                  <a:lnTo>
                    <a:pt x="1368" y="185"/>
                  </a:lnTo>
                  <a:lnTo>
                    <a:pt x="1416" y="144"/>
                  </a:lnTo>
                  <a:lnTo>
                    <a:pt x="1461" y="108"/>
                  </a:lnTo>
                  <a:lnTo>
                    <a:pt x="1500" y="77"/>
                  </a:lnTo>
                  <a:lnTo>
                    <a:pt x="1534" y="50"/>
                  </a:lnTo>
                  <a:lnTo>
                    <a:pt x="1584" y="13"/>
                  </a:lnTo>
                  <a:lnTo>
                    <a:pt x="1603" y="0"/>
                  </a:lnTo>
                  <a:lnTo>
                    <a:pt x="1570" y="17"/>
                  </a:lnTo>
                  <a:lnTo>
                    <a:pt x="1501" y="52"/>
                  </a:lnTo>
                  <a:lnTo>
                    <a:pt x="1454" y="77"/>
                  </a:lnTo>
                  <a:lnTo>
                    <a:pt x="1401" y="106"/>
                  </a:lnTo>
                  <a:lnTo>
                    <a:pt x="1341" y="139"/>
                  </a:lnTo>
                  <a:lnTo>
                    <a:pt x="1277" y="176"/>
                  </a:lnTo>
                  <a:lnTo>
                    <a:pt x="1208" y="217"/>
                  </a:lnTo>
                  <a:lnTo>
                    <a:pt x="1134" y="263"/>
                  </a:lnTo>
                  <a:lnTo>
                    <a:pt x="1058" y="314"/>
                  </a:lnTo>
                  <a:lnTo>
                    <a:pt x="980" y="368"/>
                  </a:lnTo>
                  <a:lnTo>
                    <a:pt x="899" y="427"/>
                  </a:lnTo>
                  <a:lnTo>
                    <a:pt x="818" y="491"/>
                  </a:lnTo>
                  <a:lnTo>
                    <a:pt x="736" y="558"/>
                  </a:lnTo>
                  <a:lnTo>
                    <a:pt x="656" y="629"/>
                  </a:lnTo>
                  <a:lnTo>
                    <a:pt x="576" y="705"/>
                  </a:lnTo>
                  <a:lnTo>
                    <a:pt x="499" y="784"/>
                  </a:lnTo>
                  <a:lnTo>
                    <a:pt x="424" y="868"/>
                  </a:lnTo>
                  <a:lnTo>
                    <a:pt x="353" y="956"/>
                  </a:lnTo>
                  <a:lnTo>
                    <a:pt x="287" y="1048"/>
                  </a:lnTo>
                  <a:lnTo>
                    <a:pt x="224" y="1145"/>
                  </a:lnTo>
                  <a:lnTo>
                    <a:pt x="169" y="1245"/>
                  </a:lnTo>
                  <a:lnTo>
                    <a:pt x="120" y="1349"/>
                  </a:lnTo>
                  <a:lnTo>
                    <a:pt x="79" y="1457"/>
                  </a:lnTo>
                  <a:lnTo>
                    <a:pt x="45" y="1570"/>
                  </a:lnTo>
                  <a:lnTo>
                    <a:pt x="20" y="1686"/>
                  </a:lnTo>
                  <a:lnTo>
                    <a:pt x="5" y="1806"/>
                  </a:lnTo>
                  <a:lnTo>
                    <a:pt x="0" y="1930"/>
                  </a:lnTo>
                  <a:lnTo>
                    <a:pt x="6" y="2059"/>
                  </a:lnTo>
                  <a:lnTo>
                    <a:pt x="24" y="2191"/>
                  </a:lnTo>
                  <a:lnTo>
                    <a:pt x="56" y="2326"/>
                  </a:lnTo>
                  <a:lnTo>
                    <a:pt x="107" y="2481"/>
                  </a:lnTo>
                  <a:lnTo>
                    <a:pt x="176" y="2635"/>
                  </a:lnTo>
                  <a:lnTo>
                    <a:pt x="264" y="2788"/>
                  </a:lnTo>
                  <a:lnTo>
                    <a:pt x="369" y="2938"/>
                  </a:lnTo>
                  <a:lnTo>
                    <a:pt x="493" y="3088"/>
                  </a:lnTo>
                  <a:lnTo>
                    <a:pt x="635" y="3235"/>
                  </a:lnTo>
                  <a:lnTo>
                    <a:pt x="794" y="3379"/>
                  </a:lnTo>
                  <a:lnTo>
                    <a:pt x="970" y="3521"/>
                  </a:lnTo>
                  <a:lnTo>
                    <a:pt x="1166" y="3661"/>
                  </a:lnTo>
                  <a:lnTo>
                    <a:pt x="1377" y="3796"/>
                  </a:lnTo>
                  <a:lnTo>
                    <a:pt x="1606" y="3929"/>
                  </a:lnTo>
                  <a:lnTo>
                    <a:pt x="1852" y="4059"/>
                  </a:lnTo>
                  <a:lnTo>
                    <a:pt x="2116" y="4183"/>
                  </a:lnTo>
                  <a:lnTo>
                    <a:pt x="2395" y="4305"/>
                  </a:lnTo>
                  <a:lnTo>
                    <a:pt x="2693" y="4421"/>
                  </a:lnTo>
                  <a:lnTo>
                    <a:pt x="3005" y="4534"/>
                  </a:lnTo>
                  <a:lnTo>
                    <a:pt x="3336" y="4641"/>
                  </a:lnTo>
                  <a:lnTo>
                    <a:pt x="3682" y="4743"/>
                  </a:lnTo>
                  <a:lnTo>
                    <a:pt x="4045" y="4840"/>
                  </a:lnTo>
                  <a:lnTo>
                    <a:pt x="4424" y="4932"/>
                  </a:lnTo>
                  <a:lnTo>
                    <a:pt x="4819" y="5017"/>
                  </a:lnTo>
                  <a:lnTo>
                    <a:pt x="5229" y="5097"/>
                  </a:lnTo>
                  <a:lnTo>
                    <a:pt x="5657" y="5170"/>
                  </a:lnTo>
                  <a:lnTo>
                    <a:pt x="6099" y="5236"/>
                  </a:lnTo>
                  <a:lnTo>
                    <a:pt x="6556" y="5296"/>
                  </a:lnTo>
                  <a:lnTo>
                    <a:pt x="7030" y="5348"/>
                  </a:lnTo>
                  <a:lnTo>
                    <a:pt x="7518" y="5393"/>
                  </a:lnTo>
                  <a:lnTo>
                    <a:pt x="8023" y="5431"/>
                  </a:lnTo>
                  <a:lnTo>
                    <a:pt x="8542" y="5460"/>
                  </a:lnTo>
                  <a:lnTo>
                    <a:pt x="9076" y="5483"/>
                  </a:lnTo>
                  <a:lnTo>
                    <a:pt x="9625" y="5496"/>
                  </a:lnTo>
                  <a:lnTo>
                    <a:pt x="10189" y="5500"/>
                  </a:lnTo>
                  <a:lnTo>
                    <a:pt x="9496" y="5433"/>
                  </a:lnTo>
                  <a:lnTo>
                    <a:pt x="8836" y="5362"/>
                  </a:lnTo>
                  <a:lnTo>
                    <a:pt x="8207" y="5287"/>
                  </a:lnTo>
                  <a:lnTo>
                    <a:pt x="7609" y="5206"/>
                  </a:lnTo>
                  <a:lnTo>
                    <a:pt x="7041" y="5122"/>
                  </a:lnTo>
                  <a:lnTo>
                    <a:pt x="6502" y="5034"/>
                  </a:lnTo>
                  <a:lnTo>
                    <a:pt x="5992" y="4943"/>
                  </a:lnTo>
                  <a:lnTo>
                    <a:pt x="5511" y="4847"/>
                  </a:lnTo>
                  <a:lnTo>
                    <a:pt x="5055" y="4750"/>
                  </a:lnTo>
                  <a:lnTo>
                    <a:pt x="4627" y="4650"/>
                  </a:lnTo>
                  <a:lnTo>
                    <a:pt x="4224" y="4546"/>
                  </a:lnTo>
                  <a:lnTo>
                    <a:pt x="3846" y="4440"/>
                  </a:lnTo>
                  <a:lnTo>
                    <a:pt x="3493" y="4332"/>
                  </a:lnTo>
                  <a:lnTo>
                    <a:pt x="3162" y="4222"/>
                  </a:lnTo>
                  <a:lnTo>
                    <a:pt x="2856" y="4111"/>
                  </a:lnTo>
                  <a:lnTo>
                    <a:pt x="2570" y="3998"/>
                  </a:lnTo>
                  <a:lnTo>
                    <a:pt x="2306" y="3884"/>
                  </a:lnTo>
                  <a:lnTo>
                    <a:pt x="2062" y="3769"/>
                  </a:lnTo>
                  <a:lnTo>
                    <a:pt x="1839" y="3654"/>
                  </a:lnTo>
                  <a:lnTo>
                    <a:pt x="1635" y="3537"/>
                  </a:lnTo>
                  <a:lnTo>
                    <a:pt x="1449" y="3422"/>
                  </a:lnTo>
                  <a:lnTo>
                    <a:pt x="1281" y="3305"/>
                  </a:lnTo>
                  <a:lnTo>
                    <a:pt x="1129" y="3190"/>
                  </a:lnTo>
                  <a:lnTo>
                    <a:pt x="995" y="3074"/>
                  </a:lnTo>
                  <a:lnTo>
                    <a:pt x="875" y="2958"/>
                  </a:lnTo>
                  <a:lnTo>
                    <a:pt x="769" y="2845"/>
                  </a:lnTo>
                  <a:lnTo>
                    <a:pt x="679" y="2732"/>
                  </a:lnTo>
                  <a:lnTo>
                    <a:pt x="601" y="2622"/>
                  </a:lnTo>
                  <a:lnTo>
                    <a:pt x="536" y="2512"/>
                  </a:lnTo>
                  <a:lnTo>
                    <a:pt x="484" y="2405"/>
                  </a:lnTo>
                  <a:lnTo>
                    <a:pt x="442" y="2299"/>
                  </a:lnTo>
                  <a:lnTo>
                    <a:pt x="409" y="2197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Freeform 13">
              <a:extLst>
                <a:ext uri="{FF2B5EF4-FFF2-40B4-BE49-F238E27FC236}">
                  <a16:creationId xmlns:a16="http://schemas.microsoft.com/office/drawing/2014/main" id="{93D60A10-00D3-4D7C-9162-52822D8C7058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392167" y="2637829"/>
              <a:ext cx="1938183" cy="716939"/>
            </a:xfrm>
            <a:custGeom>
              <a:avLst/>
              <a:gdLst>
                <a:gd name="T0" fmla="*/ 2147483646 w 10618"/>
                <a:gd name="T1" fmla="*/ 2147483646 h 4886"/>
                <a:gd name="T2" fmla="*/ 2147483646 w 10618"/>
                <a:gd name="T3" fmla="*/ 2147483646 h 4886"/>
                <a:gd name="T4" fmla="*/ 2147483646 w 10618"/>
                <a:gd name="T5" fmla="*/ 2147483646 h 4886"/>
                <a:gd name="T6" fmla="*/ 2147483646 w 10618"/>
                <a:gd name="T7" fmla="*/ 2147483646 h 4886"/>
                <a:gd name="T8" fmla="*/ 2147483646 w 10618"/>
                <a:gd name="T9" fmla="*/ 2147483646 h 4886"/>
                <a:gd name="T10" fmla="*/ 2147483646 w 10618"/>
                <a:gd name="T11" fmla="*/ 2147483646 h 4886"/>
                <a:gd name="T12" fmla="*/ 2147483646 w 10618"/>
                <a:gd name="T13" fmla="*/ 2147483646 h 4886"/>
                <a:gd name="T14" fmla="*/ 2147483646 w 10618"/>
                <a:gd name="T15" fmla="*/ 2147483646 h 4886"/>
                <a:gd name="T16" fmla="*/ 2147483646 w 10618"/>
                <a:gd name="T17" fmla="*/ 2147483646 h 4886"/>
                <a:gd name="T18" fmla="*/ 2147483646 w 10618"/>
                <a:gd name="T19" fmla="*/ 2147483646 h 4886"/>
                <a:gd name="T20" fmla="*/ 2147483646 w 10618"/>
                <a:gd name="T21" fmla="*/ 2147483646 h 4886"/>
                <a:gd name="T22" fmla="*/ 2147483646 w 10618"/>
                <a:gd name="T23" fmla="*/ 2147483646 h 4886"/>
                <a:gd name="T24" fmla="*/ 2147483646 w 10618"/>
                <a:gd name="T25" fmla="*/ 2147483646 h 4886"/>
                <a:gd name="T26" fmla="*/ 2147483646 w 10618"/>
                <a:gd name="T27" fmla="*/ 2147483646 h 4886"/>
                <a:gd name="T28" fmla="*/ 2147483646 w 10618"/>
                <a:gd name="T29" fmla="*/ 2147483646 h 4886"/>
                <a:gd name="T30" fmla="*/ 2147483646 w 10618"/>
                <a:gd name="T31" fmla="*/ 0 h 4886"/>
                <a:gd name="T32" fmla="*/ 2147483646 w 10618"/>
                <a:gd name="T33" fmla="*/ 2147483646 h 4886"/>
                <a:gd name="T34" fmla="*/ 2147483646 w 10618"/>
                <a:gd name="T35" fmla="*/ 2147483646 h 4886"/>
                <a:gd name="T36" fmla="*/ 2147483646 w 10618"/>
                <a:gd name="T37" fmla="*/ 2147483646 h 4886"/>
                <a:gd name="T38" fmla="*/ 2147483646 w 10618"/>
                <a:gd name="T39" fmla="*/ 2147483646 h 4886"/>
                <a:gd name="T40" fmla="*/ 2147483646 w 10618"/>
                <a:gd name="T41" fmla="*/ 2147483646 h 4886"/>
                <a:gd name="T42" fmla="*/ 2147483646 w 10618"/>
                <a:gd name="T43" fmla="*/ 2147483646 h 4886"/>
                <a:gd name="T44" fmla="*/ 2147483646 w 10618"/>
                <a:gd name="T45" fmla="*/ 2147483646 h 4886"/>
                <a:gd name="T46" fmla="*/ 2147483646 w 10618"/>
                <a:gd name="T47" fmla="*/ 2147483646 h 4886"/>
                <a:gd name="T48" fmla="*/ 2147483646 w 10618"/>
                <a:gd name="T49" fmla="*/ 2147483646 h 4886"/>
                <a:gd name="T50" fmla="*/ 2147483646 w 10618"/>
                <a:gd name="T51" fmla="*/ 2147483646 h 4886"/>
                <a:gd name="T52" fmla="*/ 2147483646 w 10618"/>
                <a:gd name="T53" fmla="*/ 2147483646 h 4886"/>
                <a:gd name="T54" fmla="*/ 0 w 10618"/>
                <a:gd name="T55" fmla="*/ 2147483646 h 4886"/>
                <a:gd name="T56" fmla="*/ 2147483646 w 10618"/>
                <a:gd name="T57" fmla="*/ 2147483646 h 4886"/>
                <a:gd name="T58" fmla="*/ 2147483646 w 10618"/>
                <a:gd name="T59" fmla="*/ 2147483646 h 4886"/>
                <a:gd name="T60" fmla="*/ 2147483646 w 10618"/>
                <a:gd name="T61" fmla="*/ 2147483646 h 4886"/>
                <a:gd name="T62" fmla="*/ 2147483646 w 10618"/>
                <a:gd name="T63" fmla="*/ 2147483646 h 4886"/>
                <a:gd name="T64" fmla="*/ 2147483646 w 10618"/>
                <a:gd name="T65" fmla="*/ 2147483646 h 4886"/>
                <a:gd name="T66" fmla="*/ 2147483646 w 10618"/>
                <a:gd name="T67" fmla="*/ 2147483646 h 4886"/>
                <a:gd name="T68" fmla="*/ 2147483646 w 10618"/>
                <a:gd name="T69" fmla="*/ 2147483646 h 4886"/>
                <a:gd name="T70" fmla="*/ 2147483646 w 10618"/>
                <a:gd name="T71" fmla="*/ 2147483646 h 4886"/>
                <a:gd name="T72" fmla="*/ 2147483646 w 10618"/>
                <a:gd name="T73" fmla="*/ 2147483646 h 4886"/>
                <a:gd name="T74" fmla="*/ 2147483646 w 10618"/>
                <a:gd name="T75" fmla="*/ 2147483646 h 4886"/>
                <a:gd name="T76" fmla="*/ 2147483646 w 10618"/>
                <a:gd name="T77" fmla="*/ 2147483646 h 4886"/>
                <a:gd name="T78" fmla="*/ 2147483646 w 10618"/>
                <a:gd name="T79" fmla="*/ 2147483646 h 4886"/>
                <a:gd name="T80" fmla="*/ 2147483646 w 10618"/>
                <a:gd name="T81" fmla="*/ 2147483646 h 4886"/>
                <a:gd name="T82" fmla="*/ 2147483646 w 10618"/>
                <a:gd name="T83" fmla="*/ 2147483646 h 4886"/>
                <a:gd name="T84" fmla="*/ 2147483646 w 10618"/>
                <a:gd name="T85" fmla="*/ 2147483646 h 4886"/>
                <a:gd name="T86" fmla="*/ 2147483646 w 10618"/>
                <a:gd name="T87" fmla="*/ 2147483646 h 4886"/>
                <a:gd name="T88" fmla="*/ 2147483646 w 10618"/>
                <a:gd name="T89" fmla="*/ 2147483646 h 4886"/>
                <a:gd name="T90" fmla="*/ 2147483646 w 10618"/>
                <a:gd name="T91" fmla="*/ 2147483646 h 4886"/>
                <a:gd name="T92" fmla="*/ 2147483646 w 10618"/>
                <a:gd name="T93" fmla="*/ 2147483646 h 4886"/>
                <a:gd name="T94" fmla="*/ 2147483646 w 10618"/>
                <a:gd name="T95" fmla="*/ 2147483646 h 4886"/>
                <a:gd name="T96" fmla="*/ 2147483646 w 10618"/>
                <a:gd name="T97" fmla="*/ 2147483646 h 4886"/>
                <a:gd name="T98" fmla="*/ 2147483646 w 10618"/>
                <a:gd name="T99" fmla="*/ 2147483646 h 4886"/>
                <a:gd name="T100" fmla="*/ 2147483646 w 10618"/>
                <a:gd name="T101" fmla="*/ 2147483646 h 4886"/>
                <a:gd name="T102" fmla="*/ 2147483646 w 10618"/>
                <a:gd name="T103" fmla="*/ 2147483646 h 4886"/>
                <a:gd name="T104" fmla="*/ 2147483646 w 10618"/>
                <a:gd name="T105" fmla="*/ 2147483646 h 4886"/>
                <a:gd name="T106" fmla="*/ 2147483646 w 10618"/>
                <a:gd name="T107" fmla="*/ 2147483646 h 4886"/>
                <a:gd name="T108" fmla="*/ 2147483646 w 10618"/>
                <a:gd name="T109" fmla="*/ 2147483646 h 4886"/>
                <a:gd name="T110" fmla="*/ 2147483646 w 10618"/>
                <a:gd name="T111" fmla="*/ 2147483646 h 4886"/>
                <a:gd name="T112" fmla="*/ 2147483646 w 10618"/>
                <a:gd name="T113" fmla="*/ 2147483646 h 4886"/>
                <a:gd name="T114" fmla="*/ 2147483646 w 10618"/>
                <a:gd name="T115" fmla="*/ 2147483646 h 4886"/>
                <a:gd name="T116" fmla="*/ 2147483646 w 10618"/>
                <a:gd name="T117" fmla="*/ 2147483646 h 4886"/>
                <a:gd name="T118" fmla="*/ 2147483646 w 10618"/>
                <a:gd name="T119" fmla="*/ 2147483646 h 4886"/>
                <a:gd name="T120" fmla="*/ 2147483646 w 10618"/>
                <a:gd name="T121" fmla="*/ 2147483646 h 4886"/>
                <a:gd name="T122" fmla="*/ 2147483646 w 10618"/>
                <a:gd name="T123" fmla="*/ 2147483646 h 4886"/>
                <a:gd name="T124" fmla="*/ 2147483646 w 10618"/>
                <a:gd name="T125" fmla="*/ 2147483646 h 488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0618" h="4886">
                  <a:moveTo>
                    <a:pt x="513" y="2702"/>
                  </a:moveTo>
                  <a:lnTo>
                    <a:pt x="459" y="2587"/>
                  </a:lnTo>
                  <a:lnTo>
                    <a:pt x="415" y="2471"/>
                  </a:lnTo>
                  <a:lnTo>
                    <a:pt x="380" y="2356"/>
                  </a:lnTo>
                  <a:lnTo>
                    <a:pt x="354" y="2240"/>
                  </a:lnTo>
                  <a:lnTo>
                    <a:pt x="335" y="2125"/>
                  </a:lnTo>
                  <a:lnTo>
                    <a:pt x="324" y="2009"/>
                  </a:lnTo>
                  <a:lnTo>
                    <a:pt x="321" y="1895"/>
                  </a:lnTo>
                  <a:lnTo>
                    <a:pt x="324" y="1781"/>
                  </a:lnTo>
                  <a:lnTo>
                    <a:pt x="333" y="1669"/>
                  </a:lnTo>
                  <a:lnTo>
                    <a:pt x="348" y="1558"/>
                  </a:lnTo>
                  <a:lnTo>
                    <a:pt x="368" y="1448"/>
                  </a:lnTo>
                  <a:lnTo>
                    <a:pt x="392" y="1342"/>
                  </a:lnTo>
                  <a:lnTo>
                    <a:pt x="420" y="1237"/>
                  </a:lnTo>
                  <a:lnTo>
                    <a:pt x="452" y="1136"/>
                  </a:lnTo>
                  <a:lnTo>
                    <a:pt x="486" y="1037"/>
                  </a:lnTo>
                  <a:lnTo>
                    <a:pt x="523" y="941"/>
                  </a:lnTo>
                  <a:lnTo>
                    <a:pt x="563" y="850"/>
                  </a:lnTo>
                  <a:lnTo>
                    <a:pt x="603" y="761"/>
                  </a:lnTo>
                  <a:lnTo>
                    <a:pt x="644" y="677"/>
                  </a:lnTo>
                  <a:lnTo>
                    <a:pt x="685" y="597"/>
                  </a:lnTo>
                  <a:lnTo>
                    <a:pt x="727" y="522"/>
                  </a:lnTo>
                  <a:lnTo>
                    <a:pt x="767" y="452"/>
                  </a:lnTo>
                  <a:lnTo>
                    <a:pt x="806" y="387"/>
                  </a:lnTo>
                  <a:lnTo>
                    <a:pt x="843" y="327"/>
                  </a:lnTo>
                  <a:lnTo>
                    <a:pt x="878" y="274"/>
                  </a:lnTo>
                  <a:lnTo>
                    <a:pt x="911" y="227"/>
                  </a:lnTo>
                  <a:lnTo>
                    <a:pt x="940" y="185"/>
                  </a:lnTo>
                  <a:lnTo>
                    <a:pt x="965" y="150"/>
                  </a:lnTo>
                  <a:lnTo>
                    <a:pt x="1001" y="102"/>
                  </a:lnTo>
                  <a:lnTo>
                    <a:pt x="1015" y="84"/>
                  </a:lnTo>
                  <a:lnTo>
                    <a:pt x="955" y="0"/>
                  </a:lnTo>
                  <a:lnTo>
                    <a:pt x="931" y="29"/>
                  </a:lnTo>
                  <a:lnTo>
                    <a:pt x="879" y="92"/>
                  </a:lnTo>
                  <a:lnTo>
                    <a:pt x="845" y="135"/>
                  </a:lnTo>
                  <a:lnTo>
                    <a:pt x="807" y="186"/>
                  </a:lnTo>
                  <a:lnTo>
                    <a:pt x="764" y="244"/>
                  </a:lnTo>
                  <a:lnTo>
                    <a:pt x="718" y="309"/>
                  </a:lnTo>
                  <a:lnTo>
                    <a:pt x="668" y="380"/>
                  </a:lnTo>
                  <a:lnTo>
                    <a:pt x="617" y="458"/>
                  </a:lnTo>
                  <a:lnTo>
                    <a:pt x="564" y="540"/>
                  </a:lnTo>
                  <a:lnTo>
                    <a:pt x="509" y="629"/>
                  </a:lnTo>
                  <a:lnTo>
                    <a:pt x="455" y="723"/>
                  </a:lnTo>
                  <a:lnTo>
                    <a:pt x="401" y="820"/>
                  </a:lnTo>
                  <a:lnTo>
                    <a:pt x="348" y="924"/>
                  </a:lnTo>
                  <a:lnTo>
                    <a:pt x="295" y="1030"/>
                  </a:lnTo>
                  <a:lnTo>
                    <a:pt x="246" y="1141"/>
                  </a:lnTo>
                  <a:lnTo>
                    <a:pt x="199" y="1255"/>
                  </a:lnTo>
                  <a:lnTo>
                    <a:pt x="156" y="1371"/>
                  </a:lnTo>
                  <a:lnTo>
                    <a:pt x="116" y="1491"/>
                  </a:lnTo>
                  <a:lnTo>
                    <a:pt x="81" y="1613"/>
                  </a:lnTo>
                  <a:lnTo>
                    <a:pt x="52" y="1737"/>
                  </a:lnTo>
                  <a:lnTo>
                    <a:pt x="28" y="1862"/>
                  </a:lnTo>
                  <a:lnTo>
                    <a:pt x="12" y="1989"/>
                  </a:lnTo>
                  <a:lnTo>
                    <a:pt x="2" y="2117"/>
                  </a:lnTo>
                  <a:lnTo>
                    <a:pt x="0" y="2245"/>
                  </a:lnTo>
                  <a:lnTo>
                    <a:pt x="7" y="2375"/>
                  </a:lnTo>
                  <a:lnTo>
                    <a:pt x="22" y="2504"/>
                  </a:lnTo>
                  <a:lnTo>
                    <a:pt x="47" y="2632"/>
                  </a:lnTo>
                  <a:lnTo>
                    <a:pt x="83" y="2760"/>
                  </a:lnTo>
                  <a:lnTo>
                    <a:pt x="129" y="2886"/>
                  </a:lnTo>
                  <a:lnTo>
                    <a:pt x="188" y="3011"/>
                  </a:lnTo>
                  <a:lnTo>
                    <a:pt x="279" y="3169"/>
                  </a:lnTo>
                  <a:lnTo>
                    <a:pt x="388" y="3319"/>
                  </a:lnTo>
                  <a:lnTo>
                    <a:pt x="512" y="3463"/>
                  </a:lnTo>
                  <a:lnTo>
                    <a:pt x="655" y="3601"/>
                  </a:lnTo>
                  <a:lnTo>
                    <a:pt x="813" y="3732"/>
                  </a:lnTo>
                  <a:lnTo>
                    <a:pt x="987" y="3857"/>
                  </a:lnTo>
                  <a:lnTo>
                    <a:pt x="1178" y="3975"/>
                  </a:lnTo>
                  <a:lnTo>
                    <a:pt x="1384" y="4085"/>
                  </a:lnTo>
                  <a:lnTo>
                    <a:pt x="1606" y="4189"/>
                  </a:lnTo>
                  <a:lnTo>
                    <a:pt x="1844" y="4286"/>
                  </a:lnTo>
                  <a:lnTo>
                    <a:pt x="2096" y="4376"/>
                  </a:lnTo>
                  <a:lnTo>
                    <a:pt x="2364" y="4459"/>
                  </a:lnTo>
                  <a:lnTo>
                    <a:pt x="2647" y="4534"/>
                  </a:lnTo>
                  <a:lnTo>
                    <a:pt x="2944" y="4604"/>
                  </a:lnTo>
                  <a:lnTo>
                    <a:pt x="3256" y="4665"/>
                  </a:lnTo>
                  <a:lnTo>
                    <a:pt x="3583" y="4718"/>
                  </a:lnTo>
                  <a:lnTo>
                    <a:pt x="3924" y="4765"/>
                  </a:lnTo>
                  <a:lnTo>
                    <a:pt x="4279" y="4805"/>
                  </a:lnTo>
                  <a:lnTo>
                    <a:pt x="4648" y="4836"/>
                  </a:lnTo>
                  <a:lnTo>
                    <a:pt x="5030" y="4860"/>
                  </a:lnTo>
                  <a:lnTo>
                    <a:pt x="5426" y="4877"/>
                  </a:lnTo>
                  <a:lnTo>
                    <a:pt x="5835" y="4885"/>
                  </a:lnTo>
                  <a:lnTo>
                    <a:pt x="6257" y="4886"/>
                  </a:lnTo>
                  <a:lnTo>
                    <a:pt x="6692" y="4880"/>
                  </a:lnTo>
                  <a:lnTo>
                    <a:pt x="7140" y="4865"/>
                  </a:lnTo>
                  <a:lnTo>
                    <a:pt x="7601" y="4843"/>
                  </a:lnTo>
                  <a:lnTo>
                    <a:pt x="8074" y="4812"/>
                  </a:lnTo>
                  <a:lnTo>
                    <a:pt x="8559" y="4773"/>
                  </a:lnTo>
                  <a:lnTo>
                    <a:pt x="9056" y="4726"/>
                  </a:lnTo>
                  <a:lnTo>
                    <a:pt x="9565" y="4671"/>
                  </a:lnTo>
                  <a:lnTo>
                    <a:pt x="10086" y="4608"/>
                  </a:lnTo>
                  <a:lnTo>
                    <a:pt x="10618" y="4536"/>
                  </a:lnTo>
                  <a:lnTo>
                    <a:pt x="9949" y="4581"/>
                  </a:lnTo>
                  <a:lnTo>
                    <a:pt x="9308" y="4614"/>
                  </a:lnTo>
                  <a:lnTo>
                    <a:pt x="8697" y="4639"/>
                  </a:lnTo>
                  <a:lnTo>
                    <a:pt x="8113" y="4654"/>
                  </a:lnTo>
                  <a:lnTo>
                    <a:pt x="7556" y="4660"/>
                  </a:lnTo>
                  <a:lnTo>
                    <a:pt x="7026" y="4658"/>
                  </a:lnTo>
                  <a:lnTo>
                    <a:pt x="6522" y="4647"/>
                  </a:lnTo>
                  <a:lnTo>
                    <a:pt x="6043" y="4629"/>
                  </a:lnTo>
                  <a:lnTo>
                    <a:pt x="5589" y="4603"/>
                  </a:lnTo>
                  <a:lnTo>
                    <a:pt x="5158" y="4569"/>
                  </a:lnTo>
                  <a:lnTo>
                    <a:pt x="4752" y="4529"/>
                  </a:lnTo>
                  <a:lnTo>
                    <a:pt x="4368" y="4482"/>
                  </a:lnTo>
                  <a:lnTo>
                    <a:pt x="4006" y="4430"/>
                  </a:lnTo>
                  <a:lnTo>
                    <a:pt x="3666" y="4371"/>
                  </a:lnTo>
                  <a:lnTo>
                    <a:pt x="3347" y="4306"/>
                  </a:lnTo>
                  <a:lnTo>
                    <a:pt x="3048" y="4237"/>
                  </a:lnTo>
                  <a:lnTo>
                    <a:pt x="2768" y="4163"/>
                  </a:lnTo>
                  <a:lnTo>
                    <a:pt x="2508" y="4084"/>
                  </a:lnTo>
                  <a:lnTo>
                    <a:pt x="2267" y="4002"/>
                  </a:lnTo>
                  <a:lnTo>
                    <a:pt x="2043" y="3914"/>
                  </a:lnTo>
                  <a:lnTo>
                    <a:pt x="1836" y="3825"/>
                  </a:lnTo>
                  <a:lnTo>
                    <a:pt x="1645" y="3731"/>
                  </a:lnTo>
                  <a:lnTo>
                    <a:pt x="1471" y="3635"/>
                  </a:lnTo>
                  <a:lnTo>
                    <a:pt x="1312" y="3537"/>
                  </a:lnTo>
                  <a:lnTo>
                    <a:pt x="1167" y="3436"/>
                  </a:lnTo>
                  <a:lnTo>
                    <a:pt x="1037" y="3334"/>
                  </a:lnTo>
                  <a:lnTo>
                    <a:pt x="920" y="3230"/>
                  </a:lnTo>
                  <a:lnTo>
                    <a:pt x="815" y="3126"/>
                  </a:lnTo>
                  <a:lnTo>
                    <a:pt x="724" y="3020"/>
                  </a:lnTo>
                  <a:lnTo>
                    <a:pt x="642" y="2914"/>
                  </a:lnTo>
                  <a:lnTo>
                    <a:pt x="573" y="2807"/>
                  </a:lnTo>
                  <a:lnTo>
                    <a:pt x="513" y="2702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Freeform 14">
              <a:extLst>
                <a:ext uri="{FF2B5EF4-FFF2-40B4-BE49-F238E27FC236}">
                  <a16:creationId xmlns:a16="http://schemas.microsoft.com/office/drawing/2014/main" id="{0BAD722A-04D2-4CAB-8F0B-41F65BC7AA94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344765" y="2798314"/>
              <a:ext cx="2006274" cy="717764"/>
            </a:xfrm>
            <a:custGeom>
              <a:avLst/>
              <a:gdLst>
                <a:gd name="T0" fmla="*/ 2147483646 w 10984"/>
                <a:gd name="T1" fmla="*/ 2147483646 h 4901"/>
                <a:gd name="T2" fmla="*/ 2147483646 w 10984"/>
                <a:gd name="T3" fmla="*/ 2147483646 h 4901"/>
                <a:gd name="T4" fmla="*/ 2147483646 w 10984"/>
                <a:gd name="T5" fmla="*/ 2147483646 h 4901"/>
                <a:gd name="T6" fmla="*/ 2147483646 w 10984"/>
                <a:gd name="T7" fmla="*/ 2147483646 h 4901"/>
                <a:gd name="T8" fmla="*/ 2147483646 w 10984"/>
                <a:gd name="T9" fmla="*/ 2147483646 h 4901"/>
                <a:gd name="T10" fmla="*/ 2147483646 w 10984"/>
                <a:gd name="T11" fmla="*/ 2147483646 h 4901"/>
                <a:gd name="T12" fmla="*/ 2147483646 w 10984"/>
                <a:gd name="T13" fmla="*/ 2147483646 h 4901"/>
                <a:gd name="T14" fmla="*/ 2147483646 w 10984"/>
                <a:gd name="T15" fmla="*/ 2147483646 h 4901"/>
                <a:gd name="T16" fmla="*/ 2147483646 w 10984"/>
                <a:gd name="T17" fmla="*/ 2147483646 h 4901"/>
                <a:gd name="T18" fmla="*/ 2147483646 w 10984"/>
                <a:gd name="T19" fmla="*/ 2147483646 h 4901"/>
                <a:gd name="T20" fmla="*/ 2147483646 w 10984"/>
                <a:gd name="T21" fmla="*/ 2147483646 h 4901"/>
                <a:gd name="T22" fmla="*/ 2147483646 w 10984"/>
                <a:gd name="T23" fmla="*/ 2147483646 h 4901"/>
                <a:gd name="T24" fmla="*/ 2147483646 w 10984"/>
                <a:gd name="T25" fmla="*/ 2147483646 h 4901"/>
                <a:gd name="T26" fmla="*/ 2147483646 w 10984"/>
                <a:gd name="T27" fmla="*/ 2147483646 h 4901"/>
                <a:gd name="T28" fmla="*/ 2147483646 w 10984"/>
                <a:gd name="T29" fmla="*/ 2147483646 h 4901"/>
                <a:gd name="T30" fmla="*/ 2147483646 w 10984"/>
                <a:gd name="T31" fmla="*/ 0 h 4901"/>
                <a:gd name="T32" fmla="*/ 2147483646 w 10984"/>
                <a:gd name="T33" fmla="*/ 2147483646 h 4901"/>
                <a:gd name="T34" fmla="*/ 2147483646 w 10984"/>
                <a:gd name="T35" fmla="*/ 2147483646 h 4901"/>
                <a:gd name="T36" fmla="*/ 2147483646 w 10984"/>
                <a:gd name="T37" fmla="*/ 2147483646 h 4901"/>
                <a:gd name="T38" fmla="*/ 2147483646 w 10984"/>
                <a:gd name="T39" fmla="*/ 2147483646 h 4901"/>
                <a:gd name="T40" fmla="*/ 2147483646 w 10984"/>
                <a:gd name="T41" fmla="*/ 2147483646 h 4901"/>
                <a:gd name="T42" fmla="*/ 2147483646 w 10984"/>
                <a:gd name="T43" fmla="*/ 2147483646 h 4901"/>
                <a:gd name="T44" fmla="*/ 2147483646 w 10984"/>
                <a:gd name="T45" fmla="*/ 2147483646 h 4901"/>
                <a:gd name="T46" fmla="*/ 2147483646 w 10984"/>
                <a:gd name="T47" fmla="*/ 2147483646 h 4901"/>
                <a:gd name="T48" fmla="*/ 2147483646 w 10984"/>
                <a:gd name="T49" fmla="*/ 2147483646 h 4901"/>
                <a:gd name="T50" fmla="*/ 0 w 10984"/>
                <a:gd name="T51" fmla="*/ 2147483646 h 4901"/>
                <a:gd name="T52" fmla="*/ 2147483646 w 10984"/>
                <a:gd name="T53" fmla="*/ 2147483646 h 4901"/>
                <a:gd name="T54" fmla="*/ 2147483646 w 10984"/>
                <a:gd name="T55" fmla="*/ 2147483646 h 4901"/>
                <a:gd name="T56" fmla="*/ 2147483646 w 10984"/>
                <a:gd name="T57" fmla="*/ 2147483646 h 4901"/>
                <a:gd name="T58" fmla="*/ 2147483646 w 10984"/>
                <a:gd name="T59" fmla="*/ 2147483646 h 4901"/>
                <a:gd name="T60" fmla="*/ 2147483646 w 10984"/>
                <a:gd name="T61" fmla="*/ 2147483646 h 4901"/>
                <a:gd name="T62" fmla="*/ 2147483646 w 10984"/>
                <a:gd name="T63" fmla="*/ 2147483646 h 4901"/>
                <a:gd name="T64" fmla="*/ 2147483646 w 10984"/>
                <a:gd name="T65" fmla="*/ 2147483646 h 4901"/>
                <a:gd name="T66" fmla="*/ 2147483646 w 10984"/>
                <a:gd name="T67" fmla="*/ 2147483646 h 4901"/>
                <a:gd name="T68" fmla="*/ 2147483646 w 10984"/>
                <a:gd name="T69" fmla="*/ 2147483646 h 4901"/>
                <a:gd name="T70" fmla="*/ 2147483646 w 10984"/>
                <a:gd name="T71" fmla="*/ 2147483646 h 4901"/>
                <a:gd name="T72" fmla="*/ 2147483646 w 10984"/>
                <a:gd name="T73" fmla="*/ 2147483646 h 4901"/>
                <a:gd name="T74" fmla="*/ 2147483646 w 10984"/>
                <a:gd name="T75" fmla="*/ 2147483646 h 4901"/>
                <a:gd name="T76" fmla="*/ 2147483646 w 10984"/>
                <a:gd name="T77" fmla="*/ 2147483646 h 4901"/>
                <a:gd name="T78" fmla="*/ 2147483646 w 10984"/>
                <a:gd name="T79" fmla="*/ 2147483646 h 4901"/>
                <a:gd name="T80" fmla="*/ 2147483646 w 10984"/>
                <a:gd name="T81" fmla="*/ 2147483646 h 4901"/>
                <a:gd name="T82" fmla="*/ 2147483646 w 10984"/>
                <a:gd name="T83" fmla="*/ 2147483646 h 4901"/>
                <a:gd name="T84" fmla="*/ 2147483646 w 10984"/>
                <a:gd name="T85" fmla="*/ 2147483646 h 4901"/>
                <a:gd name="T86" fmla="*/ 2147483646 w 10984"/>
                <a:gd name="T87" fmla="*/ 2147483646 h 4901"/>
                <a:gd name="T88" fmla="*/ 2147483646 w 10984"/>
                <a:gd name="T89" fmla="*/ 2147483646 h 4901"/>
                <a:gd name="T90" fmla="*/ 2147483646 w 10984"/>
                <a:gd name="T91" fmla="*/ 2147483646 h 4901"/>
                <a:gd name="T92" fmla="*/ 2147483646 w 10984"/>
                <a:gd name="T93" fmla="*/ 2147483646 h 4901"/>
                <a:gd name="T94" fmla="*/ 2147483646 w 10984"/>
                <a:gd name="T95" fmla="*/ 2147483646 h 4901"/>
                <a:gd name="T96" fmla="*/ 2147483646 w 10984"/>
                <a:gd name="T97" fmla="*/ 2147483646 h 4901"/>
                <a:gd name="T98" fmla="*/ 2147483646 w 10984"/>
                <a:gd name="T99" fmla="*/ 2147483646 h 4901"/>
                <a:gd name="T100" fmla="*/ 2147483646 w 10984"/>
                <a:gd name="T101" fmla="*/ 2147483646 h 4901"/>
                <a:gd name="T102" fmla="*/ 2147483646 w 10984"/>
                <a:gd name="T103" fmla="*/ 2147483646 h 4901"/>
                <a:gd name="T104" fmla="*/ 2147483646 w 10984"/>
                <a:gd name="T105" fmla="*/ 2147483646 h 4901"/>
                <a:gd name="T106" fmla="*/ 2147483646 w 10984"/>
                <a:gd name="T107" fmla="*/ 2147483646 h 4901"/>
                <a:gd name="T108" fmla="*/ 2147483646 w 10984"/>
                <a:gd name="T109" fmla="*/ 2147483646 h 4901"/>
                <a:gd name="T110" fmla="*/ 2147483646 w 10984"/>
                <a:gd name="T111" fmla="*/ 2147483646 h 4901"/>
                <a:gd name="T112" fmla="*/ 2147483646 w 10984"/>
                <a:gd name="T113" fmla="*/ 2147483646 h 4901"/>
                <a:gd name="T114" fmla="*/ 2147483646 w 10984"/>
                <a:gd name="T115" fmla="*/ 2147483646 h 4901"/>
                <a:gd name="T116" fmla="*/ 2147483646 w 10984"/>
                <a:gd name="T117" fmla="*/ 2147483646 h 4901"/>
                <a:gd name="T118" fmla="*/ 2147483646 w 10984"/>
                <a:gd name="T119" fmla="*/ 2147483646 h 4901"/>
                <a:gd name="T120" fmla="*/ 2147483646 w 10984"/>
                <a:gd name="T121" fmla="*/ 2147483646 h 4901"/>
                <a:gd name="T122" fmla="*/ 2147483646 w 10984"/>
                <a:gd name="T123" fmla="*/ 2147483646 h 4901"/>
                <a:gd name="T124" fmla="*/ 2147483646 w 10984"/>
                <a:gd name="T125" fmla="*/ 2147483646 h 490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0984" h="4901">
                  <a:moveTo>
                    <a:pt x="670" y="3195"/>
                  </a:moveTo>
                  <a:lnTo>
                    <a:pt x="588" y="3072"/>
                  </a:lnTo>
                  <a:lnTo>
                    <a:pt x="516" y="2947"/>
                  </a:lnTo>
                  <a:lnTo>
                    <a:pt x="455" y="2819"/>
                  </a:lnTo>
                  <a:lnTo>
                    <a:pt x="404" y="2690"/>
                  </a:lnTo>
                  <a:lnTo>
                    <a:pt x="362" y="2558"/>
                  </a:lnTo>
                  <a:lnTo>
                    <a:pt x="330" y="2426"/>
                  </a:lnTo>
                  <a:lnTo>
                    <a:pt x="304" y="2294"/>
                  </a:lnTo>
                  <a:lnTo>
                    <a:pt x="288" y="2161"/>
                  </a:lnTo>
                  <a:lnTo>
                    <a:pt x="278" y="2028"/>
                  </a:lnTo>
                  <a:lnTo>
                    <a:pt x="275" y="1897"/>
                  </a:lnTo>
                  <a:lnTo>
                    <a:pt x="279" y="1766"/>
                  </a:lnTo>
                  <a:lnTo>
                    <a:pt x="287" y="1637"/>
                  </a:lnTo>
                  <a:lnTo>
                    <a:pt x="301" y="1510"/>
                  </a:lnTo>
                  <a:lnTo>
                    <a:pt x="320" y="1385"/>
                  </a:lnTo>
                  <a:lnTo>
                    <a:pt x="342" y="1264"/>
                  </a:lnTo>
                  <a:lnTo>
                    <a:pt x="368" y="1146"/>
                  </a:lnTo>
                  <a:lnTo>
                    <a:pt x="396" y="1032"/>
                  </a:lnTo>
                  <a:lnTo>
                    <a:pt x="426" y="921"/>
                  </a:lnTo>
                  <a:lnTo>
                    <a:pt x="458" y="816"/>
                  </a:lnTo>
                  <a:lnTo>
                    <a:pt x="491" y="714"/>
                  </a:lnTo>
                  <a:lnTo>
                    <a:pt x="526" y="620"/>
                  </a:lnTo>
                  <a:lnTo>
                    <a:pt x="560" y="530"/>
                  </a:lnTo>
                  <a:lnTo>
                    <a:pt x="593" y="447"/>
                  </a:lnTo>
                  <a:lnTo>
                    <a:pt x="625" y="370"/>
                  </a:lnTo>
                  <a:lnTo>
                    <a:pt x="655" y="301"/>
                  </a:lnTo>
                  <a:lnTo>
                    <a:pt x="684" y="240"/>
                  </a:lnTo>
                  <a:lnTo>
                    <a:pt x="711" y="187"/>
                  </a:lnTo>
                  <a:lnTo>
                    <a:pt x="733" y="141"/>
                  </a:lnTo>
                  <a:lnTo>
                    <a:pt x="766" y="78"/>
                  </a:lnTo>
                  <a:lnTo>
                    <a:pt x="779" y="54"/>
                  </a:lnTo>
                  <a:lnTo>
                    <a:pt x="675" y="0"/>
                  </a:lnTo>
                  <a:lnTo>
                    <a:pt x="653" y="36"/>
                  </a:lnTo>
                  <a:lnTo>
                    <a:pt x="608" y="113"/>
                  </a:lnTo>
                  <a:lnTo>
                    <a:pt x="579" y="166"/>
                  </a:lnTo>
                  <a:lnTo>
                    <a:pt x="546" y="228"/>
                  </a:lnTo>
                  <a:lnTo>
                    <a:pt x="509" y="298"/>
                  </a:lnTo>
                  <a:lnTo>
                    <a:pt x="469" y="377"/>
                  </a:lnTo>
                  <a:lnTo>
                    <a:pt x="428" y="462"/>
                  </a:lnTo>
                  <a:lnTo>
                    <a:pt x="386" y="554"/>
                  </a:lnTo>
                  <a:lnTo>
                    <a:pt x="343" y="654"/>
                  </a:lnTo>
                  <a:lnTo>
                    <a:pt x="299" y="759"/>
                  </a:lnTo>
                  <a:lnTo>
                    <a:pt x="256" y="871"/>
                  </a:lnTo>
                  <a:lnTo>
                    <a:pt x="215" y="986"/>
                  </a:lnTo>
                  <a:lnTo>
                    <a:pt x="175" y="1108"/>
                  </a:lnTo>
                  <a:lnTo>
                    <a:pt x="138" y="1233"/>
                  </a:lnTo>
                  <a:lnTo>
                    <a:pt x="103" y="1362"/>
                  </a:lnTo>
                  <a:lnTo>
                    <a:pt x="73" y="1495"/>
                  </a:lnTo>
                  <a:lnTo>
                    <a:pt x="47" y="1631"/>
                  </a:lnTo>
                  <a:lnTo>
                    <a:pt x="26" y="1768"/>
                  </a:lnTo>
                  <a:lnTo>
                    <a:pt x="11" y="1909"/>
                  </a:lnTo>
                  <a:lnTo>
                    <a:pt x="2" y="2051"/>
                  </a:lnTo>
                  <a:lnTo>
                    <a:pt x="0" y="2193"/>
                  </a:lnTo>
                  <a:lnTo>
                    <a:pt x="5" y="2337"/>
                  </a:lnTo>
                  <a:lnTo>
                    <a:pt x="18" y="2481"/>
                  </a:lnTo>
                  <a:lnTo>
                    <a:pt x="40" y="2623"/>
                  </a:lnTo>
                  <a:lnTo>
                    <a:pt x="72" y="2766"/>
                  </a:lnTo>
                  <a:lnTo>
                    <a:pt x="114" y="2908"/>
                  </a:lnTo>
                  <a:lnTo>
                    <a:pt x="167" y="3047"/>
                  </a:lnTo>
                  <a:lnTo>
                    <a:pt x="230" y="3185"/>
                  </a:lnTo>
                  <a:lnTo>
                    <a:pt x="306" y="3321"/>
                  </a:lnTo>
                  <a:lnTo>
                    <a:pt x="395" y="3453"/>
                  </a:lnTo>
                  <a:lnTo>
                    <a:pt x="515" y="3604"/>
                  </a:lnTo>
                  <a:lnTo>
                    <a:pt x="647" y="3749"/>
                  </a:lnTo>
                  <a:lnTo>
                    <a:pt x="794" y="3885"/>
                  </a:lnTo>
                  <a:lnTo>
                    <a:pt x="954" y="4014"/>
                  </a:lnTo>
                  <a:lnTo>
                    <a:pt x="1128" y="4135"/>
                  </a:lnTo>
                  <a:lnTo>
                    <a:pt x="1315" y="4247"/>
                  </a:lnTo>
                  <a:lnTo>
                    <a:pt x="1516" y="4352"/>
                  </a:lnTo>
                  <a:lnTo>
                    <a:pt x="1730" y="4447"/>
                  </a:lnTo>
                  <a:lnTo>
                    <a:pt x="1958" y="4535"/>
                  </a:lnTo>
                  <a:lnTo>
                    <a:pt x="2201" y="4613"/>
                  </a:lnTo>
                  <a:lnTo>
                    <a:pt x="2456" y="4682"/>
                  </a:lnTo>
                  <a:lnTo>
                    <a:pt x="2724" y="4743"/>
                  </a:lnTo>
                  <a:lnTo>
                    <a:pt x="3008" y="4794"/>
                  </a:lnTo>
                  <a:lnTo>
                    <a:pt x="3303" y="4835"/>
                  </a:lnTo>
                  <a:lnTo>
                    <a:pt x="3614" y="4866"/>
                  </a:lnTo>
                  <a:lnTo>
                    <a:pt x="3938" y="4888"/>
                  </a:lnTo>
                  <a:lnTo>
                    <a:pt x="4275" y="4900"/>
                  </a:lnTo>
                  <a:lnTo>
                    <a:pt x="4627" y="4901"/>
                  </a:lnTo>
                  <a:lnTo>
                    <a:pt x="4991" y="4892"/>
                  </a:lnTo>
                  <a:lnTo>
                    <a:pt x="5370" y="4872"/>
                  </a:lnTo>
                  <a:lnTo>
                    <a:pt x="5762" y="4842"/>
                  </a:lnTo>
                  <a:lnTo>
                    <a:pt x="6168" y="4801"/>
                  </a:lnTo>
                  <a:lnTo>
                    <a:pt x="6587" y="4749"/>
                  </a:lnTo>
                  <a:lnTo>
                    <a:pt x="7020" y="4684"/>
                  </a:lnTo>
                  <a:lnTo>
                    <a:pt x="7468" y="4609"/>
                  </a:lnTo>
                  <a:lnTo>
                    <a:pt x="7928" y="4521"/>
                  </a:lnTo>
                  <a:lnTo>
                    <a:pt x="8403" y="4423"/>
                  </a:lnTo>
                  <a:lnTo>
                    <a:pt x="8891" y="4311"/>
                  </a:lnTo>
                  <a:lnTo>
                    <a:pt x="9394" y="4188"/>
                  </a:lnTo>
                  <a:lnTo>
                    <a:pt x="9910" y="4052"/>
                  </a:lnTo>
                  <a:lnTo>
                    <a:pt x="10440" y="3904"/>
                  </a:lnTo>
                  <a:lnTo>
                    <a:pt x="10984" y="3743"/>
                  </a:lnTo>
                  <a:lnTo>
                    <a:pt x="10332" y="3878"/>
                  </a:lnTo>
                  <a:lnTo>
                    <a:pt x="9709" y="4000"/>
                  </a:lnTo>
                  <a:lnTo>
                    <a:pt x="9111" y="4107"/>
                  </a:lnTo>
                  <a:lnTo>
                    <a:pt x="8538" y="4202"/>
                  </a:lnTo>
                  <a:lnTo>
                    <a:pt x="7991" y="4283"/>
                  </a:lnTo>
                  <a:lnTo>
                    <a:pt x="7468" y="4352"/>
                  </a:lnTo>
                  <a:lnTo>
                    <a:pt x="6969" y="4409"/>
                  </a:lnTo>
                  <a:lnTo>
                    <a:pt x="6495" y="4454"/>
                  </a:lnTo>
                  <a:lnTo>
                    <a:pt x="6041" y="4488"/>
                  </a:lnTo>
                  <a:lnTo>
                    <a:pt x="5611" y="4511"/>
                  </a:lnTo>
                  <a:lnTo>
                    <a:pt x="5203" y="4524"/>
                  </a:lnTo>
                  <a:lnTo>
                    <a:pt x="4816" y="4527"/>
                  </a:lnTo>
                  <a:lnTo>
                    <a:pt x="4449" y="4521"/>
                  </a:lnTo>
                  <a:lnTo>
                    <a:pt x="4102" y="4505"/>
                  </a:lnTo>
                  <a:lnTo>
                    <a:pt x="3775" y="4482"/>
                  </a:lnTo>
                  <a:lnTo>
                    <a:pt x="3467" y="4450"/>
                  </a:lnTo>
                  <a:lnTo>
                    <a:pt x="3178" y="4410"/>
                  </a:lnTo>
                  <a:lnTo>
                    <a:pt x="2905" y="4364"/>
                  </a:lnTo>
                  <a:lnTo>
                    <a:pt x="2651" y="4310"/>
                  </a:lnTo>
                  <a:lnTo>
                    <a:pt x="2414" y="4250"/>
                  </a:lnTo>
                  <a:lnTo>
                    <a:pt x="2193" y="4184"/>
                  </a:lnTo>
                  <a:lnTo>
                    <a:pt x="1986" y="4112"/>
                  </a:lnTo>
                  <a:lnTo>
                    <a:pt x="1796" y="4036"/>
                  </a:lnTo>
                  <a:lnTo>
                    <a:pt x="1619" y="3956"/>
                  </a:lnTo>
                  <a:lnTo>
                    <a:pt x="1458" y="3870"/>
                  </a:lnTo>
                  <a:lnTo>
                    <a:pt x="1310" y="3782"/>
                  </a:lnTo>
                  <a:lnTo>
                    <a:pt x="1174" y="3689"/>
                  </a:lnTo>
                  <a:lnTo>
                    <a:pt x="1050" y="3595"/>
                  </a:lnTo>
                  <a:lnTo>
                    <a:pt x="939" y="3498"/>
                  </a:lnTo>
                  <a:lnTo>
                    <a:pt x="839" y="3398"/>
                  </a:lnTo>
                  <a:lnTo>
                    <a:pt x="750" y="3298"/>
                  </a:lnTo>
                  <a:lnTo>
                    <a:pt x="670" y="3195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Freeform 15">
              <a:extLst>
                <a:ext uri="{FF2B5EF4-FFF2-40B4-BE49-F238E27FC236}">
                  <a16:creationId xmlns:a16="http://schemas.microsoft.com/office/drawing/2014/main" id="{C603F4BB-88CA-4032-A582-9A3AE192088A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333603" y="2954113"/>
              <a:ext cx="2042717" cy="763965"/>
            </a:xfrm>
            <a:custGeom>
              <a:avLst/>
              <a:gdLst>
                <a:gd name="T0" fmla="*/ 2147483646 w 11186"/>
                <a:gd name="T1" fmla="*/ 2147483646 h 5204"/>
                <a:gd name="T2" fmla="*/ 2147483646 w 11186"/>
                <a:gd name="T3" fmla="*/ 2147483646 h 5204"/>
                <a:gd name="T4" fmla="*/ 2147483646 w 11186"/>
                <a:gd name="T5" fmla="*/ 2147483646 h 5204"/>
                <a:gd name="T6" fmla="*/ 2147483646 w 11186"/>
                <a:gd name="T7" fmla="*/ 2147483646 h 5204"/>
                <a:gd name="T8" fmla="*/ 2147483646 w 11186"/>
                <a:gd name="T9" fmla="*/ 2147483646 h 5204"/>
                <a:gd name="T10" fmla="*/ 2147483646 w 11186"/>
                <a:gd name="T11" fmla="*/ 2147483646 h 5204"/>
                <a:gd name="T12" fmla="*/ 2147483646 w 11186"/>
                <a:gd name="T13" fmla="*/ 2147483646 h 5204"/>
                <a:gd name="T14" fmla="*/ 2147483646 w 11186"/>
                <a:gd name="T15" fmla="*/ 2147483646 h 5204"/>
                <a:gd name="T16" fmla="*/ 2147483646 w 11186"/>
                <a:gd name="T17" fmla="*/ 2147483646 h 5204"/>
                <a:gd name="T18" fmla="*/ 2147483646 w 11186"/>
                <a:gd name="T19" fmla="*/ 2147483646 h 5204"/>
                <a:gd name="T20" fmla="*/ 2147483646 w 11186"/>
                <a:gd name="T21" fmla="*/ 2147483646 h 5204"/>
                <a:gd name="T22" fmla="*/ 2147483646 w 11186"/>
                <a:gd name="T23" fmla="*/ 2147483646 h 5204"/>
                <a:gd name="T24" fmla="*/ 2147483646 w 11186"/>
                <a:gd name="T25" fmla="*/ 2147483646 h 5204"/>
                <a:gd name="T26" fmla="*/ 2147483646 w 11186"/>
                <a:gd name="T27" fmla="*/ 2147483646 h 5204"/>
                <a:gd name="T28" fmla="*/ 2147483646 w 11186"/>
                <a:gd name="T29" fmla="*/ 2147483646 h 5204"/>
                <a:gd name="T30" fmla="*/ 2147483646 w 11186"/>
                <a:gd name="T31" fmla="*/ 0 h 5204"/>
                <a:gd name="T32" fmla="*/ 2147483646 w 11186"/>
                <a:gd name="T33" fmla="*/ 2147483646 h 5204"/>
                <a:gd name="T34" fmla="*/ 2147483646 w 11186"/>
                <a:gd name="T35" fmla="*/ 2147483646 h 5204"/>
                <a:gd name="T36" fmla="*/ 2147483646 w 11186"/>
                <a:gd name="T37" fmla="*/ 2147483646 h 5204"/>
                <a:gd name="T38" fmla="*/ 2147483646 w 11186"/>
                <a:gd name="T39" fmla="*/ 2147483646 h 5204"/>
                <a:gd name="T40" fmla="*/ 2147483646 w 11186"/>
                <a:gd name="T41" fmla="*/ 2147483646 h 5204"/>
                <a:gd name="T42" fmla="*/ 2147483646 w 11186"/>
                <a:gd name="T43" fmla="*/ 2147483646 h 5204"/>
                <a:gd name="T44" fmla="*/ 2147483646 w 11186"/>
                <a:gd name="T45" fmla="*/ 2147483646 h 5204"/>
                <a:gd name="T46" fmla="*/ 0 w 11186"/>
                <a:gd name="T47" fmla="*/ 2147483646 h 5204"/>
                <a:gd name="T48" fmla="*/ 2147483646 w 11186"/>
                <a:gd name="T49" fmla="*/ 2147483646 h 5204"/>
                <a:gd name="T50" fmla="*/ 2147483646 w 11186"/>
                <a:gd name="T51" fmla="*/ 2147483646 h 5204"/>
                <a:gd name="T52" fmla="*/ 2147483646 w 11186"/>
                <a:gd name="T53" fmla="*/ 2147483646 h 5204"/>
                <a:gd name="T54" fmla="*/ 2147483646 w 11186"/>
                <a:gd name="T55" fmla="*/ 2147483646 h 5204"/>
                <a:gd name="T56" fmla="*/ 2147483646 w 11186"/>
                <a:gd name="T57" fmla="*/ 2147483646 h 5204"/>
                <a:gd name="T58" fmla="*/ 2147483646 w 11186"/>
                <a:gd name="T59" fmla="*/ 2147483646 h 5204"/>
                <a:gd name="T60" fmla="*/ 2147483646 w 11186"/>
                <a:gd name="T61" fmla="*/ 2147483646 h 5204"/>
                <a:gd name="T62" fmla="*/ 2147483646 w 11186"/>
                <a:gd name="T63" fmla="*/ 2147483646 h 5204"/>
                <a:gd name="T64" fmla="*/ 2147483646 w 11186"/>
                <a:gd name="T65" fmla="*/ 2147483646 h 5204"/>
                <a:gd name="T66" fmla="*/ 2147483646 w 11186"/>
                <a:gd name="T67" fmla="*/ 2147483646 h 5204"/>
                <a:gd name="T68" fmla="*/ 2147483646 w 11186"/>
                <a:gd name="T69" fmla="*/ 2147483646 h 5204"/>
                <a:gd name="T70" fmla="*/ 2147483646 w 11186"/>
                <a:gd name="T71" fmla="*/ 2147483646 h 5204"/>
                <a:gd name="T72" fmla="*/ 2147483646 w 11186"/>
                <a:gd name="T73" fmla="*/ 2147483646 h 5204"/>
                <a:gd name="T74" fmla="*/ 2147483646 w 11186"/>
                <a:gd name="T75" fmla="*/ 2147483646 h 5204"/>
                <a:gd name="T76" fmla="*/ 2147483646 w 11186"/>
                <a:gd name="T77" fmla="*/ 2147483646 h 5204"/>
                <a:gd name="T78" fmla="*/ 2147483646 w 11186"/>
                <a:gd name="T79" fmla="*/ 2147483646 h 5204"/>
                <a:gd name="T80" fmla="*/ 2147483646 w 11186"/>
                <a:gd name="T81" fmla="*/ 2147483646 h 5204"/>
                <a:gd name="T82" fmla="*/ 2147483646 w 11186"/>
                <a:gd name="T83" fmla="*/ 2147483646 h 5204"/>
                <a:gd name="T84" fmla="*/ 2147483646 w 11186"/>
                <a:gd name="T85" fmla="*/ 2147483646 h 5204"/>
                <a:gd name="T86" fmla="*/ 2147483646 w 11186"/>
                <a:gd name="T87" fmla="*/ 2147483646 h 5204"/>
                <a:gd name="T88" fmla="*/ 2147483646 w 11186"/>
                <a:gd name="T89" fmla="*/ 2147483646 h 5204"/>
                <a:gd name="T90" fmla="*/ 2147483646 w 11186"/>
                <a:gd name="T91" fmla="*/ 2147483646 h 5204"/>
                <a:gd name="T92" fmla="*/ 2147483646 w 11186"/>
                <a:gd name="T93" fmla="*/ 2147483646 h 5204"/>
                <a:gd name="T94" fmla="*/ 2147483646 w 11186"/>
                <a:gd name="T95" fmla="*/ 2147483646 h 5204"/>
                <a:gd name="T96" fmla="*/ 2147483646 w 11186"/>
                <a:gd name="T97" fmla="*/ 2147483646 h 5204"/>
                <a:gd name="T98" fmla="*/ 2147483646 w 11186"/>
                <a:gd name="T99" fmla="*/ 2147483646 h 5204"/>
                <a:gd name="T100" fmla="*/ 2147483646 w 11186"/>
                <a:gd name="T101" fmla="*/ 2147483646 h 5204"/>
                <a:gd name="T102" fmla="*/ 2147483646 w 11186"/>
                <a:gd name="T103" fmla="*/ 2147483646 h 5204"/>
                <a:gd name="T104" fmla="*/ 2147483646 w 11186"/>
                <a:gd name="T105" fmla="*/ 2147483646 h 5204"/>
                <a:gd name="T106" fmla="*/ 2147483646 w 11186"/>
                <a:gd name="T107" fmla="*/ 2147483646 h 5204"/>
                <a:gd name="T108" fmla="*/ 2147483646 w 11186"/>
                <a:gd name="T109" fmla="*/ 2147483646 h 5204"/>
                <a:gd name="T110" fmla="*/ 2147483646 w 11186"/>
                <a:gd name="T111" fmla="*/ 2147483646 h 5204"/>
                <a:gd name="T112" fmla="*/ 2147483646 w 11186"/>
                <a:gd name="T113" fmla="*/ 2147483646 h 5204"/>
                <a:gd name="T114" fmla="*/ 2147483646 w 11186"/>
                <a:gd name="T115" fmla="*/ 2147483646 h 5204"/>
                <a:gd name="T116" fmla="*/ 2147483646 w 11186"/>
                <a:gd name="T117" fmla="*/ 2147483646 h 5204"/>
                <a:gd name="T118" fmla="*/ 2147483646 w 11186"/>
                <a:gd name="T119" fmla="*/ 2147483646 h 5204"/>
                <a:gd name="T120" fmla="*/ 2147483646 w 11186"/>
                <a:gd name="T121" fmla="*/ 2147483646 h 5204"/>
                <a:gd name="T122" fmla="*/ 2147483646 w 11186"/>
                <a:gd name="T123" fmla="*/ 2147483646 h 5204"/>
                <a:gd name="T124" fmla="*/ 2147483646 w 11186"/>
                <a:gd name="T125" fmla="*/ 2147483646 h 520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186" h="5204">
                  <a:moveTo>
                    <a:pt x="1142" y="4008"/>
                  </a:moveTo>
                  <a:lnTo>
                    <a:pt x="1011" y="3877"/>
                  </a:lnTo>
                  <a:lnTo>
                    <a:pt x="894" y="3741"/>
                  </a:lnTo>
                  <a:lnTo>
                    <a:pt x="788" y="3599"/>
                  </a:lnTo>
                  <a:lnTo>
                    <a:pt x="695" y="3451"/>
                  </a:lnTo>
                  <a:lnTo>
                    <a:pt x="611" y="3300"/>
                  </a:lnTo>
                  <a:lnTo>
                    <a:pt x="540" y="3144"/>
                  </a:lnTo>
                  <a:lnTo>
                    <a:pt x="478" y="2985"/>
                  </a:lnTo>
                  <a:lnTo>
                    <a:pt x="424" y="2824"/>
                  </a:lnTo>
                  <a:lnTo>
                    <a:pt x="381" y="2662"/>
                  </a:lnTo>
                  <a:lnTo>
                    <a:pt x="345" y="2499"/>
                  </a:lnTo>
                  <a:lnTo>
                    <a:pt x="317" y="2335"/>
                  </a:lnTo>
                  <a:lnTo>
                    <a:pt x="297" y="2171"/>
                  </a:lnTo>
                  <a:lnTo>
                    <a:pt x="283" y="2009"/>
                  </a:lnTo>
                  <a:lnTo>
                    <a:pt x="273" y="1849"/>
                  </a:lnTo>
                  <a:lnTo>
                    <a:pt x="271" y="1691"/>
                  </a:lnTo>
                  <a:lnTo>
                    <a:pt x="273" y="1536"/>
                  </a:lnTo>
                  <a:lnTo>
                    <a:pt x="279" y="1385"/>
                  </a:lnTo>
                  <a:lnTo>
                    <a:pt x="290" y="1239"/>
                  </a:lnTo>
                  <a:lnTo>
                    <a:pt x="303" y="1098"/>
                  </a:lnTo>
                  <a:lnTo>
                    <a:pt x="319" y="963"/>
                  </a:lnTo>
                  <a:lnTo>
                    <a:pt x="337" y="835"/>
                  </a:lnTo>
                  <a:lnTo>
                    <a:pt x="356" y="714"/>
                  </a:lnTo>
                  <a:lnTo>
                    <a:pt x="377" y="601"/>
                  </a:lnTo>
                  <a:lnTo>
                    <a:pt x="397" y="496"/>
                  </a:lnTo>
                  <a:lnTo>
                    <a:pt x="418" y="402"/>
                  </a:lnTo>
                  <a:lnTo>
                    <a:pt x="437" y="316"/>
                  </a:lnTo>
                  <a:lnTo>
                    <a:pt x="455" y="243"/>
                  </a:lnTo>
                  <a:lnTo>
                    <a:pt x="473" y="180"/>
                  </a:lnTo>
                  <a:lnTo>
                    <a:pt x="497" y="92"/>
                  </a:lnTo>
                  <a:lnTo>
                    <a:pt x="508" y="58"/>
                  </a:lnTo>
                  <a:lnTo>
                    <a:pt x="330" y="0"/>
                  </a:lnTo>
                  <a:lnTo>
                    <a:pt x="313" y="51"/>
                  </a:lnTo>
                  <a:lnTo>
                    <a:pt x="279" y="158"/>
                  </a:lnTo>
                  <a:lnTo>
                    <a:pt x="258" y="231"/>
                  </a:lnTo>
                  <a:lnTo>
                    <a:pt x="234" y="315"/>
                  </a:lnTo>
                  <a:lnTo>
                    <a:pt x="209" y="411"/>
                  </a:lnTo>
                  <a:lnTo>
                    <a:pt x="182" y="517"/>
                  </a:lnTo>
                  <a:lnTo>
                    <a:pt x="156" y="633"/>
                  </a:lnTo>
                  <a:lnTo>
                    <a:pt x="129" y="757"/>
                  </a:lnTo>
                  <a:lnTo>
                    <a:pt x="104" y="891"/>
                  </a:lnTo>
                  <a:lnTo>
                    <a:pt x="78" y="1031"/>
                  </a:lnTo>
                  <a:lnTo>
                    <a:pt x="56" y="1178"/>
                  </a:lnTo>
                  <a:lnTo>
                    <a:pt x="37" y="1332"/>
                  </a:lnTo>
                  <a:lnTo>
                    <a:pt x="21" y="1491"/>
                  </a:lnTo>
                  <a:lnTo>
                    <a:pt x="9" y="1654"/>
                  </a:lnTo>
                  <a:lnTo>
                    <a:pt x="2" y="1822"/>
                  </a:lnTo>
                  <a:lnTo>
                    <a:pt x="0" y="1991"/>
                  </a:lnTo>
                  <a:lnTo>
                    <a:pt x="4" y="2164"/>
                  </a:lnTo>
                  <a:lnTo>
                    <a:pt x="14" y="2339"/>
                  </a:lnTo>
                  <a:lnTo>
                    <a:pt x="31" y="2514"/>
                  </a:lnTo>
                  <a:lnTo>
                    <a:pt x="57" y="2690"/>
                  </a:lnTo>
                  <a:lnTo>
                    <a:pt x="90" y="2865"/>
                  </a:lnTo>
                  <a:lnTo>
                    <a:pt x="134" y="3039"/>
                  </a:lnTo>
                  <a:lnTo>
                    <a:pt x="186" y="3211"/>
                  </a:lnTo>
                  <a:lnTo>
                    <a:pt x="249" y="3380"/>
                  </a:lnTo>
                  <a:lnTo>
                    <a:pt x="323" y="3546"/>
                  </a:lnTo>
                  <a:lnTo>
                    <a:pt x="408" y="3708"/>
                  </a:lnTo>
                  <a:lnTo>
                    <a:pt x="506" y="3865"/>
                  </a:lnTo>
                  <a:lnTo>
                    <a:pt x="616" y="4016"/>
                  </a:lnTo>
                  <a:lnTo>
                    <a:pt x="740" y="4162"/>
                  </a:lnTo>
                  <a:lnTo>
                    <a:pt x="878" y="4300"/>
                  </a:lnTo>
                  <a:lnTo>
                    <a:pt x="1033" y="4432"/>
                  </a:lnTo>
                  <a:lnTo>
                    <a:pt x="1198" y="4556"/>
                  </a:lnTo>
                  <a:lnTo>
                    <a:pt x="1376" y="4668"/>
                  </a:lnTo>
                  <a:lnTo>
                    <a:pt x="1565" y="4770"/>
                  </a:lnTo>
                  <a:lnTo>
                    <a:pt x="1765" y="4862"/>
                  </a:lnTo>
                  <a:lnTo>
                    <a:pt x="1977" y="4943"/>
                  </a:lnTo>
                  <a:lnTo>
                    <a:pt x="2199" y="5013"/>
                  </a:lnTo>
                  <a:lnTo>
                    <a:pt x="2432" y="5072"/>
                  </a:lnTo>
                  <a:lnTo>
                    <a:pt x="2676" y="5121"/>
                  </a:lnTo>
                  <a:lnTo>
                    <a:pt x="2932" y="5159"/>
                  </a:lnTo>
                  <a:lnTo>
                    <a:pt x="3198" y="5185"/>
                  </a:lnTo>
                  <a:lnTo>
                    <a:pt x="3475" y="5200"/>
                  </a:lnTo>
                  <a:lnTo>
                    <a:pt x="3762" y="5204"/>
                  </a:lnTo>
                  <a:lnTo>
                    <a:pt x="4061" y="5195"/>
                  </a:lnTo>
                  <a:lnTo>
                    <a:pt x="4369" y="5176"/>
                  </a:lnTo>
                  <a:lnTo>
                    <a:pt x="4689" y="5144"/>
                  </a:lnTo>
                  <a:lnTo>
                    <a:pt x="5019" y="5100"/>
                  </a:lnTo>
                  <a:lnTo>
                    <a:pt x="5359" y="5045"/>
                  </a:lnTo>
                  <a:lnTo>
                    <a:pt x="5710" y="4977"/>
                  </a:lnTo>
                  <a:lnTo>
                    <a:pt x="6070" y="4896"/>
                  </a:lnTo>
                  <a:lnTo>
                    <a:pt x="6442" y="4804"/>
                  </a:lnTo>
                  <a:lnTo>
                    <a:pt x="6823" y="4698"/>
                  </a:lnTo>
                  <a:lnTo>
                    <a:pt x="7216" y="4581"/>
                  </a:lnTo>
                  <a:lnTo>
                    <a:pt x="7617" y="4450"/>
                  </a:lnTo>
                  <a:lnTo>
                    <a:pt x="8029" y="4307"/>
                  </a:lnTo>
                  <a:lnTo>
                    <a:pt x="8450" y="4151"/>
                  </a:lnTo>
                  <a:lnTo>
                    <a:pt x="8881" y="3981"/>
                  </a:lnTo>
                  <a:lnTo>
                    <a:pt x="9323" y="3797"/>
                  </a:lnTo>
                  <a:lnTo>
                    <a:pt x="9774" y="3601"/>
                  </a:lnTo>
                  <a:lnTo>
                    <a:pt x="10235" y="3391"/>
                  </a:lnTo>
                  <a:lnTo>
                    <a:pt x="10705" y="3167"/>
                  </a:lnTo>
                  <a:lnTo>
                    <a:pt x="11186" y="2930"/>
                  </a:lnTo>
                  <a:lnTo>
                    <a:pt x="10709" y="3125"/>
                  </a:lnTo>
                  <a:lnTo>
                    <a:pt x="10244" y="3309"/>
                  </a:lnTo>
                  <a:lnTo>
                    <a:pt x="9788" y="3483"/>
                  </a:lnTo>
                  <a:lnTo>
                    <a:pt x="9343" y="3646"/>
                  </a:lnTo>
                  <a:lnTo>
                    <a:pt x="8909" y="3800"/>
                  </a:lnTo>
                  <a:lnTo>
                    <a:pt x="8483" y="3943"/>
                  </a:lnTo>
                  <a:lnTo>
                    <a:pt x="8070" y="4074"/>
                  </a:lnTo>
                  <a:lnTo>
                    <a:pt x="7666" y="4197"/>
                  </a:lnTo>
                  <a:lnTo>
                    <a:pt x="7273" y="4309"/>
                  </a:lnTo>
                  <a:lnTo>
                    <a:pt x="6890" y="4410"/>
                  </a:lnTo>
                  <a:lnTo>
                    <a:pt x="6518" y="4500"/>
                  </a:lnTo>
                  <a:lnTo>
                    <a:pt x="6156" y="4581"/>
                  </a:lnTo>
                  <a:lnTo>
                    <a:pt x="5805" y="4651"/>
                  </a:lnTo>
                  <a:lnTo>
                    <a:pt x="5463" y="4711"/>
                  </a:lnTo>
                  <a:lnTo>
                    <a:pt x="5133" y="4761"/>
                  </a:lnTo>
                  <a:lnTo>
                    <a:pt x="4814" y="4799"/>
                  </a:lnTo>
                  <a:lnTo>
                    <a:pt x="4504" y="4828"/>
                  </a:lnTo>
                  <a:lnTo>
                    <a:pt x="4205" y="4846"/>
                  </a:lnTo>
                  <a:lnTo>
                    <a:pt x="3917" y="4854"/>
                  </a:lnTo>
                  <a:lnTo>
                    <a:pt x="3639" y="4851"/>
                  </a:lnTo>
                  <a:lnTo>
                    <a:pt x="3373" y="4838"/>
                  </a:lnTo>
                  <a:lnTo>
                    <a:pt x="3117" y="4815"/>
                  </a:lnTo>
                  <a:lnTo>
                    <a:pt x="2870" y="4781"/>
                  </a:lnTo>
                  <a:lnTo>
                    <a:pt x="2635" y="4737"/>
                  </a:lnTo>
                  <a:lnTo>
                    <a:pt x="2411" y="4682"/>
                  </a:lnTo>
                  <a:lnTo>
                    <a:pt x="2198" y="4617"/>
                  </a:lnTo>
                  <a:lnTo>
                    <a:pt x="1995" y="4542"/>
                  </a:lnTo>
                  <a:lnTo>
                    <a:pt x="1803" y="4455"/>
                  </a:lnTo>
                  <a:lnTo>
                    <a:pt x="1621" y="4360"/>
                  </a:lnTo>
                  <a:lnTo>
                    <a:pt x="1451" y="4252"/>
                  </a:lnTo>
                  <a:lnTo>
                    <a:pt x="1291" y="4136"/>
                  </a:lnTo>
                  <a:lnTo>
                    <a:pt x="1142" y="4008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Freeform 16">
              <a:extLst>
                <a:ext uri="{FF2B5EF4-FFF2-40B4-BE49-F238E27FC236}">
                  <a16:creationId xmlns:a16="http://schemas.microsoft.com/office/drawing/2014/main" id="{792982A4-99E0-47A8-9E33-F267655B59FD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829153" y="3426303"/>
              <a:ext cx="317436" cy="199654"/>
            </a:xfrm>
            <a:custGeom>
              <a:avLst/>
              <a:gdLst>
                <a:gd name="T0" fmla="*/ 2147483646 w 1740"/>
                <a:gd name="T1" fmla="*/ 2147483646 h 1353"/>
                <a:gd name="T2" fmla="*/ 2147483646 w 1740"/>
                <a:gd name="T3" fmla="*/ 2147483646 h 1353"/>
                <a:gd name="T4" fmla="*/ 2147483646 w 1740"/>
                <a:gd name="T5" fmla="*/ 2147483646 h 1353"/>
                <a:gd name="T6" fmla="*/ 2147483646 w 1740"/>
                <a:gd name="T7" fmla="*/ 2147483646 h 1353"/>
                <a:gd name="T8" fmla="*/ 2147483646 w 1740"/>
                <a:gd name="T9" fmla="*/ 2147483646 h 1353"/>
                <a:gd name="T10" fmla="*/ 2147483646 w 1740"/>
                <a:gd name="T11" fmla="*/ 2147483646 h 1353"/>
                <a:gd name="T12" fmla="*/ 2147483646 w 1740"/>
                <a:gd name="T13" fmla="*/ 2147483646 h 1353"/>
                <a:gd name="T14" fmla="*/ 2147483646 w 1740"/>
                <a:gd name="T15" fmla="*/ 2147483646 h 1353"/>
                <a:gd name="T16" fmla="*/ 2147483646 w 1740"/>
                <a:gd name="T17" fmla="*/ 2147483646 h 1353"/>
                <a:gd name="T18" fmla="*/ 2147483646 w 1740"/>
                <a:gd name="T19" fmla="*/ 2147483646 h 1353"/>
                <a:gd name="T20" fmla="*/ 2147483646 w 1740"/>
                <a:gd name="T21" fmla="*/ 2147483646 h 1353"/>
                <a:gd name="T22" fmla="*/ 2147483646 w 1740"/>
                <a:gd name="T23" fmla="*/ 2147483646 h 1353"/>
                <a:gd name="T24" fmla="*/ 2147483646 w 1740"/>
                <a:gd name="T25" fmla="*/ 2147483646 h 1353"/>
                <a:gd name="T26" fmla="*/ 2147483646 w 1740"/>
                <a:gd name="T27" fmla="*/ 2147483646 h 1353"/>
                <a:gd name="T28" fmla="*/ 2147483646 w 1740"/>
                <a:gd name="T29" fmla="*/ 2147483646 h 1353"/>
                <a:gd name="T30" fmla="*/ 2147483646 w 1740"/>
                <a:gd name="T31" fmla="*/ 2147483646 h 1353"/>
                <a:gd name="T32" fmla="*/ 2147483646 w 1740"/>
                <a:gd name="T33" fmla="*/ 2147483646 h 1353"/>
                <a:gd name="T34" fmla="*/ 2147483646 w 1740"/>
                <a:gd name="T35" fmla="*/ 2147483646 h 1353"/>
                <a:gd name="T36" fmla="*/ 2147483646 w 1740"/>
                <a:gd name="T37" fmla="*/ 2147483646 h 1353"/>
                <a:gd name="T38" fmla="*/ 2147483646 w 1740"/>
                <a:gd name="T39" fmla="*/ 2147483646 h 1353"/>
                <a:gd name="T40" fmla="*/ 0 w 1740"/>
                <a:gd name="T41" fmla="*/ 2147483646 h 1353"/>
                <a:gd name="T42" fmla="*/ 2147483646 w 1740"/>
                <a:gd name="T43" fmla="*/ 2147483646 h 1353"/>
                <a:gd name="T44" fmla="*/ 2147483646 w 1740"/>
                <a:gd name="T45" fmla="*/ 2147483646 h 1353"/>
                <a:gd name="T46" fmla="*/ 2147483646 w 1740"/>
                <a:gd name="T47" fmla="*/ 2147483646 h 1353"/>
                <a:gd name="T48" fmla="*/ 2147483646 w 1740"/>
                <a:gd name="T49" fmla="*/ 2147483646 h 1353"/>
                <a:gd name="T50" fmla="*/ 2147483646 w 1740"/>
                <a:gd name="T51" fmla="*/ 2147483646 h 1353"/>
                <a:gd name="T52" fmla="*/ 2147483646 w 1740"/>
                <a:gd name="T53" fmla="*/ 2147483646 h 1353"/>
                <a:gd name="T54" fmla="*/ 2147483646 w 1740"/>
                <a:gd name="T55" fmla="*/ 2147483646 h 1353"/>
                <a:gd name="T56" fmla="*/ 2147483646 w 1740"/>
                <a:gd name="T57" fmla="*/ 2147483646 h 1353"/>
                <a:gd name="T58" fmla="*/ 2147483646 w 1740"/>
                <a:gd name="T59" fmla="*/ 2147483646 h 1353"/>
                <a:gd name="T60" fmla="*/ 2147483646 w 1740"/>
                <a:gd name="T61" fmla="*/ 2147483646 h 1353"/>
                <a:gd name="T62" fmla="*/ 2147483646 w 1740"/>
                <a:gd name="T63" fmla="*/ 0 h 1353"/>
                <a:gd name="T64" fmla="*/ 2147483646 w 1740"/>
                <a:gd name="T65" fmla="*/ 2147483646 h 1353"/>
                <a:gd name="T66" fmla="*/ 2147483646 w 1740"/>
                <a:gd name="T67" fmla="*/ 2147483646 h 1353"/>
                <a:gd name="T68" fmla="*/ 2147483646 w 1740"/>
                <a:gd name="T69" fmla="*/ 2147483646 h 1353"/>
                <a:gd name="T70" fmla="*/ 2147483646 w 1740"/>
                <a:gd name="T71" fmla="*/ 2147483646 h 1353"/>
                <a:gd name="T72" fmla="*/ 2147483646 w 1740"/>
                <a:gd name="T73" fmla="*/ 2147483646 h 1353"/>
                <a:gd name="T74" fmla="*/ 2147483646 w 1740"/>
                <a:gd name="T75" fmla="*/ 2147483646 h 1353"/>
                <a:gd name="T76" fmla="*/ 2147483646 w 1740"/>
                <a:gd name="T77" fmla="*/ 2147483646 h 1353"/>
                <a:gd name="T78" fmla="*/ 2147483646 w 1740"/>
                <a:gd name="T79" fmla="*/ 2147483646 h 1353"/>
                <a:gd name="T80" fmla="*/ 2147483646 w 1740"/>
                <a:gd name="T81" fmla="*/ 2147483646 h 1353"/>
                <a:gd name="T82" fmla="*/ 2147483646 w 1740"/>
                <a:gd name="T83" fmla="*/ 2147483646 h 1353"/>
                <a:gd name="T84" fmla="*/ 2147483646 w 1740"/>
                <a:gd name="T85" fmla="*/ 2147483646 h 135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740" h="1353">
                  <a:moveTo>
                    <a:pt x="1732" y="688"/>
                  </a:moveTo>
                  <a:lnTo>
                    <a:pt x="1725" y="723"/>
                  </a:lnTo>
                  <a:lnTo>
                    <a:pt x="1716" y="757"/>
                  </a:lnTo>
                  <a:lnTo>
                    <a:pt x="1704" y="792"/>
                  </a:lnTo>
                  <a:lnTo>
                    <a:pt x="1691" y="825"/>
                  </a:lnTo>
                  <a:lnTo>
                    <a:pt x="1676" y="857"/>
                  </a:lnTo>
                  <a:lnTo>
                    <a:pt x="1659" y="889"/>
                  </a:lnTo>
                  <a:lnTo>
                    <a:pt x="1640" y="920"/>
                  </a:lnTo>
                  <a:lnTo>
                    <a:pt x="1619" y="951"/>
                  </a:lnTo>
                  <a:lnTo>
                    <a:pt x="1596" y="981"/>
                  </a:lnTo>
                  <a:lnTo>
                    <a:pt x="1572" y="1010"/>
                  </a:lnTo>
                  <a:lnTo>
                    <a:pt x="1547" y="1038"/>
                  </a:lnTo>
                  <a:lnTo>
                    <a:pt x="1520" y="1065"/>
                  </a:lnTo>
                  <a:lnTo>
                    <a:pt x="1491" y="1091"/>
                  </a:lnTo>
                  <a:lnTo>
                    <a:pt x="1461" y="1116"/>
                  </a:lnTo>
                  <a:lnTo>
                    <a:pt x="1430" y="1140"/>
                  </a:lnTo>
                  <a:lnTo>
                    <a:pt x="1397" y="1163"/>
                  </a:lnTo>
                  <a:lnTo>
                    <a:pt x="1363" y="1186"/>
                  </a:lnTo>
                  <a:lnTo>
                    <a:pt x="1328" y="1207"/>
                  </a:lnTo>
                  <a:lnTo>
                    <a:pt x="1292" y="1226"/>
                  </a:lnTo>
                  <a:lnTo>
                    <a:pt x="1256" y="1245"/>
                  </a:lnTo>
                  <a:lnTo>
                    <a:pt x="1217" y="1262"/>
                  </a:lnTo>
                  <a:lnTo>
                    <a:pt x="1178" y="1278"/>
                  </a:lnTo>
                  <a:lnTo>
                    <a:pt x="1138" y="1292"/>
                  </a:lnTo>
                  <a:lnTo>
                    <a:pt x="1098" y="1305"/>
                  </a:lnTo>
                  <a:lnTo>
                    <a:pt x="1057" y="1317"/>
                  </a:lnTo>
                  <a:lnTo>
                    <a:pt x="1014" y="1327"/>
                  </a:lnTo>
                  <a:lnTo>
                    <a:pt x="972" y="1335"/>
                  </a:lnTo>
                  <a:lnTo>
                    <a:pt x="929" y="1342"/>
                  </a:lnTo>
                  <a:lnTo>
                    <a:pt x="886" y="1347"/>
                  </a:lnTo>
                  <a:lnTo>
                    <a:pt x="841" y="1351"/>
                  </a:lnTo>
                  <a:lnTo>
                    <a:pt x="797" y="1353"/>
                  </a:lnTo>
                  <a:lnTo>
                    <a:pt x="753" y="1353"/>
                  </a:lnTo>
                  <a:lnTo>
                    <a:pt x="709" y="1352"/>
                  </a:lnTo>
                  <a:lnTo>
                    <a:pt x="665" y="1349"/>
                  </a:lnTo>
                  <a:lnTo>
                    <a:pt x="623" y="1344"/>
                  </a:lnTo>
                  <a:lnTo>
                    <a:pt x="582" y="1337"/>
                  </a:lnTo>
                  <a:lnTo>
                    <a:pt x="541" y="1329"/>
                  </a:lnTo>
                  <a:lnTo>
                    <a:pt x="502" y="1320"/>
                  </a:lnTo>
                  <a:lnTo>
                    <a:pt x="463" y="1309"/>
                  </a:lnTo>
                  <a:lnTo>
                    <a:pt x="426" y="1296"/>
                  </a:lnTo>
                  <a:lnTo>
                    <a:pt x="391" y="1282"/>
                  </a:lnTo>
                  <a:lnTo>
                    <a:pt x="356" y="1267"/>
                  </a:lnTo>
                  <a:lnTo>
                    <a:pt x="323" y="1250"/>
                  </a:lnTo>
                  <a:lnTo>
                    <a:pt x="290" y="1232"/>
                  </a:lnTo>
                  <a:lnTo>
                    <a:pt x="260" y="1213"/>
                  </a:lnTo>
                  <a:lnTo>
                    <a:pt x="231" y="1192"/>
                  </a:lnTo>
                  <a:lnTo>
                    <a:pt x="204" y="1170"/>
                  </a:lnTo>
                  <a:lnTo>
                    <a:pt x="178" y="1147"/>
                  </a:lnTo>
                  <a:lnTo>
                    <a:pt x="153" y="1123"/>
                  </a:lnTo>
                  <a:lnTo>
                    <a:pt x="131" y="1099"/>
                  </a:lnTo>
                  <a:lnTo>
                    <a:pt x="108" y="1073"/>
                  </a:lnTo>
                  <a:lnTo>
                    <a:pt x="89" y="1046"/>
                  </a:lnTo>
                  <a:lnTo>
                    <a:pt x="71" y="1019"/>
                  </a:lnTo>
                  <a:lnTo>
                    <a:pt x="56" y="990"/>
                  </a:lnTo>
                  <a:lnTo>
                    <a:pt x="42" y="960"/>
                  </a:lnTo>
                  <a:lnTo>
                    <a:pt x="30" y="930"/>
                  </a:lnTo>
                  <a:lnTo>
                    <a:pt x="20" y="899"/>
                  </a:lnTo>
                  <a:lnTo>
                    <a:pt x="12" y="867"/>
                  </a:lnTo>
                  <a:lnTo>
                    <a:pt x="5" y="835"/>
                  </a:lnTo>
                  <a:lnTo>
                    <a:pt x="2" y="803"/>
                  </a:lnTo>
                  <a:lnTo>
                    <a:pt x="0" y="769"/>
                  </a:lnTo>
                  <a:lnTo>
                    <a:pt x="0" y="735"/>
                  </a:lnTo>
                  <a:lnTo>
                    <a:pt x="3" y="700"/>
                  </a:lnTo>
                  <a:lnTo>
                    <a:pt x="8" y="666"/>
                  </a:lnTo>
                  <a:lnTo>
                    <a:pt x="15" y="631"/>
                  </a:lnTo>
                  <a:lnTo>
                    <a:pt x="24" y="597"/>
                  </a:lnTo>
                  <a:lnTo>
                    <a:pt x="35" y="563"/>
                  </a:lnTo>
                  <a:lnTo>
                    <a:pt x="48" y="529"/>
                  </a:lnTo>
                  <a:lnTo>
                    <a:pt x="64" y="497"/>
                  </a:lnTo>
                  <a:lnTo>
                    <a:pt x="81" y="465"/>
                  </a:lnTo>
                  <a:lnTo>
                    <a:pt x="99" y="434"/>
                  </a:lnTo>
                  <a:lnTo>
                    <a:pt x="121" y="403"/>
                  </a:lnTo>
                  <a:lnTo>
                    <a:pt x="143" y="374"/>
                  </a:lnTo>
                  <a:lnTo>
                    <a:pt x="167" y="344"/>
                  </a:lnTo>
                  <a:lnTo>
                    <a:pt x="193" y="316"/>
                  </a:lnTo>
                  <a:lnTo>
                    <a:pt x="220" y="289"/>
                  </a:lnTo>
                  <a:lnTo>
                    <a:pt x="248" y="263"/>
                  </a:lnTo>
                  <a:lnTo>
                    <a:pt x="278" y="238"/>
                  </a:lnTo>
                  <a:lnTo>
                    <a:pt x="310" y="214"/>
                  </a:lnTo>
                  <a:lnTo>
                    <a:pt x="343" y="191"/>
                  </a:lnTo>
                  <a:lnTo>
                    <a:pt x="376" y="169"/>
                  </a:lnTo>
                  <a:lnTo>
                    <a:pt x="411" y="148"/>
                  </a:lnTo>
                  <a:lnTo>
                    <a:pt x="447" y="128"/>
                  </a:lnTo>
                  <a:lnTo>
                    <a:pt x="484" y="109"/>
                  </a:lnTo>
                  <a:lnTo>
                    <a:pt x="523" y="92"/>
                  </a:lnTo>
                  <a:lnTo>
                    <a:pt x="561" y="76"/>
                  </a:lnTo>
                  <a:lnTo>
                    <a:pt x="601" y="62"/>
                  </a:lnTo>
                  <a:lnTo>
                    <a:pt x="641" y="49"/>
                  </a:lnTo>
                  <a:lnTo>
                    <a:pt x="683" y="38"/>
                  </a:lnTo>
                  <a:lnTo>
                    <a:pt x="725" y="27"/>
                  </a:lnTo>
                  <a:lnTo>
                    <a:pt x="767" y="19"/>
                  </a:lnTo>
                  <a:lnTo>
                    <a:pt x="810" y="12"/>
                  </a:lnTo>
                  <a:lnTo>
                    <a:pt x="853" y="7"/>
                  </a:lnTo>
                  <a:lnTo>
                    <a:pt x="898" y="3"/>
                  </a:lnTo>
                  <a:lnTo>
                    <a:pt x="942" y="1"/>
                  </a:lnTo>
                  <a:lnTo>
                    <a:pt x="986" y="0"/>
                  </a:lnTo>
                  <a:lnTo>
                    <a:pt x="1030" y="2"/>
                  </a:lnTo>
                  <a:lnTo>
                    <a:pt x="1074" y="5"/>
                  </a:lnTo>
                  <a:lnTo>
                    <a:pt x="1117" y="10"/>
                  </a:lnTo>
                  <a:lnTo>
                    <a:pt x="1158" y="17"/>
                  </a:lnTo>
                  <a:lnTo>
                    <a:pt x="1198" y="25"/>
                  </a:lnTo>
                  <a:lnTo>
                    <a:pt x="1238" y="34"/>
                  </a:lnTo>
                  <a:lnTo>
                    <a:pt x="1276" y="45"/>
                  </a:lnTo>
                  <a:lnTo>
                    <a:pt x="1313" y="58"/>
                  </a:lnTo>
                  <a:lnTo>
                    <a:pt x="1349" y="72"/>
                  </a:lnTo>
                  <a:lnTo>
                    <a:pt x="1383" y="87"/>
                  </a:lnTo>
                  <a:lnTo>
                    <a:pt x="1416" y="104"/>
                  </a:lnTo>
                  <a:lnTo>
                    <a:pt x="1449" y="122"/>
                  </a:lnTo>
                  <a:lnTo>
                    <a:pt x="1479" y="142"/>
                  </a:lnTo>
                  <a:lnTo>
                    <a:pt x="1508" y="163"/>
                  </a:lnTo>
                  <a:lnTo>
                    <a:pt x="1536" y="184"/>
                  </a:lnTo>
                  <a:lnTo>
                    <a:pt x="1562" y="207"/>
                  </a:lnTo>
                  <a:lnTo>
                    <a:pt x="1586" y="231"/>
                  </a:lnTo>
                  <a:lnTo>
                    <a:pt x="1610" y="255"/>
                  </a:lnTo>
                  <a:lnTo>
                    <a:pt x="1631" y="281"/>
                  </a:lnTo>
                  <a:lnTo>
                    <a:pt x="1650" y="308"/>
                  </a:lnTo>
                  <a:lnTo>
                    <a:pt x="1668" y="336"/>
                  </a:lnTo>
                  <a:lnTo>
                    <a:pt x="1684" y="365"/>
                  </a:lnTo>
                  <a:lnTo>
                    <a:pt x="1698" y="394"/>
                  </a:lnTo>
                  <a:lnTo>
                    <a:pt x="1710" y="424"/>
                  </a:lnTo>
                  <a:lnTo>
                    <a:pt x="1720" y="455"/>
                  </a:lnTo>
                  <a:lnTo>
                    <a:pt x="1728" y="487"/>
                  </a:lnTo>
                  <a:lnTo>
                    <a:pt x="1734" y="519"/>
                  </a:lnTo>
                  <a:lnTo>
                    <a:pt x="1738" y="551"/>
                  </a:lnTo>
                  <a:lnTo>
                    <a:pt x="1740" y="586"/>
                  </a:lnTo>
                  <a:lnTo>
                    <a:pt x="1739" y="619"/>
                  </a:lnTo>
                  <a:lnTo>
                    <a:pt x="1737" y="654"/>
                  </a:lnTo>
                  <a:lnTo>
                    <a:pt x="1732" y="68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Freeform 17">
              <a:extLst>
                <a:ext uri="{FF2B5EF4-FFF2-40B4-BE49-F238E27FC236}">
                  <a16:creationId xmlns:a16="http://schemas.microsoft.com/office/drawing/2014/main" id="{B5FE2AEF-BC6A-498C-ACC4-1CA13C10FC01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978328" y="3122614"/>
              <a:ext cx="147689" cy="399308"/>
            </a:xfrm>
            <a:custGeom>
              <a:avLst/>
              <a:gdLst>
                <a:gd name="T0" fmla="*/ 2147483646 w 809"/>
                <a:gd name="T1" fmla="*/ 2147483646 h 2738"/>
                <a:gd name="T2" fmla="*/ 2147483646 w 809"/>
                <a:gd name="T3" fmla="*/ 2147483646 h 2738"/>
                <a:gd name="T4" fmla="*/ 2147483646 w 809"/>
                <a:gd name="T5" fmla="*/ 2147483646 h 2738"/>
                <a:gd name="T6" fmla="*/ 2147483646 w 809"/>
                <a:gd name="T7" fmla="*/ 2147483646 h 2738"/>
                <a:gd name="T8" fmla="*/ 2147483646 w 809"/>
                <a:gd name="T9" fmla="*/ 2147483646 h 2738"/>
                <a:gd name="T10" fmla="*/ 2147483646 w 809"/>
                <a:gd name="T11" fmla="*/ 2147483646 h 2738"/>
                <a:gd name="T12" fmla="*/ 0 w 809"/>
                <a:gd name="T13" fmla="*/ 2147483646 h 2738"/>
                <a:gd name="T14" fmla="*/ 0 w 809"/>
                <a:gd name="T15" fmla="*/ 2147483646 h 2738"/>
                <a:gd name="T16" fmla="*/ 2147483646 w 809"/>
                <a:gd name="T17" fmla="*/ 2147483646 h 2738"/>
                <a:gd name="T18" fmla="*/ 2147483646 w 809"/>
                <a:gd name="T19" fmla="*/ 2147483646 h 2738"/>
                <a:gd name="T20" fmla="*/ 2147483646 w 809"/>
                <a:gd name="T21" fmla="*/ 2147483646 h 2738"/>
                <a:gd name="T22" fmla="*/ 2147483646 w 809"/>
                <a:gd name="T23" fmla="*/ 2147483646 h 2738"/>
                <a:gd name="T24" fmla="*/ 2147483646 w 809"/>
                <a:gd name="T25" fmla="*/ 2147483646 h 2738"/>
                <a:gd name="T26" fmla="*/ 2147483646 w 809"/>
                <a:gd name="T27" fmla="*/ 2147483646 h 2738"/>
                <a:gd name="T28" fmla="*/ 2147483646 w 809"/>
                <a:gd name="T29" fmla="*/ 2147483646 h 2738"/>
                <a:gd name="T30" fmla="*/ 2147483646 w 809"/>
                <a:gd name="T31" fmla="*/ 2147483646 h 2738"/>
                <a:gd name="T32" fmla="*/ 2147483646 w 809"/>
                <a:gd name="T33" fmla="*/ 2147483646 h 2738"/>
                <a:gd name="T34" fmla="*/ 2147483646 w 809"/>
                <a:gd name="T35" fmla="*/ 2147483646 h 2738"/>
                <a:gd name="T36" fmla="*/ 2147483646 w 809"/>
                <a:gd name="T37" fmla="*/ 2147483646 h 2738"/>
                <a:gd name="T38" fmla="*/ 2147483646 w 809"/>
                <a:gd name="T39" fmla="*/ 2147483646 h 2738"/>
                <a:gd name="T40" fmla="*/ 2147483646 w 809"/>
                <a:gd name="T41" fmla="*/ 2147483646 h 2738"/>
                <a:gd name="T42" fmla="*/ 2147483646 w 809"/>
                <a:gd name="T43" fmla="*/ 2147483646 h 2738"/>
                <a:gd name="T44" fmla="*/ 2147483646 w 809"/>
                <a:gd name="T45" fmla="*/ 2147483646 h 2738"/>
                <a:gd name="T46" fmla="*/ 2147483646 w 809"/>
                <a:gd name="T47" fmla="*/ 2147483646 h 2738"/>
                <a:gd name="T48" fmla="*/ 2147483646 w 809"/>
                <a:gd name="T49" fmla="*/ 2147483646 h 2738"/>
                <a:gd name="T50" fmla="*/ 2147483646 w 809"/>
                <a:gd name="T51" fmla="*/ 2147483646 h 2738"/>
                <a:gd name="T52" fmla="*/ 2147483646 w 809"/>
                <a:gd name="T53" fmla="*/ 2147483646 h 2738"/>
                <a:gd name="T54" fmla="*/ 2147483646 w 809"/>
                <a:gd name="T55" fmla="*/ 2147483646 h 2738"/>
                <a:gd name="T56" fmla="*/ 2147483646 w 809"/>
                <a:gd name="T57" fmla="*/ 2147483646 h 2738"/>
                <a:gd name="T58" fmla="*/ 2147483646 w 809"/>
                <a:gd name="T59" fmla="*/ 2147483646 h 2738"/>
                <a:gd name="T60" fmla="*/ 2147483646 w 809"/>
                <a:gd name="T61" fmla="*/ 2147483646 h 2738"/>
                <a:gd name="T62" fmla="*/ 2147483646 w 809"/>
                <a:gd name="T63" fmla="*/ 0 h 2738"/>
                <a:gd name="T64" fmla="*/ 2147483646 w 809"/>
                <a:gd name="T65" fmla="*/ 0 h 273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09" h="2738">
                  <a:moveTo>
                    <a:pt x="71" y="3"/>
                  </a:moveTo>
                  <a:lnTo>
                    <a:pt x="62" y="6"/>
                  </a:lnTo>
                  <a:lnTo>
                    <a:pt x="53" y="9"/>
                  </a:lnTo>
                  <a:lnTo>
                    <a:pt x="45" y="13"/>
                  </a:lnTo>
                  <a:lnTo>
                    <a:pt x="37" y="19"/>
                  </a:lnTo>
                  <a:lnTo>
                    <a:pt x="30" y="24"/>
                  </a:lnTo>
                  <a:lnTo>
                    <a:pt x="24" y="31"/>
                  </a:lnTo>
                  <a:lnTo>
                    <a:pt x="18" y="37"/>
                  </a:lnTo>
                  <a:lnTo>
                    <a:pt x="13" y="45"/>
                  </a:lnTo>
                  <a:lnTo>
                    <a:pt x="9" y="53"/>
                  </a:lnTo>
                  <a:lnTo>
                    <a:pt x="6" y="61"/>
                  </a:lnTo>
                  <a:lnTo>
                    <a:pt x="3" y="69"/>
                  </a:lnTo>
                  <a:lnTo>
                    <a:pt x="1" y="78"/>
                  </a:lnTo>
                  <a:lnTo>
                    <a:pt x="0" y="87"/>
                  </a:lnTo>
                  <a:lnTo>
                    <a:pt x="0" y="96"/>
                  </a:lnTo>
                  <a:lnTo>
                    <a:pt x="1" y="106"/>
                  </a:lnTo>
                  <a:lnTo>
                    <a:pt x="3" y="115"/>
                  </a:lnTo>
                  <a:lnTo>
                    <a:pt x="625" y="2667"/>
                  </a:lnTo>
                  <a:lnTo>
                    <a:pt x="627" y="2676"/>
                  </a:lnTo>
                  <a:lnTo>
                    <a:pt x="631" y="2685"/>
                  </a:lnTo>
                  <a:lnTo>
                    <a:pt x="635" y="2693"/>
                  </a:lnTo>
                  <a:lnTo>
                    <a:pt x="640" y="2700"/>
                  </a:lnTo>
                  <a:lnTo>
                    <a:pt x="646" y="2707"/>
                  </a:lnTo>
                  <a:lnTo>
                    <a:pt x="652" y="2714"/>
                  </a:lnTo>
                  <a:lnTo>
                    <a:pt x="659" y="2720"/>
                  </a:lnTo>
                  <a:lnTo>
                    <a:pt x="667" y="2724"/>
                  </a:lnTo>
                  <a:lnTo>
                    <a:pt x="675" y="2729"/>
                  </a:lnTo>
                  <a:lnTo>
                    <a:pt x="684" y="2732"/>
                  </a:lnTo>
                  <a:lnTo>
                    <a:pt x="692" y="2735"/>
                  </a:lnTo>
                  <a:lnTo>
                    <a:pt x="701" y="2737"/>
                  </a:lnTo>
                  <a:lnTo>
                    <a:pt x="710" y="2738"/>
                  </a:lnTo>
                  <a:lnTo>
                    <a:pt x="719" y="2738"/>
                  </a:lnTo>
                  <a:lnTo>
                    <a:pt x="729" y="2737"/>
                  </a:lnTo>
                  <a:lnTo>
                    <a:pt x="738" y="2735"/>
                  </a:lnTo>
                  <a:lnTo>
                    <a:pt x="747" y="2733"/>
                  </a:lnTo>
                  <a:lnTo>
                    <a:pt x="756" y="2729"/>
                  </a:lnTo>
                  <a:lnTo>
                    <a:pt x="764" y="2725"/>
                  </a:lnTo>
                  <a:lnTo>
                    <a:pt x="771" y="2720"/>
                  </a:lnTo>
                  <a:lnTo>
                    <a:pt x="778" y="2714"/>
                  </a:lnTo>
                  <a:lnTo>
                    <a:pt x="785" y="2708"/>
                  </a:lnTo>
                  <a:lnTo>
                    <a:pt x="790" y="2701"/>
                  </a:lnTo>
                  <a:lnTo>
                    <a:pt x="795" y="2693"/>
                  </a:lnTo>
                  <a:lnTo>
                    <a:pt x="800" y="2686"/>
                  </a:lnTo>
                  <a:lnTo>
                    <a:pt x="803" y="2677"/>
                  </a:lnTo>
                  <a:lnTo>
                    <a:pt x="806" y="2669"/>
                  </a:lnTo>
                  <a:lnTo>
                    <a:pt x="808" y="2660"/>
                  </a:lnTo>
                  <a:lnTo>
                    <a:pt x="809" y="2651"/>
                  </a:lnTo>
                  <a:lnTo>
                    <a:pt x="809" y="2642"/>
                  </a:lnTo>
                  <a:lnTo>
                    <a:pt x="808" y="2633"/>
                  </a:lnTo>
                  <a:lnTo>
                    <a:pt x="806" y="2623"/>
                  </a:lnTo>
                  <a:lnTo>
                    <a:pt x="184" y="71"/>
                  </a:lnTo>
                  <a:lnTo>
                    <a:pt x="181" y="62"/>
                  </a:lnTo>
                  <a:lnTo>
                    <a:pt x="178" y="53"/>
                  </a:lnTo>
                  <a:lnTo>
                    <a:pt x="173" y="45"/>
                  </a:lnTo>
                  <a:lnTo>
                    <a:pt x="168" y="38"/>
                  </a:lnTo>
                  <a:lnTo>
                    <a:pt x="163" y="31"/>
                  </a:lnTo>
                  <a:lnTo>
                    <a:pt x="156" y="24"/>
                  </a:lnTo>
                  <a:lnTo>
                    <a:pt x="149" y="19"/>
                  </a:lnTo>
                  <a:lnTo>
                    <a:pt x="142" y="14"/>
                  </a:lnTo>
                  <a:lnTo>
                    <a:pt x="134" y="9"/>
                  </a:lnTo>
                  <a:lnTo>
                    <a:pt x="126" y="6"/>
                  </a:lnTo>
                  <a:lnTo>
                    <a:pt x="117" y="3"/>
                  </a:lnTo>
                  <a:lnTo>
                    <a:pt x="108" y="1"/>
                  </a:lnTo>
                  <a:lnTo>
                    <a:pt x="99" y="0"/>
                  </a:lnTo>
                  <a:lnTo>
                    <a:pt x="89" y="0"/>
                  </a:lnTo>
                  <a:lnTo>
                    <a:pt x="80" y="1"/>
                  </a:lnTo>
                  <a:lnTo>
                    <a:pt x="71" y="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Freeform 18">
              <a:extLst>
                <a:ext uri="{FF2B5EF4-FFF2-40B4-BE49-F238E27FC236}">
                  <a16:creationId xmlns:a16="http://schemas.microsoft.com/office/drawing/2014/main" id="{8EB2CFC2-17CB-4F32-83C6-536B9C098E99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989390" y="3126634"/>
              <a:ext cx="410461" cy="174903"/>
            </a:xfrm>
            <a:custGeom>
              <a:avLst/>
              <a:gdLst>
                <a:gd name="T0" fmla="*/ 2147483646 w 2243"/>
                <a:gd name="T1" fmla="*/ 2147483646 h 1188"/>
                <a:gd name="T2" fmla="*/ 2147483646 w 2243"/>
                <a:gd name="T3" fmla="*/ 2147483646 h 1188"/>
                <a:gd name="T4" fmla="*/ 2147483646 w 2243"/>
                <a:gd name="T5" fmla="*/ 0 h 1188"/>
                <a:gd name="T6" fmla="*/ 2147483646 w 2243"/>
                <a:gd name="T7" fmla="*/ 2147483646 h 1188"/>
                <a:gd name="T8" fmla="*/ 2147483646 w 2243"/>
                <a:gd name="T9" fmla="*/ 2147483646 h 1188"/>
                <a:gd name="T10" fmla="*/ 2147483646 w 2243"/>
                <a:gd name="T11" fmla="*/ 2147483646 h 1188"/>
                <a:gd name="T12" fmla="*/ 2147483646 w 2243"/>
                <a:gd name="T13" fmla="*/ 2147483646 h 1188"/>
                <a:gd name="T14" fmla="*/ 2147483646 w 2243"/>
                <a:gd name="T15" fmla="*/ 2147483646 h 1188"/>
                <a:gd name="T16" fmla="*/ 2147483646 w 2243"/>
                <a:gd name="T17" fmla="*/ 2147483646 h 1188"/>
                <a:gd name="T18" fmla="*/ 2147483646 w 2243"/>
                <a:gd name="T19" fmla="*/ 2147483646 h 1188"/>
                <a:gd name="T20" fmla="*/ 2147483646 w 2243"/>
                <a:gd name="T21" fmla="*/ 2147483646 h 1188"/>
                <a:gd name="T22" fmla="*/ 2147483646 w 2243"/>
                <a:gd name="T23" fmla="*/ 2147483646 h 1188"/>
                <a:gd name="T24" fmla="*/ 2147483646 w 2243"/>
                <a:gd name="T25" fmla="*/ 2147483646 h 1188"/>
                <a:gd name="T26" fmla="*/ 2147483646 w 2243"/>
                <a:gd name="T27" fmla="*/ 2147483646 h 1188"/>
                <a:gd name="T28" fmla="*/ 2147483646 w 2243"/>
                <a:gd name="T29" fmla="*/ 2147483646 h 1188"/>
                <a:gd name="T30" fmla="*/ 2147483646 w 2243"/>
                <a:gd name="T31" fmla="*/ 2147483646 h 1188"/>
                <a:gd name="T32" fmla="*/ 2147483646 w 2243"/>
                <a:gd name="T33" fmla="*/ 2147483646 h 1188"/>
                <a:gd name="T34" fmla="*/ 2147483646 w 2243"/>
                <a:gd name="T35" fmla="*/ 2147483646 h 1188"/>
                <a:gd name="T36" fmla="*/ 2147483646 w 2243"/>
                <a:gd name="T37" fmla="*/ 2147483646 h 1188"/>
                <a:gd name="T38" fmla="*/ 2147483646 w 2243"/>
                <a:gd name="T39" fmla="*/ 2147483646 h 1188"/>
                <a:gd name="T40" fmla="*/ 2147483646 w 2243"/>
                <a:gd name="T41" fmla="*/ 2147483646 h 1188"/>
                <a:gd name="T42" fmla="*/ 2147483646 w 2243"/>
                <a:gd name="T43" fmla="*/ 2147483646 h 1188"/>
                <a:gd name="T44" fmla="*/ 2147483646 w 2243"/>
                <a:gd name="T45" fmla="*/ 2147483646 h 1188"/>
                <a:gd name="T46" fmla="*/ 2147483646 w 2243"/>
                <a:gd name="T47" fmla="*/ 2147483646 h 1188"/>
                <a:gd name="T48" fmla="*/ 2147483646 w 2243"/>
                <a:gd name="T49" fmla="*/ 2147483646 h 1188"/>
                <a:gd name="T50" fmla="*/ 2147483646 w 2243"/>
                <a:gd name="T51" fmla="*/ 2147483646 h 1188"/>
                <a:gd name="T52" fmla="*/ 2147483646 w 2243"/>
                <a:gd name="T53" fmla="*/ 2147483646 h 1188"/>
                <a:gd name="T54" fmla="*/ 2147483646 w 2243"/>
                <a:gd name="T55" fmla="*/ 2147483646 h 1188"/>
                <a:gd name="T56" fmla="*/ 2147483646 w 2243"/>
                <a:gd name="T57" fmla="*/ 2147483646 h 1188"/>
                <a:gd name="T58" fmla="*/ 2147483646 w 2243"/>
                <a:gd name="T59" fmla="*/ 2147483646 h 1188"/>
                <a:gd name="T60" fmla="*/ 2147483646 w 2243"/>
                <a:gd name="T61" fmla="*/ 2147483646 h 1188"/>
                <a:gd name="T62" fmla="*/ 0 w 2243"/>
                <a:gd name="T63" fmla="*/ 2147483646 h 118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243" h="1188">
                  <a:moveTo>
                    <a:pt x="0" y="110"/>
                  </a:moveTo>
                  <a:lnTo>
                    <a:pt x="33" y="66"/>
                  </a:lnTo>
                  <a:lnTo>
                    <a:pt x="71" y="33"/>
                  </a:lnTo>
                  <a:lnTo>
                    <a:pt x="113" y="12"/>
                  </a:lnTo>
                  <a:lnTo>
                    <a:pt x="159" y="1"/>
                  </a:lnTo>
                  <a:lnTo>
                    <a:pt x="210" y="0"/>
                  </a:lnTo>
                  <a:lnTo>
                    <a:pt x="263" y="8"/>
                  </a:lnTo>
                  <a:lnTo>
                    <a:pt x="320" y="23"/>
                  </a:lnTo>
                  <a:lnTo>
                    <a:pt x="382" y="46"/>
                  </a:lnTo>
                  <a:lnTo>
                    <a:pt x="445" y="76"/>
                  </a:lnTo>
                  <a:lnTo>
                    <a:pt x="511" y="110"/>
                  </a:lnTo>
                  <a:lnTo>
                    <a:pt x="581" y="149"/>
                  </a:lnTo>
                  <a:lnTo>
                    <a:pt x="652" y="192"/>
                  </a:lnTo>
                  <a:lnTo>
                    <a:pt x="801" y="287"/>
                  </a:lnTo>
                  <a:lnTo>
                    <a:pt x="957" y="387"/>
                  </a:lnTo>
                  <a:lnTo>
                    <a:pt x="1036" y="437"/>
                  </a:lnTo>
                  <a:lnTo>
                    <a:pt x="1118" y="488"/>
                  </a:lnTo>
                  <a:lnTo>
                    <a:pt x="1199" y="535"/>
                  </a:lnTo>
                  <a:lnTo>
                    <a:pt x="1282" y="580"/>
                  </a:lnTo>
                  <a:lnTo>
                    <a:pt x="1365" y="621"/>
                  </a:lnTo>
                  <a:lnTo>
                    <a:pt x="1448" y="658"/>
                  </a:lnTo>
                  <a:lnTo>
                    <a:pt x="1531" y="691"/>
                  </a:lnTo>
                  <a:lnTo>
                    <a:pt x="1614" y="717"/>
                  </a:lnTo>
                  <a:lnTo>
                    <a:pt x="1697" y="737"/>
                  </a:lnTo>
                  <a:lnTo>
                    <a:pt x="1778" y="749"/>
                  </a:lnTo>
                  <a:lnTo>
                    <a:pt x="1858" y="753"/>
                  </a:lnTo>
                  <a:lnTo>
                    <a:pt x="1939" y="747"/>
                  </a:lnTo>
                  <a:lnTo>
                    <a:pt x="2017" y="732"/>
                  </a:lnTo>
                  <a:lnTo>
                    <a:pt x="2094" y="706"/>
                  </a:lnTo>
                  <a:lnTo>
                    <a:pt x="2169" y="668"/>
                  </a:lnTo>
                  <a:lnTo>
                    <a:pt x="2243" y="618"/>
                  </a:lnTo>
                  <a:lnTo>
                    <a:pt x="2212" y="736"/>
                  </a:lnTo>
                  <a:lnTo>
                    <a:pt x="2177" y="836"/>
                  </a:lnTo>
                  <a:lnTo>
                    <a:pt x="2137" y="923"/>
                  </a:lnTo>
                  <a:lnTo>
                    <a:pt x="2091" y="996"/>
                  </a:lnTo>
                  <a:lnTo>
                    <a:pt x="2040" y="1055"/>
                  </a:lnTo>
                  <a:lnTo>
                    <a:pt x="1986" y="1103"/>
                  </a:lnTo>
                  <a:lnTo>
                    <a:pt x="1928" y="1139"/>
                  </a:lnTo>
                  <a:lnTo>
                    <a:pt x="1866" y="1165"/>
                  </a:lnTo>
                  <a:lnTo>
                    <a:pt x="1800" y="1181"/>
                  </a:lnTo>
                  <a:lnTo>
                    <a:pt x="1733" y="1188"/>
                  </a:lnTo>
                  <a:lnTo>
                    <a:pt x="1661" y="1188"/>
                  </a:lnTo>
                  <a:lnTo>
                    <a:pt x="1589" y="1181"/>
                  </a:lnTo>
                  <a:lnTo>
                    <a:pt x="1515" y="1167"/>
                  </a:lnTo>
                  <a:lnTo>
                    <a:pt x="1438" y="1149"/>
                  </a:lnTo>
                  <a:lnTo>
                    <a:pt x="1362" y="1126"/>
                  </a:lnTo>
                  <a:lnTo>
                    <a:pt x="1284" y="1099"/>
                  </a:lnTo>
                  <a:lnTo>
                    <a:pt x="1206" y="1069"/>
                  </a:lnTo>
                  <a:lnTo>
                    <a:pt x="1129" y="1038"/>
                  </a:lnTo>
                  <a:lnTo>
                    <a:pt x="1051" y="1006"/>
                  </a:lnTo>
                  <a:lnTo>
                    <a:pt x="975" y="973"/>
                  </a:lnTo>
                  <a:lnTo>
                    <a:pt x="899" y="942"/>
                  </a:lnTo>
                  <a:lnTo>
                    <a:pt x="825" y="912"/>
                  </a:lnTo>
                  <a:lnTo>
                    <a:pt x="753" y="884"/>
                  </a:lnTo>
                  <a:lnTo>
                    <a:pt x="683" y="859"/>
                  </a:lnTo>
                  <a:lnTo>
                    <a:pt x="616" y="839"/>
                  </a:lnTo>
                  <a:lnTo>
                    <a:pt x="551" y="824"/>
                  </a:lnTo>
                  <a:lnTo>
                    <a:pt x="490" y="815"/>
                  </a:lnTo>
                  <a:lnTo>
                    <a:pt x="434" y="813"/>
                  </a:lnTo>
                  <a:lnTo>
                    <a:pt x="381" y="818"/>
                  </a:lnTo>
                  <a:lnTo>
                    <a:pt x="331" y="831"/>
                  </a:lnTo>
                  <a:lnTo>
                    <a:pt x="287" y="854"/>
                  </a:lnTo>
                  <a:lnTo>
                    <a:pt x="248" y="888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Freeform 19">
              <a:extLst>
                <a:ext uri="{FF2B5EF4-FFF2-40B4-BE49-F238E27FC236}">
                  <a16:creationId xmlns:a16="http://schemas.microsoft.com/office/drawing/2014/main" id="{12B8CCE8-C341-452E-9156-F183BD78164E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467928" y="2814330"/>
              <a:ext cx="158719" cy="96829"/>
            </a:xfrm>
            <a:custGeom>
              <a:avLst/>
              <a:gdLst>
                <a:gd name="T0" fmla="*/ 163 w 860"/>
                <a:gd name="T1" fmla="*/ 65 h 670"/>
                <a:gd name="T2" fmla="*/ 159 w 860"/>
                <a:gd name="T3" fmla="*/ 73 h 670"/>
                <a:gd name="T4" fmla="*/ 154 w 860"/>
                <a:gd name="T5" fmla="*/ 82 h 670"/>
                <a:gd name="T6" fmla="*/ 147 w 860"/>
                <a:gd name="T7" fmla="*/ 89 h 670"/>
                <a:gd name="T8" fmla="*/ 139 w 860"/>
                <a:gd name="T9" fmla="*/ 96 h 670"/>
                <a:gd name="T10" fmla="*/ 129 w 860"/>
                <a:gd name="T11" fmla="*/ 101 h 670"/>
                <a:gd name="T12" fmla="*/ 119 w 860"/>
                <a:gd name="T13" fmla="*/ 106 h 670"/>
                <a:gd name="T14" fmla="*/ 108 w 860"/>
                <a:gd name="T15" fmla="*/ 111 h 670"/>
                <a:gd name="T16" fmla="*/ 96 w 860"/>
                <a:gd name="T17" fmla="*/ 114 h 670"/>
                <a:gd name="T18" fmla="*/ 84 w 860"/>
                <a:gd name="T19" fmla="*/ 115 h 670"/>
                <a:gd name="T20" fmla="*/ 71 w 860"/>
                <a:gd name="T21" fmla="*/ 116 h 670"/>
                <a:gd name="T22" fmla="*/ 59 w 860"/>
                <a:gd name="T23" fmla="*/ 115 h 670"/>
                <a:gd name="T24" fmla="*/ 48 w 860"/>
                <a:gd name="T25" fmla="*/ 113 h 670"/>
                <a:gd name="T26" fmla="*/ 37 w 860"/>
                <a:gd name="T27" fmla="*/ 110 h 670"/>
                <a:gd name="T28" fmla="*/ 28 w 860"/>
                <a:gd name="T29" fmla="*/ 105 h 670"/>
                <a:gd name="T30" fmla="*/ 19 w 860"/>
                <a:gd name="T31" fmla="*/ 100 h 670"/>
                <a:gd name="T32" fmla="*/ 12 w 860"/>
                <a:gd name="T33" fmla="*/ 94 h 670"/>
                <a:gd name="T34" fmla="*/ 7 w 860"/>
                <a:gd name="T35" fmla="*/ 87 h 670"/>
                <a:gd name="T36" fmla="*/ 3 w 860"/>
                <a:gd name="T37" fmla="*/ 80 h 670"/>
                <a:gd name="T38" fmla="*/ 1 w 860"/>
                <a:gd name="T39" fmla="*/ 72 h 670"/>
                <a:gd name="T40" fmla="*/ 0 w 860"/>
                <a:gd name="T41" fmla="*/ 63 h 670"/>
                <a:gd name="T42" fmla="*/ 1 w 860"/>
                <a:gd name="T43" fmla="*/ 54 h 670"/>
                <a:gd name="T44" fmla="*/ 5 w 860"/>
                <a:gd name="T45" fmla="*/ 46 h 670"/>
                <a:gd name="T46" fmla="*/ 10 w 860"/>
                <a:gd name="T47" fmla="*/ 37 h 670"/>
                <a:gd name="T48" fmla="*/ 16 w 860"/>
                <a:gd name="T49" fmla="*/ 30 h 670"/>
                <a:gd name="T50" fmla="*/ 24 w 860"/>
                <a:gd name="T51" fmla="*/ 23 h 670"/>
                <a:gd name="T52" fmla="*/ 32 w 860"/>
                <a:gd name="T53" fmla="*/ 16 h 670"/>
                <a:gd name="T54" fmla="*/ 42 w 860"/>
                <a:gd name="T55" fmla="*/ 11 h 670"/>
                <a:gd name="T56" fmla="*/ 53 w 860"/>
                <a:gd name="T57" fmla="*/ 7 h 670"/>
                <a:gd name="T58" fmla="*/ 65 w 860"/>
                <a:gd name="T59" fmla="*/ 3 h 670"/>
                <a:gd name="T60" fmla="*/ 77 w 860"/>
                <a:gd name="T61" fmla="*/ 1 h 670"/>
                <a:gd name="T62" fmla="*/ 89 w 860"/>
                <a:gd name="T63" fmla="*/ 0 h 670"/>
                <a:gd name="T64" fmla="*/ 102 w 860"/>
                <a:gd name="T65" fmla="*/ 1 h 670"/>
                <a:gd name="T66" fmla="*/ 114 w 860"/>
                <a:gd name="T67" fmla="*/ 2 h 670"/>
                <a:gd name="T68" fmla="*/ 125 w 860"/>
                <a:gd name="T69" fmla="*/ 5 h 670"/>
                <a:gd name="T70" fmla="*/ 134 w 860"/>
                <a:gd name="T71" fmla="*/ 9 h 670"/>
                <a:gd name="T72" fmla="*/ 143 w 860"/>
                <a:gd name="T73" fmla="*/ 14 h 670"/>
                <a:gd name="T74" fmla="*/ 150 w 860"/>
                <a:gd name="T75" fmla="*/ 20 h 670"/>
                <a:gd name="T76" fmla="*/ 157 w 860"/>
                <a:gd name="T77" fmla="*/ 26 h 670"/>
                <a:gd name="T78" fmla="*/ 161 w 860"/>
                <a:gd name="T79" fmla="*/ 34 h 670"/>
                <a:gd name="T80" fmla="*/ 164 w 860"/>
                <a:gd name="T81" fmla="*/ 42 h 670"/>
                <a:gd name="T82" fmla="*/ 165 w 860"/>
                <a:gd name="T83" fmla="*/ 50 h 670"/>
                <a:gd name="T84" fmla="*/ 164 w 860"/>
                <a:gd name="T85" fmla="*/ 59 h 67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860" h="670">
                  <a:moveTo>
                    <a:pt x="857" y="341"/>
                  </a:moveTo>
                  <a:lnTo>
                    <a:pt x="853" y="358"/>
                  </a:lnTo>
                  <a:lnTo>
                    <a:pt x="849" y="375"/>
                  </a:lnTo>
                  <a:lnTo>
                    <a:pt x="843" y="392"/>
                  </a:lnTo>
                  <a:lnTo>
                    <a:pt x="836" y="408"/>
                  </a:lnTo>
                  <a:lnTo>
                    <a:pt x="829" y="424"/>
                  </a:lnTo>
                  <a:lnTo>
                    <a:pt x="820" y="440"/>
                  </a:lnTo>
                  <a:lnTo>
                    <a:pt x="811" y="456"/>
                  </a:lnTo>
                  <a:lnTo>
                    <a:pt x="801" y="471"/>
                  </a:lnTo>
                  <a:lnTo>
                    <a:pt x="789" y="486"/>
                  </a:lnTo>
                  <a:lnTo>
                    <a:pt x="777" y="500"/>
                  </a:lnTo>
                  <a:lnTo>
                    <a:pt x="764" y="514"/>
                  </a:lnTo>
                  <a:lnTo>
                    <a:pt x="751" y="527"/>
                  </a:lnTo>
                  <a:lnTo>
                    <a:pt x="737" y="540"/>
                  </a:lnTo>
                  <a:lnTo>
                    <a:pt x="722" y="552"/>
                  </a:lnTo>
                  <a:lnTo>
                    <a:pt x="707" y="564"/>
                  </a:lnTo>
                  <a:lnTo>
                    <a:pt x="691" y="576"/>
                  </a:lnTo>
                  <a:lnTo>
                    <a:pt x="674" y="586"/>
                  </a:lnTo>
                  <a:lnTo>
                    <a:pt x="657" y="597"/>
                  </a:lnTo>
                  <a:lnTo>
                    <a:pt x="639" y="606"/>
                  </a:lnTo>
                  <a:lnTo>
                    <a:pt x="621" y="615"/>
                  </a:lnTo>
                  <a:lnTo>
                    <a:pt x="601" y="624"/>
                  </a:lnTo>
                  <a:lnTo>
                    <a:pt x="582" y="632"/>
                  </a:lnTo>
                  <a:lnTo>
                    <a:pt x="563" y="639"/>
                  </a:lnTo>
                  <a:lnTo>
                    <a:pt x="543" y="645"/>
                  </a:lnTo>
                  <a:lnTo>
                    <a:pt x="522" y="651"/>
                  </a:lnTo>
                  <a:lnTo>
                    <a:pt x="502" y="656"/>
                  </a:lnTo>
                  <a:lnTo>
                    <a:pt x="481" y="661"/>
                  </a:lnTo>
                  <a:lnTo>
                    <a:pt x="460" y="664"/>
                  </a:lnTo>
                  <a:lnTo>
                    <a:pt x="438" y="667"/>
                  </a:lnTo>
                  <a:lnTo>
                    <a:pt x="416" y="669"/>
                  </a:lnTo>
                  <a:lnTo>
                    <a:pt x="394" y="670"/>
                  </a:lnTo>
                  <a:lnTo>
                    <a:pt x="372" y="670"/>
                  </a:lnTo>
                  <a:lnTo>
                    <a:pt x="350" y="669"/>
                  </a:lnTo>
                  <a:lnTo>
                    <a:pt x="329" y="668"/>
                  </a:lnTo>
                  <a:lnTo>
                    <a:pt x="308" y="665"/>
                  </a:lnTo>
                  <a:lnTo>
                    <a:pt x="288" y="662"/>
                  </a:lnTo>
                  <a:lnTo>
                    <a:pt x="268" y="657"/>
                  </a:lnTo>
                  <a:lnTo>
                    <a:pt x="249" y="652"/>
                  </a:lnTo>
                  <a:lnTo>
                    <a:pt x="229" y="647"/>
                  </a:lnTo>
                  <a:lnTo>
                    <a:pt x="211" y="641"/>
                  </a:lnTo>
                  <a:lnTo>
                    <a:pt x="193" y="634"/>
                  </a:lnTo>
                  <a:lnTo>
                    <a:pt x="176" y="626"/>
                  </a:lnTo>
                  <a:lnTo>
                    <a:pt x="160" y="618"/>
                  </a:lnTo>
                  <a:lnTo>
                    <a:pt x="144" y="609"/>
                  </a:lnTo>
                  <a:lnTo>
                    <a:pt x="129" y="600"/>
                  </a:lnTo>
                  <a:lnTo>
                    <a:pt x="115" y="590"/>
                  </a:lnTo>
                  <a:lnTo>
                    <a:pt x="101" y="579"/>
                  </a:lnTo>
                  <a:lnTo>
                    <a:pt x="88" y="568"/>
                  </a:lnTo>
                  <a:lnTo>
                    <a:pt x="76" y="556"/>
                  </a:lnTo>
                  <a:lnTo>
                    <a:pt x="65" y="544"/>
                  </a:lnTo>
                  <a:lnTo>
                    <a:pt x="55" y="531"/>
                  </a:lnTo>
                  <a:lnTo>
                    <a:pt x="45" y="518"/>
                  </a:lnTo>
                  <a:lnTo>
                    <a:pt x="35" y="504"/>
                  </a:lnTo>
                  <a:lnTo>
                    <a:pt x="28" y="490"/>
                  </a:lnTo>
                  <a:lnTo>
                    <a:pt x="21" y="476"/>
                  </a:lnTo>
                  <a:lnTo>
                    <a:pt x="15" y="461"/>
                  </a:lnTo>
                  <a:lnTo>
                    <a:pt x="10" y="445"/>
                  </a:lnTo>
                  <a:lnTo>
                    <a:pt x="6" y="429"/>
                  </a:lnTo>
                  <a:lnTo>
                    <a:pt x="3" y="413"/>
                  </a:lnTo>
                  <a:lnTo>
                    <a:pt x="1" y="397"/>
                  </a:lnTo>
                  <a:lnTo>
                    <a:pt x="0" y="380"/>
                  </a:lnTo>
                  <a:lnTo>
                    <a:pt x="0" y="364"/>
                  </a:lnTo>
                  <a:lnTo>
                    <a:pt x="1" y="347"/>
                  </a:lnTo>
                  <a:lnTo>
                    <a:pt x="4" y="330"/>
                  </a:lnTo>
                  <a:lnTo>
                    <a:pt x="7" y="313"/>
                  </a:lnTo>
                  <a:lnTo>
                    <a:pt x="12" y="296"/>
                  </a:lnTo>
                  <a:lnTo>
                    <a:pt x="17" y="279"/>
                  </a:lnTo>
                  <a:lnTo>
                    <a:pt x="24" y="263"/>
                  </a:lnTo>
                  <a:lnTo>
                    <a:pt x="31" y="247"/>
                  </a:lnTo>
                  <a:lnTo>
                    <a:pt x="40" y="230"/>
                  </a:lnTo>
                  <a:lnTo>
                    <a:pt x="50" y="215"/>
                  </a:lnTo>
                  <a:lnTo>
                    <a:pt x="60" y="200"/>
                  </a:lnTo>
                  <a:lnTo>
                    <a:pt x="71" y="185"/>
                  </a:lnTo>
                  <a:lnTo>
                    <a:pt x="83" y="171"/>
                  </a:lnTo>
                  <a:lnTo>
                    <a:pt x="96" y="157"/>
                  </a:lnTo>
                  <a:lnTo>
                    <a:pt x="109" y="144"/>
                  </a:lnTo>
                  <a:lnTo>
                    <a:pt x="123" y="131"/>
                  </a:lnTo>
                  <a:lnTo>
                    <a:pt x="138" y="118"/>
                  </a:lnTo>
                  <a:lnTo>
                    <a:pt x="153" y="106"/>
                  </a:lnTo>
                  <a:lnTo>
                    <a:pt x="169" y="95"/>
                  </a:lnTo>
                  <a:lnTo>
                    <a:pt x="186" y="84"/>
                  </a:lnTo>
                  <a:lnTo>
                    <a:pt x="203" y="74"/>
                  </a:lnTo>
                  <a:lnTo>
                    <a:pt x="221" y="64"/>
                  </a:lnTo>
                  <a:lnTo>
                    <a:pt x="240" y="55"/>
                  </a:lnTo>
                  <a:lnTo>
                    <a:pt x="259" y="47"/>
                  </a:lnTo>
                  <a:lnTo>
                    <a:pt x="278" y="39"/>
                  </a:lnTo>
                  <a:lnTo>
                    <a:pt x="298" y="31"/>
                  </a:lnTo>
                  <a:lnTo>
                    <a:pt x="317" y="24"/>
                  </a:lnTo>
                  <a:lnTo>
                    <a:pt x="338" y="19"/>
                  </a:lnTo>
                  <a:lnTo>
                    <a:pt x="358" y="14"/>
                  </a:lnTo>
                  <a:lnTo>
                    <a:pt x="379" y="10"/>
                  </a:lnTo>
                  <a:lnTo>
                    <a:pt x="400" y="6"/>
                  </a:lnTo>
                  <a:lnTo>
                    <a:pt x="423" y="3"/>
                  </a:lnTo>
                  <a:lnTo>
                    <a:pt x="444" y="2"/>
                  </a:lnTo>
                  <a:lnTo>
                    <a:pt x="466" y="1"/>
                  </a:lnTo>
                  <a:lnTo>
                    <a:pt x="488" y="0"/>
                  </a:lnTo>
                  <a:lnTo>
                    <a:pt x="510" y="1"/>
                  </a:lnTo>
                  <a:lnTo>
                    <a:pt x="531" y="3"/>
                  </a:lnTo>
                  <a:lnTo>
                    <a:pt x="552" y="5"/>
                  </a:lnTo>
                  <a:lnTo>
                    <a:pt x="572" y="8"/>
                  </a:lnTo>
                  <a:lnTo>
                    <a:pt x="592" y="12"/>
                  </a:lnTo>
                  <a:lnTo>
                    <a:pt x="612" y="17"/>
                  </a:lnTo>
                  <a:lnTo>
                    <a:pt x="631" y="23"/>
                  </a:lnTo>
                  <a:lnTo>
                    <a:pt x="650" y="29"/>
                  </a:lnTo>
                  <a:lnTo>
                    <a:pt x="667" y="37"/>
                  </a:lnTo>
                  <a:lnTo>
                    <a:pt x="684" y="44"/>
                  </a:lnTo>
                  <a:lnTo>
                    <a:pt x="700" y="53"/>
                  </a:lnTo>
                  <a:lnTo>
                    <a:pt x="716" y="61"/>
                  </a:lnTo>
                  <a:lnTo>
                    <a:pt x="731" y="71"/>
                  </a:lnTo>
                  <a:lnTo>
                    <a:pt x="746" y="81"/>
                  </a:lnTo>
                  <a:lnTo>
                    <a:pt x="759" y="92"/>
                  </a:lnTo>
                  <a:lnTo>
                    <a:pt x="772" y="103"/>
                  </a:lnTo>
                  <a:lnTo>
                    <a:pt x="784" y="115"/>
                  </a:lnTo>
                  <a:lnTo>
                    <a:pt x="796" y="127"/>
                  </a:lnTo>
                  <a:lnTo>
                    <a:pt x="807" y="140"/>
                  </a:lnTo>
                  <a:lnTo>
                    <a:pt x="816" y="153"/>
                  </a:lnTo>
                  <a:lnTo>
                    <a:pt x="825" y="167"/>
                  </a:lnTo>
                  <a:lnTo>
                    <a:pt x="833" y="181"/>
                  </a:lnTo>
                  <a:lnTo>
                    <a:pt x="840" y="195"/>
                  </a:lnTo>
                  <a:lnTo>
                    <a:pt x="846" y="210"/>
                  </a:lnTo>
                  <a:lnTo>
                    <a:pt x="850" y="225"/>
                  </a:lnTo>
                  <a:lnTo>
                    <a:pt x="855" y="241"/>
                  </a:lnTo>
                  <a:lnTo>
                    <a:pt x="857" y="258"/>
                  </a:lnTo>
                  <a:lnTo>
                    <a:pt x="859" y="274"/>
                  </a:lnTo>
                  <a:lnTo>
                    <a:pt x="860" y="290"/>
                  </a:lnTo>
                  <a:lnTo>
                    <a:pt x="860" y="307"/>
                  </a:lnTo>
                  <a:lnTo>
                    <a:pt x="859" y="324"/>
                  </a:lnTo>
                  <a:lnTo>
                    <a:pt x="857" y="34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1" name="Freeform 20">
              <a:extLst>
                <a:ext uri="{FF2B5EF4-FFF2-40B4-BE49-F238E27FC236}">
                  <a16:creationId xmlns:a16="http://schemas.microsoft.com/office/drawing/2014/main" id="{FC0D712C-37DC-4F00-80FA-CFCF706AAEF3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626554" y="2663322"/>
              <a:ext cx="155545" cy="100004"/>
            </a:xfrm>
            <a:custGeom>
              <a:avLst/>
              <a:gdLst>
                <a:gd name="T0" fmla="*/ 160 w 859"/>
                <a:gd name="T1" fmla="*/ 67 h 669"/>
                <a:gd name="T2" fmla="*/ 156 w 859"/>
                <a:gd name="T3" fmla="*/ 76 h 669"/>
                <a:gd name="T4" fmla="*/ 151 w 859"/>
                <a:gd name="T5" fmla="*/ 84 h 669"/>
                <a:gd name="T6" fmla="*/ 144 w 859"/>
                <a:gd name="T7" fmla="*/ 92 h 669"/>
                <a:gd name="T8" fmla="*/ 136 w 859"/>
                <a:gd name="T9" fmla="*/ 99 h 669"/>
                <a:gd name="T10" fmla="*/ 127 w 859"/>
                <a:gd name="T11" fmla="*/ 105 h 669"/>
                <a:gd name="T12" fmla="*/ 117 w 859"/>
                <a:gd name="T13" fmla="*/ 110 h 669"/>
                <a:gd name="T14" fmla="*/ 106 w 859"/>
                <a:gd name="T15" fmla="*/ 115 h 669"/>
                <a:gd name="T16" fmla="*/ 94 w 859"/>
                <a:gd name="T17" fmla="*/ 118 h 669"/>
                <a:gd name="T18" fmla="*/ 82 w 859"/>
                <a:gd name="T19" fmla="*/ 119 h 669"/>
                <a:gd name="T20" fmla="*/ 70 w 859"/>
                <a:gd name="T21" fmla="*/ 120 h 669"/>
                <a:gd name="T22" fmla="*/ 58 w 859"/>
                <a:gd name="T23" fmla="*/ 119 h 669"/>
                <a:gd name="T24" fmla="*/ 47 w 859"/>
                <a:gd name="T25" fmla="*/ 117 h 669"/>
                <a:gd name="T26" fmla="*/ 36 w 859"/>
                <a:gd name="T27" fmla="*/ 114 h 669"/>
                <a:gd name="T28" fmla="*/ 27 w 859"/>
                <a:gd name="T29" fmla="*/ 109 h 669"/>
                <a:gd name="T30" fmla="*/ 19 w 859"/>
                <a:gd name="T31" fmla="*/ 104 h 669"/>
                <a:gd name="T32" fmla="*/ 12 w 859"/>
                <a:gd name="T33" fmla="*/ 97 h 669"/>
                <a:gd name="T34" fmla="*/ 7 w 859"/>
                <a:gd name="T35" fmla="*/ 90 h 669"/>
                <a:gd name="T36" fmla="*/ 3 w 859"/>
                <a:gd name="T37" fmla="*/ 83 h 669"/>
                <a:gd name="T38" fmla="*/ 1 w 859"/>
                <a:gd name="T39" fmla="*/ 74 h 669"/>
                <a:gd name="T40" fmla="*/ 0 w 859"/>
                <a:gd name="T41" fmla="*/ 65 h 669"/>
                <a:gd name="T42" fmla="*/ 1 w 859"/>
                <a:gd name="T43" fmla="*/ 56 h 669"/>
                <a:gd name="T44" fmla="*/ 5 w 859"/>
                <a:gd name="T45" fmla="*/ 47 h 669"/>
                <a:gd name="T46" fmla="*/ 9 w 859"/>
                <a:gd name="T47" fmla="*/ 39 h 669"/>
                <a:gd name="T48" fmla="*/ 15 w 859"/>
                <a:gd name="T49" fmla="*/ 31 h 669"/>
                <a:gd name="T50" fmla="*/ 23 w 859"/>
                <a:gd name="T51" fmla="*/ 23 h 669"/>
                <a:gd name="T52" fmla="*/ 32 w 859"/>
                <a:gd name="T53" fmla="*/ 17 h 669"/>
                <a:gd name="T54" fmla="*/ 42 w 859"/>
                <a:gd name="T55" fmla="*/ 11 h 669"/>
                <a:gd name="T56" fmla="*/ 52 w 859"/>
                <a:gd name="T57" fmla="*/ 7 h 669"/>
                <a:gd name="T58" fmla="*/ 64 w 859"/>
                <a:gd name="T59" fmla="*/ 3 h 669"/>
                <a:gd name="T60" fmla="*/ 75 w 859"/>
                <a:gd name="T61" fmla="*/ 1 h 669"/>
                <a:gd name="T62" fmla="*/ 88 w 859"/>
                <a:gd name="T63" fmla="*/ 0 h 669"/>
                <a:gd name="T64" fmla="*/ 100 w 859"/>
                <a:gd name="T65" fmla="*/ 1 h 669"/>
                <a:gd name="T66" fmla="*/ 112 w 859"/>
                <a:gd name="T67" fmla="*/ 2 h 669"/>
                <a:gd name="T68" fmla="*/ 122 w 859"/>
                <a:gd name="T69" fmla="*/ 5 h 669"/>
                <a:gd name="T70" fmla="*/ 132 w 859"/>
                <a:gd name="T71" fmla="*/ 9 h 669"/>
                <a:gd name="T72" fmla="*/ 141 w 859"/>
                <a:gd name="T73" fmla="*/ 14 h 669"/>
                <a:gd name="T74" fmla="*/ 148 w 859"/>
                <a:gd name="T75" fmla="*/ 20 h 669"/>
                <a:gd name="T76" fmla="*/ 154 w 859"/>
                <a:gd name="T77" fmla="*/ 27 h 669"/>
                <a:gd name="T78" fmla="*/ 158 w 859"/>
                <a:gd name="T79" fmla="*/ 35 h 669"/>
                <a:gd name="T80" fmla="*/ 161 w 859"/>
                <a:gd name="T81" fmla="*/ 43 h 669"/>
                <a:gd name="T82" fmla="*/ 162 w 859"/>
                <a:gd name="T83" fmla="*/ 52 h 669"/>
                <a:gd name="T84" fmla="*/ 161 w 859"/>
                <a:gd name="T85" fmla="*/ 61 h 66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859" h="669">
                  <a:moveTo>
                    <a:pt x="855" y="340"/>
                  </a:moveTo>
                  <a:lnTo>
                    <a:pt x="852" y="358"/>
                  </a:lnTo>
                  <a:lnTo>
                    <a:pt x="847" y="375"/>
                  </a:lnTo>
                  <a:lnTo>
                    <a:pt x="842" y="392"/>
                  </a:lnTo>
                  <a:lnTo>
                    <a:pt x="835" y="408"/>
                  </a:lnTo>
                  <a:lnTo>
                    <a:pt x="828" y="424"/>
                  </a:lnTo>
                  <a:lnTo>
                    <a:pt x="819" y="440"/>
                  </a:lnTo>
                  <a:lnTo>
                    <a:pt x="810" y="455"/>
                  </a:lnTo>
                  <a:lnTo>
                    <a:pt x="800" y="470"/>
                  </a:lnTo>
                  <a:lnTo>
                    <a:pt x="789" y="485"/>
                  </a:lnTo>
                  <a:lnTo>
                    <a:pt x="777" y="499"/>
                  </a:lnTo>
                  <a:lnTo>
                    <a:pt x="764" y="513"/>
                  </a:lnTo>
                  <a:lnTo>
                    <a:pt x="751" y="526"/>
                  </a:lnTo>
                  <a:lnTo>
                    <a:pt x="737" y="539"/>
                  </a:lnTo>
                  <a:lnTo>
                    <a:pt x="721" y="551"/>
                  </a:lnTo>
                  <a:lnTo>
                    <a:pt x="706" y="564"/>
                  </a:lnTo>
                  <a:lnTo>
                    <a:pt x="690" y="576"/>
                  </a:lnTo>
                  <a:lnTo>
                    <a:pt x="673" y="587"/>
                  </a:lnTo>
                  <a:lnTo>
                    <a:pt x="656" y="597"/>
                  </a:lnTo>
                  <a:lnTo>
                    <a:pt x="638" y="606"/>
                  </a:lnTo>
                  <a:lnTo>
                    <a:pt x="620" y="615"/>
                  </a:lnTo>
                  <a:lnTo>
                    <a:pt x="601" y="624"/>
                  </a:lnTo>
                  <a:lnTo>
                    <a:pt x="582" y="632"/>
                  </a:lnTo>
                  <a:lnTo>
                    <a:pt x="563" y="639"/>
                  </a:lnTo>
                  <a:lnTo>
                    <a:pt x="542" y="645"/>
                  </a:lnTo>
                  <a:lnTo>
                    <a:pt x="521" y="651"/>
                  </a:lnTo>
                  <a:lnTo>
                    <a:pt x="501" y="656"/>
                  </a:lnTo>
                  <a:lnTo>
                    <a:pt x="480" y="660"/>
                  </a:lnTo>
                  <a:lnTo>
                    <a:pt x="459" y="664"/>
                  </a:lnTo>
                  <a:lnTo>
                    <a:pt x="437" y="666"/>
                  </a:lnTo>
                  <a:lnTo>
                    <a:pt x="416" y="668"/>
                  </a:lnTo>
                  <a:lnTo>
                    <a:pt x="394" y="669"/>
                  </a:lnTo>
                  <a:lnTo>
                    <a:pt x="372" y="669"/>
                  </a:lnTo>
                  <a:lnTo>
                    <a:pt x="349" y="668"/>
                  </a:lnTo>
                  <a:lnTo>
                    <a:pt x="328" y="667"/>
                  </a:lnTo>
                  <a:lnTo>
                    <a:pt x="307" y="665"/>
                  </a:lnTo>
                  <a:lnTo>
                    <a:pt x="287" y="661"/>
                  </a:lnTo>
                  <a:lnTo>
                    <a:pt x="267" y="657"/>
                  </a:lnTo>
                  <a:lnTo>
                    <a:pt x="248" y="653"/>
                  </a:lnTo>
                  <a:lnTo>
                    <a:pt x="229" y="647"/>
                  </a:lnTo>
                  <a:lnTo>
                    <a:pt x="211" y="641"/>
                  </a:lnTo>
                  <a:lnTo>
                    <a:pt x="193" y="634"/>
                  </a:lnTo>
                  <a:lnTo>
                    <a:pt x="176" y="626"/>
                  </a:lnTo>
                  <a:lnTo>
                    <a:pt x="159" y="618"/>
                  </a:lnTo>
                  <a:lnTo>
                    <a:pt x="143" y="609"/>
                  </a:lnTo>
                  <a:lnTo>
                    <a:pt x="128" y="600"/>
                  </a:lnTo>
                  <a:lnTo>
                    <a:pt x="114" y="590"/>
                  </a:lnTo>
                  <a:lnTo>
                    <a:pt x="100" y="579"/>
                  </a:lnTo>
                  <a:lnTo>
                    <a:pt x="87" y="568"/>
                  </a:lnTo>
                  <a:lnTo>
                    <a:pt x="75" y="556"/>
                  </a:lnTo>
                  <a:lnTo>
                    <a:pt x="64" y="543"/>
                  </a:lnTo>
                  <a:lnTo>
                    <a:pt x="53" y="530"/>
                  </a:lnTo>
                  <a:lnTo>
                    <a:pt x="44" y="517"/>
                  </a:lnTo>
                  <a:lnTo>
                    <a:pt x="35" y="503"/>
                  </a:lnTo>
                  <a:lnTo>
                    <a:pt x="27" y="489"/>
                  </a:lnTo>
                  <a:lnTo>
                    <a:pt x="20" y="475"/>
                  </a:lnTo>
                  <a:lnTo>
                    <a:pt x="15" y="460"/>
                  </a:lnTo>
                  <a:lnTo>
                    <a:pt x="10" y="445"/>
                  </a:lnTo>
                  <a:lnTo>
                    <a:pt x="6" y="429"/>
                  </a:lnTo>
                  <a:lnTo>
                    <a:pt x="3" y="413"/>
                  </a:lnTo>
                  <a:lnTo>
                    <a:pt x="1" y="397"/>
                  </a:lnTo>
                  <a:lnTo>
                    <a:pt x="0" y="380"/>
                  </a:lnTo>
                  <a:lnTo>
                    <a:pt x="0" y="364"/>
                  </a:lnTo>
                  <a:lnTo>
                    <a:pt x="1" y="347"/>
                  </a:lnTo>
                  <a:lnTo>
                    <a:pt x="4" y="329"/>
                  </a:lnTo>
                  <a:lnTo>
                    <a:pt x="7" y="312"/>
                  </a:lnTo>
                  <a:lnTo>
                    <a:pt x="12" y="295"/>
                  </a:lnTo>
                  <a:lnTo>
                    <a:pt x="17" y="278"/>
                  </a:lnTo>
                  <a:lnTo>
                    <a:pt x="24" y="262"/>
                  </a:lnTo>
                  <a:lnTo>
                    <a:pt x="31" y="246"/>
                  </a:lnTo>
                  <a:lnTo>
                    <a:pt x="40" y="230"/>
                  </a:lnTo>
                  <a:lnTo>
                    <a:pt x="49" y="215"/>
                  </a:lnTo>
                  <a:lnTo>
                    <a:pt x="59" y="200"/>
                  </a:lnTo>
                  <a:lnTo>
                    <a:pt x="70" y="185"/>
                  </a:lnTo>
                  <a:lnTo>
                    <a:pt x="82" y="171"/>
                  </a:lnTo>
                  <a:lnTo>
                    <a:pt x="95" y="157"/>
                  </a:lnTo>
                  <a:lnTo>
                    <a:pt x="108" y="144"/>
                  </a:lnTo>
                  <a:lnTo>
                    <a:pt x="122" y="130"/>
                  </a:lnTo>
                  <a:lnTo>
                    <a:pt x="137" y="117"/>
                  </a:lnTo>
                  <a:lnTo>
                    <a:pt x="152" y="105"/>
                  </a:lnTo>
                  <a:lnTo>
                    <a:pt x="168" y="94"/>
                  </a:lnTo>
                  <a:lnTo>
                    <a:pt x="186" y="83"/>
                  </a:lnTo>
                  <a:lnTo>
                    <a:pt x="203" y="73"/>
                  </a:lnTo>
                  <a:lnTo>
                    <a:pt x="221" y="63"/>
                  </a:lnTo>
                  <a:lnTo>
                    <a:pt x="239" y="54"/>
                  </a:lnTo>
                  <a:lnTo>
                    <a:pt x="258" y="46"/>
                  </a:lnTo>
                  <a:lnTo>
                    <a:pt x="277" y="38"/>
                  </a:lnTo>
                  <a:lnTo>
                    <a:pt x="296" y="31"/>
                  </a:lnTo>
                  <a:lnTo>
                    <a:pt x="316" y="24"/>
                  </a:lnTo>
                  <a:lnTo>
                    <a:pt x="337" y="19"/>
                  </a:lnTo>
                  <a:lnTo>
                    <a:pt x="358" y="14"/>
                  </a:lnTo>
                  <a:lnTo>
                    <a:pt x="379" y="10"/>
                  </a:lnTo>
                  <a:lnTo>
                    <a:pt x="400" y="6"/>
                  </a:lnTo>
                  <a:lnTo>
                    <a:pt x="422" y="4"/>
                  </a:lnTo>
                  <a:lnTo>
                    <a:pt x="443" y="2"/>
                  </a:lnTo>
                  <a:lnTo>
                    <a:pt x="465" y="1"/>
                  </a:lnTo>
                  <a:lnTo>
                    <a:pt x="487" y="0"/>
                  </a:lnTo>
                  <a:lnTo>
                    <a:pt x="509" y="1"/>
                  </a:lnTo>
                  <a:lnTo>
                    <a:pt x="530" y="3"/>
                  </a:lnTo>
                  <a:lnTo>
                    <a:pt x="552" y="5"/>
                  </a:lnTo>
                  <a:lnTo>
                    <a:pt x="572" y="8"/>
                  </a:lnTo>
                  <a:lnTo>
                    <a:pt x="592" y="12"/>
                  </a:lnTo>
                  <a:lnTo>
                    <a:pt x="611" y="17"/>
                  </a:lnTo>
                  <a:lnTo>
                    <a:pt x="630" y="23"/>
                  </a:lnTo>
                  <a:lnTo>
                    <a:pt x="648" y="29"/>
                  </a:lnTo>
                  <a:lnTo>
                    <a:pt x="666" y="36"/>
                  </a:lnTo>
                  <a:lnTo>
                    <a:pt x="683" y="43"/>
                  </a:lnTo>
                  <a:lnTo>
                    <a:pt x="699" y="52"/>
                  </a:lnTo>
                  <a:lnTo>
                    <a:pt x="715" y="60"/>
                  </a:lnTo>
                  <a:lnTo>
                    <a:pt x="731" y="70"/>
                  </a:lnTo>
                  <a:lnTo>
                    <a:pt x="745" y="80"/>
                  </a:lnTo>
                  <a:lnTo>
                    <a:pt x="759" y="91"/>
                  </a:lnTo>
                  <a:lnTo>
                    <a:pt x="772" y="102"/>
                  </a:lnTo>
                  <a:lnTo>
                    <a:pt x="784" y="114"/>
                  </a:lnTo>
                  <a:lnTo>
                    <a:pt x="795" y="126"/>
                  </a:lnTo>
                  <a:lnTo>
                    <a:pt x="805" y="140"/>
                  </a:lnTo>
                  <a:lnTo>
                    <a:pt x="815" y="153"/>
                  </a:lnTo>
                  <a:lnTo>
                    <a:pt x="824" y="167"/>
                  </a:lnTo>
                  <a:lnTo>
                    <a:pt x="832" y="181"/>
                  </a:lnTo>
                  <a:lnTo>
                    <a:pt x="838" y="195"/>
                  </a:lnTo>
                  <a:lnTo>
                    <a:pt x="844" y="210"/>
                  </a:lnTo>
                  <a:lnTo>
                    <a:pt x="849" y="225"/>
                  </a:lnTo>
                  <a:lnTo>
                    <a:pt x="853" y="241"/>
                  </a:lnTo>
                  <a:lnTo>
                    <a:pt x="856" y="257"/>
                  </a:lnTo>
                  <a:lnTo>
                    <a:pt x="858" y="273"/>
                  </a:lnTo>
                  <a:lnTo>
                    <a:pt x="859" y="289"/>
                  </a:lnTo>
                  <a:lnTo>
                    <a:pt x="859" y="306"/>
                  </a:lnTo>
                  <a:lnTo>
                    <a:pt x="858" y="323"/>
                  </a:lnTo>
                  <a:lnTo>
                    <a:pt x="855" y="34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2" name="Freeform 21">
              <a:extLst>
                <a:ext uri="{FF2B5EF4-FFF2-40B4-BE49-F238E27FC236}">
                  <a16:creationId xmlns:a16="http://schemas.microsoft.com/office/drawing/2014/main" id="{1105A828-99AB-4490-A185-A2D658751971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528304" y="2618179"/>
              <a:ext cx="74599" cy="239694"/>
            </a:xfrm>
            <a:custGeom>
              <a:avLst/>
              <a:gdLst>
                <a:gd name="T0" fmla="*/ 7 w 405"/>
                <a:gd name="T1" fmla="*/ 0 h 1649"/>
                <a:gd name="T2" fmla="*/ 6 w 405"/>
                <a:gd name="T3" fmla="*/ 1 h 1649"/>
                <a:gd name="T4" fmla="*/ 4 w 405"/>
                <a:gd name="T5" fmla="*/ 1 h 1649"/>
                <a:gd name="T6" fmla="*/ 3 w 405"/>
                <a:gd name="T7" fmla="*/ 2 h 1649"/>
                <a:gd name="T8" fmla="*/ 2 w 405"/>
                <a:gd name="T9" fmla="*/ 4 h 1649"/>
                <a:gd name="T10" fmla="*/ 1 w 405"/>
                <a:gd name="T11" fmla="*/ 5 h 1649"/>
                <a:gd name="T12" fmla="*/ 0 w 405"/>
                <a:gd name="T13" fmla="*/ 7 h 1649"/>
                <a:gd name="T14" fmla="*/ 0 w 405"/>
                <a:gd name="T15" fmla="*/ 8 h 1649"/>
                <a:gd name="T16" fmla="*/ 0 w 405"/>
                <a:gd name="T17" fmla="*/ 10 h 1649"/>
                <a:gd name="T18" fmla="*/ 60 w 405"/>
                <a:gd name="T19" fmla="*/ 284 h 1649"/>
                <a:gd name="T20" fmla="*/ 61 w 405"/>
                <a:gd name="T21" fmla="*/ 286 h 1649"/>
                <a:gd name="T22" fmla="*/ 61 w 405"/>
                <a:gd name="T23" fmla="*/ 287 h 1649"/>
                <a:gd name="T24" fmla="*/ 63 w 405"/>
                <a:gd name="T25" fmla="*/ 289 h 1649"/>
                <a:gd name="T26" fmla="*/ 64 w 405"/>
                <a:gd name="T27" fmla="*/ 290 h 1649"/>
                <a:gd name="T28" fmla="*/ 65 w 405"/>
                <a:gd name="T29" fmla="*/ 290 h 1649"/>
                <a:gd name="T30" fmla="*/ 67 w 405"/>
                <a:gd name="T31" fmla="*/ 291 h 1649"/>
                <a:gd name="T32" fmla="*/ 69 w 405"/>
                <a:gd name="T33" fmla="*/ 291 h 1649"/>
                <a:gd name="T34" fmla="*/ 71 w 405"/>
                <a:gd name="T35" fmla="*/ 291 h 1649"/>
                <a:gd name="T36" fmla="*/ 72 w 405"/>
                <a:gd name="T37" fmla="*/ 290 h 1649"/>
                <a:gd name="T38" fmla="*/ 74 w 405"/>
                <a:gd name="T39" fmla="*/ 290 h 1649"/>
                <a:gd name="T40" fmla="*/ 75 w 405"/>
                <a:gd name="T41" fmla="*/ 289 h 1649"/>
                <a:gd name="T42" fmla="*/ 77 w 405"/>
                <a:gd name="T43" fmla="*/ 287 h 1649"/>
                <a:gd name="T44" fmla="*/ 77 w 405"/>
                <a:gd name="T45" fmla="*/ 286 h 1649"/>
                <a:gd name="T46" fmla="*/ 78 w 405"/>
                <a:gd name="T47" fmla="*/ 284 h 1649"/>
                <a:gd name="T48" fmla="*/ 78 w 405"/>
                <a:gd name="T49" fmla="*/ 283 h 1649"/>
                <a:gd name="T50" fmla="*/ 78 w 405"/>
                <a:gd name="T51" fmla="*/ 281 h 1649"/>
                <a:gd name="T52" fmla="*/ 18 w 405"/>
                <a:gd name="T53" fmla="*/ 7 h 1649"/>
                <a:gd name="T54" fmla="*/ 17 w 405"/>
                <a:gd name="T55" fmla="*/ 5 h 1649"/>
                <a:gd name="T56" fmla="*/ 17 w 405"/>
                <a:gd name="T57" fmla="*/ 4 h 1649"/>
                <a:gd name="T58" fmla="*/ 15 w 405"/>
                <a:gd name="T59" fmla="*/ 2 h 1649"/>
                <a:gd name="T60" fmla="*/ 14 w 405"/>
                <a:gd name="T61" fmla="*/ 1 h 1649"/>
                <a:gd name="T62" fmla="*/ 13 w 405"/>
                <a:gd name="T63" fmla="*/ 1 h 1649"/>
                <a:gd name="T64" fmla="*/ 11 w 405"/>
                <a:gd name="T65" fmla="*/ 0 h 1649"/>
                <a:gd name="T66" fmla="*/ 9 w 405"/>
                <a:gd name="T67" fmla="*/ 0 h 1649"/>
                <a:gd name="T68" fmla="*/ 7 w 405"/>
                <a:gd name="T69" fmla="*/ 0 h 164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405" h="1649">
                  <a:moveTo>
                    <a:pt x="38" y="1"/>
                  </a:moveTo>
                  <a:lnTo>
                    <a:pt x="29" y="3"/>
                  </a:lnTo>
                  <a:lnTo>
                    <a:pt x="21" y="8"/>
                  </a:lnTo>
                  <a:lnTo>
                    <a:pt x="14" y="13"/>
                  </a:lnTo>
                  <a:lnTo>
                    <a:pt x="9" y="20"/>
                  </a:lnTo>
                  <a:lnTo>
                    <a:pt x="3" y="28"/>
                  </a:lnTo>
                  <a:lnTo>
                    <a:pt x="1" y="37"/>
                  </a:lnTo>
                  <a:lnTo>
                    <a:pt x="0" y="46"/>
                  </a:lnTo>
                  <a:lnTo>
                    <a:pt x="1" y="55"/>
                  </a:lnTo>
                  <a:lnTo>
                    <a:pt x="312" y="1611"/>
                  </a:lnTo>
                  <a:lnTo>
                    <a:pt x="315" y="1620"/>
                  </a:lnTo>
                  <a:lnTo>
                    <a:pt x="319" y="1628"/>
                  </a:lnTo>
                  <a:lnTo>
                    <a:pt x="325" y="1635"/>
                  </a:lnTo>
                  <a:lnTo>
                    <a:pt x="332" y="1641"/>
                  </a:lnTo>
                  <a:lnTo>
                    <a:pt x="340" y="1645"/>
                  </a:lnTo>
                  <a:lnTo>
                    <a:pt x="349" y="1648"/>
                  </a:lnTo>
                  <a:lnTo>
                    <a:pt x="358" y="1649"/>
                  </a:lnTo>
                  <a:lnTo>
                    <a:pt x="367" y="1648"/>
                  </a:lnTo>
                  <a:lnTo>
                    <a:pt x="376" y="1645"/>
                  </a:lnTo>
                  <a:lnTo>
                    <a:pt x="385" y="1641"/>
                  </a:lnTo>
                  <a:lnTo>
                    <a:pt x="392" y="1635"/>
                  </a:lnTo>
                  <a:lnTo>
                    <a:pt x="398" y="1628"/>
                  </a:lnTo>
                  <a:lnTo>
                    <a:pt x="402" y="1620"/>
                  </a:lnTo>
                  <a:lnTo>
                    <a:pt x="404" y="1612"/>
                  </a:lnTo>
                  <a:lnTo>
                    <a:pt x="405" y="1603"/>
                  </a:lnTo>
                  <a:lnTo>
                    <a:pt x="404" y="1593"/>
                  </a:lnTo>
                  <a:lnTo>
                    <a:pt x="93" y="37"/>
                  </a:lnTo>
                  <a:lnTo>
                    <a:pt x="90" y="28"/>
                  </a:lnTo>
                  <a:lnTo>
                    <a:pt x="86" y="20"/>
                  </a:lnTo>
                  <a:lnTo>
                    <a:pt x="80" y="13"/>
                  </a:lnTo>
                  <a:lnTo>
                    <a:pt x="73" y="7"/>
                  </a:lnTo>
                  <a:lnTo>
                    <a:pt x="65" y="3"/>
                  </a:lnTo>
                  <a:lnTo>
                    <a:pt x="57" y="1"/>
                  </a:lnTo>
                  <a:lnTo>
                    <a:pt x="47" y="0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3" name="Freeform 22">
              <a:extLst>
                <a:ext uri="{FF2B5EF4-FFF2-40B4-BE49-F238E27FC236}">
                  <a16:creationId xmlns:a16="http://schemas.microsoft.com/office/drawing/2014/main" id="{7D51CA44-4FCD-4825-AABC-C1A07E313EFD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697995" y="2469645"/>
              <a:ext cx="73011" cy="242869"/>
            </a:xfrm>
            <a:custGeom>
              <a:avLst/>
              <a:gdLst>
                <a:gd name="T0" fmla="*/ 7 w 405"/>
                <a:gd name="T1" fmla="*/ 0 h 1649"/>
                <a:gd name="T2" fmla="*/ 5 w 405"/>
                <a:gd name="T3" fmla="*/ 1 h 1649"/>
                <a:gd name="T4" fmla="*/ 4 w 405"/>
                <a:gd name="T5" fmla="*/ 1 h 1649"/>
                <a:gd name="T6" fmla="*/ 2 w 405"/>
                <a:gd name="T7" fmla="*/ 2 h 1649"/>
                <a:gd name="T8" fmla="*/ 2 w 405"/>
                <a:gd name="T9" fmla="*/ 4 h 1649"/>
                <a:gd name="T10" fmla="*/ 1 w 405"/>
                <a:gd name="T11" fmla="*/ 5 h 1649"/>
                <a:gd name="T12" fmla="*/ 0 w 405"/>
                <a:gd name="T13" fmla="*/ 7 h 1649"/>
                <a:gd name="T14" fmla="*/ 0 w 405"/>
                <a:gd name="T15" fmla="*/ 8 h 1649"/>
                <a:gd name="T16" fmla="*/ 0 w 405"/>
                <a:gd name="T17" fmla="*/ 10 h 1649"/>
                <a:gd name="T18" fmla="*/ 60 w 405"/>
                <a:gd name="T19" fmla="*/ 287 h 1649"/>
                <a:gd name="T20" fmla="*/ 60 w 405"/>
                <a:gd name="T21" fmla="*/ 289 h 1649"/>
                <a:gd name="T22" fmla="*/ 61 w 405"/>
                <a:gd name="T23" fmla="*/ 290 h 1649"/>
                <a:gd name="T24" fmla="*/ 62 w 405"/>
                <a:gd name="T25" fmla="*/ 291 h 1649"/>
                <a:gd name="T26" fmla="*/ 63 w 405"/>
                <a:gd name="T27" fmla="*/ 292 h 1649"/>
                <a:gd name="T28" fmla="*/ 65 w 405"/>
                <a:gd name="T29" fmla="*/ 293 h 1649"/>
                <a:gd name="T30" fmla="*/ 66 w 405"/>
                <a:gd name="T31" fmla="*/ 294 h 1649"/>
                <a:gd name="T32" fmla="*/ 68 w 405"/>
                <a:gd name="T33" fmla="*/ 294 h 1649"/>
                <a:gd name="T34" fmla="*/ 70 w 405"/>
                <a:gd name="T35" fmla="*/ 294 h 1649"/>
                <a:gd name="T36" fmla="*/ 71 w 405"/>
                <a:gd name="T37" fmla="*/ 293 h 1649"/>
                <a:gd name="T38" fmla="*/ 73 w 405"/>
                <a:gd name="T39" fmla="*/ 292 h 1649"/>
                <a:gd name="T40" fmla="*/ 74 w 405"/>
                <a:gd name="T41" fmla="*/ 291 h 1649"/>
                <a:gd name="T42" fmla="*/ 75 w 405"/>
                <a:gd name="T43" fmla="*/ 290 h 1649"/>
                <a:gd name="T44" fmla="*/ 76 w 405"/>
                <a:gd name="T45" fmla="*/ 289 h 1649"/>
                <a:gd name="T46" fmla="*/ 77 w 405"/>
                <a:gd name="T47" fmla="*/ 287 h 1649"/>
                <a:gd name="T48" fmla="*/ 77 w 405"/>
                <a:gd name="T49" fmla="*/ 286 h 1649"/>
                <a:gd name="T50" fmla="*/ 77 w 405"/>
                <a:gd name="T51" fmla="*/ 284 h 1649"/>
                <a:gd name="T52" fmla="*/ 18 w 405"/>
                <a:gd name="T53" fmla="*/ 7 h 1649"/>
                <a:gd name="T54" fmla="*/ 17 w 405"/>
                <a:gd name="T55" fmla="*/ 5 h 1649"/>
                <a:gd name="T56" fmla="*/ 16 w 405"/>
                <a:gd name="T57" fmla="*/ 4 h 1649"/>
                <a:gd name="T58" fmla="*/ 15 w 405"/>
                <a:gd name="T59" fmla="*/ 2 h 1649"/>
                <a:gd name="T60" fmla="*/ 14 w 405"/>
                <a:gd name="T61" fmla="*/ 1 h 1649"/>
                <a:gd name="T62" fmla="*/ 12 w 405"/>
                <a:gd name="T63" fmla="*/ 1 h 1649"/>
                <a:gd name="T64" fmla="*/ 11 w 405"/>
                <a:gd name="T65" fmla="*/ 0 h 1649"/>
                <a:gd name="T66" fmla="*/ 9 w 405"/>
                <a:gd name="T67" fmla="*/ 0 h 1649"/>
                <a:gd name="T68" fmla="*/ 7 w 405"/>
                <a:gd name="T69" fmla="*/ 0 h 164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405" h="1649">
                  <a:moveTo>
                    <a:pt x="37" y="1"/>
                  </a:moveTo>
                  <a:lnTo>
                    <a:pt x="28" y="3"/>
                  </a:lnTo>
                  <a:lnTo>
                    <a:pt x="20" y="8"/>
                  </a:lnTo>
                  <a:lnTo>
                    <a:pt x="13" y="14"/>
                  </a:lnTo>
                  <a:lnTo>
                    <a:pt x="8" y="20"/>
                  </a:lnTo>
                  <a:lnTo>
                    <a:pt x="4" y="28"/>
                  </a:lnTo>
                  <a:lnTo>
                    <a:pt x="1" y="37"/>
                  </a:lnTo>
                  <a:lnTo>
                    <a:pt x="0" y="46"/>
                  </a:lnTo>
                  <a:lnTo>
                    <a:pt x="1" y="55"/>
                  </a:lnTo>
                  <a:lnTo>
                    <a:pt x="313" y="1610"/>
                  </a:lnTo>
                  <a:lnTo>
                    <a:pt x="315" y="1619"/>
                  </a:lnTo>
                  <a:lnTo>
                    <a:pt x="320" y="1628"/>
                  </a:lnTo>
                  <a:lnTo>
                    <a:pt x="325" y="1634"/>
                  </a:lnTo>
                  <a:lnTo>
                    <a:pt x="332" y="1640"/>
                  </a:lnTo>
                  <a:lnTo>
                    <a:pt x="340" y="1644"/>
                  </a:lnTo>
                  <a:lnTo>
                    <a:pt x="349" y="1648"/>
                  </a:lnTo>
                  <a:lnTo>
                    <a:pt x="358" y="1649"/>
                  </a:lnTo>
                  <a:lnTo>
                    <a:pt x="367" y="1648"/>
                  </a:lnTo>
                  <a:lnTo>
                    <a:pt x="376" y="1644"/>
                  </a:lnTo>
                  <a:lnTo>
                    <a:pt x="384" y="1640"/>
                  </a:lnTo>
                  <a:lnTo>
                    <a:pt x="391" y="1634"/>
                  </a:lnTo>
                  <a:lnTo>
                    <a:pt x="397" y="1627"/>
                  </a:lnTo>
                  <a:lnTo>
                    <a:pt x="401" y="1619"/>
                  </a:lnTo>
                  <a:lnTo>
                    <a:pt x="404" y="1611"/>
                  </a:lnTo>
                  <a:lnTo>
                    <a:pt x="405" y="1602"/>
                  </a:lnTo>
                  <a:lnTo>
                    <a:pt x="404" y="1592"/>
                  </a:lnTo>
                  <a:lnTo>
                    <a:pt x="93" y="37"/>
                  </a:lnTo>
                  <a:lnTo>
                    <a:pt x="90" y="28"/>
                  </a:lnTo>
                  <a:lnTo>
                    <a:pt x="86" y="20"/>
                  </a:lnTo>
                  <a:lnTo>
                    <a:pt x="79" y="13"/>
                  </a:lnTo>
                  <a:lnTo>
                    <a:pt x="72" y="8"/>
                  </a:lnTo>
                  <a:lnTo>
                    <a:pt x="64" y="3"/>
                  </a:lnTo>
                  <a:lnTo>
                    <a:pt x="56" y="1"/>
                  </a:lnTo>
                  <a:lnTo>
                    <a:pt x="47" y="0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4" name="Freeform 23">
              <a:extLst>
                <a:ext uri="{FF2B5EF4-FFF2-40B4-BE49-F238E27FC236}">
                  <a16:creationId xmlns:a16="http://schemas.microsoft.com/office/drawing/2014/main" id="{EF03F032-B5AE-4121-A814-E8AA25165C44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523574" y="2479166"/>
              <a:ext cx="214270" cy="214296"/>
            </a:xfrm>
            <a:custGeom>
              <a:avLst/>
              <a:gdLst>
                <a:gd name="T0" fmla="*/ 0 w 1152"/>
                <a:gd name="T1" fmla="*/ 173 h 1462"/>
                <a:gd name="T2" fmla="*/ 198 w 1152"/>
                <a:gd name="T3" fmla="*/ 0 h 1462"/>
                <a:gd name="T4" fmla="*/ 222 w 1152"/>
                <a:gd name="T5" fmla="*/ 105 h 1462"/>
                <a:gd name="T6" fmla="*/ 21 w 1152"/>
                <a:gd name="T7" fmla="*/ 259 h 1462"/>
                <a:gd name="T8" fmla="*/ 0 w 1152"/>
                <a:gd name="T9" fmla="*/ 173 h 14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52" h="1462">
                  <a:moveTo>
                    <a:pt x="0" y="979"/>
                  </a:moveTo>
                  <a:lnTo>
                    <a:pt x="1027" y="0"/>
                  </a:lnTo>
                  <a:lnTo>
                    <a:pt x="1152" y="590"/>
                  </a:lnTo>
                  <a:lnTo>
                    <a:pt x="109" y="1462"/>
                  </a:lnTo>
                  <a:lnTo>
                    <a:pt x="0" y="979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5" name="Freeform 24">
              <a:extLst>
                <a:ext uri="{FF2B5EF4-FFF2-40B4-BE49-F238E27FC236}">
                  <a16:creationId xmlns:a16="http://schemas.microsoft.com/office/drawing/2014/main" id="{DFA571E1-5A2E-4930-9F8F-7F19C3A9484F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5611669" y="3054749"/>
              <a:ext cx="127550" cy="80027"/>
            </a:xfrm>
            <a:custGeom>
              <a:avLst/>
              <a:gdLst>
                <a:gd name="T0" fmla="*/ 2147483646 w 699"/>
                <a:gd name="T1" fmla="*/ 2147483646 h 543"/>
                <a:gd name="T2" fmla="*/ 2147483646 w 699"/>
                <a:gd name="T3" fmla="*/ 2147483646 h 543"/>
                <a:gd name="T4" fmla="*/ 2147483646 w 699"/>
                <a:gd name="T5" fmla="*/ 2147483646 h 543"/>
                <a:gd name="T6" fmla="*/ 2147483646 w 699"/>
                <a:gd name="T7" fmla="*/ 2147483646 h 543"/>
                <a:gd name="T8" fmla="*/ 2147483646 w 699"/>
                <a:gd name="T9" fmla="*/ 2147483646 h 543"/>
                <a:gd name="T10" fmla="*/ 2147483646 w 699"/>
                <a:gd name="T11" fmla="*/ 2147483646 h 543"/>
                <a:gd name="T12" fmla="*/ 2147483646 w 699"/>
                <a:gd name="T13" fmla="*/ 2147483646 h 543"/>
                <a:gd name="T14" fmla="*/ 2147483646 w 699"/>
                <a:gd name="T15" fmla="*/ 2147483646 h 543"/>
                <a:gd name="T16" fmla="*/ 2147483646 w 699"/>
                <a:gd name="T17" fmla="*/ 2147483646 h 543"/>
                <a:gd name="T18" fmla="*/ 2147483646 w 699"/>
                <a:gd name="T19" fmla="*/ 2147483646 h 543"/>
                <a:gd name="T20" fmla="*/ 2147483646 w 699"/>
                <a:gd name="T21" fmla="*/ 2147483646 h 543"/>
                <a:gd name="T22" fmla="*/ 2147483646 w 699"/>
                <a:gd name="T23" fmla="*/ 2147483646 h 543"/>
                <a:gd name="T24" fmla="*/ 2147483646 w 699"/>
                <a:gd name="T25" fmla="*/ 2147483646 h 543"/>
                <a:gd name="T26" fmla="*/ 2147483646 w 699"/>
                <a:gd name="T27" fmla="*/ 2147483646 h 543"/>
                <a:gd name="T28" fmla="*/ 2147483646 w 699"/>
                <a:gd name="T29" fmla="*/ 2147483646 h 543"/>
                <a:gd name="T30" fmla="*/ 2147483646 w 699"/>
                <a:gd name="T31" fmla="*/ 2147483646 h 543"/>
                <a:gd name="T32" fmla="*/ 2147483646 w 699"/>
                <a:gd name="T33" fmla="*/ 2147483646 h 543"/>
                <a:gd name="T34" fmla="*/ 2147483646 w 699"/>
                <a:gd name="T35" fmla="*/ 2147483646 h 543"/>
                <a:gd name="T36" fmla="*/ 2147483646 w 699"/>
                <a:gd name="T37" fmla="*/ 2147483646 h 543"/>
                <a:gd name="T38" fmla="*/ 0 w 699"/>
                <a:gd name="T39" fmla="*/ 2147483646 h 543"/>
                <a:gd name="T40" fmla="*/ 0 w 699"/>
                <a:gd name="T41" fmla="*/ 2147483646 h 543"/>
                <a:gd name="T42" fmla="*/ 2147483646 w 699"/>
                <a:gd name="T43" fmla="*/ 2147483646 h 543"/>
                <a:gd name="T44" fmla="*/ 2147483646 w 699"/>
                <a:gd name="T45" fmla="*/ 2147483646 h 543"/>
                <a:gd name="T46" fmla="*/ 2147483646 w 699"/>
                <a:gd name="T47" fmla="*/ 2147483646 h 543"/>
                <a:gd name="T48" fmla="*/ 2147483646 w 699"/>
                <a:gd name="T49" fmla="*/ 2147483646 h 543"/>
                <a:gd name="T50" fmla="*/ 2147483646 w 699"/>
                <a:gd name="T51" fmla="*/ 2147483646 h 543"/>
                <a:gd name="T52" fmla="*/ 2147483646 w 699"/>
                <a:gd name="T53" fmla="*/ 2147483646 h 543"/>
                <a:gd name="T54" fmla="*/ 2147483646 w 699"/>
                <a:gd name="T55" fmla="*/ 2147483646 h 543"/>
                <a:gd name="T56" fmla="*/ 2147483646 w 699"/>
                <a:gd name="T57" fmla="*/ 2147483646 h 543"/>
                <a:gd name="T58" fmla="*/ 2147483646 w 699"/>
                <a:gd name="T59" fmla="*/ 2147483646 h 543"/>
                <a:gd name="T60" fmla="*/ 2147483646 w 699"/>
                <a:gd name="T61" fmla="*/ 2147483646 h 543"/>
                <a:gd name="T62" fmla="*/ 2147483646 w 699"/>
                <a:gd name="T63" fmla="*/ 0 h 543"/>
                <a:gd name="T64" fmla="*/ 2147483646 w 699"/>
                <a:gd name="T65" fmla="*/ 0 h 543"/>
                <a:gd name="T66" fmla="*/ 2147483646 w 699"/>
                <a:gd name="T67" fmla="*/ 2147483646 h 543"/>
                <a:gd name="T68" fmla="*/ 2147483646 w 699"/>
                <a:gd name="T69" fmla="*/ 2147483646 h 543"/>
                <a:gd name="T70" fmla="*/ 2147483646 w 699"/>
                <a:gd name="T71" fmla="*/ 2147483646 h 543"/>
                <a:gd name="T72" fmla="*/ 2147483646 w 699"/>
                <a:gd name="T73" fmla="*/ 2147483646 h 543"/>
                <a:gd name="T74" fmla="*/ 2147483646 w 699"/>
                <a:gd name="T75" fmla="*/ 2147483646 h 543"/>
                <a:gd name="T76" fmla="*/ 2147483646 w 699"/>
                <a:gd name="T77" fmla="*/ 2147483646 h 543"/>
                <a:gd name="T78" fmla="*/ 2147483646 w 699"/>
                <a:gd name="T79" fmla="*/ 2147483646 h 543"/>
                <a:gd name="T80" fmla="*/ 2147483646 w 699"/>
                <a:gd name="T81" fmla="*/ 2147483646 h 543"/>
                <a:gd name="T82" fmla="*/ 2147483646 w 699"/>
                <a:gd name="T83" fmla="*/ 2147483646 h 543"/>
                <a:gd name="T84" fmla="*/ 2147483646 w 699"/>
                <a:gd name="T85" fmla="*/ 2147483646 h 54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699" h="543">
                  <a:moveTo>
                    <a:pt x="696" y="276"/>
                  </a:moveTo>
                  <a:lnTo>
                    <a:pt x="693" y="290"/>
                  </a:lnTo>
                  <a:lnTo>
                    <a:pt x="689" y="304"/>
                  </a:lnTo>
                  <a:lnTo>
                    <a:pt x="685" y="318"/>
                  </a:lnTo>
                  <a:lnTo>
                    <a:pt x="679" y="331"/>
                  </a:lnTo>
                  <a:lnTo>
                    <a:pt x="673" y="344"/>
                  </a:lnTo>
                  <a:lnTo>
                    <a:pt x="666" y="357"/>
                  </a:lnTo>
                  <a:lnTo>
                    <a:pt x="659" y="369"/>
                  </a:lnTo>
                  <a:lnTo>
                    <a:pt x="651" y="381"/>
                  </a:lnTo>
                  <a:lnTo>
                    <a:pt x="642" y="393"/>
                  </a:lnTo>
                  <a:lnTo>
                    <a:pt x="631" y="405"/>
                  </a:lnTo>
                  <a:lnTo>
                    <a:pt x="621" y="417"/>
                  </a:lnTo>
                  <a:lnTo>
                    <a:pt x="610" y="428"/>
                  </a:lnTo>
                  <a:lnTo>
                    <a:pt x="598" y="438"/>
                  </a:lnTo>
                  <a:lnTo>
                    <a:pt x="586" y="448"/>
                  </a:lnTo>
                  <a:lnTo>
                    <a:pt x="574" y="458"/>
                  </a:lnTo>
                  <a:lnTo>
                    <a:pt x="561" y="467"/>
                  </a:lnTo>
                  <a:lnTo>
                    <a:pt x="547" y="476"/>
                  </a:lnTo>
                  <a:lnTo>
                    <a:pt x="533" y="485"/>
                  </a:lnTo>
                  <a:lnTo>
                    <a:pt x="519" y="492"/>
                  </a:lnTo>
                  <a:lnTo>
                    <a:pt x="504" y="500"/>
                  </a:lnTo>
                  <a:lnTo>
                    <a:pt x="489" y="507"/>
                  </a:lnTo>
                  <a:lnTo>
                    <a:pt x="473" y="513"/>
                  </a:lnTo>
                  <a:lnTo>
                    <a:pt x="458" y="519"/>
                  </a:lnTo>
                  <a:lnTo>
                    <a:pt x="440" y="524"/>
                  </a:lnTo>
                  <a:lnTo>
                    <a:pt x="424" y="529"/>
                  </a:lnTo>
                  <a:lnTo>
                    <a:pt x="407" y="533"/>
                  </a:lnTo>
                  <a:lnTo>
                    <a:pt x="390" y="536"/>
                  </a:lnTo>
                  <a:lnTo>
                    <a:pt x="373" y="539"/>
                  </a:lnTo>
                  <a:lnTo>
                    <a:pt x="356" y="541"/>
                  </a:lnTo>
                  <a:lnTo>
                    <a:pt x="338" y="542"/>
                  </a:lnTo>
                  <a:lnTo>
                    <a:pt x="320" y="543"/>
                  </a:lnTo>
                  <a:lnTo>
                    <a:pt x="303" y="543"/>
                  </a:lnTo>
                  <a:lnTo>
                    <a:pt x="285" y="543"/>
                  </a:lnTo>
                  <a:lnTo>
                    <a:pt x="268" y="541"/>
                  </a:lnTo>
                  <a:lnTo>
                    <a:pt x="250" y="540"/>
                  </a:lnTo>
                  <a:lnTo>
                    <a:pt x="233" y="537"/>
                  </a:lnTo>
                  <a:lnTo>
                    <a:pt x="217" y="534"/>
                  </a:lnTo>
                  <a:lnTo>
                    <a:pt x="201" y="530"/>
                  </a:lnTo>
                  <a:lnTo>
                    <a:pt x="186" y="525"/>
                  </a:lnTo>
                  <a:lnTo>
                    <a:pt x="171" y="520"/>
                  </a:lnTo>
                  <a:lnTo>
                    <a:pt x="157" y="515"/>
                  </a:lnTo>
                  <a:lnTo>
                    <a:pt x="143" y="509"/>
                  </a:lnTo>
                  <a:lnTo>
                    <a:pt x="130" y="502"/>
                  </a:lnTo>
                  <a:lnTo>
                    <a:pt x="117" y="495"/>
                  </a:lnTo>
                  <a:lnTo>
                    <a:pt x="105" y="487"/>
                  </a:lnTo>
                  <a:lnTo>
                    <a:pt x="93" y="479"/>
                  </a:lnTo>
                  <a:lnTo>
                    <a:pt x="82" y="470"/>
                  </a:lnTo>
                  <a:lnTo>
                    <a:pt x="71" y="461"/>
                  </a:lnTo>
                  <a:lnTo>
                    <a:pt x="61" y="451"/>
                  </a:lnTo>
                  <a:lnTo>
                    <a:pt x="52" y="441"/>
                  </a:lnTo>
                  <a:lnTo>
                    <a:pt x="43" y="431"/>
                  </a:lnTo>
                  <a:lnTo>
                    <a:pt x="36" y="420"/>
                  </a:lnTo>
                  <a:lnTo>
                    <a:pt x="29" y="408"/>
                  </a:lnTo>
                  <a:lnTo>
                    <a:pt x="22" y="397"/>
                  </a:lnTo>
                  <a:lnTo>
                    <a:pt x="17" y="385"/>
                  </a:lnTo>
                  <a:lnTo>
                    <a:pt x="12" y="373"/>
                  </a:lnTo>
                  <a:lnTo>
                    <a:pt x="8" y="361"/>
                  </a:lnTo>
                  <a:lnTo>
                    <a:pt x="4" y="348"/>
                  </a:lnTo>
                  <a:lnTo>
                    <a:pt x="2" y="335"/>
                  </a:lnTo>
                  <a:lnTo>
                    <a:pt x="0" y="322"/>
                  </a:lnTo>
                  <a:lnTo>
                    <a:pt x="0" y="309"/>
                  </a:lnTo>
                  <a:lnTo>
                    <a:pt x="0" y="295"/>
                  </a:lnTo>
                  <a:lnTo>
                    <a:pt x="1" y="281"/>
                  </a:lnTo>
                  <a:lnTo>
                    <a:pt x="3" y="267"/>
                  </a:lnTo>
                  <a:lnTo>
                    <a:pt x="6" y="253"/>
                  </a:lnTo>
                  <a:lnTo>
                    <a:pt x="9" y="240"/>
                  </a:lnTo>
                  <a:lnTo>
                    <a:pt x="14" y="226"/>
                  </a:lnTo>
                  <a:lnTo>
                    <a:pt x="19" y="213"/>
                  </a:lnTo>
                  <a:lnTo>
                    <a:pt x="25" y="199"/>
                  </a:lnTo>
                  <a:lnTo>
                    <a:pt x="32" y="186"/>
                  </a:lnTo>
                  <a:lnTo>
                    <a:pt x="40" y="174"/>
                  </a:lnTo>
                  <a:lnTo>
                    <a:pt x="48" y="161"/>
                  </a:lnTo>
                  <a:lnTo>
                    <a:pt x="57" y="150"/>
                  </a:lnTo>
                  <a:lnTo>
                    <a:pt x="67" y="138"/>
                  </a:lnTo>
                  <a:lnTo>
                    <a:pt x="77" y="127"/>
                  </a:lnTo>
                  <a:lnTo>
                    <a:pt x="89" y="116"/>
                  </a:lnTo>
                  <a:lnTo>
                    <a:pt x="100" y="106"/>
                  </a:lnTo>
                  <a:lnTo>
                    <a:pt x="112" y="95"/>
                  </a:lnTo>
                  <a:lnTo>
                    <a:pt x="125" y="86"/>
                  </a:lnTo>
                  <a:lnTo>
                    <a:pt x="138" y="76"/>
                  </a:lnTo>
                  <a:lnTo>
                    <a:pt x="151" y="68"/>
                  </a:lnTo>
                  <a:lnTo>
                    <a:pt x="165" y="59"/>
                  </a:lnTo>
                  <a:lnTo>
                    <a:pt x="180" y="52"/>
                  </a:lnTo>
                  <a:lnTo>
                    <a:pt x="194" y="44"/>
                  </a:lnTo>
                  <a:lnTo>
                    <a:pt x="210" y="37"/>
                  </a:lnTo>
                  <a:lnTo>
                    <a:pt x="225" y="31"/>
                  </a:lnTo>
                  <a:lnTo>
                    <a:pt x="241" y="25"/>
                  </a:lnTo>
                  <a:lnTo>
                    <a:pt x="257" y="20"/>
                  </a:lnTo>
                  <a:lnTo>
                    <a:pt x="275" y="15"/>
                  </a:lnTo>
                  <a:lnTo>
                    <a:pt x="291" y="11"/>
                  </a:lnTo>
                  <a:lnTo>
                    <a:pt x="308" y="8"/>
                  </a:lnTo>
                  <a:lnTo>
                    <a:pt x="326" y="5"/>
                  </a:lnTo>
                  <a:lnTo>
                    <a:pt x="343" y="3"/>
                  </a:lnTo>
                  <a:lnTo>
                    <a:pt x="360" y="1"/>
                  </a:lnTo>
                  <a:lnTo>
                    <a:pt x="378" y="1"/>
                  </a:lnTo>
                  <a:lnTo>
                    <a:pt x="396" y="0"/>
                  </a:lnTo>
                  <a:lnTo>
                    <a:pt x="414" y="1"/>
                  </a:lnTo>
                  <a:lnTo>
                    <a:pt x="431" y="2"/>
                  </a:lnTo>
                  <a:lnTo>
                    <a:pt x="448" y="4"/>
                  </a:lnTo>
                  <a:lnTo>
                    <a:pt x="465" y="7"/>
                  </a:lnTo>
                  <a:lnTo>
                    <a:pt x="482" y="10"/>
                  </a:lnTo>
                  <a:lnTo>
                    <a:pt x="497" y="14"/>
                  </a:lnTo>
                  <a:lnTo>
                    <a:pt x="513" y="18"/>
                  </a:lnTo>
                  <a:lnTo>
                    <a:pt x="527" y="24"/>
                  </a:lnTo>
                  <a:lnTo>
                    <a:pt x="542" y="29"/>
                  </a:lnTo>
                  <a:lnTo>
                    <a:pt x="555" y="35"/>
                  </a:lnTo>
                  <a:lnTo>
                    <a:pt x="569" y="42"/>
                  </a:lnTo>
                  <a:lnTo>
                    <a:pt x="582" y="49"/>
                  </a:lnTo>
                  <a:lnTo>
                    <a:pt x="594" y="57"/>
                  </a:lnTo>
                  <a:lnTo>
                    <a:pt x="605" y="65"/>
                  </a:lnTo>
                  <a:lnTo>
                    <a:pt x="616" y="74"/>
                  </a:lnTo>
                  <a:lnTo>
                    <a:pt x="627" y="83"/>
                  </a:lnTo>
                  <a:lnTo>
                    <a:pt x="637" y="93"/>
                  </a:lnTo>
                  <a:lnTo>
                    <a:pt x="647" y="102"/>
                  </a:lnTo>
                  <a:lnTo>
                    <a:pt x="655" y="113"/>
                  </a:lnTo>
                  <a:lnTo>
                    <a:pt x="663" y="124"/>
                  </a:lnTo>
                  <a:lnTo>
                    <a:pt x="670" y="135"/>
                  </a:lnTo>
                  <a:lnTo>
                    <a:pt x="676" y="146"/>
                  </a:lnTo>
                  <a:lnTo>
                    <a:pt x="682" y="158"/>
                  </a:lnTo>
                  <a:lnTo>
                    <a:pt x="687" y="170"/>
                  </a:lnTo>
                  <a:lnTo>
                    <a:pt x="691" y="182"/>
                  </a:lnTo>
                  <a:lnTo>
                    <a:pt x="694" y="195"/>
                  </a:lnTo>
                  <a:lnTo>
                    <a:pt x="696" y="209"/>
                  </a:lnTo>
                  <a:lnTo>
                    <a:pt x="698" y="222"/>
                  </a:lnTo>
                  <a:lnTo>
                    <a:pt x="699" y="235"/>
                  </a:lnTo>
                  <a:lnTo>
                    <a:pt x="699" y="249"/>
                  </a:lnTo>
                  <a:lnTo>
                    <a:pt x="698" y="263"/>
                  </a:lnTo>
                  <a:lnTo>
                    <a:pt x="696" y="276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Freeform 25">
              <a:extLst>
                <a:ext uri="{FF2B5EF4-FFF2-40B4-BE49-F238E27FC236}">
                  <a16:creationId xmlns:a16="http://schemas.microsoft.com/office/drawing/2014/main" id="{A8FE77A7-ED35-4EB4-AA2C-480D56232085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5732421" y="3068106"/>
              <a:ext cx="49869" cy="170778"/>
            </a:xfrm>
            <a:custGeom>
              <a:avLst/>
              <a:gdLst>
                <a:gd name="T0" fmla="*/ 2147483646 w 280"/>
                <a:gd name="T1" fmla="*/ 0 h 1152"/>
                <a:gd name="T2" fmla="*/ 2147483646 w 280"/>
                <a:gd name="T3" fmla="*/ 2147483646 h 1152"/>
                <a:gd name="T4" fmla="*/ 2147483646 w 280"/>
                <a:gd name="T5" fmla="*/ 2147483646 h 1152"/>
                <a:gd name="T6" fmla="*/ 2147483646 w 280"/>
                <a:gd name="T7" fmla="*/ 2147483646 h 1152"/>
                <a:gd name="T8" fmla="*/ 2147483646 w 280"/>
                <a:gd name="T9" fmla="*/ 2147483646 h 1152"/>
                <a:gd name="T10" fmla="*/ 2147483646 w 280"/>
                <a:gd name="T11" fmla="*/ 2147483646 h 1152"/>
                <a:gd name="T12" fmla="*/ 0 w 280"/>
                <a:gd name="T13" fmla="*/ 2147483646 h 1152"/>
                <a:gd name="T14" fmla="*/ 0 w 280"/>
                <a:gd name="T15" fmla="*/ 2147483646 h 1152"/>
                <a:gd name="T16" fmla="*/ 0 w 280"/>
                <a:gd name="T17" fmla="*/ 2147483646 h 1152"/>
                <a:gd name="T18" fmla="*/ 2147483646 w 280"/>
                <a:gd name="T19" fmla="*/ 2147483646 h 1152"/>
                <a:gd name="T20" fmla="*/ 2147483646 w 280"/>
                <a:gd name="T21" fmla="*/ 2147483646 h 1152"/>
                <a:gd name="T22" fmla="*/ 2147483646 w 280"/>
                <a:gd name="T23" fmla="*/ 2147483646 h 1152"/>
                <a:gd name="T24" fmla="*/ 2147483646 w 280"/>
                <a:gd name="T25" fmla="*/ 2147483646 h 1152"/>
                <a:gd name="T26" fmla="*/ 2147483646 w 280"/>
                <a:gd name="T27" fmla="*/ 2147483646 h 1152"/>
                <a:gd name="T28" fmla="*/ 2147483646 w 280"/>
                <a:gd name="T29" fmla="*/ 2147483646 h 1152"/>
                <a:gd name="T30" fmla="*/ 2147483646 w 280"/>
                <a:gd name="T31" fmla="*/ 2147483646 h 1152"/>
                <a:gd name="T32" fmla="*/ 2147483646 w 280"/>
                <a:gd name="T33" fmla="*/ 2147483646 h 1152"/>
                <a:gd name="T34" fmla="*/ 2147483646 w 280"/>
                <a:gd name="T35" fmla="*/ 2147483646 h 1152"/>
                <a:gd name="T36" fmla="*/ 2147483646 w 280"/>
                <a:gd name="T37" fmla="*/ 2147483646 h 1152"/>
                <a:gd name="T38" fmla="*/ 2147483646 w 280"/>
                <a:gd name="T39" fmla="*/ 2147483646 h 1152"/>
                <a:gd name="T40" fmla="*/ 2147483646 w 280"/>
                <a:gd name="T41" fmla="*/ 2147483646 h 1152"/>
                <a:gd name="T42" fmla="*/ 2147483646 w 280"/>
                <a:gd name="T43" fmla="*/ 2147483646 h 1152"/>
                <a:gd name="T44" fmla="*/ 2147483646 w 280"/>
                <a:gd name="T45" fmla="*/ 2147483646 h 1152"/>
                <a:gd name="T46" fmla="*/ 2147483646 w 280"/>
                <a:gd name="T47" fmla="*/ 2147483646 h 1152"/>
                <a:gd name="T48" fmla="*/ 2147483646 w 280"/>
                <a:gd name="T49" fmla="*/ 2147483646 h 1152"/>
                <a:gd name="T50" fmla="*/ 2147483646 w 280"/>
                <a:gd name="T51" fmla="*/ 2147483646 h 1152"/>
                <a:gd name="T52" fmla="*/ 2147483646 w 280"/>
                <a:gd name="T53" fmla="*/ 2147483646 h 1152"/>
                <a:gd name="T54" fmla="*/ 2147483646 w 280"/>
                <a:gd name="T55" fmla="*/ 2147483646 h 1152"/>
                <a:gd name="T56" fmla="*/ 2147483646 w 280"/>
                <a:gd name="T57" fmla="*/ 2147483646 h 1152"/>
                <a:gd name="T58" fmla="*/ 2147483646 w 280"/>
                <a:gd name="T59" fmla="*/ 2147483646 h 1152"/>
                <a:gd name="T60" fmla="*/ 2147483646 w 280"/>
                <a:gd name="T61" fmla="*/ 2147483646 h 1152"/>
                <a:gd name="T62" fmla="*/ 2147483646 w 280"/>
                <a:gd name="T63" fmla="*/ 2147483646 h 1152"/>
                <a:gd name="T64" fmla="*/ 2147483646 w 280"/>
                <a:gd name="T65" fmla="*/ 0 h 1152"/>
                <a:gd name="T66" fmla="*/ 2147483646 w 280"/>
                <a:gd name="T67" fmla="*/ 0 h 1152"/>
                <a:gd name="T68" fmla="*/ 2147483646 w 280"/>
                <a:gd name="T69" fmla="*/ 0 h 115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280" h="1152">
                  <a:moveTo>
                    <a:pt x="39" y="1"/>
                  </a:moveTo>
                  <a:lnTo>
                    <a:pt x="30" y="3"/>
                  </a:lnTo>
                  <a:lnTo>
                    <a:pt x="22" y="7"/>
                  </a:lnTo>
                  <a:lnTo>
                    <a:pt x="15" y="13"/>
                  </a:lnTo>
                  <a:lnTo>
                    <a:pt x="8" y="20"/>
                  </a:lnTo>
                  <a:lnTo>
                    <a:pt x="4" y="27"/>
                  </a:lnTo>
                  <a:lnTo>
                    <a:pt x="1" y="36"/>
                  </a:lnTo>
                  <a:lnTo>
                    <a:pt x="0" y="45"/>
                  </a:lnTo>
                  <a:lnTo>
                    <a:pt x="0" y="54"/>
                  </a:lnTo>
                  <a:lnTo>
                    <a:pt x="187" y="1112"/>
                  </a:lnTo>
                  <a:lnTo>
                    <a:pt x="190" y="1121"/>
                  </a:lnTo>
                  <a:lnTo>
                    <a:pt x="194" y="1130"/>
                  </a:lnTo>
                  <a:lnTo>
                    <a:pt x="200" y="1137"/>
                  </a:lnTo>
                  <a:lnTo>
                    <a:pt x="207" y="1143"/>
                  </a:lnTo>
                  <a:lnTo>
                    <a:pt x="215" y="1148"/>
                  </a:lnTo>
                  <a:lnTo>
                    <a:pt x="223" y="1150"/>
                  </a:lnTo>
                  <a:lnTo>
                    <a:pt x="232" y="1152"/>
                  </a:lnTo>
                  <a:lnTo>
                    <a:pt x="242" y="1151"/>
                  </a:lnTo>
                  <a:lnTo>
                    <a:pt x="251" y="1148"/>
                  </a:lnTo>
                  <a:lnTo>
                    <a:pt x="259" y="1144"/>
                  </a:lnTo>
                  <a:lnTo>
                    <a:pt x="266" y="1138"/>
                  </a:lnTo>
                  <a:lnTo>
                    <a:pt x="272" y="1132"/>
                  </a:lnTo>
                  <a:lnTo>
                    <a:pt x="276" y="1123"/>
                  </a:lnTo>
                  <a:lnTo>
                    <a:pt x="279" y="1114"/>
                  </a:lnTo>
                  <a:lnTo>
                    <a:pt x="280" y="1105"/>
                  </a:lnTo>
                  <a:lnTo>
                    <a:pt x="280" y="1096"/>
                  </a:lnTo>
                  <a:lnTo>
                    <a:pt x="93" y="38"/>
                  </a:lnTo>
                  <a:lnTo>
                    <a:pt x="90" y="29"/>
                  </a:lnTo>
                  <a:lnTo>
                    <a:pt x="86" y="21"/>
                  </a:lnTo>
                  <a:lnTo>
                    <a:pt x="80" y="14"/>
                  </a:lnTo>
                  <a:lnTo>
                    <a:pt x="74" y="8"/>
                  </a:lnTo>
                  <a:lnTo>
                    <a:pt x="66" y="4"/>
                  </a:lnTo>
                  <a:lnTo>
                    <a:pt x="57" y="1"/>
                  </a:lnTo>
                  <a:lnTo>
                    <a:pt x="48" y="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7" name="Rectangle 21">
            <a:extLst>
              <a:ext uri="{FF2B5EF4-FFF2-40B4-BE49-F238E27FC236}">
                <a16:creationId xmlns:a16="http://schemas.microsoft.com/office/drawing/2014/main" id="{7EB97D17-58B9-4FDB-B10E-B4707BF06E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2351" y="2687241"/>
            <a:ext cx="3248025" cy="1813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7200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大調音階</a:t>
            </a:r>
          </a:p>
        </p:txBody>
      </p:sp>
      <p:sp>
        <p:nvSpPr>
          <p:cNvPr id="29" name="Rectangle 1">
            <a:extLst>
              <a:ext uri="{FF2B5EF4-FFF2-40B4-BE49-F238E27FC236}">
                <a16:creationId xmlns:a16="http://schemas.microsoft.com/office/drawing/2014/main" id="{812ED016-3C26-403B-856B-2F87B2068B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1275" y="9525"/>
            <a:ext cx="1803400" cy="4191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四上</a:t>
            </a:r>
            <a:r>
              <a:rPr lang="en-US" altLang="zh-TW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第七課</a:t>
            </a:r>
            <a:endParaRPr lang="en-US" altLang="en-US" sz="20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Rectangle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A5291F3-A2B5-449A-88E5-754F85BA5DA1}"/>
              </a:ext>
            </a:extLst>
          </p:cNvPr>
          <p:cNvSpPr/>
          <p:nvPr/>
        </p:nvSpPr>
        <p:spPr bwMode="auto">
          <a:xfrm>
            <a:off x="-47625" y="-17763"/>
            <a:ext cx="12239625" cy="686752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2696676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0.01364 C -0.00208 0.01203 -0.00104 0.00809 -1.94444E-6 0.00902 C 0.00504 0.01457 -0.00208 0.03145 -0.00243 0.0326 C -0.00295 0.02798 -0.00364 0.02428 -0.00364 0.01873 C -0.00364 0.01064 -0.00069 -1.96532E-6 -1.94444E-6 -1.96532E-6 " pathEditMode="relative" rAng="0" ptsTypes="ffffA">
                                      <p:cBhvr>
                                        <p:cTn id="6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00" y="25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0AEB0A4A-1CDC-4323-A974-0329395063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172" name="Picture 2">
            <a:extLst>
              <a:ext uri="{FF2B5EF4-FFF2-40B4-BE49-F238E27FC236}">
                <a16:creationId xmlns:a16="http://schemas.microsoft.com/office/drawing/2014/main" id="{B6CD9CBF-4512-4B8C-9D32-394B9EC3B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51304" y="-6380"/>
            <a:ext cx="12232051" cy="704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 bwMode="auto">
          <a:xfrm>
            <a:off x="-47625" y="5955873"/>
            <a:ext cx="12264305" cy="1059636"/>
          </a:xfrm>
          <a:prstGeom prst="rect">
            <a:avLst/>
          </a:prstGeom>
          <a:gradFill>
            <a:gsLst>
              <a:gs pos="0">
                <a:schemeClr val="accent3"/>
              </a:gs>
              <a:gs pos="97000">
                <a:srgbClr val="D9F5FF"/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14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8" y="836712"/>
            <a:ext cx="1069263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一邊聽</a:t>
            </a:r>
            <a:r>
              <a:rPr lang="en-US" altLang="zh-TW" sz="2800" dirty="0">
                <a:solidFill>
                  <a:srgbClr val="0070C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C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大調音階，一邊用唱名把它唱出來。</a:t>
            </a:r>
            <a:endParaRPr lang="en-US" altLang="zh-TW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1459240" y="5517232"/>
            <a:ext cx="776108" cy="727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2741531" y="5964673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4097299" y="5624160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5204418" y="6005167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6549667" y="5574023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7958846" y="5812563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9162469" y="5865239"/>
            <a:ext cx="605939" cy="56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10416480" y="5650498"/>
            <a:ext cx="605939" cy="56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6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6" t="15014" r="11161" b="46826"/>
          <a:stretch/>
        </p:blipFill>
        <p:spPr bwMode="auto">
          <a:xfrm>
            <a:off x="2392564" y="1976528"/>
            <a:ext cx="6519737" cy="3551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737912" y="2665072"/>
            <a:ext cx="968044" cy="907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10415717" y="3429000"/>
            <a:ext cx="1032134" cy="96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10931784" y="452624"/>
            <a:ext cx="1032134" cy="96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Rectangle 11">
            <a:extLst>
              <a:ext uri="{FF2B5EF4-FFF2-40B4-BE49-F238E27FC236}">
                <a16:creationId xmlns:a16="http://schemas.microsoft.com/office/drawing/2014/main" id="{E79188BF-8AA3-499B-AAF1-B75AA7E44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2836592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36" name="Text Box 4">
            <a:extLst>
              <a:ext uri="{FF2B5EF4-FFF2-40B4-BE49-F238E27FC236}">
                <a16:creationId xmlns:a16="http://schemas.microsoft.com/office/drawing/2014/main" id="{7D290E35-FA0A-4B9C-8B0A-11937624D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7625" y="168821"/>
            <a:ext cx="2903266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  辨識</a:t>
            </a:r>
            <a:r>
              <a:rPr lang="en-US" altLang="zh-TW" sz="2800" dirty="0">
                <a:solidFill>
                  <a:srgbClr val="BD313E"/>
                </a:solidFill>
                <a:ea typeface="標楷體" panose="03000509000000000000" pitchFamily="65" charset="-120"/>
              </a:rPr>
              <a:t>C </a:t>
            </a: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大調音階</a:t>
            </a:r>
            <a:endParaRPr lang="en-US" altLang="zh-TW" sz="2800" dirty="0">
              <a:solidFill>
                <a:srgbClr val="BD313E"/>
              </a:solidFill>
              <a:ea typeface="標楷體" panose="03000509000000000000" pitchFamily="65" charset="-120"/>
            </a:endParaRPr>
          </a:p>
        </p:txBody>
      </p:sp>
      <p:pic>
        <p:nvPicPr>
          <p:cNvPr id="2" name="4Ap4301_s">
            <a:hlinkClick r:id="" action="ppaction://media"/>
            <a:extLst>
              <a:ext uri="{FF2B5EF4-FFF2-40B4-BE49-F238E27FC236}">
                <a16:creationId xmlns:a16="http://schemas.microsoft.com/office/drawing/2014/main" id="{72826405-3425-4D2C-A9FD-87B8DEBB4B2C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14885" y="1425353"/>
            <a:ext cx="406400" cy="392385"/>
          </a:xfrm>
        </p:spPr>
      </p:pic>
    </p:spTree>
    <p:extLst>
      <p:ext uri="{BB962C8B-B14F-4D97-AF65-F5344CB8AC3E}">
        <p14:creationId xmlns:p14="http://schemas.microsoft.com/office/powerpoint/2010/main" val="100160912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0AEB0A4A-1CDC-4323-A974-0329395063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172" name="Picture 2">
            <a:extLst>
              <a:ext uri="{FF2B5EF4-FFF2-40B4-BE49-F238E27FC236}">
                <a16:creationId xmlns:a16="http://schemas.microsoft.com/office/drawing/2014/main" id="{B6CD9CBF-4512-4B8C-9D32-394B9EC3B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15372" y="-26640"/>
            <a:ext cx="12232051" cy="704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 bwMode="auto">
          <a:xfrm>
            <a:off x="-47625" y="5955873"/>
            <a:ext cx="12264305" cy="1059636"/>
          </a:xfrm>
          <a:prstGeom prst="rect">
            <a:avLst/>
          </a:prstGeom>
          <a:gradFill>
            <a:gsLst>
              <a:gs pos="0">
                <a:schemeClr val="accent3"/>
              </a:gs>
              <a:gs pos="97000">
                <a:srgbClr val="D9F5FF"/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14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8" y="836712"/>
            <a:ext cx="1069263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一邊聽</a:t>
            </a:r>
            <a:r>
              <a:rPr lang="en-US" altLang="zh-TW" sz="2800" dirty="0">
                <a:solidFill>
                  <a:srgbClr val="0070C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C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大調音階，一邊用唱名把它唱出來。</a:t>
            </a:r>
            <a:endParaRPr lang="en-US" altLang="zh-TW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1459240" y="5517232"/>
            <a:ext cx="776108" cy="727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2741531" y="5964673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4097299" y="5624160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5204418" y="6005167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6549667" y="5574023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7958846" y="5812563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9162469" y="5865239"/>
            <a:ext cx="605939" cy="56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10416480" y="5650498"/>
            <a:ext cx="605939" cy="56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47" t="18591" r="15455" b="42460"/>
          <a:stretch/>
        </p:blipFill>
        <p:spPr bwMode="auto">
          <a:xfrm>
            <a:off x="2351584" y="1988840"/>
            <a:ext cx="6514742" cy="3590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737912" y="2665072"/>
            <a:ext cx="968044" cy="907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10263317" y="3037008"/>
            <a:ext cx="1032134" cy="96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10931784" y="452624"/>
            <a:ext cx="1032134" cy="96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Rectangle 11">
            <a:extLst>
              <a:ext uri="{FF2B5EF4-FFF2-40B4-BE49-F238E27FC236}">
                <a16:creationId xmlns:a16="http://schemas.microsoft.com/office/drawing/2014/main" id="{E79188BF-8AA3-499B-AAF1-B75AA7E44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2836592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36" name="Text Box 4">
            <a:extLst>
              <a:ext uri="{FF2B5EF4-FFF2-40B4-BE49-F238E27FC236}">
                <a16:creationId xmlns:a16="http://schemas.microsoft.com/office/drawing/2014/main" id="{7D290E35-FA0A-4B9C-8B0A-11937624D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7625" y="168821"/>
            <a:ext cx="2903266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  辨識</a:t>
            </a:r>
            <a:r>
              <a:rPr lang="en-US" altLang="zh-TW" sz="2800" dirty="0">
                <a:solidFill>
                  <a:srgbClr val="BD313E"/>
                </a:solidFill>
                <a:ea typeface="標楷體" panose="03000509000000000000" pitchFamily="65" charset="-120"/>
              </a:rPr>
              <a:t>C </a:t>
            </a: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大調音階</a:t>
            </a:r>
            <a:endParaRPr lang="en-US" altLang="zh-TW" sz="2800" dirty="0">
              <a:solidFill>
                <a:srgbClr val="BD313E"/>
              </a:solidFill>
              <a:ea typeface="標楷體" panose="03000509000000000000" pitchFamily="65" charset="-120"/>
            </a:endParaRPr>
          </a:p>
        </p:txBody>
      </p:sp>
      <p:pic>
        <p:nvPicPr>
          <p:cNvPr id="5" name="4Ap4301_l">
            <a:hlinkClick r:id="" action="ppaction://media"/>
            <a:extLst>
              <a:ext uri="{FF2B5EF4-FFF2-40B4-BE49-F238E27FC236}">
                <a16:creationId xmlns:a16="http://schemas.microsoft.com/office/drawing/2014/main" id="{2CBE4E65-3DF5-4D03-8672-46DE790731E5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2443" y="1494107"/>
            <a:ext cx="406400" cy="392385"/>
          </a:xfrm>
        </p:spPr>
      </p:pic>
    </p:spTree>
    <p:extLst>
      <p:ext uri="{BB962C8B-B14F-4D97-AF65-F5344CB8AC3E}">
        <p14:creationId xmlns:p14="http://schemas.microsoft.com/office/powerpoint/2010/main" val="117778213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0AEB0A4A-1CDC-4323-A974-0329395063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171" name="Content Placeholder 2">
            <a:extLst>
              <a:ext uri="{FF2B5EF4-FFF2-40B4-BE49-F238E27FC236}">
                <a16:creationId xmlns:a16="http://schemas.microsoft.com/office/drawing/2014/main" id="{25C447AA-3AC5-459B-A2BA-530CA4F38B0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172" name="Picture 2">
            <a:extLst>
              <a:ext uri="{FF2B5EF4-FFF2-40B4-BE49-F238E27FC236}">
                <a16:creationId xmlns:a16="http://schemas.microsoft.com/office/drawing/2014/main" id="{B6CD9CBF-4512-4B8C-9D32-394B9EC3B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15372" y="-26640"/>
            <a:ext cx="12232051" cy="704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 bwMode="auto">
          <a:xfrm>
            <a:off x="-47625" y="5955873"/>
            <a:ext cx="12264305" cy="1059636"/>
          </a:xfrm>
          <a:prstGeom prst="rect">
            <a:avLst/>
          </a:prstGeom>
          <a:gradFill>
            <a:gsLst>
              <a:gs pos="0">
                <a:schemeClr val="accent3"/>
              </a:gs>
              <a:gs pos="97000">
                <a:srgbClr val="D9F5FF"/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14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8" y="836712"/>
            <a:ext cx="1069263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一邊聽</a:t>
            </a:r>
            <a:r>
              <a:rPr lang="en-US" altLang="zh-TW" sz="2800" dirty="0">
                <a:solidFill>
                  <a:srgbClr val="0070C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C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大調音階，一邊用唱名把它唱出來。</a:t>
            </a:r>
            <a:endParaRPr lang="en-US" altLang="zh-TW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1459240" y="5517232"/>
            <a:ext cx="776108" cy="727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2741531" y="5964673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4097299" y="5624160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5204418" y="6005167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6549667" y="5574023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7958846" y="5812563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9162469" y="5865239"/>
            <a:ext cx="605939" cy="56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10416480" y="5650498"/>
            <a:ext cx="605939" cy="56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4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6" t="15014" r="10566" b="46627"/>
          <a:stretch/>
        </p:blipFill>
        <p:spPr bwMode="auto">
          <a:xfrm>
            <a:off x="2351583" y="1988840"/>
            <a:ext cx="6519953" cy="3529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737912" y="2665072"/>
            <a:ext cx="968044" cy="907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10263317" y="3037008"/>
            <a:ext cx="1032134" cy="96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10931784" y="452624"/>
            <a:ext cx="1032134" cy="96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Rectangle 11">
            <a:extLst>
              <a:ext uri="{FF2B5EF4-FFF2-40B4-BE49-F238E27FC236}">
                <a16:creationId xmlns:a16="http://schemas.microsoft.com/office/drawing/2014/main" id="{E79188BF-8AA3-499B-AAF1-B75AA7E44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2836592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36" name="Text Box 4">
            <a:extLst>
              <a:ext uri="{FF2B5EF4-FFF2-40B4-BE49-F238E27FC236}">
                <a16:creationId xmlns:a16="http://schemas.microsoft.com/office/drawing/2014/main" id="{7D290E35-FA0A-4B9C-8B0A-11937624D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7625" y="168821"/>
            <a:ext cx="2903266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  辨識</a:t>
            </a:r>
            <a:r>
              <a:rPr lang="en-US" altLang="zh-TW" sz="2800" dirty="0">
                <a:solidFill>
                  <a:srgbClr val="BD313E"/>
                </a:solidFill>
                <a:ea typeface="標楷體" panose="03000509000000000000" pitchFamily="65" charset="-120"/>
              </a:rPr>
              <a:t>C </a:t>
            </a: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大調音階</a:t>
            </a:r>
            <a:endParaRPr lang="en-US" altLang="zh-TW" sz="2800" dirty="0">
              <a:solidFill>
                <a:srgbClr val="BD313E"/>
              </a:solidFill>
              <a:ea typeface="標楷體" panose="03000509000000000000" pitchFamily="65" charset="-120"/>
            </a:endParaRPr>
          </a:p>
        </p:txBody>
      </p:sp>
      <p:pic>
        <p:nvPicPr>
          <p:cNvPr id="33" name="4Ap4301_t">
            <a:hlinkClick r:id="" action="ppaction://media"/>
            <a:extLst>
              <a:ext uri="{FF2B5EF4-FFF2-40B4-BE49-F238E27FC236}">
                <a16:creationId xmlns:a16="http://schemas.microsoft.com/office/drawing/2014/main" id="{5324F46B-D3E6-4E65-B4A4-541C21A969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74318" y="1510982"/>
            <a:ext cx="406400" cy="392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224307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0AEB0A4A-1CDC-4323-A974-0329395063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172" name="Picture 2">
            <a:extLst>
              <a:ext uri="{FF2B5EF4-FFF2-40B4-BE49-F238E27FC236}">
                <a16:creationId xmlns:a16="http://schemas.microsoft.com/office/drawing/2014/main" id="{B6CD9CBF-4512-4B8C-9D32-394B9EC3B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15372" y="-26640"/>
            <a:ext cx="12232051" cy="704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 bwMode="auto">
          <a:xfrm>
            <a:off x="-47625" y="5955873"/>
            <a:ext cx="12264305" cy="1059636"/>
          </a:xfrm>
          <a:prstGeom prst="rect">
            <a:avLst/>
          </a:prstGeom>
          <a:gradFill>
            <a:gsLst>
              <a:gs pos="0">
                <a:schemeClr val="accent3"/>
              </a:gs>
              <a:gs pos="97000">
                <a:srgbClr val="D9F5FF"/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14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8" y="836712"/>
            <a:ext cx="1069263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一邊聽</a:t>
            </a:r>
            <a:r>
              <a:rPr lang="en-US" altLang="zh-TW" sz="2800" dirty="0">
                <a:solidFill>
                  <a:srgbClr val="0070C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C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大調音階，一邊用唱名把它唱出來。</a:t>
            </a:r>
            <a:endParaRPr lang="en-US" altLang="zh-TW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1459240" y="5517232"/>
            <a:ext cx="776108" cy="727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2741531" y="5964673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4097299" y="5624160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5204418" y="6005167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6549667" y="5574023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7958846" y="5812563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9162469" y="5865239"/>
            <a:ext cx="605939" cy="56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10416480" y="5650498"/>
            <a:ext cx="605939" cy="56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8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6" t="11438" r="11012" b="50397"/>
          <a:stretch/>
        </p:blipFill>
        <p:spPr bwMode="auto">
          <a:xfrm>
            <a:off x="2354265" y="1976837"/>
            <a:ext cx="6517271" cy="3540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737912" y="2665072"/>
            <a:ext cx="968044" cy="907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10263317" y="3037008"/>
            <a:ext cx="1032134" cy="96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10931784" y="452624"/>
            <a:ext cx="1032134" cy="96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Rectangle 11">
            <a:extLst>
              <a:ext uri="{FF2B5EF4-FFF2-40B4-BE49-F238E27FC236}">
                <a16:creationId xmlns:a16="http://schemas.microsoft.com/office/drawing/2014/main" id="{E79188BF-8AA3-499B-AAF1-B75AA7E44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2836592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36" name="Text Box 4">
            <a:extLst>
              <a:ext uri="{FF2B5EF4-FFF2-40B4-BE49-F238E27FC236}">
                <a16:creationId xmlns:a16="http://schemas.microsoft.com/office/drawing/2014/main" id="{7D290E35-FA0A-4B9C-8B0A-11937624D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7625" y="168821"/>
            <a:ext cx="2903266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  辨識</a:t>
            </a:r>
            <a:r>
              <a:rPr lang="en-US" altLang="zh-TW" sz="2800" dirty="0">
                <a:solidFill>
                  <a:srgbClr val="BD313E"/>
                </a:solidFill>
                <a:ea typeface="標楷體" panose="03000509000000000000" pitchFamily="65" charset="-120"/>
              </a:rPr>
              <a:t>C </a:t>
            </a: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大調音階</a:t>
            </a:r>
            <a:endParaRPr lang="en-US" altLang="zh-TW" sz="2800" dirty="0">
              <a:solidFill>
                <a:srgbClr val="BD313E"/>
              </a:solidFill>
              <a:ea typeface="標楷體" panose="03000509000000000000" pitchFamily="65" charset="-120"/>
            </a:endParaRPr>
          </a:p>
        </p:txBody>
      </p:sp>
      <p:pic>
        <p:nvPicPr>
          <p:cNvPr id="4" name="4Ap4301_d'">
            <a:hlinkClick r:id="" action="ppaction://media"/>
            <a:extLst>
              <a:ext uri="{FF2B5EF4-FFF2-40B4-BE49-F238E27FC236}">
                <a16:creationId xmlns:a16="http://schemas.microsoft.com/office/drawing/2014/main" id="{6059CDE8-11D8-46E7-84A0-B4F3838CC027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08569" y="1440766"/>
            <a:ext cx="406400" cy="392385"/>
          </a:xfrm>
        </p:spPr>
      </p:pic>
    </p:spTree>
    <p:extLst>
      <p:ext uri="{BB962C8B-B14F-4D97-AF65-F5344CB8AC3E}">
        <p14:creationId xmlns:p14="http://schemas.microsoft.com/office/powerpoint/2010/main" val="150188191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0AEB0A4A-1CDC-4323-A974-0329395063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172" name="Picture 2">
            <a:extLst>
              <a:ext uri="{FF2B5EF4-FFF2-40B4-BE49-F238E27FC236}">
                <a16:creationId xmlns:a16="http://schemas.microsoft.com/office/drawing/2014/main" id="{B6CD9CBF-4512-4B8C-9D32-394B9EC3B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9872" y="-40"/>
            <a:ext cx="12149309" cy="704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 bwMode="auto">
          <a:xfrm>
            <a:off x="-47625" y="5955873"/>
            <a:ext cx="12264305" cy="1059636"/>
          </a:xfrm>
          <a:prstGeom prst="rect">
            <a:avLst/>
          </a:prstGeom>
          <a:gradFill>
            <a:gsLst>
              <a:gs pos="0">
                <a:schemeClr val="accent3"/>
              </a:gs>
              <a:gs pos="97000">
                <a:srgbClr val="D9F5FF"/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14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8" y="836712"/>
            <a:ext cx="1069263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聆聽整個</a:t>
            </a:r>
            <a:r>
              <a:rPr lang="en-US" altLang="zh-TW" sz="2800" dirty="0">
                <a:solidFill>
                  <a:srgbClr val="0070C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C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大調音階，用唱名唱出來。</a:t>
            </a:r>
            <a:endParaRPr lang="en-US" altLang="zh-TW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1459240" y="5517232"/>
            <a:ext cx="776108" cy="727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2741531" y="5964673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4097299" y="5624160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5204418" y="6005167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6549667" y="5574023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7958846" y="5812563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9162469" y="5865239"/>
            <a:ext cx="605939" cy="56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10416480" y="5650498"/>
            <a:ext cx="605939" cy="56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2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1" t="15014" r="15455" b="48016"/>
          <a:stretch/>
        </p:blipFill>
        <p:spPr bwMode="auto">
          <a:xfrm>
            <a:off x="3051498" y="1916425"/>
            <a:ext cx="7078542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737912" y="2665072"/>
            <a:ext cx="968044" cy="907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10263317" y="3037008"/>
            <a:ext cx="1032134" cy="96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10931784" y="452624"/>
            <a:ext cx="1032134" cy="96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651" y="1452448"/>
            <a:ext cx="1837405" cy="477054"/>
          </a:xfrm>
          <a:prstGeom prst="rect">
            <a:avLst/>
          </a:prstGeom>
          <a:solidFill>
            <a:srgbClr val="AFD7FF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500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C</a:t>
            </a:r>
            <a:r>
              <a:rPr lang="zh-TW" altLang="en-US" sz="25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大調音階</a:t>
            </a:r>
            <a:endParaRPr lang="en-US" altLang="zh-TW" sz="25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8" name="Rectangle 11">
            <a:extLst>
              <a:ext uri="{FF2B5EF4-FFF2-40B4-BE49-F238E27FC236}">
                <a16:creationId xmlns:a16="http://schemas.microsoft.com/office/drawing/2014/main" id="{E79188BF-8AA3-499B-AAF1-B75AA7E44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2836592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39" name="Text Box 4">
            <a:extLst>
              <a:ext uri="{FF2B5EF4-FFF2-40B4-BE49-F238E27FC236}">
                <a16:creationId xmlns:a16="http://schemas.microsoft.com/office/drawing/2014/main" id="{7D290E35-FA0A-4B9C-8B0A-11937624D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7625" y="168821"/>
            <a:ext cx="2903266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  辨識</a:t>
            </a:r>
            <a:r>
              <a:rPr lang="en-US" altLang="zh-TW" sz="2800" dirty="0">
                <a:solidFill>
                  <a:srgbClr val="BD313E"/>
                </a:solidFill>
                <a:ea typeface="標楷體" panose="03000509000000000000" pitchFamily="65" charset="-120"/>
              </a:rPr>
              <a:t>C </a:t>
            </a: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大調音階</a:t>
            </a:r>
            <a:endParaRPr lang="en-US" altLang="zh-TW" sz="2800" dirty="0">
              <a:solidFill>
                <a:srgbClr val="BD313E"/>
              </a:solidFill>
              <a:ea typeface="標楷體" panose="03000509000000000000" pitchFamily="65" charset="-120"/>
            </a:endParaRPr>
          </a:p>
        </p:txBody>
      </p:sp>
      <p:pic>
        <p:nvPicPr>
          <p:cNvPr id="4" name="4Ap4301">
            <a:hlinkClick r:id="" action="ppaction://media"/>
            <a:extLst>
              <a:ext uri="{FF2B5EF4-FFF2-40B4-BE49-F238E27FC236}">
                <a16:creationId xmlns:a16="http://schemas.microsoft.com/office/drawing/2014/main" id="{78DF913C-0490-45F0-AA50-68BDABCE7DB7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05369" y="1494782"/>
            <a:ext cx="406400" cy="392385"/>
          </a:xfrm>
        </p:spPr>
      </p:pic>
    </p:spTree>
    <p:extLst>
      <p:ext uri="{BB962C8B-B14F-4D97-AF65-F5344CB8AC3E}">
        <p14:creationId xmlns:p14="http://schemas.microsoft.com/office/powerpoint/2010/main" val="2246442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0AEB0A4A-1CDC-4323-A974-0329395063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171" name="Content Placeholder 2">
            <a:extLst>
              <a:ext uri="{FF2B5EF4-FFF2-40B4-BE49-F238E27FC236}">
                <a16:creationId xmlns:a16="http://schemas.microsoft.com/office/drawing/2014/main" id="{25C447AA-3AC5-459B-A2BA-530CA4F38B0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172" name="Picture 2">
            <a:extLst>
              <a:ext uri="{FF2B5EF4-FFF2-40B4-BE49-F238E27FC236}">
                <a16:creationId xmlns:a16="http://schemas.microsoft.com/office/drawing/2014/main" id="{B6CD9CBF-4512-4B8C-9D32-394B9EC3B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19049" y="-41898"/>
            <a:ext cx="12197631" cy="704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 bwMode="auto">
          <a:xfrm>
            <a:off x="-47625" y="5955873"/>
            <a:ext cx="12264305" cy="1059636"/>
          </a:xfrm>
          <a:prstGeom prst="rect">
            <a:avLst/>
          </a:prstGeom>
          <a:gradFill>
            <a:gsLst>
              <a:gs pos="0">
                <a:schemeClr val="accent3"/>
              </a:gs>
              <a:gs pos="97000">
                <a:srgbClr val="D9F5FF"/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14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376" y="896207"/>
            <a:ext cx="1137726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看看以下琴鍵圖，認識「半音」和「全音」。</a:t>
            </a:r>
            <a:endParaRPr lang="en-US" altLang="zh-TW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2741531" y="5964673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4097299" y="5624160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5204418" y="6005167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6549667" y="5574023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7958846" y="5812563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9162469" y="5865239"/>
            <a:ext cx="605939" cy="56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10416480" y="5650498"/>
            <a:ext cx="605939" cy="56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69496" y="1916832"/>
            <a:ext cx="5414784" cy="3786495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3" name="Rectangle 11">
            <a:extLst>
              <a:ext uri="{FF2B5EF4-FFF2-40B4-BE49-F238E27FC236}">
                <a16:creationId xmlns:a16="http://schemas.microsoft.com/office/drawing/2014/main" id="{E79188BF-8AA3-499B-AAF1-B75AA7E44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2836592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34" name="Text Box 4">
            <a:extLst>
              <a:ext uri="{FF2B5EF4-FFF2-40B4-BE49-F238E27FC236}">
                <a16:creationId xmlns:a16="http://schemas.microsoft.com/office/drawing/2014/main" id="{7D290E35-FA0A-4B9C-8B0A-11937624D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7625" y="168821"/>
            <a:ext cx="2903266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  辨識</a:t>
            </a:r>
            <a:r>
              <a:rPr lang="en-US" altLang="zh-TW" sz="2800" dirty="0">
                <a:solidFill>
                  <a:srgbClr val="BD313E"/>
                </a:solidFill>
                <a:ea typeface="標楷體" panose="03000509000000000000" pitchFamily="65" charset="-120"/>
              </a:rPr>
              <a:t>C </a:t>
            </a: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大調音階</a:t>
            </a:r>
            <a:endParaRPr lang="en-US" altLang="zh-TW" sz="2800" dirty="0">
              <a:solidFill>
                <a:srgbClr val="BD313E"/>
              </a:solidFill>
              <a:ea typeface="標楷體" panose="03000509000000000000" pitchFamily="65" charset="-120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306326" y="1651303"/>
            <a:ext cx="3389587" cy="4934366"/>
            <a:chOff x="306326" y="1651303"/>
            <a:chExt cx="3389587" cy="4934366"/>
          </a:xfrm>
        </p:grpSpPr>
        <p:grpSp>
          <p:nvGrpSpPr>
            <p:cNvPr id="48" name="群組 47"/>
            <p:cNvGrpSpPr/>
            <p:nvPr/>
          </p:nvGrpSpPr>
          <p:grpSpPr>
            <a:xfrm>
              <a:off x="306326" y="1651303"/>
              <a:ext cx="3341402" cy="1959305"/>
              <a:chOff x="8524430" y="1715874"/>
              <a:chExt cx="3426499" cy="1694098"/>
            </a:xfrm>
          </p:grpSpPr>
          <p:sp>
            <p:nvSpPr>
              <p:cNvPr id="49" name="橢圓形圖說文字 48"/>
              <p:cNvSpPr/>
              <p:nvPr/>
            </p:nvSpPr>
            <p:spPr bwMode="auto">
              <a:xfrm>
                <a:off x="8524430" y="1715874"/>
                <a:ext cx="3426499" cy="1694098"/>
              </a:xfrm>
              <a:prstGeom prst="wedgeEllipseCallout">
                <a:avLst>
                  <a:gd name="adj1" fmla="val -12245"/>
                  <a:gd name="adj2" fmla="val 57660"/>
                </a:avLst>
              </a:prstGeom>
              <a:solidFill>
                <a:srgbClr val="FFFFFF"/>
              </a:solidFill>
              <a:ln w="28575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800" b="1" i="0" u="none" strike="noStrike" cap="none" normalizeH="0" baseline="0" dirty="0">
                  <a:ln>
                    <a:noFill/>
                  </a:ln>
                  <a:solidFill>
                    <a:srgbClr val="B3EEEF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  <p:sp>
            <p:nvSpPr>
              <p:cNvPr id="50" name="矩形 77">
                <a:extLst>
                  <a:ext uri="{FF2B5EF4-FFF2-40B4-BE49-F238E27FC236}">
                    <a16:creationId xmlns:a16="http://schemas.microsoft.com/office/drawing/2014/main" id="{5951525E-D57F-4780-96A3-6A3A517F5C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97254" y="1842528"/>
                <a:ext cx="2629521" cy="14104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marL="457200" indent="-45720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marL="0" indent="0" eaLnBrk="1" hangingPunct="1">
                  <a:spcBef>
                    <a:spcPct val="0"/>
                  </a:spcBef>
                  <a:buNone/>
                </a:pPr>
                <a:r>
                  <a:rPr lang="zh-TW" altLang="en-US" sz="2500" dirty="0">
                    <a:solidFill>
                      <a:srgbClr val="0070C0"/>
                    </a:solidFill>
                    <a:ea typeface="標楷體" panose="03000509000000000000" pitchFamily="65" charset="-120"/>
                  </a:rPr>
                  <a:t>「半音」是琴鍵上最短距離的兩個音；「全音」包含兩個半音。</a:t>
                </a:r>
                <a:endParaRPr lang="en-US" altLang="zh-TW" sz="2500" dirty="0">
                  <a:solidFill>
                    <a:srgbClr val="0070C0"/>
                  </a:solidFill>
                  <a:ea typeface="標楷體" panose="03000509000000000000" pitchFamily="65" charset="-120"/>
                </a:endParaRPr>
              </a:p>
            </p:txBody>
          </p:sp>
        </p:grpSp>
        <p:pic>
          <p:nvPicPr>
            <p:cNvPr id="35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5234" b="84115" l="17383" r="65137">
                          <a14:foregroundMark x1="43555" y1="45182" x2="43555" y2="45182"/>
                          <a14:foregroundMark x1="38672" y1="32292" x2="38672" y2="32292"/>
                          <a14:foregroundMark x1="39453" y1="45833" x2="39453" y2="45833"/>
                          <a14:foregroundMark x1="46387" y1="50260" x2="46387" y2="50260"/>
                          <a14:foregroundMark x1="46387" y1="50260" x2="46387" y2="50260"/>
                          <a14:foregroundMark x1="49121" y1="46615" x2="49121" y2="46615"/>
                          <a14:foregroundMark x1="48828" y1="46224" x2="48828" y2="46224"/>
                          <a14:foregroundMark x1="23926" y1="38932" x2="23926" y2="38932"/>
                          <a14:foregroundMark x1="23633" y1="36328" x2="23633" y2="36328"/>
                          <a14:foregroundMark x1="23242" y1="35938" x2="23242" y2="35938"/>
                          <a14:foregroundMark x1="25879" y1="39453" x2="25879" y2="39453"/>
                          <a14:foregroundMark x1="28125" y1="39714" x2="28125" y2="39714"/>
                          <a14:foregroundMark x1="25293" y1="44271" x2="25293" y2="44271"/>
                          <a14:foregroundMark x1="28906" y1="43880" x2="28906" y2="43880"/>
                          <a14:foregroundMark x1="45215" y1="46615" x2="45215" y2="46615"/>
                          <a14:foregroundMark x1="41504" y1="50260" x2="41504" y2="50260"/>
                          <a14:foregroundMark x1="57617" y1="54167" x2="57617" y2="54167"/>
                          <a14:foregroundMark x1="56738" y1="55990" x2="56738" y2="55990"/>
                          <a14:foregroundMark x1="58789" y1="52734" x2="58789" y2="52734"/>
                          <a14:foregroundMark x1="32617" y1="68880" x2="32617" y2="68880"/>
                          <a14:foregroundMark x1="38086" y1="81380" x2="38086" y2="81380"/>
                          <a14:foregroundMark x1="34570" y1="17839" x2="34570" y2="17839"/>
                          <a14:foregroundMark x1="36328" y1="17448" x2="36328" y2="17448"/>
                          <a14:foregroundMark x1="45996" y1="63281" x2="45996" y2="63281"/>
                          <a14:foregroundMark x1="39258" y1="63542" x2="39258" y2="63542"/>
                          <a14:foregroundMark x1="36133" y1="30599" x2="36133" y2="3059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54" t="15476" r="34375" b="14338"/>
            <a:stretch/>
          </p:blipFill>
          <p:spPr bwMode="auto">
            <a:xfrm>
              <a:off x="1103625" y="3705046"/>
              <a:ext cx="2592288" cy="28806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26085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0AEB0A4A-1CDC-4323-A974-0329395063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171" name="Content Placeholder 2">
            <a:extLst>
              <a:ext uri="{FF2B5EF4-FFF2-40B4-BE49-F238E27FC236}">
                <a16:creationId xmlns:a16="http://schemas.microsoft.com/office/drawing/2014/main" id="{25C447AA-3AC5-459B-A2BA-530CA4F38B0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172" name="Picture 2">
            <a:extLst>
              <a:ext uri="{FF2B5EF4-FFF2-40B4-BE49-F238E27FC236}">
                <a16:creationId xmlns:a16="http://schemas.microsoft.com/office/drawing/2014/main" id="{B6CD9CBF-4512-4B8C-9D32-394B9EC3B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19051" y="-41898"/>
            <a:ext cx="12149309" cy="704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 bwMode="auto">
          <a:xfrm>
            <a:off x="-47625" y="5955873"/>
            <a:ext cx="12264305" cy="1059636"/>
          </a:xfrm>
          <a:prstGeom prst="rect">
            <a:avLst/>
          </a:prstGeom>
          <a:gradFill>
            <a:gsLst>
              <a:gs pos="0">
                <a:schemeClr val="accent3"/>
              </a:gs>
              <a:gs pos="97000">
                <a:srgbClr val="D9F5FF"/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14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376" y="817548"/>
            <a:ext cx="1137726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聆聽</a:t>
            </a:r>
            <a:r>
              <a:rPr lang="en-US" altLang="zh-TW" sz="2800" dirty="0">
                <a:solidFill>
                  <a:srgbClr val="0070C0"/>
                </a:solidFill>
              </a:rPr>
              <a:t>C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大調的</a:t>
            </a:r>
            <a:r>
              <a:rPr lang="en-US" altLang="zh-TW" sz="2800" dirty="0">
                <a:solidFill>
                  <a:srgbClr val="0070C0"/>
                </a:solidFill>
              </a:rPr>
              <a:t>d</a:t>
            </a:r>
            <a:r>
              <a:rPr lang="zh-TW" altLang="zh-TW" sz="2800" dirty="0">
                <a:solidFill>
                  <a:srgbClr val="0070C0"/>
                </a:solidFill>
              </a:rPr>
              <a:t>－</a:t>
            </a:r>
            <a:r>
              <a:rPr lang="en-US" altLang="zh-TW" sz="2800" dirty="0">
                <a:solidFill>
                  <a:srgbClr val="0070C0"/>
                </a:solidFill>
              </a:rPr>
              <a:t>r </a:t>
            </a:r>
            <a:r>
              <a:rPr lang="zh-TW" altLang="zh-TW" sz="2800" dirty="0">
                <a:solidFill>
                  <a:srgbClr val="0070C0"/>
                </a:solidFill>
              </a:rPr>
              <a:t>、</a:t>
            </a:r>
            <a:r>
              <a:rPr lang="en-US" altLang="zh-TW" sz="2800" dirty="0">
                <a:solidFill>
                  <a:srgbClr val="0070C0"/>
                </a:solidFill>
              </a:rPr>
              <a:t>r</a:t>
            </a:r>
            <a:r>
              <a:rPr lang="zh-TW" altLang="zh-TW" sz="2800" dirty="0">
                <a:solidFill>
                  <a:srgbClr val="0070C0"/>
                </a:solidFill>
              </a:rPr>
              <a:t>－</a:t>
            </a:r>
            <a:r>
              <a:rPr lang="en-US" altLang="zh-TW" sz="2800" dirty="0">
                <a:solidFill>
                  <a:srgbClr val="0070C0"/>
                </a:solidFill>
              </a:rPr>
              <a:t>m </a:t>
            </a:r>
            <a:r>
              <a:rPr lang="zh-TW" altLang="zh-TW" sz="2800" dirty="0">
                <a:solidFill>
                  <a:srgbClr val="0070C0"/>
                </a:solidFill>
              </a:rPr>
              <a:t>及</a:t>
            </a:r>
            <a:r>
              <a:rPr lang="en-US" altLang="zh-TW" sz="2800" dirty="0">
                <a:solidFill>
                  <a:srgbClr val="0070C0"/>
                </a:solidFill>
              </a:rPr>
              <a:t> m</a:t>
            </a:r>
            <a:r>
              <a:rPr lang="zh-TW" altLang="zh-TW" sz="2800" dirty="0">
                <a:solidFill>
                  <a:srgbClr val="0070C0"/>
                </a:solidFill>
              </a:rPr>
              <a:t>－</a:t>
            </a:r>
            <a:r>
              <a:rPr lang="en-US" altLang="zh-TW" sz="2800" dirty="0">
                <a:solidFill>
                  <a:srgbClr val="0070C0"/>
                </a:solidFill>
              </a:rPr>
              <a:t>f </a:t>
            </a:r>
            <a:r>
              <a:rPr lang="zh-TW" altLang="zh-TW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三組音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，然後用唱名唱出來。</a:t>
            </a:r>
            <a:endParaRPr lang="en-US" altLang="zh-TW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1459240" y="5517232"/>
            <a:ext cx="776108" cy="727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2741531" y="5964673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4097299" y="5624160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5204418" y="6005167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6549667" y="5574023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7958846" y="5812563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9162469" y="5865239"/>
            <a:ext cx="605939" cy="56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10416480" y="5650498"/>
            <a:ext cx="605939" cy="56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1" t="15014" r="18741" b="48016"/>
          <a:stretch/>
        </p:blipFill>
        <p:spPr bwMode="auto">
          <a:xfrm>
            <a:off x="3350820" y="1891737"/>
            <a:ext cx="6270954" cy="3466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4739" y="1452448"/>
            <a:ext cx="1837405" cy="477054"/>
          </a:xfrm>
          <a:prstGeom prst="rect">
            <a:avLst/>
          </a:prstGeom>
          <a:solidFill>
            <a:srgbClr val="AFD7FF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500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C</a:t>
            </a:r>
            <a:r>
              <a:rPr lang="zh-TW" altLang="en-US" sz="25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大調音階</a:t>
            </a:r>
            <a:endParaRPr lang="en-US" altLang="zh-TW" sz="25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7" name="Rectangle 11">
            <a:extLst>
              <a:ext uri="{FF2B5EF4-FFF2-40B4-BE49-F238E27FC236}">
                <a16:creationId xmlns:a16="http://schemas.microsoft.com/office/drawing/2014/main" id="{E79188BF-8AA3-499B-AAF1-B75AA7E44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2836592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38" name="Text Box 4">
            <a:extLst>
              <a:ext uri="{FF2B5EF4-FFF2-40B4-BE49-F238E27FC236}">
                <a16:creationId xmlns:a16="http://schemas.microsoft.com/office/drawing/2014/main" id="{7D290E35-FA0A-4B9C-8B0A-11937624D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7625" y="168821"/>
            <a:ext cx="2903266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  辨識</a:t>
            </a:r>
            <a:r>
              <a:rPr lang="en-US" altLang="zh-TW" sz="2800" dirty="0">
                <a:solidFill>
                  <a:srgbClr val="BD313E"/>
                </a:solidFill>
                <a:ea typeface="標楷體" panose="03000509000000000000" pitchFamily="65" charset="-120"/>
              </a:rPr>
              <a:t>C </a:t>
            </a: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大調音階</a:t>
            </a:r>
            <a:endParaRPr lang="en-US" altLang="zh-TW" sz="2800" dirty="0">
              <a:solidFill>
                <a:srgbClr val="BD313E"/>
              </a:solidFill>
              <a:ea typeface="標楷體" panose="03000509000000000000" pitchFamily="65" charset="-120"/>
            </a:endParaRPr>
          </a:p>
        </p:txBody>
      </p:sp>
      <p:pic>
        <p:nvPicPr>
          <p:cNvPr id="39" name="4Ap4301_d_r">
            <a:hlinkClick r:id="" action="ppaction://media"/>
            <a:extLst>
              <a:ext uri="{FF2B5EF4-FFF2-40B4-BE49-F238E27FC236}">
                <a16:creationId xmlns:a16="http://schemas.microsoft.com/office/drawing/2014/main" id="{216CBC0F-EF32-4E31-9CB3-722BDBEC27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71864" y="4996833"/>
            <a:ext cx="406400" cy="392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4Ap4301_r_m">
            <a:hlinkClick r:id="" action="ppaction://media"/>
            <a:extLst>
              <a:ext uri="{FF2B5EF4-FFF2-40B4-BE49-F238E27FC236}">
                <a16:creationId xmlns:a16="http://schemas.microsoft.com/office/drawing/2014/main" id="{43569EF7-DCC4-43B3-BFFC-6DE17BD3D4E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69467" y="5013167"/>
            <a:ext cx="406400" cy="392385"/>
          </a:xfrm>
          <a:prstGeom prst="rect">
            <a:avLst/>
          </a:prstGeom>
        </p:spPr>
      </p:pic>
      <p:pic>
        <p:nvPicPr>
          <p:cNvPr id="54" name="4Ap4301_m_f">
            <a:hlinkClick r:id="" action="ppaction://media"/>
            <a:extLst>
              <a:ext uri="{FF2B5EF4-FFF2-40B4-BE49-F238E27FC236}">
                <a16:creationId xmlns:a16="http://schemas.microsoft.com/office/drawing/2014/main" id="{A05D18E8-1E22-44F1-8789-62B456060BD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17741" y="5009533"/>
            <a:ext cx="406400" cy="392385"/>
          </a:xfrm>
          <a:prstGeom prst="rect">
            <a:avLst/>
          </a:prstGeom>
        </p:spPr>
      </p:pic>
      <p:grpSp>
        <p:nvGrpSpPr>
          <p:cNvPr id="6" name="群組 5"/>
          <p:cNvGrpSpPr/>
          <p:nvPr/>
        </p:nvGrpSpPr>
        <p:grpSpPr>
          <a:xfrm>
            <a:off x="9844008" y="2940756"/>
            <a:ext cx="2088232" cy="1281046"/>
            <a:chOff x="9768408" y="2420888"/>
            <a:chExt cx="2088232" cy="1281046"/>
          </a:xfrm>
        </p:grpSpPr>
        <p:sp>
          <p:nvSpPr>
            <p:cNvPr id="52" name="橢圓形圖說文字 51"/>
            <p:cNvSpPr/>
            <p:nvPr/>
          </p:nvSpPr>
          <p:spPr bwMode="auto">
            <a:xfrm>
              <a:off x="9768408" y="2420888"/>
              <a:ext cx="2088232" cy="1281046"/>
            </a:xfrm>
            <a:prstGeom prst="roundRect">
              <a:avLst/>
            </a:prstGeom>
            <a:solidFill>
              <a:srgbClr val="FFFFFF"/>
            </a:solidFill>
            <a:ln w="28575" cap="flat" cmpd="sng" algn="ctr">
              <a:solidFill>
                <a:srgbClr val="F020B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53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82481" y="2592602"/>
              <a:ext cx="2074159" cy="8617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25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全音：</a:t>
              </a:r>
              <a:endParaRPr lang="en-US" altLang="zh-TW" sz="2500" dirty="0">
                <a:solidFill>
                  <a:srgbClr val="F020BA"/>
                </a:solidFill>
                <a:ea typeface="標楷體" panose="03000509000000000000" pitchFamily="65" charset="-120"/>
              </a:endParaRPr>
            </a:p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en-US" altLang="zh-TW" sz="25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d</a:t>
              </a:r>
              <a:r>
                <a:rPr lang="zh-TW" altLang="en-US" sz="25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－</a:t>
              </a:r>
              <a:r>
                <a:rPr lang="en-US" altLang="zh-TW" sz="25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r </a:t>
              </a:r>
              <a:r>
                <a:rPr lang="zh-TW" altLang="en-US" sz="25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及 </a:t>
              </a:r>
              <a:r>
                <a:rPr lang="en-US" altLang="zh-TW" sz="25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r</a:t>
              </a:r>
              <a:r>
                <a:rPr lang="zh-TW" altLang="en-US" sz="25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－</a:t>
              </a:r>
              <a:r>
                <a:rPr lang="en-US" altLang="zh-TW" sz="25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m</a:t>
              </a:r>
              <a:endParaRPr lang="zh-TW" altLang="en-US" sz="2500" dirty="0">
                <a:solidFill>
                  <a:srgbClr val="F020BA"/>
                </a:solidFill>
                <a:ea typeface="標楷體" panose="03000509000000000000" pitchFamily="65" charset="-120"/>
              </a:endParaRPr>
            </a:p>
          </p:txBody>
        </p:sp>
      </p:grpSp>
      <p:grpSp>
        <p:nvGrpSpPr>
          <p:cNvPr id="7" name="群組 6"/>
          <p:cNvGrpSpPr/>
          <p:nvPr/>
        </p:nvGrpSpPr>
        <p:grpSpPr>
          <a:xfrm>
            <a:off x="259760" y="1959315"/>
            <a:ext cx="2955921" cy="4471155"/>
            <a:chOff x="259760" y="1959315"/>
            <a:chExt cx="2955921" cy="4471155"/>
          </a:xfrm>
        </p:grpSpPr>
        <p:grpSp>
          <p:nvGrpSpPr>
            <p:cNvPr id="48" name="群組 47"/>
            <p:cNvGrpSpPr/>
            <p:nvPr/>
          </p:nvGrpSpPr>
          <p:grpSpPr>
            <a:xfrm>
              <a:off x="259760" y="1959315"/>
              <a:ext cx="2955921" cy="1651294"/>
              <a:chOff x="8616280" y="1758678"/>
              <a:chExt cx="3031200" cy="1651294"/>
            </a:xfrm>
          </p:grpSpPr>
          <p:sp>
            <p:nvSpPr>
              <p:cNvPr id="49" name="橢圓形圖說文字 48"/>
              <p:cNvSpPr/>
              <p:nvPr/>
            </p:nvSpPr>
            <p:spPr bwMode="auto">
              <a:xfrm>
                <a:off x="8616280" y="1758678"/>
                <a:ext cx="3031200" cy="1651294"/>
              </a:xfrm>
              <a:prstGeom prst="wedgeEllipseCallout">
                <a:avLst>
                  <a:gd name="adj1" fmla="val -12245"/>
                  <a:gd name="adj2" fmla="val 57660"/>
                </a:avLst>
              </a:prstGeom>
              <a:solidFill>
                <a:srgbClr val="FFFFFF"/>
              </a:solidFill>
              <a:ln w="28575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800" b="1" i="0" u="none" strike="noStrike" cap="none" normalizeH="0" baseline="0" dirty="0">
                  <a:ln>
                    <a:noFill/>
                  </a:ln>
                  <a:solidFill>
                    <a:srgbClr val="B3EEEF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  <p:sp>
            <p:nvSpPr>
              <p:cNvPr id="50" name="矩形 77">
                <a:extLst>
                  <a:ext uri="{FF2B5EF4-FFF2-40B4-BE49-F238E27FC236}">
                    <a16:creationId xmlns:a16="http://schemas.microsoft.com/office/drawing/2014/main" id="{5951525E-D57F-4780-96A3-6A3A517F5C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843777" y="2150565"/>
                <a:ext cx="2508336" cy="8617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marL="457200" indent="-45720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marL="0" indent="0" eaLnBrk="1" hangingPunct="1">
                  <a:spcBef>
                    <a:spcPct val="0"/>
                  </a:spcBef>
                  <a:buNone/>
                </a:pPr>
                <a:r>
                  <a:rPr lang="zh-TW" altLang="en-US" sz="2500" dirty="0">
                    <a:solidFill>
                      <a:srgbClr val="0070C0"/>
                    </a:solidFill>
                    <a:ea typeface="標楷體" panose="03000509000000000000" pitchFamily="65" charset="-120"/>
                  </a:rPr>
                  <a:t>哪兩組唱名之間的距離是</a:t>
                </a:r>
                <a:r>
                  <a:rPr lang="zh-TW" altLang="en-US" sz="2500" dirty="0">
                    <a:solidFill>
                      <a:srgbClr val="F020BA"/>
                    </a:solidFill>
                    <a:ea typeface="標楷體" panose="03000509000000000000" pitchFamily="65" charset="-120"/>
                  </a:rPr>
                  <a:t>全音</a:t>
                </a:r>
                <a:r>
                  <a:rPr lang="zh-TW" altLang="en-US" sz="2500" dirty="0">
                    <a:solidFill>
                      <a:srgbClr val="0070C0"/>
                    </a:solidFill>
                    <a:ea typeface="標楷體" panose="03000509000000000000" pitchFamily="65" charset="-120"/>
                  </a:rPr>
                  <a:t>？</a:t>
                </a:r>
              </a:p>
            </p:txBody>
          </p:sp>
        </p:grpSp>
        <p:pic>
          <p:nvPicPr>
            <p:cNvPr id="41" name="Picture 2"/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5234" b="84115" l="17383" r="65137">
                          <a14:foregroundMark x1="43555" y1="45182" x2="43555" y2="45182"/>
                          <a14:foregroundMark x1="38672" y1="32292" x2="38672" y2="32292"/>
                          <a14:foregroundMark x1="39453" y1="45833" x2="39453" y2="45833"/>
                          <a14:foregroundMark x1="46387" y1="50260" x2="46387" y2="50260"/>
                          <a14:foregroundMark x1="46387" y1="50260" x2="46387" y2="50260"/>
                          <a14:foregroundMark x1="49121" y1="46615" x2="49121" y2="46615"/>
                          <a14:foregroundMark x1="48828" y1="46224" x2="48828" y2="46224"/>
                          <a14:foregroundMark x1="23926" y1="38932" x2="23926" y2="38932"/>
                          <a14:foregroundMark x1="23633" y1="36328" x2="23633" y2="36328"/>
                          <a14:foregroundMark x1="23242" y1="35938" x2="23242" y2="35938"/>
                          <a14:foregroundMark x1="25879" y1="39453" x2="25879" y2="39453"/>
                          <a14:foregroundMark x1="28125" y1="39714" x2="28125" y2="39714"/>
                          <a14:foregroundMark x1="25293" y1="44271" x2="25293" y2="44271"/>
                          <a14:foregroundMark x1="28906" y1="43880" x2="28906" y2="43880"/>
                          <a14:foregroundMark x1="45215" y1="46615" x2="45215" y2="46615"/>
                          <a14:foregroundMark x1="41504" y1="50260" x2="41504" y2="50260"/>
                          <a14:foregroundMark x1="57617" y1="54167" x2="57617" y2="54167"/>
                          <a14:foregroundMark x1="56738" y1="55990" x2="56738" y2="55990"/>
                          <a14:foregroundMark x1="58789" y1="52734" x2="58789" y2="52734"/>
                          <a14:foregroundMark x1="32617" y1="68880" x2="32617" y2="68880"/>
                          <a14:foregroundMark x1="38086" y1="81380" x2="38086" y2="81380"/>
                          <a14:foregroundMark x1="34570" y1="17839" x2="34570" y2="17839"/>
                          <a14:foregroundMark x1="36328" y1="17448" x2="36328" y2="17448"/>
                          <a14:foregroundMark x1="45996" y1="63281" x2="45996" y2="63281"/>
                          <a14:foregroundMark x1="39258" y1="63542" x2="39258" y2="63542"/>
                          <a14:foregroundMark x1="36133" y1="30599" x2="36133" y2="3059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54" t="15476" r="34375" b="14338"/>
            <a:stretch/>
          </p:blipFill>
          <p:spPr bwMode="auto">
            <a:xfrm>
              <a:off x="479376" y="3791258"/>
              <a:ext cx="2375041" cy="2639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72443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0AEB0A4A-1CDC-4323-A974-0329395063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172" name="Picture 2">
            <a:extLst>
              <a:ext uri="{FF2B5EF4-FFF2-40B4-BE49-F238E27FC236}">
                <a16:creationId xmlns:a16="http://schemas.microsoft.com/office/drawing/2014/main" id="{B6CD9CBF-4512-4B8C-9D32-394B9EC3B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19051" y="-41898"/>
            <a:ext cx="12149309" cy="704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 bwMode="auto">
          <a:xfrm>
            <a:off x="-47625" y="5955873"/>
            <a:ext cx="12264305" cy="1059636"/>
          </a:xfrm>
          <a:prstGeom prst="rect">
            <a:avLst/>
          </a:prstGeom>
          <a:gradFill>
            <a:gsLst>
              <a:gs pos="0">
                <a:schemeClr val="accent3"/>
              </a:gs>
              <a:gs pos="97000">
                <a:srgbClr val="D9F5FF"/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14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376" y="817548"/>
            <a:ext cx="1137726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聆聽</a:t>
            </a:r>
            <a:r>
              <a:rPr lang="en-US" altLang="zh-TW" sz="2800" dirty="0">
                <a:solidFill>
                  <a:srgbClr val="0070C0"/>
                </a:solidFill>
              </a:rPr>
              <a:t>d</a:t>
            </a:r>
            <a:r>
              <a:rPr lang="zh-TW" altLang="zh-TW" sz="2800" dirty="0">
                <a:solidFill>
                  <a:srgbClr val="0070C0"/>
                </a:solidFill>
              </a:rPr>
              <a:t>－</a:t>
            </a:r>
            <a:r>
              <a:rPr lang="en-US" altLang="zh-TW" sz="2800" dirty="0">
                <a:solidFill>
                  <a:srgbClr val="0070C0"/>
                </a:solidFill>
              </a:rPr>
              <a:t>r </a:t>
            </a:r>
            <a:r>
              <a:rPr lang="zh-TW" altLang="zh-TW" sz="2800" dirty="0">
                <a:solidFill>
                  <a:srgbClr val="0070C0"/>
                </a:solidFill>
              </a:rPr>
              <a:t>、</a:t>
            </a:r>
            <a:r>
              <a:rPr lang="en-US" altLang="zh-TW" sz="2800" dirty="0">
                <a:solidFill>
                  <a:srgbClr val="0070C0"/>
                </a:solidFill>
              </a:rPr>
              <a:t>r</a:t>
            </a:r>
            <a:r>
              <a:rPr lang="zh-TW" altLang="zh-TW" sz="2800" dirty="0">
                <a:solidFill>
                  <a:srgbClr val="0070C0"/>
                </a:solidFill>
              </a:rPr>
              <a:t>－</a:t>
            </a:r>
            <a:r>
              <a:rPr lang="en-US" altLang="zh-TW" sz="2800" dirty="0">
                <a:solidFill>
                  <a:srgbClr val="0070C0"/>
                </a:solidFill>
              </a:rPr>
              <a:t>m </a:t>
            </a:r>
            <a:r>
              <a:rPr lang="zh-TW" altLang="zh-TW" sz="2800" dirty="0">
                <a:solidFill>
                  <a:srgbClr val="0070C0"/>
                </a:solidFill>
              </a:rPr>
              <a:t>及</a:t>
            </a:r>
            <a:r>
              <a:rPr lang="en-US" altLang="zh-TW" sz="2800" dirty="0">
                <a:solidFill>
                  <a:srgbClr val="0070C0"/>
                </a:solidFill>
              </a:rPr>
              <a:t> m</a:t>
            </a:r>
            <a:r>
              <a:rPr lang="zh-TW" altLang="zh-TW" sz="2800" dirty="0">
                <a:solidFill>
                  <a:srgbClr val="0070C0"/>
                </a:solidFill>
              </a:rPr>
              <a:t>－</a:t>
            </a:r>
            <a:r>
              <a:rPr lang="en-US" altLang="zh-TW" sz="2800" dirty="0">
                <a:solidFill>
                  <a:srgbClr val="0070C0"/>
                </a:solidFill>
              </a:rPr>
              <a:t>f </a:t>
            </a:r>
            <a:r>
              <a:rPr lang="zh-TW" altLang="zh-TW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三組音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，然後用唱名唱出來。</a:t>
            </a:r>
            <a:endParaRPr lang="en-US" altLang="zh-TW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1459240" y="5517232"/>
            <a:ext cx="776108" cy="727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2741531" y="5964673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4097299" y="5624160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5204418" y="6005167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6549667" y="5574023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7958846" y="5812563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9162469" y="5865239"/>
            <a:ext cx="605939" cy="56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10416480" y="5650498"/>
            <a:ext cx="605939" cy="56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1" t="15014" r="18741" b="48016"/>
          <a:stretch/>
        </p:blipFill>
        <p:spPr bwMode="auto">
          <a:xfrm>
            <a:off x="3350820" y="1891737"/>
            <a:ext cx="6270954" cy="3466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4739" y="1452448"/>
            <a:ext cx="1837405" cy="477054"/>
          </a:xfrm>
          <a:prstGeom prst="rect">
            <a:avLst/>
          </a:prstGeom>
          <a:solidFill>
            <a:srgbClr val="AFD7FF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500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C</a:t>
            </a:r>
            <a:r>
              <a:rPr lang="zh-TW" altLang="en-US" sz="25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大調音階</a:t>
            </a:r>
            <a:endParaRPr lang="en-US" altLang="zh-TW" sz="25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0" name="Rectangle 11">
            <a:extLst>
              <a:ext uri="{FF2B5EF4-FFF2-40B4-BE49-F238E27FC236}">
                <a16:creationId xmlns:a16="http://schemas.microsoft.com/office/drawing/2014/main" id="{E79188BF-8AA3-499B-AAF1-B75AA7E44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2836592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41" name="Text Box 4">
            <a:extLst>
              <a:ext uri="{FF2B5EF4-FFF2-40B4-BE49-F238E27FC236}">
                <a16:creationId xmlns:a16="http://schemas.microsoft.com/office/drawing/2014/main" id="{7D290E35-FA0A-4B9C-8B0A-11937624D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7625" y="168821"/>
            <a:ext cx="2903266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  辨識</a:t>
            </a:r>
            <a:r>
              <a:rPr lang="en-US" altLang="zh-TW" sz="2800" dirty="0">
                <a:solidFill>
                  <a:srgbClr val="BD313E"/>
                </a:solidFill>
                <a:ea typeface="標楷體" panose="03000509000000000000" pitchFamily="65" charset="-120"/>
              </a:rPr>
              <a:t>C </a:t>
            </a: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大調音階</a:t>
            </a:r>
            <a:endParaRPr lang="en-US" altLang="zh-TW" sz="2800" dirty="0">
              <a:solidFill>
                <a:srgbClr val="BD313E"/>
              </a:solidFill>
              <a:ea typeface="標楷體" panose="03000509000000000000" pitchFamily="65" charset="-120"/>
            </a:endParaRPr>
          </a:p>
        </p:txBody>
      </p:sp>
      <p:pic>
        <p:nvPicPr>
          <p:cNvPr id="5" name="4Ap4301_d_r">
            <a:hlinkClick r:id="" action="ppaction://media"/>
            <a:extLst>
              <a:ext uri="{FF2B5EF4-FFF2-40B4-BE49-F238E27FC236}">
                <a16:creationId xmlns:a16="http://schemas.microsoft.com/office/drawing/2014/main" id="{3B272A98-A316-49E2-8C84-85FC9F7E7BBD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1864" y="4996833"/>
            <a:ext cx="406400" cy="392385"/>
          </a:xfrm>
        </p:spPr>
      </p:pic>
      <p:pic>
        <p:nvPicPr>
          <p:cNvPr id="6" name="4Ap4301_r_m">
            <a:hlinkClick r:id="" action="ppaction://media"/>
            <a:extLst>
              <a:ext uri="{FF2B5EF4-FFF2-40B4-BE49-F238E27FC236}">
                <a16:creationId xmlns:a16="http://schemas.microsoft.com/office/drawing/2014/main" id="{F9B5809B-A797-4164-A349-C6FD3FFFF45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69467" y="5013167"/>
            <a:ext cx="406400" cy="392385"/>
          </a:xfrm>
          <a:prstGeom prst="rect">
            <a:avLst/>
          </a:prstGeom>
        </p:spPr>
      </p:pic>
      <p:pic>
        <p:nvPicPr>
          <p:cNvPr id="7" name="4Ap4301_m_f">
            <a:hlinkClick r:id="" action="ppaction://media"/>
            <a:extLst>
              <a:ext uri="{FF2B5EF4-FFF2-40B4-BE49-F238E27FC236}">
                <a16:creationId xmlns:a16="http://schemas.microsoft.com/office/drawing/2014/main" id="{A914A65E-9E2E-45D6-A42A-528DDDA47C2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17741" y="5009533"/>
            <a:ext cx="406400" cy="392385"/>
          </a:xfrm>
          <a:prstGeom prst="rect">
            <a:avLst/>
          </a:prstGeom>
        </p:spPr>
      </p:pic>
      <p:grpSp>
        <p:nvGrpSpPr>
          <p:cNvPr id="9" name="群組 8"/>
          <p:cNvGrpSpPr/>
          <p:nvPr/>
        </p:nvGrpSpPr>
        <p:grpSpPr>
          <a:xfrm>
            <a:off x="210086" y="1959315"/>
            <a:ext cx="3049531" cy="4626354"/>
            <a:chOff x="210086" y="1959315"/>
            <a:chExt cx="3049531" cy="4626354"/>
          </a:xfrm>
        </p:grpSpPr>
        <p:grpSp>
          <p:nvGrpSpPr>
            <p:cNvPr id="38" name="群組 37"/>
            <p:cNvGrpSpPr/>
            <p:nvPr/>
          </p:nvGrpSpPr>
          <p:grpSpPr>
            <a:xfrm>
              <a:off x="210086" y="1959315"/>
              <a:ext cx="3049531" cy="1651294"/>
              <a:chOff x="8616280" y="1758678"/>
              <a:chExt cx="3252726" cy="1651294"/>
            </a:xfrm>
          </p:grpSpPr>
          <p:sp>
            <p:nvSpPr>
              <p:cNvPr id="39" name="橢圓形圖說文字 38"/>
              <p:cNvSpPr/>
              <p:nvPr/>
            </p:nvSpPr>
            <p:spPr bwMode="auto">
              <a:xfrm>
                <a:off x="8616280" y="1758678"/>
                <a:ext cx="3252726" cy="1651294"/>
              </a:xfrm>
              <a:prstGeom prst="wedgeEllipseCallout">
                <a:avLst>
                  <a:gd name="adj1" fmla="val -12245"/>
                  <a:gd name="adj2" fmla="val 57660"/>
                </a:avLst>
              </a:prstGeom>
              <a:solidFill>
                <a:srgbClr val="FFFFFF"/>
              </a:solidFill>
              <a:ln w="28575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800" b="1" i="0" u="none" strike="noStrike" cap="none" normalizeH="0" baseline="0" dirty="0">
                  <a:ln>
                    <a:noFill/>
                  </a:ln>
                  <a:solidFill>
                    <a:srgbClr val="B3EEEF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  <p:sp>
            <p:nvSpPr>
              <p:cNvPr id="51" name="矩形 77">
                <a:extLst>
                  <a:ext uri="{FF2B5EF4-FFF2-40B4-BE49-F238E27FC236}">
                    <a16:creationId xmlns:a16="http://schemas.microsoft.com/office/drawing/2014/main" id="{5951525E-D57F-4780-96A3-6A3A517F5C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843777" y="2150565"/>
                <a:ext cx="2821456" cy="8617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marL="457200" indent="-45720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marL="0" indent="0" eaLnBrk="1" hangingPunct="1">
                  <a:spcBef>
                    <a:spcPct val="0"/>
                  </a:spcBef>
                  <a:buNone/>
                </a:pPr>
                <a:r>
                  <a:rPr lang="zh-TW" altLang="en-US" sz="2500" dirty="0">
                    <a:solidFill>
                      <a:srgbClr val="0070C0"/>
                    </a:solidFill>
                    <a:ea typeface="標楷體" panose="03000509000000000000" pitchFamily="65" charset="-120"/>
                  </a:rPr>
                  <a:t>哪一組唱名之間的距離是</a:t>
                </a:r>
                <a:r>
                  <a:rPr lang="zh-TW" altLang="en-US" sz="2500" dirty="0">
                    <a:solidFill>
                      <a:srgbClr val="F020BA"/>
                    </a:solidFill>
                    <a:ea typeface="標楷體" panose="03000509000000000000" pitchFamily="65" charset="-120"/>
                  </a:rPr>
                  <a:t>半音</a:t>
                </a:r>
                <a:r>
                  <a:rPr lang="zh-TW" altLang="en-US" sz="2500" dirty="0">
                    <a:solidFill>
                      <a:srgbClr val="0070C0"/>
                    </a:solidFill>
                    <a:ea typeface="標楷體" panose="03000509000000000000" pitchFamily="65" charset="-120"/>
                  </a:rPr>
                  <a:t>？</a:t>
                </a:r>
              </a:p>
            </p:txBody>
          </p:sp>
        </p:grpSp>
        <p:pic>
          <p:nvPicPr>
            <p:cNvPr id="42" name="Picture 2"/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5234" b="84115" l="17383" r="65137">
                          <a14:foregroundMark x1="43555" y1="45182" x2="43555" y2="45182"/>
                          <a14:foregroundMark x1="38672" y1="32292" x2="38672" y2="32292"/>
                          <a14:foregroundMark x1="39453" y1="45833" x2="39453" y2="45833"/>
                          <a14:foregroundMark x1="46387" y1="50260" x2="46387" y2="50260"/>
                          <a14:foregroundMark x1="46387" y1="50260" x2="46387" y2="50260"/>
                          <a14:foregroundMark x1="49121" y1="46615" x2="49121" y2="46615"/>
                          <a14:foregroundMark x1="48828" y1="46224" x2="48828" y2="46224"/>
                          <a14:foregroundMark x1="23926" y1="38932" x2="23926" y2="38932"/>
                          <a14:foregroundMark x1="23633" y1="36328" x2="23633" y2="36328"/>
                          <a14:foregroundMark x1="23242" y1="35938" x2="23242" y2="35938"/>
                          <a14:foregroundMark x1="25879" y1="39453" x2="25879" y2="39453"/>
                          <a14:foregroundMark x1="28125" y1="39714" x2="28125" y2="39714"/>
                          <a14:foregroundMark x1="25293" y1="44271" x2="25293" y2="44271"/>
                          <a14:foregroundMark x1="28906" y1="43880" x2="28906" y2="43880"/>
                          <a14:foregroundMark x1="45215" y1="46615" x2="45215" y2="46615"/>
                          <a14:foregroundMark x1="41504" y1="50260" x2="41504" y2="50260"/>
                          <a14:foregroundMark x1="57617" y1="54167" x2="57617" y2="54167"/>
                          <a14:foregroundMark x1="56738" y1="55990" x2="56738" y2="55990"/>
                          <a14:foregroundMark x1="58789" y1="52734" x2="58789" y2="52734"/>
                          <a14:foregroundMark x1="32617" y1="68880" x2="32617" y2="68880"/>
                          <a14:foregroundMark x1="38086" y1="81380" x2="38086" y2="81380"/>
                          <a14:foregroundMark x1="34570" y1="17839" x2="34570" y2="17839"/>
                          <a14:foregroundMark x1="36328" y1="17448" x2="36328" y2="17448"/>
                          <a14:foregroundMark x1="45996" y1="63281" x2="45996" y2="63281"/>
                          <a14:foregroundMark x1="39258" y1="63542" x2="39258" y2="63542"/>
                          <a14:foregroundMark x1="36133" y1="30599" x2="36133" y2="3059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54" t="15476" r="34375" b="14338"/>
            <a:stretch/>
          </p:blipFill>
          <p:spPr bwMode="auto">
            <a:xfrm>
              <a:off x="667329" y="3705046"/>
              <a:ext cx="2592288" cy="28806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4" name="群組 5">
            <a:extLst>
              <a:ext uri="{FF2B5EF4-FFF2-40B4-BE49-F238E27FC236}">
                <a16:creationId xmlns:a16="http://schemas.microsoft.com/office/drawing/2014/main" id="{5320E7F8-FA96-4DDB-8600-3F6286DB4244}"/>
              </a:ext>
            </a:extLst>
          </p:cNvPr>
          <p:cNvGrpSpPr/>
          <p:nvPr/>
        </p:nvGrpSpPr>
        <p:grpSpPr>
          <a:xfrm>
            <a:off x="9844008" y="2940756"/>
            <a:ext cx="2088232" cy="1281046"/>
            <a:chOff x="9768408" y="2420888"/>
            <a:chExt cx="2088232" cy="1281046"/>
          </a:xfrm>
        </p:grpSpPr>
        <p:sp>
          <p:nvSpPr>
            <p:cNvPr id="35" name="橢圓形圖說文字 51">
              <a:extLst>
                <a:ext uri="{FF2B5EF4-FFF2-40B4-BE49-F238E27FC236}">
                  <a16:creationId xmlns:a16="http://schemas.microsoft.com/office/drawing/2014/main" id="{916787DA-F354-4998-977A-C3CC926F2E0A}"/>
                </a:ext>
              </a:extLst>
            </p:cNvPr>
            <p:cNvSpPr/>
            <p:nvPr/>
          </p:nvSpPr>
          <p:spPr bwMode="auto">
            <a:xfrm>
              <a:off x="9768408" y="2420888"/>
              <a:ext cx="2088232" cy="1281046"/>
            </a:xfrm>
            <a:prstGeom prst="roundRect">
              <a:avLst/>
            </a:prstGeom>
            <a:solidFill>
              <a:srgbClr val="FFFFFF"/>
            </a:solidFill>
            <a:ln w="28575" cap="flat" cmpd="sng" algn="ctr">
              <a:solidFill>
                <a:srgbClr val="F020B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36" name="矩形 77">
              <a:extLst>
                <a:ext uri="{FF2B5EF4-FFF2-40B4-BE49-F238E27FC236}">
                  <a16:creationId xmlns:a16="http://schemas.microsoft.com/office/drawing/2014/main" id="{85CBA914-DC01-40D3-ACFB-A3AF7A2CAB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82481" y="2592602"/>
              <a:ext cx="2074159" cy="8617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25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半音：</a:t>
              </a:r>
              <a:endParaRPr lang="en-US" altLang="zh-TW" sz="2500" dirty="0">
                <a:solidFill>
                  <a:srgbClr val="F020BA"/>
                </a:solidFill>
                <a:ea typeface="標楷體" panose="03000509000000000000" pitchFamily="65" charset="-120"/>
              </a:endParaRPr>
            </a:p>
            <a:p>
              <a:pPr marL="0" indent="0" algn="ctr" eaLnBrk="1" hangingPunct="1">
                <a:spcBef>
                  <a:spcPct val="0"/>
                </a:spcBef>
                <a:buNone/>
              </a:pPr>
              <a:r>
                <a:rPr lang="en-US" altLang="zh-TW" sz="25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m</a:t>
              </a:r>
              <a:r>
                <a:rPr lang="zh-TW" altLang="en-US" sz="25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－</a:t>
              </a:r>
              <a:r>
                <a:rPr lang="en-US" altLang="zh-TW" sz="25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f</a:t>
              </a:r>
              <a:endParaRPr lang="zh-TW" altLang="en-US" sz="2500" dirty="0">
                <a:solidFill>
                  <a:srgbClr val="F020BA"/>
                </a:solidFill>
                <a:ea typeface="標楷體" panose="03000509000000000000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6471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0AEB0A4A-1CDC-4323-A974-0329395063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172" name="Picture 2">
            <a:extLst>
              <a:ext uri="{FF2B5EF4-FFF2-40B4-BE49-F238E27FC236}">
                <a16:creationId xmlns:a16="http://schemas.microsoft.com/office/drawing/2014/main" id="{B6CD9CBF-4512-4B8C-9D32-394B9EC3B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19049" y="-41898"/>
            <a:ext cx="12197631" cy="704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 bwMode="auto">
          <a:xfrm>
            <a:off x="-47625" y="5955873"/>
            <a:ext cx="12264305" cy="1059636"/>
          </a:xfrm>
          <a:prstGeom prst="rect">
            <a:avLst/>
          </a:prstGeom>
          <a:gradFill>
            <a:gsLst>
              <a:gs pos="0">
                <a:schemeClr val="accent3"/>
              </a:gs>
              <a:gs pos="97000">
                <a:srgbClr val="D9F5FF"/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14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376" y="817548"/>
            <a:ext cx="972108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聆聽</a:t>
            </a: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C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大調音階，找出</a:t>
            </a: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C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大調音階中其餘的全音和半音。</a:t>
            </a:r>
            <a:endParaRPr lang="en-US" altLang="zh-TW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1459240" y="5517232"/>
            <a:ext cx="776108" cy="727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2741531" y="5964673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4097299" y="5624160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5204418" y="6005167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6549667" y="6120372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7958846" y="5812563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9162469" y="5865239"/>
            <a:ext cx="605939" cy="56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10416480" y="5650498"/>
            <a:ext cx="605939" cy="56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0683" y="1484784"/>
            <a:ext cx="1837405" cy="477054"/>
          </a:xfrm>
          <a:prstGeom prst="rect">
            <a:avLst/>
          </a:prstGeom>
          <a:solidFill>
            <a:srgbClr val="FFEB97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500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C</a:t>
            </a:r>
            <a:r>
              <a:rPr lang="zh-TW" altLang="en-US" sz="25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大調音階</a:t>
            </a:r>
            <a:endParaRPr lang="en-US" altLang="zh-TW" sz="25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91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09" t="11176" r="19732" b="48132"/>
          <a:stretch/>
        </p:blipFill>
        <p:spPr bwMode="auto">
          <a:xfrm>
            <a:off x="3305250" y="1946761"/>
            <a:ext cx="6160188" cy="370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3" name="群組 92"/>
          <p:cNvGrpSpPr/>
          <p:nvPr/>
        </p:nvGrpSpPr>
        <p:grpSpPr>
          <a:xfrm flipH="1" flipV="1">
            <a:off x="7781084" y="3840008"/>
            <a:ext cx="331140" cy="252958"/>
            <a:chOff x="3417573" y="1748790"/>
            <a:chExt cx="351751" cy="308059"/>
          </a:xfrm>
        </p:grpSpPr>
        <p:cxnSp>
          <p:nvCxnSpPr>
            <p:cNvPr id="94" name="直線接點 93"/>
            <p:cNvCxnSpPr/>
            <p:nvPr/>
          </p:nvCxnSpPr>
          <p:spPr bwMode="auto">
            <a:xfrm flipV="1">
              <a:off x="3417573" y="1748790"/>
              <a:ext cx="164807" cy="308059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5" name="直線接點 94"/>
            <p:cNvCxnSpPr/>
            <p:nvPr/>
          </p:nvCxnSpPr>
          <p:spPr bwMode="auto">
            <a:xfrm flipH="1" flipV="1">
              <a:off x="3567840" y="1748791"/>
              <a:ext cx="201484" cy="308058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96" name="手繪多邊形 95"/>
          <p:cNvSpPr/>
          <p:nvPr/>
        </p:nvSpPr>
        <p:spPr bwMode="auto">
          <a:xfrm>
            <a:off x="6273287" y="3848937"/>
            <a:ext cx="371553" cy="244029"/>
          </a:xfrm>
          <a:custGeom>
            <a:avLst/>
            <a:gdLst>
              <a:gd name="connsiteX0" fmla="*/ 0 w 551543"/>
              <a:gd name="connsiteY0" fmla="*/ 14514 h 244029"/>
              <a:gd name="connsiteX1" fmla="*/ 159658 w 551543"/>
              <a:gd name="connsiteY1" fmla="*/ 217714 h 244029"/>
              <a:gd name="connsiteX2" fmla="*/ 391886 w 551543"/>
              <a:gd name="connsiteY2" fmla="*/ 217714 h 244029"/>
              <a:gd name="connsiteX3" fmla="*/ 551543 w 551543"/>
              <a:gd name="connsiteY3" fmla="*/ 0 h 244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1543" h="244029">
                <a:moveTo>
                  <a:pt x="0" y="14514"/>
                </a:moveTo>
                <a:cubicBezTo>
                  <a:pt x="47172" y="99180"/>
                  <a:pt x="94344" y="183847"/>
                  <a:pt x="159658" y="217714"/>
                </a:cubicBezTo>
                <a:cubicBezTo>
                  <a:pt x="224972" y="251581"/>
                  <a:pt x="326572" y="254000"/>
                  <a:pt x="391886" y="217714"/>
                </a:cubicBezTo>
                <a:cubicBezTo>
                  <a:pt x="457200" y="181428"/>
                  <a:pt x="504371" y="90714"/>
                  <a:pt x="551543" y="0"/>
                </a:cubicBezTo>
              </a:path>
            </a:pathLst>
          </a:custGeom>
          <a:noFill/>
          <a:ln w="38100" cap="flat" cmpd="sng" algn="ctr">
            <a:solidFill>
              <a:srgbClr val="0066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97" name="文字方塊 96"/>
          <p:cNvSpPr txBox="1"/>
          <p:nvPr/>
        </p:nvSpPr>
        <p:spPr>
          <a:xfrm>
            <a:off x="6246693" y="4071868"/>
            <a:ext cx="56938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500" dirty="0">
                <a:solidFill>
                  <a:srgbClr val="FF0000"/>
                </a:solidFill>
              </a:rPr>
              <a:t>全音</a:t>
            </a:r>
          </a:p>
        </p:txBody>
      </p:sp>
      <p:sp>
        <p:nvSpPr>
          <p:cNvPr id="98" name="手繪多邊形 97"/>
          <p:cNvSpPr/>
          <p:nvPr/>
        </p:nvSpPr>
        <p:spPr bwMode="auto">
          <a:xfrm>
            <a:off x="6744072" y="3862972"/>
            <a:ext cx="371553" cy="244029"/>
          </a:xfrm>
          <a:custGeom>
            <a:avLst/>
            <a:gdLst>
              <a:gd name="connsiteX0" fmla="*/ 0 w 551543"/>
              <a:gd name="connsiteY0" fmla="*/ 14514 h 244029"/>
              <a:gd name="connsiteX1" fmla="*/ 159658 w 551543"/>
              <a:gd name="connsiteY1" fmla="*/ 217714 h 244029"/>
              <a:gd name="connsiteX2" fmla="*/ 391886 w 551543"/>
              <a:gd name="connsiteY2" fmla="*/ 217714 h 244029"/>
              <a:gd name="connsiteX3" fmla="*/ 551543 w 551543"/>
              <a:gd name="connsiteY3" fmla="*/ 0 h 244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1543" h="244029">
                <a:moveTo>
                  <a:pt x="0" y="14514"/>
                </a:moveTo>
                <a:cubicBezTo>
                  <a:pt x="47172" y="99180"/>
                  <a:pt x="94344" y="183847"/>
                  <a:pt x="159658" y="217714"/>
                </a:cubicBezTo>
                <a:cubicBezTo>
                  <a:pt x="224972" y="251581"/>
                  <a:pt x="326572" y="254000"/>
                  <a:pt x="391886" y="217714"/>
                </a:cubicBezTo>
                <a:cubicBezTo>
                  <a:pt x="457200" y="181428"/>
                  <a:pt x="504371" y="90714"/>
                  <a:pt x="551543" y="0"/>
                </a:cubicBezTo>
              </a:path>
            </a:pathLst>
          </a:custGeom>
          <a:noFill/>
          <a:ln w="38100" cap="flat" cmpd="sng" algn="ctr">
            <a:solidFill>
              <a:srgbClr val="0066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99" name="文字方塊 98"/>
          <p:cNvSpPr txBox="1"/>
          <p:nvPr/>
        </p:nvSpPr>
        <p:spPr>
          <a:xfrm>
            <a:off x="6678741" y="4071868"/>
            <a:ext cx="56938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500" dirty="0">
                <a:solidFill>
                  <a:srgbClr val="FF0000"/>
                </a:solidFill>
              </a:rPr>
              <a:t>全音</a:t>
            </a:r>
          </a:p>
        </p:txBody>
      </p:sp>
      <p:sp>
        <p:nvSpPr>
          <p:cNvPr id="100" name="手繪多邊形 99"/>
          <p:cNvSpPr/>
          <p:nvPr/>
        </p:nvSpPr>
        <p:spPr bwMode="auto">
          <a:xfrm>
            <a:off x="7248128" y="3862972"/>
            <a:ext cx="371553" cy="244029"/>
          </a:xfrm>
          <a:custGeom>
            <a:avLst/>
            <a:gdLst>
              <a:gd name="connsiteX0" fmla="*/ 0 w 551543"/>
              <a:gd name="connsiteY0" fmla="*/ 14514 h 244029"/>
              <a:gd name="connsiteX1" fmla="*/ 159658 w 551543"/>
              <a:gd name="connsiteY1" fmla="*/ 217714 h 244029"/>
              <a:gd name="connsiteX2" fmla="*/ 391886 w 551543"/>
              <a:gd name="connsiteY2" fmla="*/ 217714 h 244029"/>
              <a:gd name="connsiteX3" fmla="*/ 551543 w 551543"/>
              <a:gd name="connsiteY3" fmla="*/ 0 h 244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1543" h="244029">
                <a:moveTo>
                  <a:pt x="0" y="14514"/>
                </a:moveTo>
                <a:cubicBezTo>
                  <a:pt x="47172" y="99180"/>
                  <a:pt x="94344" y="183847"/>
                  <a:pt x="159658" y="217714"/>
                </a:cubicBezTo>
                <a:cubicBezTo>
                  <a:pt x="224972" y="251581"/>
                  <a:pt x="326572" y="254000"/>
                  <a:pt x="391886" y="217714"/>
                </a:cubicBezTo>
                <a:cubicBezTo>
                  <a:pt x="457200" y="181428"/>
                  <a:pt x="504371" y="90714"/>
                  <a:pt x="551543" y="0"/>
                </a:cubicBezTo>
              </a:path>
            </a:pathLst>
          </a:custGeom>
          <a:noFill/>
          <a:ln w="38100" cap="flat" cmpd="sng" algn="ctr">
            <a:solidFill>
              <a:srgbClr val="0066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101" name="文字方塊 100"/>
          <p:cNvSpPr txBox="1"/>
          <p:nvPr/>
        </p:nvSpPr>
        <p:spPr>
          <a:xfrm>
            <a:off x="7182797" y="4071868"/>
            <a:ext cx="56938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500" dirty="0">
                <a:solidFill>
                  <a:srgbClr val="FF0000"/>
                </a:solidFill>
              </a:rPr>
              <a:t>全音</a:t>
            </a:r>
          </a:p>
        </p:txBody>
      </p:sp>
      <p:sp>
        <p:nvSpPr>
          <p:cNvPr id="102" name="文字方塊 101"/>
          <p:cNvSpPr txBox="1"/>
          <p:nvPr/>
        </p:nvSpPr>
        <p:spPr>
          <a:xfrm>
            <a:off x="7697737" y="4077072"/>
            <a:ext cx="56938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500" dirty="0">
                <a:solidFill>
                  <a:srgbClr val="FF0000"/>
                </a:solidFill>
              </a:rPr>
              <a:t>半音</a:t>
            </a:r>
          </a:p>
        </p:txBody>
      </p:sp>
      <p:grpSp>
        <p:nvGrpSpPr>
          <p:cNvPr id="5" name="群組 4"/>
          <p:cNvGrpSpPr/>
          <p:nvPr/>
        </p:nvGrpSpPr>
        <p:grpSpPr>
          <a:xfrm>
            <a:off x="395895" y="1700808"/>
            <a:ext cx="2819785" cy="1909801"/>
            <a:chOff x="395895" y="1700808"/>
            <a:chExt cx="3171945" cy="1909801"/>
          </a:xfrm>
        </p:grpSpPr>
        <p:sp>
          <p:nvSpPr>
            <p:cNvPr id="108" name="橢圓形圖說文字 107"/>
            <p:cNvSpPr/>
            <p:nvPr/>
          </p:nvSpPr>
          <p:spPr bwMode="auto">
            <a:xfrm>
              <a:off x="395895" y="1700808"/>
              <a:ext cx="3171945" cy="1909801"/>
            </a:xfrm>
            <a:prstGeom prst="wedgeEllipseCallout">
              <a:avLst>
                <a:gd name="adj1" fmla="val -12245"/>
                <a:gd name="adj2" fmla="val 57660"/>
              </a:avLst>
            </a:prstGeom>
            <a:solidFill>
              <a:srgbClr val="FFFFFF"/>
            </a:solidFill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09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742" y="2154044"/>
              <a:ext cx="2751386" cy="861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25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       </a:t>
              </a:r>
              <a:r>
                <a:rPr lang="zh-TW" altLang="en-US" sz="2500" dirty="0">
                  <a:solidFill>
                    <a:schemeClr val="tx2"/>
                  </a:solidFill>
                  <a:ea typeface="標楷體" panose="03000509000000000000" pitchFamily="65" charset="-120"/>
                </a:rPr>
                <a:t>代表半音；</a:t>
              </a:r>
              <a:endParaRPr lang="en-US" altLang="zh-TW" sz="2500" dirty="0">
                <a:solidFill>
                  <a:schemeClr val="tx2"/>
                </a:solidFill>
                <a:ea typeface="標楷體" panose="03000509000000000000" pitchFamily="65" charset="-120"/>
              </a:endParaRPr>
            </a:p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en-US" altLang="zh-TW" sz="25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       </a:t>
              </a:r>
              <a:r>
                <a:rPr lang="zh-TW" altLang="en-US" sz="2500" dirty="0">
                  <a:solidFill>
                    <a:schemeClr val="tx2"/>
                  </a:solidFill>
                  <a:ea typeface="標楷體" panose="03000509000000000000" pitchFamily="65" charset="-120"/>
                </a:rPr>
                <a:t>代表全音。</a:t>
              </a:r>
            </a:p>
          </p:txBody>
        </p:sp>
        <p:grpSp>
          <p:nvGrpSpPr>
            <p:cNvPr id="4" name="群組 3"/>
            <p:cNvGrpSpPr/>
            <p:nvPr/>
          </p:nvGrpSpPr>
          <p:grpSpPr>
            <a:xfrm>
              <a:off x="905173" y="2276872"/>
              <a:ext cx="351751" cy="308059"/>
              <a:chOff x="905173" y="2276872"/>
              <a:chExt cx="351751" cy="308059"/>
            </a:xfrm>
          </p:grpSpPr>
          <p:cxnSp>
            <p:nvCxnSpPr>
              <p:cNvPr id="110" name="直線接點 109"/>
              <p:cNvCxnSpPr/>
              <p:nvPr/>
            </p:nvCxnSpPr>
            <p:spPr bwMode="auto">
              <a:xfrm flipV="1">
                <a:off x="905173" y="2276872"/>
                <a:ext cx="164807" cy="308059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1" name="直線接點 110"/>
              <p:cNvCxnSpPr/>
              <p:nvPr/>
            </p:nvCxnSpPr>
            <p:spPr bwMode="auto">
              <a:xfrm flipH="1" flipV="1">
                <a:off x="1055440" y="2276873"/>
                <a:ext cx="201484" cy="308058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112" name="手繪多邊形 111"/>
            <p:cNvSpPr/>
            <p:nvPr/>
          </p:nvSpPr>
          <p:spPr bwMode="auto">
            <a:xfrm>
              <a:off x="899911" y="2680915"/>
              <a:ext cx="371553" cy="244029"/>
            </a:xfrm>
            <a:custGeom>
              <a:avLst/>
              <a:gdLst>
                <a:gd name="connsiteX0" fmla="*/ 0 w 551543"/>
                <a:gd name="connsiteY0" fmla="*/ 14514 h 244029"/>
                <a:gd name="connsiteX1" fmla="*/ 159658 w 551543"/>
                <a:gd name="connsiteY1" fmla="*/ 217714 h 244029"/>
                <a:gd name="connsiteX2" fmla="*/ 391886 w 551543"/>
                <a:gd name="connsiteY2" fmla="*/ 217714 h 244029"/>
                <a:gd name="connsiteX3" fmla="*/ 551543 w 551543"/>
                <a:gd name="connsiteY3" fmla="*/ 0 h 244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1543" h="244029">
                  <a:moveTo>
                    <a:pt x="0" y="14514"/>
                  </a:moveTo>
                  <a:cubicBezTo>
                    <a:pt x="47172" y="99180"/>
                    <a:pt x="94344" y="183847"/>
                    <a:pt x="159658" y="217714"/>
                  </a:cubicBezTo>
                  <a:cubicBezTo>
                    <a:pt x="224972" y="251581"/>
                    <a:pt x="326572" y="254000"/>
                    <a:pt x="391886" y="217714"/>
                  </a:cubicBezTo>
                  <a:cubicBezTo>
                    <a:pt x="457200" y="181428"/>
                    <a:pt x="504371" y="90714"/>
                    <a:pt x="551543" y="0"/>
                  </a:cubicBezTo>
                </a:path>
              </a:pathLst>
            </a:custGeom>
            <a:noFill/>
            <a:ln w="38100" cap="flat" cmpd="sng" algn="ctr">
              <a:solidFill>
                <a:srgbClr val="0066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</p:grpSp>
      <p:sp>
        <p:nvSpPr>
          <p:cNvPr id="41" name="Rectangle 11">
            <a:extLst>
              <a:ext uri="{FF2B5EF4-FFF2-40B4-BE49-F238E27FC236}">
                <a16:creationId xmlns:a16="http://schemas.microsoft.com/office/drawing/2014/main" id="{E79188BF-8AA3-499B-AAF1-B75AA7E44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2836592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42" name="Text Box 4">
            <a:extLst>
              <a:ext uri="{FF2B5EF4-FFF2-40B4-BE49-F238E27FC236}">
                <a16:creationId xmlns:a16="http://schemas.microsoft.com/office/drawing/2014/main" id="{7D290E35-FA0A-4B9C-8B0A-11937624D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7625" y="168821"/>
            <a:ext cx="2903266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  辨識</a:t>
            </a:r>
            <a:r>
              <a:rPr lang="en-US" altLang="zh-TW" sz="2800" dirty="0">
                <a:solidFill>
                  <a:srgbClr val="BD313E"/>
                </a:solidFill>
                <a:ea typeface="標楷體" panose="03000509000000000000" pitchFamily="65" charset="-120"/>
              </a:rPr>
              <a:t>C </a:t>
            </a: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大調音階</a:t>
            </a:r>
            <a:endParaRPr lang="en-US" altLang="zh-TW" sz="2800" dirty="0">
              <a:solidFill>
                <a:srgbClr val="BD313E"/>
              </a:solidFill>
              <a:ea typeface="標楷體" panose="03000509000000000000" pitchFamily="65" charset="-120"/>
            </a:endParaRPr>
          </a:p>
        </p:txBody>
      </p:sp>
      <p:pic>
        <p:nvPicPr>
          <p:cNvPr id="2" name="4Ap4301">
            <a:hlinkClick r:id="" action="ppaction://media"/>
            <a:extLst>
              <a:ext uri="{FF2B5EF4-FFF2-40B4-BE49-F238E27FC236}">
                <a16:creationId xmlns:a16="http://schemas.microsoft.com/office/drawing/2014/main" id="{BA21C6A0-306B-4CC0-95AD-A66B98243345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08569" y="1532974"/>
            <a:ext cx="406400" cy="392385"/>
          </a:xfrm>
        </p:spPr>
      </p:pic>
      <p:pic>
        <p:nvPicPr>
          <p:cNvPr id="48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5234" b="84115" l="17383" r="65137">
                        <a14:foregroundMark x1="43555" y1="45182" x2="43555" y2="45182"/>
                        <a14:foregroundMark x1="38672" y1="32292" x2="38672" y2="32292"/>
                        <a14:foregroundMark x1="39453" y1="45833" x2="39453" y2="45833"/>
                        <a14:foregroundMark x1="46387" y1="50260" x2="46387" y2="50260"/>
                        <a14:foregroundMark x1="46387" y1="50260" x2="46387" y2="50260"/>
                        <a14:foregroundMark x1="49121" y1="46615" x2="49121" y2="46615"/>
                        <a14:foregroundMark x1="48828" y1="46224" x2="48828" y2="46224"/>
                        <a14:foregroundMark x1="23926" y1="38932" x2="23926" y2="38932"/>
                        <a14:foregroundMark x1="23633" y1="36328" x2="23633" y2="36328"/>
                        <a14:foregroundMark x1="23242" y1="35938" x2="23242" y2="35938"/>
                        <a14:foregroundMark x1="25879" y1="39453" x2="25879" y2="39453"/>
                        <a14:foregroundMark x1="28125" y1="39714" x2="28125" y2="39714"/>
                        <a14:foregroundMark x1="25293" y1="44271" x2="25293" y2="44271"/>
                        <a14:foregroundMark x1="28906" y1="43880" x2="28906" y2="43880"/>
                        <a14:foregroundMark x1="45215" y1="46615" x2="45215" y2="46615"/>
                        <a14:foregroundMark x1="41504" y1="50260" x2="41504" y2="50260"/>
                        <a14:foregroundMark x1="57617" y1="54167" x2="57617" y2="54167"/>
                        <a14:foregroundMark x1="56738" y1="55990" x2="56738" y2="55990"/>
                        <a14:foregroundMark x1="58789" y1="52734" x2="58789" y2="52734"/>
                        <a14:foregroundMark x1="32617" y1="68880" x2="32617" y2="68880"/>
                        <a14:foregroundMark x1="38086" y1="81380" x2="38086" y2="81380"/>
                        <a14:foregroundMark x1="34570" y1="17839" x2="34570" y2="17839"/>
                        <a14:foregroundMark x1="36328" y1="17448" x2="36328" y2="17448"/>
                        <a14:foregroundMark x1="45996" y1="63281" x2="45996" y2="63281"/>
                        <a14:foregroundMark x1="39258" y1="63542" x2="39258" y2="63542"/>
                        <a14:foregroundMark x1="36133" y1="30599" x2="36133" y2="305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54" t="15476" r="34375" b="14338"/>
          <a:stretch/>
        </p:blipFill>
        <p:spPr bwMode="auto">
          <a:xfrm>
            <a:off x="667329" y="3753870"/>
            <a:ext cx="2548351" cy="2831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" name="群組 5">
            <a:extLst>
              <a:ext uri="{FF2B5EF4-FFF2-40B4-BE49-F238E27FC236}">
                <a16:creationId xmlns:a16="http://schemas.microsoft.com/office/drawing/2014/main" id="{78C27DF0-7FED-4B1B-AFFD-A83894E1EFFD}"/>
              </a:ext>
            </a:extLst>
          </p:cNvPr>
          <p:cNvGrpSpPr/>
          <p:nvPr/>
        </p:nvGrpSpPr>
        <p:grpSpPr>
          <a:xfrm>
            <a:off x="9751324" y="2826674"/>
            <a:ext cx="2179470" cy="1281046"/>
            <a:chOff x="9677170" y="2375257"/>
            <a:chExt cx="2179470" cy="1281046"/>
          </a:xfrm>
        </p:grpSpPr>
        <p:sp>
          <p:nvSpPr>
            <p:cNvPr id="52" name="橢圓形圖說文字 51">
              <a:extLst>
                <a:ext uri="{FF2B5EF4-FFF2-40B4-BE49-F238E27FC236}">
                  <a16:creationId xmlns:a16="http://schemas.microsoft.com/office/drawing/2014/main" id="{0D17649F-CCF0-4BCF-92AA-74DA370C6321}"/>
                </a:ext>
              </a:extLst>
            </p:cNvPr>
            <p:cNvSpPr/>
            <p:nvPr/>
          </p:nvSpPr>
          <p:spPr bwMode="auto">
            <a:xfrm>
              <a:off x="9677170" y="2375257"/>
              <a:ext cx="2088232" cy="1281046"/>
            </a:xfrm>
            <a:prstGeom prst="roundRect">
              <a:avLst/>
            </a:prstGeom>
            <a:solidFill>
              <a:srgbClr val="FFFFFF"/>
            </a:solidFill>
            <a:ln w="28575" cap="flat" cmpd="sng" algn="ctr">
              <a:solidFill>
                <a:srgbClr val="F020B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53" name="矩形 77">
              <a:extLst>
                <a:ext uri="{FF2B5EF4-FFF2-40B4-BE49-F238E27FC236}">
                  <a16:creationId xmlns:a16="http://schemas.microsoft.com/office/drawing/2014/main" id="{88A77B3B-4FD3-4234-8C6D-E9D77C3AE5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82481" y="2592602"/>
              <a:ext cx="2074159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en-US" altLang="zh-TW" sz="24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m</a:t>
              </a:r>
              <a:r>
                <a:rPr lang="zh-TW" altLang="en-US" sz="24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－</a:t>
              </a:r>
              <a:r>
                <a:rPr lang="en-US" altLang="zh-TW" sz="24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f </a:t>
              </a:r>
              <a:r>
                <a:rPr lang="zh-TW" altLang="en-US" sz="24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和</a:t>
              </a:r>
              <a:r>
                <a:rPr lang="en-US" altLang="zh-TW" sz="24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t</a:t>
              </a:r>
              <a:r>
                <a:rPr lang="zh-TW" altLang="en-US" sz="24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－</a:t>
              </a:r>
              <a:r>
                <a:rPr lang="en-US" altLang="zh-TW" sz="24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d'</a:t>
              </a:r>
              <a:r>
                <a:rPr lang="zh-TW" altLang="en-US" sz="2400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都是半音。</a:t>
              </a:r>
              <a:endParaRPr lang="zh-TW" altLang="en-US" sz="2800" dirty="0">
                <a:solidFill>
                  <a:srgbClr val="F020BA"/>
                </a:solidFill>
                <a:ea typeface="標楷體" panose="03000509000000000000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2949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6" grpId="0" animBg="1"/>
      <p:bldP spid="97" grpId="0"/>
      <p:bldP spid="98" grpId="0" animBg="1"/>
      <p:bldP spid="99" grpId="0"/>
      <p:bldP spid="100" grpId="0" animBg="1"/>
      <p:bldP spid="101" grpId="0"/>
      <p:bldP spid="10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0AEB0A4A-1CDC-4323-A974-0329395063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171" name="Content Placeholder 2">
            <a:extLst>
              <a:ext uri="{FF2B5EF4-FFF2-40B4-BE49-F238E27FC236}">
                <a16:creationId xmlns:a16="http://schemas.microsoft.com/office/drawing/2014/main" id="{25C447AA-3AC5-459B-A2BA-530CA4F38B0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172" name="Picture 2">
            <a:extLst>
              <a:ext uri="{FF2B5EF4-FFF2-40B4-BE49-F238E27FC236}">
                <a16:creationId xmlns:a16="http://schemas.microsoft.com/office/drawing/2014/main" id="{B6CD9CBF-4512-4B8C-9D32-394B9EC3B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19051" y="-41898"/>
            <a:ext cx="12149309" cy="704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 bwMode="auto">
          <a:xfrm>
            <a:off x="-47625" y="5955873"/>
            <a:ext cx="12264305" cy="1059636"/>
          </a:xfrm>
          <a:prstGeom prst="rect">
            <a:avLst/>
          </a:prstGeom>
          <a:gradFill>
            <a:gsLst>
              <a:gs pos="0">
                <a:schemeClr val="accent3"/>
              </a:gs>
              <a:gs pos="97000">
                <a:srgbClr val="D9F5FF"/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14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1459240" y="5517232"/>
            <a:ext cx="776108" cy="727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 rot="20549121">
            <a:off x="1213777" y="3128057"/>
            <a:ext cx="748723" cy="70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4097299" y="5624160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6549667" y="5574023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7958846" y="5812563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9498293" y="6005167"/>
            <a:ext cx="605939" cy="56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10416480" y="5650498"/>
            <a:ext cx="605939" cy="56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3747257" y="461411"/>
            <a:ext cx="708674" cy="664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11219938" y="4360440"/>
            <a:ext cx="516067" cy="484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10135027" y="2247046"/>
            <a:ext cx="1032134" cy="96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08" t="11176" r="15455" b="47222"/>
          <a:stretch/>
        </p:blipFill>
        <p:spPr bwMode="auto">
          <a:xfrm>
            <a:off x="2711624" y="2522825"/>
            <a:ext cx="6679183" cy="378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9106" y="2058441"/>
            <a:ext cx="2935086" cy="477054"/>
          </a:xfrm>
          <a:prstGeom prst="rect">
            <a:avLst/>
          </a:prstGeom>
          <a:solidFill>
            <a:srgbClr val="FFEB97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500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以</a:t>
            </a:r>
            <a:r>
              <a:rPr lang="en-US" altLang="zh-TW" sz="2500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C</a:t>
            </a:r>
            <a:r>
              <a:rPr lang="zh-TW" altLang="en-US" sz="25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大調音階為例</a:t>
            </a:r>
            <a:endParaRPr lang="en-US" altLang="zh-TW" sz="25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42" name="群組 41"/>
          <p:cNvGrpSpPr/>
          <p:nvPr/>
        </p:nvGrpSpPr>
        <p:grpSpPr>
          <a:xfrm flipH="1" flipV="1">
            <a:off x="7187459" y="4416072"/>
            <a:ext cx="331140" cy="252958"/>
            <a:chOff x="3417573" y="1748790"/>
            <a:chExt cx="351751" cy="308059"/>
          </a:xfrm>
        </p:grpSpPr>
        <p:cxnSp>
          <p:nvCxnSpPr>
            <p:cNvPr id="48" name="直線接點 47"/>
            <p:cNvCxnSpPr/>
            <p:nvPr/>
          </p:nvCxnSpPr>
          <p:spPr bwMode="auto">
            <a:xfrm flipV="1">
              <a:off x="3417573" y="1748790"/>
              <a:ext cx="164807" cy="308059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9" name="直線接點 48"/>
            <p:cNvCxnSpPr/>
            <p:nvPr/>
          </p:nvCxnSpPr>
          <p:spPr bwMode="auto">
            <a:xfrm flipH="1" flipV="1">
              <a:off x="3567840" y="1748791"/>
              <a:ext cx="201484" cy="308058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50" name="手繪多邊形 49"/>
          <p:cNvSpPr/>
          <p:nvPr/>
        </p:nvSpPr>
        <p:spPr bwMode="auto">
          <a:xfrm>
            <a:off x="5679662" y="4425001"/>
            <a:ext cx="371553" cy="244029"/>
          </a:xfrm>
          <a:custGeom>
            <a:avLst/>
            <a:gdLst>
              <a:gd name="connsiteX0" fmla="*/ 0 w 551543"/>
              <a:gd name="connsiteY0" fmla="*/ 14514 h 244029"/>
              <a:gd name="connsiteX1" fmla="*/ 159658 w 551543"/>
              <a:gd name="connsiteY1" fmla="*/ 217714 h 244029"/>
              <a:gd name="connsiteX2" fmla="*/ 391886 w 551543"/>
              <a:gd name="connsiteY2" fmla="*/ 217714 h 244029"/>
              <a:gd name="connsiteX3" fmla="*/ 551543 w 551543"/>
              <a:gd name="connsiteY3" fmla="*/ 0 h 244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1543" h="244029">
                <a:moveTo>
                  <a:pt x="0" y="14514"/>
                </a:moveTo>
                <a:cubicBezTo>
                  <a:pt x="47172" y="99180"/>
                  <a:pt x="94344" y="183847"/>
                  <a:pt x="159658" y="217714"/>
                </a:cubicBezTo>
                <a:cubicBezTo>
                  <a:pt x="224972" y="251581"/>
                  <a:pt x="326572" y="254000"/>
                  <a:pt x="391886" y="217714"/>
                </a:cubicBezTo>
                <a:cubicBezTo>
                  <a:pt x="457200" y="181428"/>
                  <a:pt x="504371" y="90714"/>
                  <a:pt x="551543" y="0"/>
                </a:cubicBezTo>
              </a:path>
            </a:pathLst>
          </a:custGeom>
          <a:noFill/>
          <a:ln w="38100" cap="flat" cmpd="sng" algn="ctr">
            <a:solidFill>
              <a:srgbClr val="0066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51" name="文字方塊 50"/>
          <p:cNvSpPr txBox="1"/>
          <p:nvPr/>
        </p:nvSpPr>
        <p:spPr>
          <a:xfrm>
            <a:off x="5653068" y="4647932"/>
            <a:ext cx="56938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500" dirty="0">
                <a:solidFill>
                  <a:schemeClr val="bg2">
                    <a:lumMod val="50000"/>
                  </a:schemeClr>
                </a:solidFill>
              </a:rPr>
              <a:t>全音</a:t>
            </a:r>
          </a:p>
        </p:txBody>
      </p:sp>
      <p:sp>
        <p:nvSpPr>
          <p:cNvPr id="52" name="手繪多邊形 51"/>
          <p:cNvSpPr/>
          <p:nvPr/>
        </p:nvSpPr>
        <p:spPr bwMode="auto">
          <a:xfrm>
            <a:off x="6150447" y="4439036"/>
            <a:ext cx="371553" cy="244029"/>
          </a:xfrm>
          <a:custGeom>
            <a:avLst/>
            <a:gdLst>
              <a:gd name="connsiteX0" fmla="*/ 0 w 551543"/>
              <a:gd name="connsiteY0" fmla="*/ 14514 h 244029"/>
              <a:gd name="connsiteX1" fmla="*/ 159658 w 551543"/>
              <a:gd name="connsiteY1" fmla="*/ 217714 h 244029"/>
              <a:gd name="connsiteX2" fmla="*/ 391886 w 551543"/>
              <a:gd name="connsiteY2" fmla="*/ 217714 h 244029"/>
              <a:gd name="connsiteX3" fmla="*/ 551543 w 551543"/>
              <a:gd name="connsiteY3" fmla="*/ 0 h 244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1543" h="244029">
                <a:moveTo>
                  <a:pt x="0" y="14514"/>
                </a:moveTo>
                <a:cubicBezTo>
                  <a:pt x="47172" y="99180"/>
                  <a:pt x="94344" y="183847"/>
                  <a:pt x="159658" y="217714"/>
                </a:cubicBezTo>
                <a:cubicBezTo>
                  <a:pt x="224972" y="251581"/>
                  <a:pt x="326572" y="254000"/>
                  <a:pt x="391886" y="217714"/>
                </a:cubicBezTo>
                <a:cubicBezTo>
                  <a:pt x="457200" y="181428"/>
                  <a:pt x="504371" y="90714"/>
                  <a:pt x="551543" y="0"/>
                </a:cubicBezTo>
              </a:path>
            </a:pathLst>
          </a:custGeom>
          <a:noFill/>
          <a:ln w="38100" cap="flat" cmpd="sng" algn="ctr">
            <a:solidFill>
              <a:srgbClr val="0066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53" name="文字方塊 52"/>
          <p:cNvSpPr txBox="1"/>
          <p:nvPr/>
        </p:nvSpPr>
        <p:spPr>
          <a:xfrm>
            <a:off x="6085116" y="4647932"/>
            <a:ext cx="56938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500" dirty="0">
                <a:solidFill>
                  <a:schemeClr val="bg2">
                    <a:lumMod val="50000"/>
                  </a:schemeClr>
                </a:solidFill>
              </a:rPr>
              <a:t>全音</a:t>
            </a:r>
          </a:p>
        </p:txBody>
      </p:sp>
      <p:sp>
        <p:nvSpPr>
          <p:cNvPr id="54" name="手繪多邊形 53"/>
          <p:cNvSpPr/>
          <p:nvPr/>
        </p:nvSpPr>
        <p:spPr bwMode="auto">
          <a:xfrm>
            <a:off x="6654503" y="4439036"/>
            <a:ext cx="371553" cy="244029"/>
          </a:xfrm>
          <a:custGeom>
            <a:avLst/>
            <a:gdLst>
              <a:gd name="connsiteX0" fmla="*/ 0 w 551543"/>
              <a:gd name="connsiteY0" fmla="*/ 14514 h 244029"/>
              <a:gd name="connsiteX1" fmla="*/ 159658 w 551543"/>
              <a:gd name="connsiteY1" fmla="*/ 217714 h 244029"/>
              <a:gd name="connsiteX2" fmla="*/ 391886 w 551543"/>
              <a:gd name="connsiteY2" fmla="*/ 217714 h 244029"/>
              <a:gd name="connsiteX3" fmla="*/ 551543 w 551543"/>
              <a:gd name="connsiteY3" fmla="*/ 0 h 244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1543" h="244029">
                <a:moveTo>
                  <a:pt x="0" y="14514"/>
                </a:moveTo>
                <a:cubicBezTo>
                  <a:pt x="47172" y="99180"/>
                  <a:pt x="94344" y="183847"/>
                  <a:pt x="159658" y="217714"/>
                </a:cubicBezTo>
                <a:cubicBezTo>
                  <a:pt x="224972" y="251581"/>
                  <a:pt x="326572" y="254000"/>
                  <a:pt x="391886" y="217714"/>
                </a:cubicBezTo>
                <a:cubicBezTo>
                  <a:pt x="457200" y="181428"/>
                  <a:pt x="504371" y="90714"/>
                  <a:pt x="551543" y="0"/>
                </a:cubicBezTo>
              </a:path>
            </a:pathLst>
          </a:custGeom>
          <a:noFill/>
          <a:ln w="38100" cap="flat" cmpd="sng" algn="ctr">
            <a:solidFill>
              <a:srgbClr val="0066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55" name="文字方塊 54"/>
          <p:cNvSpPr txBox="1"/>
          <p:nvPr/>
        </p:nvSpPr>
        <p:spPr>
          <a:xfrm>
            <a:off x="6589172" y="4647932"/>
            <a:ext cx="56938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500" dirty="0">
                <a:solidFill>
                  <a:schemeClr val="bg2">
                    <a:lumMod val="50000"/>
                  </a:schemeClr>
                </a:solidFill>
              </a:rPr>
              <a:t>全音</a:t>
            </a:r>
          </a:p>
        </p:txBody>
      </p:sp>
      <p:sp>
        <p:nvSpPr>
          <p:cNvPr id="56" name="文字方塊 55"/>
          <p:cNvSpPr txBox="1"/>
          <p:nvPr/>
        </p:nvSpPr>
        <p:spPr>
          <a:xfrm>
            <a:off x="7093228" y="4647932"/>
            <a:ext cx="56938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500" dirty="0">
                <a:solidFill>
                  <a:schemeClr val="bg2">
                    <a:lumMod val="50000"/>
                  </a:schemeClr>
                </a:solidFill>
              </a:rPr>
              <a:t>半音</a:t>
            </a:r>
          </a:p>
        </p:txBody>
      </p:sp>
      <p:sp>
        <p:nvSpPr>
          <p:cNvPr id="33" name="Rectangle 11">
            <a:extLst>
              <a:ext uri="{FF2B5EF4-FFF2-40B4-BE49-F238E27FC236}">
                <a16:creationId xmlns:a16="http://schemas.microsoft.com/office/drawing/2014/main" id="{E79188BF-8AA3-499B-AAF1-B75AA7E44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2836592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34" name="Text Box 4">
            <a:extLst>
              <a:ext uri="{FF2B5EF4-FFF2-40B4-BE49-F238E27FC236}">
                <a16:creationId xmlns:a16="http://schemas.microsoft.com/office/drawing/2014/main" id="{7D290E35-FA0A-4B9C-8B0A-11937624D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7625" y="168821"/>
            <a:ext cx="2903266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  辨識</a:t>
            </a:r>
            <a:r>
              <a:rPr lang="en-US" altLang="zh-TW" sz="2800" dirty="0">
                <a:solidFill>
                  <a:srgbClr val="BD313E"/>
                </a:solidFill>
                <a:ea typeface="標楷體" panose="03000509000000000000" pitchFamily="65" charset="-120"/>
              </a:rPr>
              <a:t>C</a:t>
            </a: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大調音階</a:t>
            </a:r>
            <a:endParaRPr lang="en-US" altLang="zh-TW" sz="2800" dirty="0">
              <a:solidFill>
                <a:srgbClr val="BD313E"/>
              </a:solidFill>
              <a:ea typeface="標楷體" panose="03000509000000000000" pitchFamily="65" charset="-120"/>
            </a:endParaRPr>
          </a:p>
        </p:txBody>
      </p:sp>
      <p:sp>
        <p:nvSpPr>
          <p:cNvPr id="57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815" y="864478"/>
            <a:ext cx="10469969" cy="95410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BD4D0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所有大調音階都包含</a:t>
            </a:r>
            <a:r>
              <a:rPr lang="zh-TW" altLang="en-US" sz="2800" dirty="0">
                <a:solidFill>
                  <a:srgbClr val="00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五個全音</a:t>
            </a:r>
            <a:r>
              <a:rPr lang="zh-TW" altLang="en-US" sz="2800" dirty="0">
                <a:solidFill>
                  <a:srgbClr val="BD4D0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和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兩個半音</a:t>
            </a:r>
            <a:r>
              <a:rPr lang="zh-TW" altLang="en-US" sz="2800" dirty="0">
                <a:solidFill>
                  <a:srgbClr val="BD4D0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。它們出現的次序是：</a:t>
            </a:r>
            <a:endParaRPr lang="en-US" altLang="zh-TW" sz="2800" dirty="0">
              <a:solidFill>
                <a:srgbClr val="BD4D0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全音</a:t>
            </a:r>
            <a:r>
              <a:rPr lang="en-US" altLang="zh-TW" sz="2800" dirty="0">
                <a:sym typeface="Symbol"/>
              </a:rPr>
              <a:t></a:t>
            </a:r>
            <a:r>
              <a:rPr lang="zh-TW" altLang="en-US" sz="2800" dirty="0">
                <a:solidFill>
                  <a:srgbClr val="00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全音</a:t>
            </a:r>
            <a:r>
              <a:rPr lang="en-US" altLang="zh-TW" sz="2800" dirty="0">
                <a:sym typeface="Symbol"/>
              </a:rPr>
              <a:t> 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半音</a:t>
            </a:r>
            <a:r>
              <a:rPr lang="en-US" altLang="zh-TW" sz="2800" dirty="0">
                <a:sym typeface="Symbol"/>
              </a:rPr>
              <a:t> </a:t>
            </a:r>
            <a:r>
              <a:rPr lang="zh-TW" altLang="en-US" sz="2800" dirty="0">
                <a:solidFill>
                  <a:srgbClr val="00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全音</a:t>
            </a:r>
            <a:r>
              <a:rPr lang="en-US" altLang="zh-TW" sz="2800" dirty="0">
                <a:sym typeface="Symbol"/>
              </a:rPr>
              <a:t> </a:t>
            </a:r>
            <a:r>
              <a:rPr lang="zh-TW" altLang="en-US" sz="2800" dirty="0">
                <a:solidFill>
                  <a:srgbClr val="00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全音</a:t>
            </a:r>
            <a:r>
              <a:rPr lang="en-US" altLang="zh-TW" sz="2800" dirty="0">
                <a:sym typeface="Symbol"/>
              </a:rPr>
              <a:t> </a:t>
            </a:r>
            <a:r>
              <a:rPr lang="zh-TW" altLang="en-US" sz="2800" dirty="0">
                <a:solidFill>
                  <a:srgbClr val="00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全音</a:t>
            </a:r>
            <a:r>
              <a:rPr lang="en-US" altLang="zh-TW" sz="2800" dirty="0">
                <a:sym typeface="Symbol"/>
              </a:rPr>
              <a:t> 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半音</a:t>
            </a:r>
            <a:r>
              <a:rPr lang="zh-TW" altLang="en-US" sz="2800" dirty="0">
                <a:solidFill>
                  <a:srgbClr val="BD4D0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982199" y="4561050"/>
            <a:ext cx="605939" cy="56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932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DC25897D-1BB8-4FA9-828E-05934ED56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91"/>
          <a:stretch>
            <a:fillRect/>
          </a:stretch>
        </p:blipFill>
        <p:spPr bwMode="auto">
          <a:xfrm>
            <a:off x="3674" y="0"/>
            <a:ext cx="122396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圓角矩形 1"/>
          <p:cNvSpPr/>
          <p:nvPr/>
        </p:nvSpPr>
        <p:spPr bwMode="auto">
          <a:xfrm>
            <a:off x="2279576" y="2204864"/>
            <a:ext cx="7992888" cy="1872208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5124" name="手繪多邊形 17">
            <a:extLst>
              <a:ext uri="{FF2B5EF4-FFF2-40B4-BE49-F238E27FC236}">
                <a16:creationId xmlns:a16="http://schemas.microsoft.com/office/drawing/2014/main" id="{CAF91ABA-8B8B-4987-B54D-C6BC847B952C}"/>
              </a:ext>
            </a:extLst>
          </p:cNvPr>
          <p:cNvSpPr>
            <a:spLocks/>
          </p:cNvSpPr>
          <p:nvPr/>
        </p:nvSpPr>
        <p:spPr bwMode="auto">
          <a:xfrm>
            <a:off x="3143672" y="400050"/>
            <a:ext cx="5635625" cy="1398588"/>
          </a:xfrm>
          <a:custGeom>
            <a:avLst/>
            <a:gdLst>
              <a:gd name="T0" fmla="*/ 339197 w 6010312"/>
              <a:gd name="T1" fmla="*/ 11 h 4278079"/>
              <a:gd name="T2" fmla="*/ 253776 w 6010312"/>
              <a:gd name="T3" fmla="*/ 104 h 4278079"/>
              <a:gd name="T4" fmla="*/ 2560159 w 6010312"/>
              <a:gd name="T5" fmla="*/ 109 h 4278079"/>
              <a:gd name="T6" fmla="*/ 2746533 w 6010312"/>
              <a:gd name="T7" fmla="*/ 12 h 4278079"/>
              <a:gd name="T8" fmla="*/ 339197 w 6010312"/>
              <a:gd name="T9" fmla="*/ 11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33CC33">
              <a:alpha val="2039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5" name="Title 1">
            <a:extLst>
              <a:ext uri="{FF2B5EF4-FFF2-40B4-BE49-F238E27FC236}">
                <a16:creationId xmlns:a16="http://schemas.microsoft.com/office/drawing/2014/main" id="{BB05BE6D-179E-4255-B6AE-7EABF5B27C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1544" y="530932"/>
            <a:ext cx="8229600" cy="1143000"/>
          </a:xfrm>
        </p:spPr>
        <p:txBody>
          <a:bodyPr/>
          <a:lstStyle/>
          <a:p>
            <a:r>
              <a:rPr lang="zh-TW" altLang="en-US" b="1" dirty="0">
                <a:solidFill>
                  <a:srgbClr val="008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學習重點</a:t>
            </a:r>
            <a:endParaRPr lang="en-US" altLang="en-US" b="1" dirty="0">
              <a:solidFill>
                <a:srgbClr val="008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D25824-647E-4B36-A4FA-61176F3F4D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1744" y="2367468"/>
            <a:ext cx="7416824" cy="1546999"/>
          </a:xfrm>
        </p:spPr>
        <p:txBody>
          <a:bodyPr/>
          <a:lstStyle/>
          <a:p>
            <a:pPr>
              <a:defRPr/>
            </a:pPr>
            <a:r>
              <a:rPr lang="zh-TW" altLang="en-US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辨識 </a:t>
            </a:r>
            <a:r>
              <a:rPr lang="en-US" altLang="zh-TW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C</a:t>
            </a:r>
            <a:r>
              <a:rPr lang="en-US" altLang="zh-TW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大調音階</a:t>
            </a:r>
            <a:endParaRPr lang="en-US" altLang="zh-TW" sz="3600" b="1" dirty="0">
              <a:solidFill>
                <a:schemeClr val="accent6">
                  <a:lumMod val="60000"/>
                  <a:lumOff val="4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r>
              <a:rPr lang="zh-TW" altLang="en-US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學唱 </a:t>
            </a:r>
            <a:r>
              <a:rPr lang="en-US" altLang="zh-TW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C </a:t>
            </a:r>
            <a:r>
              <a:rPr lang="zh-TW" altLang="en-US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大調的歌曲</a:t>
            </a:r>
            <a:endParaRPr lang="en-US" altLang="zh-TW" sz="3600" b="1" dirty="0">
              <a:solidFill>
                <a:schemeClr val="accent6">
                  <a:lumMod val="60000"/>
                  <a:lumOff val="4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  <a:defRPr/>
            </a:pPr>
            <a:endParaRPr lang="en-US" altLang="zh-TW" sz="3600" b="1" dirty="0">
              <a:solidFill>
                <a:schemeClr val="accent6">
                  <a:lumMod val="60000"/>
                  <a:lumOff val="4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  <a:defRPr/>
            </a:pPr>
            <a:endParaRPr lang="en-US" altLang="zh-TW" sz="3600" b="1" dirty="0">
              <a:solidFill>
                <a:schemeClr val="accent6">
                  <a:lumMod val="60000"/>
                  <a:lumOff val="4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endParaRPr lang="en-US" sz="3600" b="1" dirty="0">
              <a:solidFill>
                <a:schemeClr val="accent6">
                  <a:lumMod val="60000"/>
                  <a:lumOff val="4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5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79">
            <a:extLst>
              <a:ext uri="{FF2B5EF4-FFF2-40B4-BE49-F238E27FC236}">
                <a16:creationId xmlns:a16="http://schemas.microsoft.com/office/drawing/2014/main" id="{8D7AA08A-827D-4387-BC33-B54FED32A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3" t="42317" r="6609" b="37999"/>
          <a:stretch>
            <a:fillRect/>
          </a:stretch>
        </p:blipFill>
        <p:spPr bwMode="auto">
          <a:xfrm rot="-204207">
            <a:off x="4764237" y="5433257"/>
            <a:ext cx="7200900" cy="143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72913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0AEB0A4A-1CDC-4323-A974-0329395063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172" name="Picture 2">
            <a:extLst>
              <a:ext uri="{FF2B5EF4-FFF2-40B4-BE49-F238E27FC236}">
                <a16:creationId xmlns:a16="http://schemas.microsoft.com/office/drawing/2014/main" id="{B6CD9CBF-4512-4B8C-9D32-394B9EC3B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47626" y="0"/>
            <a:ext cx="12239626" cy="704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13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4" t="88437" r="1286" b="1758"/>
          <a:stretch>
            <a:fillRect/>
          </a:stretch>
        </p:blipFill>
        <p:spPr bwMode="auto">
          <a:xfrm>
            <a:off x="9640242" y="6019656"/>
            <a:ext cx="1784350" cy="684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矩形 23"/>
          <p:cNvSpPr/>
          <p:nvPr/>
        </p:nvSpPr>
        <p:spPr bwMode="auto">
          <a:xfrm>
            <a:off x="-47625" y="6041772"/>
            <a:ext cx="12264305" cy="1059636"/>
          </a:xfrm>
          <a:prstGeom prst="rect">
            <a:avLst/>
          </a:prstGeom>
          <a:gradFill>
            <a:gsLst>
              <a:gs pos="0">
                <a:schemeClr val="accent3"/>
              </a:gs>
              <a:gs pos="97000">
                <a:srgbClr val="D9F5FF"/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27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9077384" y="4149080"/>
            <a:ext cx="611127" cy="573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2063552" y="5964673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3935760" y="6275171"/>
            <a:ext cx="504056" cy="47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5204418" y="6005167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8314218" y="6120372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9162469" y="5865239"/>
            <a:ext cx="605939" cy="56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10416480" y="5650498"/>
            <a:ext cx="605939" cy="56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11300090" y="4435673"/>
            <a:ext cx="483284" cy="453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11300090" y="452624"/>
            <a:ext cx="663828" cy="622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Rectangle 11">
            <a:extLst>
              <a:ext uri="{FF2B5EF4-FFF2-40B4-BE49-F238E27FC236}">
                <a16:creationId xmlns:a16="http://schemas.microsoft.com/office/drawing/2014/main" id="{E79188BF-8AA3-499B-AAF1-B75AA7E44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7626" y="152400"/>
            <a:ext cx="3120208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45" name="Text Box 4">
            <a:extLst>
              <a:ext uri="{FF2B5EF4-FFF2-40B4-BE49-F238E27FC236}">
                <a16:creationId xmlns:a16="http://schemas.microsoft.com/office/drawing/2014/main" id="{7D290E35-FA0A-4B9C-8B0A-11937624D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65" y="168821"/>
            <a:ext cx="3120207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學唱</a:t>
            </a:r>
            <a:r>
              <a:rPr lang="en-US" altLang="zh-TW" sz="2800" dirty="0">
                <a:solidFill>
                  <a:srgbClr val="BD313E"/>
                </a:solidFill>
                <a:ea typeface="標楷體" panose="03000509000000000000" pitchFamily="65" charset="-120"/>
              </a:rPr>
              <a:t>C</a:t>
            </a: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大調的歌曲</a:t>
            </a:r>
            <a:endParaRPr lang="en-US" altLang="zh-TW" sz="2800" dirty="0">
              <a:solidFill>
                <a:srgbClr val="BD313E"/>
              </a:solidFill>
              <a:ea typeface="標楷體" panose="03000509000000000000" pitchFamily="65" charset="-120"/>
            </a:endParaRPr>
          </a:p>
        </p:txBody>
      </p:sp>
      <p:pic>
        <p:nvPicPr>
          <p:cNvPr id="46" name="Picture 2"/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 rot="1064149">
            <a:off x="715031" y="1114037"/>
            <a:ext cx="776108" cy="727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2"/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 rot="1064149">
            <a:off x="687356" y="4052493"/>
            <a:ext cx="543721" cy="509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Rectangle: Rounded Corners 1">
            <a:hlinkClick r:id="rId10" action="ppaction://hlinksldjump"/>
            <a:extLst>
              <a:ext uri="{FF2B5EF4-FFF2-40B4-BE49-F238E27FC236}">
                <a16:creationId xmlns:a16="http://schemas.microsoft.com/office/drawing/2014/main" id="{A57D3064-6CA7-4711-9B9E-2ADBB9ED4D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77384" y="5327686"/>
            <a:ext cx="1368425" cy="40005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chemeClr val="bg1"/>
                </a:solidFill>
              </a:rPr>
              <a:t>樂曲介紹</a:t>
            </a:r>
            <a:endParaRPr lang="en-US" altLang="en-US" sz="1800" dirty="0">
              <a:solidFill>
                <a:schemeClr val="bg1"/>
              </a:solidFill>
            </a:endParaRPr>
          </a:p>
        </p:txBody>
      </p:sp>
      <p:sp>
        <p:nvSpPr>
          <p:cNvPr id="49" name="矩形 77">
            <a:extLst>
              <a:ext uri="{FF2B5EF4-FFF2-40B4-BE49-F238E27FC236}">
                <a16:creationId xmlns:a16="http://schemas.microsoft.com/office/drawing/2014/main" id="{5951525E-D57F-4780-96A3-6A3A517F5C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3672" y="234568"/>
            <a:ext cx="6984776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zh-TW" altLang="en-US" sz="2500" dirty="0">
                <a:solidFill>
                  <a:srgbClr val="0070C0"/>
                </a:solidFill>
                <a:ea typeface="標楷體" panose="03000509000000000000" pitchFamily="65" charset="-120"/>
              </a:rPr>
              <a:t>聆聽</a:t>
            </a:r>
            <a:r>
              <a:rPr lang="en-US" altLang="zh-TW" sz="2500" dirty="0">
                <a:solidFill>
                  <a:srgbClr val="0070C0"/>
                </a:solidFill>
                <a:ea typeface="標楷體" panose="03000509000000000000" pitchFamily="65" charset="-120"/>
              </a:rPr>
              <a:t>《</a:t>
            </a:r>
            <a:r>
              <a:rPr lang="zh-TW" altLang="en-US" sz="2500" dirty="0">
                <a:solidFill>
                  <a:srgbClr val="0070C0"/>
                </a:solidFill>
                <a:ea typeface="標楷體" panose="03000509000000000000" pitchFamily="65" charset="-120"/>
              </a:rPr>
              <a:t>普世歡騰</a:t>
            </a:r>
            <a:r>
              <a:rPr lang="en-US" altLang="zh-TW" sz="2500" dirty="0">
                <a:solidFill>
                  <a:srgbClr val="0070C0"/>
                </a:solidFill>
                <a:ea typeface="標楷體" panose="03000509000000000000" pitchFamily="65" charset="-120"/>
              </a:rPr>
              <a:t>》</a:t>
            </a:r>
            <a:r>
              <a:rPr lang="zh-TW" altLang="en-US" sz="2500" dirty="0">
                <a:solidFill>
                  <a:srgbClr val="0070C0"/>
                </a:solidFill>
                <a:ea typeface="標楷體" panose="03000509000000000000" pitchFamily="65" charset="-120"/>
              </a:rPr>
              <a:t>的純音樂，留意歌曲的旋律。</a:t>
            </a:r>
            <a:endParaRPr lang="en-US" altLang="zh-TW" sz="2500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grpSp>
        <p:nvGrpSpPr>
          <p:cNvPr id="4" name="群組 3"/>
          <p:cNvGrpSpPr/>
          <p:nvPr/>
        </p:nvGrpSpPr>
        <p:grpSpPr>
          <a:xfrm>
            <a:off x="109982" y="2994753"/>
            <a:ext cx="2546068" cy="3283411"/>
            <a:chOff x="109982" y="2994753"/>
            <a:chExt cx="2546068" cy="3283411"/>
          </a:xfrm>
        </p:grpSpPr>
        <p:pic>
          <p:nvPicPr>
            <p:cNvPr id="55" name="Picture 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21144706" flipH="1">
              <a:off x="109982" y="4311022"/>
              <a:ext cx="2235389" cy="1967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" name="群組 2"/>
            <p:cNvGrpSpPr/>
            <p:nvPr/>
          </p:nvGrpSpPr>
          <p:grpSpPr>
            <a:xfrm>
              <a:off x="395895" y="2994753"/>
              <a:ext cx="2260155" cy="1241875"/>
              <a:chOff x="395895" y="2994753"/>
              <a:chExt cx="2260155" cy="1241875"/>
            </a:xfrm>
          </p:grpSpPr>
          <p:sp>
            <p:nvSpPr>
              <p:cNvPr id="57" name="橢圓形圖說文字 56"/>
              <p:cNvSpPr/>
              <p:nvPr/>
            </p:nvSpPr>
            <p:spPr bwMode="auto">
              <a:xfrm>
                <a:off x="395895" y="2994753"/>
                <a:ext cx="2260155" cy="1241875"/>
              </a:xfrm>
              <a:prstGeom prst="wedgeEllipseCallout">
                <a:avLst>
                  <a:gd name="adj1" fmla="val 3432"/>
                  <a:gd name="adj2" fmla="val 62262"/>
                </a:avLst>
              </a:prstGeom>
              <a:solidFill>
                <a:srgbClr val="FFFFFF"/>
              </a:solidFill>
              <a:ln w="28575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800" b="1" i="0" u="none" strike="noStrike" cap="none" normalizeH="0" baseline="0" dirty="0">
                  <a:ln>
                    <a:noFill/>
                  </a:ln>
                  <a:solidFill>
                    <a:srgbClr val="B3EEEF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  <p:sp>
            <p:nvSpPr>
              <p:cNvPr id="58" name="矩形 77">
                <a:extLst>
                  <a:ext uri="{FF2B5EF4-FFF2-40B4-BE49-F238E27FC236}">
                    <a16:creationId xmlns:a16="http://schemas.microsoft.com/office/drawing/2014/main" id="{5951525E-D57F-4780-96A3-6A3A517F5C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2629" y="3136558"/>
                <a:ext cx="2052934" cy="8617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marL="457200" indent="-45720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marL="0" indent="0" eaLnBrk="1" hangingPunct="1">
                  <a:spcBef>
                    <a:spcPct val="0"/>
                  </a:spcBef>
                  <a:buNone/>
                </a:pPr>
                <a:r>
                  <a:rPr lang="zh-TW" altLang="en-US" sz="2500" dirty="0">
                    <a:solidFill>
                      <a:srgbClr val="0070C0"/>
                    </a:solidFill>
                    <a:ea typeface="標楷體" panose="03000509000000000000" pitchFamily="65" charset="-120"/>
                  </a:rPr>
                  <a:t>哪裏有一個完整的音階？</a:t>
                </a:r>
                <a:endParaRPr lang="en-US" altLang="zh-TW" sz="2500" dirty="0">
                  <a:solidFill>
                    <a:srgbClr val="0070C0"/>
                  </a:solidFill>
                  <a:ea typeface="標楷體" panose="03000509000000000000" pitchFamily="65" charset="-120"/>
                </a:endParaRPr>
              </a:p>
            </p:txBody>
          </p:sp>
        </p:grpSp>
      </p:grpSp>
      <p:grpSp>
        <p:nvGrpSpPr>
          <p:cNvPr id="5" name="群組 4"/>
          <p:cNvGrpSpPr/>
          <p:nvPr/>
        </p:nvGrpSpPr>
        <p:grpSpPr>
          <a:xfrm>
            <a:off x="9092588" y="1251242"/>
            <a:ext cx="2641493" cy="2412788"/>
            <a:chOff x="9006999" y="1372804"/>
            <a:chExt cx="2641493" cy="2412788"/>
          </a:xfrm>
        </p:grpSpPr>
        <p:pic>
          <p:nvPicPr>
            <p:cNvPr id="54" name="Picture 2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559785" y="1372804"/>
              <a:ext cx="1910519" cy="1225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" name="橢圓形圖說文字 62"/>
            <p:cNvSpPr/>
            <p:nvPr/>
          </p:nvSpPr>
          <p:spPr bwMode="auto">
            <a:xfrm>
              <a:off x="9006999" y="2932489"/>
              <a:ext cx="2641493" cy="853103"/>
            </a:xfrm>
            <a:prstGeom prst="wedgeEllipseCallout">
              <a:avLst>
                <a:gd name="adj1" fmla="val 12082"/>
                <a:gd name="adj2" fmla="val -71548"/>
              </a:avLst>
            </a:prstGeom>
            <a:solidFill>
              <a:srgbClr val="FFFFFF"/>
            </a:solidFill>
            <a:ln w="28575" cap="flat" cmpd="sng" algn="ctr">
              <a:solidFill>
                <a:srgbClr val="F020B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64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43484" y="3138431"/>
              <a:ext cx="1910519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25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第一句樂句。</a:t>
              </a:r>
              <a:endParaRPr lang="en-US" altLang="zh-TW" sz="2500" dirty="0">
                <a:solidFill>
                  <a:srgbClr val="F020BA"/>
                </a:solidFill>
                <a:ea typeface="標楷體" panose="03000509000000000000" pitchFamily="65" charset="-120"/>
              </a:endParaRPr>
            </a:p>
          </p:txBody>
        </p:sp>
      </p:grpSp>
      <p:pic>
        <p:nvPicPr>
          <p:cNvPr id="53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32651" y="1102729"/>
            <a:ext cx="6230535" cy="5311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 bwMode="auto">
          <a:xfrm>
            <a:off x="3935760" y="1864441"/>
            <a:ext cx="3300783" cy="276707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60" name="Picture 2"/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8174760" y="836712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FB18C136-D105-408A-B908-A3F2366BC067}"/>
              </a:ext>
            </a:extLst>
          </p:cNvPr>
          <p:cNvSpPr/>
          <p:nvPr/>
        </p:nvSpPr>
        <p:spPr bwMode="auto">
          <a:xfrm>
            <a:off x="594176" y="1375401"/>
            <a:ext cx="2097375" cy="52322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    純音樂版</a:t>
            </a:r>
            <a:endParaRPr kumimoji="1" lang="en-US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4A07song1m">
            <a:hlinkClick r:id="" action="ppaction://media"/>
            <a:extLst>
              <a:ext uri="{FF2B5EF4-FFF2-40B4-BE49-F238E27FC236}">
                <a16:creationId xmlns:a16="http://schemas.microsoft.com/office/drawing/2014/main" id="{C2D0EFB2-F1FC-4B00-A835-EE7A8CA6407B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3790" y="1434496"/>
            <a:ext cx="406400" cy="392385"/>
          </a:xfrm>
        </p:spPr>
      </p:pic>
    </p:spTree>
    <p:extLst>
      <p:ext uri="{BB962C8B-B14F-4D97-AF65-F5344CB8AC3E}">
        <p14:creationId xmlns:p14="http://schemas.microsoft.com/office/powerpoint/2010/main" val="1462925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0AEB0A4A-1CDC-4323-A974-0329395063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171" name="Content Placeholder 2">
            <a:extLst>
              <a:ext uri="{FF2B5EF4-FFF2-40B4-BE49-F238E27FC236}">
                <a16:creationId xmlns:a16="http://schemas.microsoft.com/office/drawing/2014/main" id="{25C447AA-3AC5-459B-A2BA-530CA4F38B0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172" name="Picture 2">
            <a:extLst>
              <a:ext uri="{FF2B5EF4-FFF2-40B4-BE49-F238E27FC236}">
                <a16:creationId xmlns:a16="http://schemas.microsoft.com/office/drawing/2014/main" id="{B6CD9CBF-4512-4B8C-9D32-394B9EC3B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47626" y="0"/>
            <a:ext cx="12239626" cy="704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1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4" t="88437" r="1286" b="1758"/>
          <a:stretch>
            <a:fillRect/>
          </a:stretch>
        </p:blipFill>
        <p:spPr bwMode="auto">
          <a:xfrm>
            <a:off x="9640242" y="6019656"/>
            <a:ext cx="1784350" cy="684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矩形 23"/>
          <p:cNvSpPr/>
          <p:nvPr/>
        </p:nvSpPr>
        <p:spPr bwMode="auto">
          <a:xfrm>
            <a:off x="-47625" y="6041772"/>
            <a:ext cx="12264305" cy="1059636"/>
          </a:xfrm>
          <a:prstGeom prst="rect">
            <a:avLst/>
          </a:prstGeom>
          <a:gradFill>
            <a:gsLst>
              <a:gs pos="0">
                <a:schemeClr val="accent3"/>
              </a:gs>
              <a:gs pos="97000">
                <a:srgbClr val="D9F5FF"/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27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9077384" y="4149080"/>
            <a:ext cx="611127" cy="573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2193538" y="5890556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3935760" y="6275171"/>
            <a:ext cx="504056" cy="47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6240016" y="6261092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9162469" y="5865239"/>
            <a:ext cx="605939" cy="56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10416480" y="5650498"/>
            <a:ext cx="605939" cy="56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11300090" y="4435673"/>
            <a:ext cx="483284" cy="453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11300090" y="452624"/>
            <a:ext cx="663828" cy="622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Rectangle 11">
            <a:extLst>
              <a:ext uri="{FF2B5EF4-FFF2-40B4-BE49-F238E27FC236}">
                <a16:creationId xmlns:a16="http://schemas.microsoft.com/office/drawing/2014/main" id="{E79188BF-8AA3-499B-AAF1-B75AA7E44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7626" y="152400"/>
            <a:ext cx="3120208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45" name="Text Box 4">
            <a:extLst>
              <a:ext uri="{FF2B5EF4-FFF2-40B4-BE49-F238E27FC236}">
                <a16:creationId xmlns:a16="http://schemas.microsoft.com/office/drawing/2014/main" id="{7D290E35-FA0A-4B9C-8B0A-11937624D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65" y="168821"/>
            <a:ext cx="3120207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學唱</a:t>
            </a:r>
            <a:r>
              <a:rPr lang="en-US" altLang="zh-TW" sz="2800" dirty="0">
                <a:solidFill>
                  <a:srgbClr val="BD313E"/>
                </a:solidFill>
                <a:ea typeface="標楷體" panose="03000509000000000000" pitchFamily="65" charset="-120"/>
              </a:rPr>
              <a:t>C</a:t>
            </a: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大調的歌曲</a:t>
            </a:r>
            <a:endParaRPr lang="en-US" altLang="zh-TW" sz="2800" dirty="0">
              <a:solidFill>
                <a:srgbClr val="BD313E"/>
              </a:solidFill>
              <a:ea typeface="標楷體" panose="03000509000000000000" pitchFamily="65" charset="-120"/>
            </a:endParaRPr>
          </a:p>
        </p:txBody>
      </p:sp>
      <p:pic>
        <p:nvPicPr>
          <p:cNvPr id="46" name="Picture 2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 rot="1064149">
            <a:off x="715031" y="1114037"/>
            <a:ext cx="776108" cy="727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2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 rot="1064149">
            <a:off x="687356" y="4052493"/>
            <a:ext cx="543721" cy="509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群組 1"/>
          <p:cNvGrpSpPr/>
          <p:nvPr/>
        </p:nvGrpSpPr>
        <p:grpSpPr>
          <a:xfrm>
            <a:off x="238385" y="2298777"/>
            <a:ext cx="2881475" cy="3970654"/>
            <a:chOff x="254576" y="2299086"/>
            <a:chExt cx="2601064" cy="3970654"/>
          </a:xfrm>
        </p:grpSpPr>
        <p:pic>
          <p:nvPicPr>
            <p:cNvPr id="55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21213254" flipH="1">
              <a:off x="293409" y="4342538"/>
              <a:ext cx="1976883" cy="1927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" name="橢圓形圖說文字 56"/>
            <p:cNvSpPr/>
            <p:nvPr/>
          </p:nvSpPr>
          <p:spPr bwMode="auto">
            <a:xfrm>
              <a:off x="254576" y="2299086"/>
              <a:ext cx="2550187" cy="1959757"/>
            </a:xfrm>
            <a:prstGeom prst="wedgeEllipseCallout">
              <a:avLst>
                <a:gd name="adj1" fmla="val 2725"/>
                <a:gd name="adj2" fmla="val 57660"/>
              </a:avLst>
            </a:prstGeom>
            <a:solidFill>
              <a:srgbClr val="FFFFFF"/>
            </a:solidFill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58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0920" y="2636912"/>
              <a:ext cx="2454720" cy="1246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25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這個完整音階的旋律動向是上行，還是下行的？</a:t>
              </a:r>
              <a:endParaRPr lang="en-US" altLang="zh-TW" sz="2500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</p:txBody>
        </p:sp>
      </p:grpSp>
      <p:grpSp>
        <p:nvGrpSpPr>
          <p:cNvPr id="3" name="群組 2"/>
          <p:cNvGrpSpPr/>
          <p:nvPr/>
        </p:nvGrpSpPr>
        <p:grpSpPr>
          <a:xfrm>
            <a:off x="9650638" y="1376340"/>
            <a:ext cx="2245837" cy="2396160"/>
            <a:chOff x="9642911" y="1497914"/>
            <a:chExt cx="2245837" cy="2396160"/>
          </a:xfrm>
        </p:grpSpPr>
        <p:pic>
          <p:nvPicPr>
            <p:cNvPr id="54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978229" y="1497914"/>
              <a:ext cx="1910519" cy="1225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" name="橢圓形圖說文字 62"/>
            <p:cNvSpPr/>
            <p:nvPr/>
          </p:nvSpPr>
          <p:spPr bwMode="auto">
            <a:xfrm>
              <a:off x="9642911" y="2935035"/>
              <a:ext cx="2137621" cy="959039"/>
            </a:xfrm>
            <a:prstGeom prst="wedgeEllipseCallout">
              <a:avLst>
                <a:gd name="adj1" fmla="val 12082"/>
                <a:gd name="adj2" fmla="val -71548"/>
              </a:avLst>
            </a:prstGeom>
            <a:solidFill>
              <a:srgbClr val="FFFFFF"/>
            </a:solidFill>
            <a:ln w="28575" cap="flat" cmpd="sng" algn="ctr">
              <a:solidFill>
                <a:srgbClr val="F020B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64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85966" y="3190019"/>
              <a:ext cx="1208286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25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下行。</a:t>
              </a:r>
              <a:endParaRPr lang="en-US" altLang="zh-TW" sz="2500" dirty="0">
                <a:solidFill>
                  <a:srgbClr val="F020BA"/>
                </a:solidFill>
                <a:ea typeface="標楷體" panose="03000509000000000000" pitchFamily="65" charset="-120"/>
              </a:endParaRPr>
            </a:p>
          </p:txBody>
        </p:sp>
      </p:grpSp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69715" y="697404"/>
            <a:ext cx="6342996" cy="5407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矩形 36"/>
          <p:cNvSpPr/>
          <p:nvPr/>
        </p:nvSpPr>
        <p:spPr bwMode="auto">
          <a:xfrm>
            <a:off x="4313292" y="1465271"/>
            <a:ext cx="3542469" cy="28207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44" name="Picture 2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8386226" y="476672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5100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0AEB0A4A-1CDC-4323-A974-0329395063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171" name="Content Placeholder 2">
            <a:extLst>
              <a:ext uri="{FF2B5EF4-FFF2-40B4-BE49-F238E27FC236}">
                <a16:creationId xmlns:a16="http://schemas.microsoft.com/office/drawing/2014/main" id="{25C447AA-3AC5-459B-A2BA-530CA4F38B0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172" name="Picture 2">
            <a:extLst>
              <a:ext uri="{FF2B5EF4-FFF2-40B4-BE49-F238E27FC236}">
                <a16:creationId xmlns:a16="http://schemas.microsoft.com/office/drawing/2014/main" id="{B6CD9CBF-4512-4B8C-9D32-394B9EC3B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47626" y="0"/>
            <a:ext cx="12239626" cy="704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13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4" t="88437" r="1286" b="1758"/>
          <a:stretch>
            <a:fillRect/>
          </a:stretch>
        </p:blipFill>
        <p:spPr bwMode="auto">
          <a:xfrm>
            <a:off x="9640242" y="6019656"/>
            <a:ext cx="1784350" cy="684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矩形 23"/>
          <p:cNvSpPr/>
          <p:nvPr/>
        </p:nvSpPr>
        <p:spPr bwMode="auto">
          <a:xfrm>
            <a:off x="-47625" y="6041772"/>
            <a:ext cx="12264305" cy="1059636"/>
          </a:xfrm>
          <a:prstGeom prst="rect">
            <a:avLst/>
          </a:prstGeom>
          <a:gradFill>
            <a:gsLst>
              <a:gs pos="0">
                <a:schemeClr val="accent3"/>
              </a:gs>
              <a:gs pos="97000">
                <a:srgbClr val="D9F5FF"/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27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9077384" y="4149080"/>
            <a:ext cx="611127" cy="573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2741531" y="5964673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3935760" y="6275171"/>
            <a:ext cx="504056" cy="47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5204418" y="6264388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7958846" y="6120372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9162469" y="5865239"/>
            <a:ext cx="605939" cy="56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10416480" y="5650498"/>
            <a:ext cx="605939" cy="56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11300090" y="4435673"/>
            <a:ext cx="483284" cy="453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11300090" y="452624"/>
            <a:ext cx="663828" cy="622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Rectangle 11">
            <a:extLst>
              <a:ext uri="{FF2B5EF4-FFF2-40B4-BE49-F238E27FC236}">
                <a16:creationId xmlns:a16="http://schemas.microsoft.com/office/drawing/2014/main" id="{E79188BF-8AA3-499B-AAF1-B75AA7E44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7626" y="152400"/>
            <a:ext cx="3120208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45" name="Text Box 4">
            <a:extLst>
              <a:ext uri="{FF2B5EF4-FFF2-40B4-BE49-F238E27FC236}">
                <a16:creationId xmlns:a16="http://schemas.microsoft.com/office/drawing/2014/main" id="{7D290E35-FA0A-4B9C-8B0A-11937624D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65" y="168821"/>
            <a:ext cx="3120208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學唱</a:t>
            </a:r>
            <a:r>
              <a:rPr lang="en-US" altLang="zh-TW" sz="2800" dirty="0">
                <a:solidFill>
                  <a:srgbClr val="BD313E"/>
                </a:solidFill>
                <a:ea typeface="標楷體" panose="03000509000000000000" pitchFamily="65" charset="-120"/>
              </a:rPr>
              <a:t>C</a:t>
            </a: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大調的歌曲</a:t>
            </a:r>
            <a:endParaRPr lang="en-US" altLang="zh-TW" sz="2800" dirty="0">
              <a:solidFill>
                <a:srgbClr val="BD313E"/>
              </a:solidFill>
              <a:ea typeface="標楷體" panose="03000509000000000000" pitchFamily="65" charset="-120"/>
            </a:endParaRPr>
          </a:p>
        </p:txBody>
      </p:sp>
      <p:pic>
        <p:nvPicPr>
          <p:cNvPr id="46" name="Picture 2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 rot="1064149">
            <a:off x="715031" y="1114037"/>
            <a:ext cx="776108" cy="727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2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 rot="1064149">
            <a:off x="687356" y="4052493"/>
            <a:ext cx="543721" cy="509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73981" y="759944"/>
            <a:ext cx="5752115" cy="4903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矩形 36"/>
          <p:cNvSpPr/>
          <p:nvPr/>
        </p:nvSpPr>
        <p:spPr bwMode="auto">
          <a:xfrm>
            <a:off x="4320671" y="1481590"/>
            <a:ext cx="3091697" cy="199205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grpSp>
        <p:nvGrpSpPr>
          <p:cNvPr id="4" name="群組 3"/>
          <p:cNvGrpSpPr/>
          <p:nvPr/>
        </p:nvGrpSpPr>
        <p:grpSpPr>
          <a:xfrm>
            <a:off x="73082" y="1787267"/>
            <a:ext cx="3216901" cy="4553026"/>
            <a:chOff x="305452" y="1652825"/>
            <a:chExt cx="3216901" cy="4553026"/>
          </a:xfrm>
        </p:grpSpPr>
        <p:pic>
          <p:nvPicPr>
            <p:cNvPr id="55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20972073" flipH="1">
              <a:off x="554420" y="4401010"/>
              <a:ext cx="2050956" cy="18048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" name="橢圓形圖說文字 56"/>
            <p:cNvSpPr/>
            <p:nvPr/>
          </p:nvSpPr>
          <p:spPr bwMode="auto">
            <a:xfrm>
              <a:off x="305452" y="1652825"/>
              <a:ext cx="3198259" cy="2654650"/>
            </a:xfrm>
            <a:prstGeom prst="wedgeEllipseCallout">
              <a:avLst>
                <a:gd name="adj1" fmla="val 978"/>
                <a:gd name="adj2" fmla="val 53354"/>
              </a:avLst>
            </a:prstGeom>
            <a:solidFill>
              <a:srgbClr val="FFFFFF"/>
            </a:solidFill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58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376" y="2122604"/>
              <a:ext cx="3062977" cy="1631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25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看看課本第</a:t>
              </a:r>
              <a:r>
                <a:rPr lang="en-US" altLang="zh-TW" sz="25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44</a:t>
              </a:r>
              <a:r>
                <a:rPr lang="zh-TW" altLang="en-US" sz="25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頁的歌詞，這個完整音階的旋律動向與歌詞的內容有甚麼關係？</a:t>
              </a:r>
              <a:endParaRPr lang="en-US" altLang="zh-TW" sz="2500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</p:txBody>
        </p:sp>
      </p:grpSp>
      <p:pic>
        <p:nvPicPr>
          <p:cNvPr id="51" name="Picture 2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8386226" y="476672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群組 2"/>
          <p:cNvGrpSpPr/>
          <p:nvPr/>
        </p:nvGrpSpPr>
        <p:grpSpPr>
          <a:xfrm>
            <a:off x="8829725" y="1195753"/>
            <a:ext cx="3187084" cy="4084729"/>
            <a:chOff x="8472264" y="1216479"/>
            <a:chExt cx="3342970" cy="4084729"/>
          </a:xfrm>
        </p:grpSpPr>
        <p:pic>
          <p:nvPicPr>
            <p:cNvPr id="54" name="Picture 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501088" y="1216479"/>
              <a:ext cx="1910519" cy="1168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" name="橢圓形圖說文字 62"/>
            <p:cNvSpPr/>
            <p:nvPr/>
          </p:nvSpPr>
          <p:spPr bwMode="auto">
            <a:xfrm>
              <a:off x="8472264" y="2780928"/>
              <a:ext cx="3342970" cy="2520280"/>
            </a:xfrm>
            <a:prstGeom prst="wedgeEllipseCallout">
              <a:avLst>
                <a:gd name="adj1" fmla="val 17136"/>
                <a:gd name="adj2" fmla="val -61164"/>
              </a:avLst>
            </a:prstGeom>
            <a:solidFill>
              <a:srgbClr val="FFFFFF"/>
            </a:solidFill>
            <a:ln w="28575" cap="flat" cmpd="sng" algn="ctr">
              <a:solidFill>
                <a:srgbClr val="F020B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64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60469" y="3338762"/>
              <a:ext cx="2886762" cy="1631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24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音階從高音到低音，正好配合歌詞，描述救世主從天上降生至人間。</a:t>
              </a:r>
              <a:endParaRPr lang="en-US" altLang="zh-TW" sz="2400" dirty="0">
                <a:solidFill>
                  <a:srgbClr val="F020BA"/>
                </a:solidFill>
                <a:ea typeface="標楷體" panose="03000509000000000000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298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0AEB0A4A-1CDC-4323-A974-0329395063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171" name="Content Placeholder 2">
            <a:extLst>
              <a:ext uri="{FF2B5EF4-FFF2-40B4-BE49-F238E27FC236}">
                <a16:creationId xmlns:a16="http://schemas.microsoft.com/office/drawing/2014/main" id="{25C447AA-3AC5-459B-A2BA-530CA4F38B0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172" name="Picture 2">
            <a:extLst>
              <a:ext uri="{FF2B5EF4-FFF2-40B4-BE49-F238E27FC236}">
                <a16:creationId xmlns:a16="http://schemas.microsoft.com/office/drawing/2014/main" id="{B6CD9CBF-4512-4B8C-9D32-394B9EC3B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47626" y="0"/>
            <a:ext cx="12239626" cy="704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13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4" t="88437" r="1286" b="1758"/>
          <a:stretch>
            <a:fillRect/>
          </a:stretch>
        </p:blipFill>
        <p:spPr bwMode="auto">
          <a:xfrm>
            <a:off x="9640242" y="6019656"/>
            <a:ext cx="1784350" cy="684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矩形 23"/>
          <p:cNvSpPr/>
          <p:nvPr/>
        </p:nvSpPr>
        <p:spPr bwMode="auto">
          <a:xfrm>
            <a:off x="-47625" y="6041772"/>
            <a:ext cx="12264305" cy="1059636"/>
          </a:xfrm>
          <a:prstGeom prst="rect">
            <a:avLst/>
          </a:prstGeom>
          <a:gradFill>
            <a:gsLst>
              <a:gs pos="0">
                <a:schemeClr val="accent3"/>
              </a:gs>
              <a:gs pos="97000">
                <a:srgbClr val="D9F5FF"/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27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9077384" y="4149080"/>
            <a:ext cx="611127" cy="573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2207568" y="5964673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5204418" y="6005167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8458234" y="774477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9162469" y="5865239"/>
            <a:ext cx="605939" cy="56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10416480" y="5650498"/>
            <a:ext cx="605939" cy="56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11300090" y="4435673"/>
            <a:ext cx="483284" cy="453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11300090" y="452624"/>
            <a:ext cx="663828" cy="622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Rectangle 11">
            <a:extLst>
              <a:ext uri="{FF2B5EF4-FFF2-40B4-BE49-F238E27FC236}">
                <a16:creationId xmlns:a16="http://schemas.microsoft.com/office/drawing/2014/main" id="{E79188BF-8AA3-499B-AAF1-B75AA7E44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7626" y="152400"/>
            <a:ext cx="3120208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45" name="Text Box 4">
            <a:extLst>
              <a:ext uri="{FF2B5EF4-FFF2-40B4-BE49-F238E27FC236}">
                <a16:creationId xmlns:a16="http://schemas.microsoft.com/office/drawing/2014/main" id="{7D290E35-FA0A-4B9C-8B0A-11937624D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65" y="168821"/>
            <a:ext cx="3120207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學唱</a:t>
            </a:r>
            <a:r>
              <a:rPr lang="en-US" altLang="zh-TW" sz="2800" dirty="0">
                <a:solidFill>
                  <a:srgbClr val="BD313E"/>
                </a:solidFill>
                <a:ea typeface="標楷體" panose="03000509000000000000" pitchFamily="65" charset="-120"/>
              </a:rPr>
              <a:t>C</a:t>
            </a: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大調的歌曲</a:t>
            </a:r>
            <a:endParaRPr lang="en-US" altLang="zh-TW" sz="2800" dirty="0">
              <a:solidFill>
                <a:srgbClr val="BD313E"/>
              </a:solidFill>
              <a:ea typeface="標楷體" panose="03000509000000000000" pitchFamily="65" charset="-120"/>
            </a:endParaRPr>
          </a:p>
        </p:txBody>
      </p:sp>
      <p:pic>
        <p:nvPicPr>
          <p:cNvPr id="46" name="Picture 2"/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 rot="1064149">
            <a:off x="715031" y="1114037"/>
            <a:ext cx="776108" cy="727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2"/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 rot="1064149">
            <a:off x="687356" y="4052493"/>
            <a:ext cx="543721" cy="509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矩形 77">
            <a:extLst>
              <a:ext uri="{FF2B5EF4-FFF2-40B4-BE49-F238E27FC236}">
                <a16:creationId xmlns:a16="http://schemas.microsoft.com/office/drawing/2014/main" id="{5951525E-D57F-4780-96A3-6A3A517F5C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4763" y="255547"/>
            <a:ext cx="7221076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zh-TW" altLang="en-US" sz="2500" dirty="0">
                <a:solidFill>
                  <a:srgbClr val="0070C0"/>
                </a:solidFill>
                <a:ea typeface="標楷體" panose="03000509000000000000" pitchFamily="65" charset="-120"/>
              </a:rPr>
              <a:t>跟着課本第</a:t>
            </a:r>
            <a:r>
              <a:rPr lang="en-US" altLang="zh-TW" sz="2500" dirty="0">
                <a:solidFill>
                  <a:srgbClr val="0070C0"/>
                </a:solidFill>
                <a:ea typeface="標楷體" panose="03000509000000000000" pitchFamily="65" charset="-120"/>
              </a:rPr>
              <a:t>44</a:t>
            </a:r>
            <a:r>
              <a:rPr lang="zh-TW" altLang="en-US" sz="2500" dirty="0">
                <a:solidFill>
                  <a:srgbClr val="0070C0"/>
                </a:solidFill>
                <a:ea typeface="標楷體" panose="03000509000000000000" pitchFamily="65" charset="-120"/>
              </a:rPr>
              <a:t>頁的歌詞，一起演唱這首聖誕歌曲。</a:t>
            </a:r>
            <a:endParaRPr lang="en-US" altLang="zh-TW" sz="2500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grpSp>
        <p:nvGrpSpPr>
          <p:cNvPr id="6" name="群組 5"/>
          <p:cNvGrpSpPr/>
          <p:nvPr/>
        </p:nvGrpSpPr>
        <p:grpSpPr>
          <a:xfrm>
            <a:off x="150206" y="2570457"/>
            <a:ext cx="2489410" cy="3656933"/>
            <a:chOff x="188517" y="2604423"/>
            <a:chExt cx="2489410" cy="3656933"/>
          </a:xfrm>
        </p:grpSpPr>
        <p:pic>
          <p:nvPicPr>
            <p:cNvPr id="55" name="Picture 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21138659" flipH="1">
              <a:off x="188517" y="4367868"/>
              <a:ext cx="2151691" cy="1893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" name="群組 2"/>
            <p:cNvGrpSpPr/>
            <p:nvPr/>
          </p:nvGrpSpPr>
          <p:grpSpPr>
            <a:xfrm>
              <a:off x="395895" y="2604423"/>
              <a:ext cx="2282032" cy="1632205"/>
              <a:chOff x="395895" y="2604423"/>
              <a:chExt cx="2282032" cy="1632205"/>
            </a:xfrm>
          </p:grpSpPr>
          <p:sp>
            <p:nvSpPr>
              <p:cNvPr id="57" name="橢圓形圖說文字 56"/>
              <p:cNvSpPr/>
              <p:nvPr/>
            </p:nvSpPr>
            <p:spPr bwMode="auto">
              <a:xfrm>
                <a:off x="395895" y="2604423"/>
                <a:ext cx="2260155" cy="1632205"/>
              </a:xfrm>
              <a:prstGeom prst="wedgeEllipseCallout">
                <a:avLst>
                  <a:gd name="adj1" fmla="val 904"/>
                  <a:gd name="adj2" fmla="val 61161"/>
                </a:avLst>
              </a:prstGeom>
              <a:solidFill>
                <a:srgbClr val="FFFFFF"/>
              </a:solidFill>
              <a:ln w="28575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800" b="1" i="0" u="none" strike="noStrike" cap="none" normalizeH="0" baseline="0" dirty="0">
                  <a:ln>
                    <a:noFill/>
                  </a:ln>
                  <a:solidFill>
                    <a:srgbClr val="B3EEEF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  <p:sp>
            <p:nvSpPr>
              <p:cNvPr id="58" name="矩形 77">
                <a:extLst>
                  <a:ext uri="{FF2B5EF4-FFF2-40B4-BE49-F238E27FC236}">
                    <a16:creationId xmlns:a16="http://schemas.microsoft.com/office/drawing/2014/main" id="{5951525E-D57F-4780-96A3-6A3A517F5C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4993" y="2793303"/>
                <a:ext cx="2052934" cy="12464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marL="457200" indent="-45720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marL="0" indent="0" eaLnBrk="1" hangingPunct="1">
                  <a:spcBef>
                    <a:spcPct val="0"/>
                  </a:spcBef>
                  <a:buNone/>
                </a:pPr>
                <a:r>
                  <a:rPr lang="zh-TW" altLang="en-US" sz="2500" dirty="0">
                    <a:solidFill>
                      <a:srgbClr val="0070C0"/>
                    </a:solidFill>
                    <a:ea typeface="標楷體" panose="03000509000000000000" pitchFamily="65" charset="-120"/>
                  </a:rPr>
                  <a:t>你們會以怎樣的情感去演唱？</a:t>
                </a:r>
                <a:endParaRPr lang="en-US" altLang="zh-TW" sz="2500" dirty="0">
                  <a:solidFill>
                    <a:srgbClr val="0070C0"/>
                  </a:solidFill>
                  <a:ea typeface="標楷體" panose="03000509000000000000" pitchFamily="65" charset="-120"/>
                </a:endParaRPr>
              </a:p>
            </p:txBody>
          </p:sp>
        </p:grpSp>
      </p:grpSp>
      <p:grpSp>
        <p:nvGrpSpPr>
          <p:cNvPr id="7" name="群組 6"/>
          <p:cNvGrpSpPr/>
          <p:nvPr/>
        </p:nvGrpSpPr>
        <p:grpSpPr>
          <a:xfrm>
            <a:off x="8904312" y="1453754"/>
            <a:ext cx="2641493" cy="2805539"/>
            <a:chOff x="8904312" y="1453754"/>
            <a:chExt cx="2641493" cy="2805539"/>
          </a:xfrm>
        </p:grpSpPr>
        <p:pic>
          <p:nvPicPr>
            <p:cNvPr id="54" name="Picture 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511417" y="1453754"/>
              <a:ext cx="1910519" cy="1225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" name="群組 4"/>
            <p:cNvGrpSpPr/>
            <p:nvPr/>
          </p:nvGrpSpPr>
          <p:grpSpPr>
            <a:xfrm>
              <a:off x="8904312" y="2924368"/>
              <a:ext cx="2641493" cy="1334925"/>
              <a:chOff x="8904312" y="2924368"/>
              <a:chExt cx="2641493" cy="1334925"/>
            </a:xfrm>
          </p:grpSpPr>
          <p:sp>
            <p:nvSpPr>
              <p:cNvPr id="63" name="橢圓形圖說文字 62"/>
              <p:cNvSpPr/>
              <p:nvPr/>
            </p:nvSpPr>
            <p:spPr bwMode="auto">
              <a:xfrm>
                <a:off x="8904312" y="2924368"/>
                <a:ext cx="2641493" cy="1334925"/>
              </a:xfrm>
              <a:prstGeom prst="wedgeEllipseCallout">
                <a:avLst>
                  <a:gd name="adj1" fmla="val 12082"/>
                  <a:gd name="adj2" fmla="val -71548"/>
                </a:avLst>
              </a:prstGeom>
              <a:solidFill>
                <a:srgbClr val="FFFFFF"/>
              </a:solidFill>
              <a:ln w="28575" cap="flat" cmpd="sng" algn="ctr">
                <a:solidFill>
                  <a:srgbClr val="F020BA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800" b="1" i="0" u="none" strike="noStrike" cap="none" normalizeH="0" baseline="0" dirty="0">
                  <a:ln>
                    <a:noFill/>
                  </a:ln>
                  <a:solidFill>
                    <a:srgbClr val="B3EEEF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  <p:sp>
            <p:nvSpPr>
              <p:cNvPr id="64" name="矩形 77">
                <a:extLst>
                  <a:ext uri="{FF2B5EF4-FFF2-40B4-BE49-F238E27FC236}">
                    <a16:creationId xmlns:a16="http://schemas.microsoft.com/office/drawing/2014/main" id="{5951525E-D57F-4780-96A3-6A3A517F5C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69634" y="3135773"/>
                <a:ext cx="1910519" cy="8617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marL="457200" indent="-45720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marL="0" indent="0" eaLnBrk="1" hangingPunct="1">
                  <a:spcBef>
                    <a:spcPct val="0"/>
                  </a:spcBef>
                  <a:buNone/>
                </a:pPr>
                <a:r>
                  <a:rPr lang="zh-TW" altLang="en-US" sz="2500" dirty="0">
                    <a:solidFill>
                      <a:srgbClr val="F020BA"/>
                    </a:solidFill>
                    <a:ea typeface="標楷體" panose="03000509000000000000" pitchFamily="65" charset="-120"/>
                  </a:rPr>
                  <a:t>歡愉、感恩的情感。</a:t>
                </a:r>
                <a:endParaRPr lang="en-US" altLang="zh-TW" sz="2500" dirty="0">
                  <a:solidFill>
                    <a:srgbClr val="F020BA"/>
                  </a:solidFill>
                  <a:ea typeface="標楷體" panose="03000509000000000000" pitchFamily="65" charset="-120"/>
                </a:endParaRPr>
              </a:p>
            </p:txBody>
          </p:sp>
        </p:grpSp>
      </p:grpSp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37658" y="1316688"/>
            <a:ext cx="6058208" cy="5164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9CCA44D0-F648-4E63-85F3-AB93F26CD32A}"/>
              </a:ext>
            </a:extLst>
          </p:cNvPr>
          <p:cNvSpPr/>
          <p:nvPr/>
        </p:nvSpPr>
        <p:spPr bwMode="auto">
          <a:xfrm>
            <a:off x="411030" y="1012351"/>
            <a:ext cx="2097375" cy="52322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    純音樂版</a:t>
            </a:r>
            <a:endParaRPr kumimoji="1" lang="en-US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6" name="4A07song1m">
            <a:hlinkClick r:id="" action="ppaction://media"/>
            <a:extLst>
              <a:ext uri="{FF2B5EF4-FFF2-40B4-BE49-F238E27FC236}">
                <a16:creationId xmlns:a16="http://schemas.microsoft.com/office/drawing/2014/main" id="{5474EBBD-E3EB-41CB-B1CC-B9607632A4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0644" y="1071446"/>
            <a:ext cx="406400" cy="392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27FF168-CF61-42CA-83D4-6C5B4335C8EC}"/>
              </a:ext>
            </a:extLst>
          </p:cNvPr>
          <p:cNvGrpSpPr/>
          <p:nvPr/>
        </p:nvGrpSpPr>
        <p:grpSpPr>
          <a:xfrm>
            <a:off x="6960096" y="640945"/>
            <a:ext cx="3237637" cy="623002"/>
            <a:chOff x="6960096" y="640945"/>
            <a:chExt cx="3237637" cy="623002"/>
          </a:xfrm>
        </p:grpSpPr>
        <p:sp>
          <p:nvSpPr>
            <p:cNvPr id="59" name="Rectangle: Folded Corner 58">
              <a:hlinkClick r:id="rId14"/>
              <a:extLst>
                <a:ext uri="{FF2B5EF4-FFF2-40B4-BE49-F238E27FC236}">
                  <a16:creationId xmlns:a16="http://schemas.microsoft.com/office/drawing/2014/main" id="{D4FF9582-9D25-42BA-AF9E-8D746DF9A51C}"/>
                </a:ext>
              </a:extLst>
            </p:cNvPr>
            <p:cNvSpPr/>
            <p:nvPr/>
          </p:nvSpPr>
          <p:spPr bwMode="auto">
            <a:xfrm>
              <a:off x="6960096" y="715219"/>
              <a:ext cx="3237636" cy="497394"/>
            </a:xfrm>
            <a:prstGeom prst="foldedCorner">
              <a:avLst>
                <a:gd name="adj" fmla="val 0"/>
              </a:avLst>
            </a:prstGeom>
            <a:solidFill>
              <a:srgbClr val="D2EBB7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eaLnBrk="1" hangingPunct="1"/>
              <a:r>
                <a:rPr lang="zh-TW" altLang="en-US" b="0" dirty="0">
                  <a:latin typeface="微軟正黑體 Light" panose="020B0304030504040204" pitchFamily="34" charset="-120"/>
                  <a:ea typeface="微軟正黑體 Light" panose="020B0304030504040204" pitchFamily="34" charset="-120"/>
                </a:rPr>
                <a:t>也可欣賞歌曲的網上影片</a:t>
              </a:r>
              <a:endParaRPr kumimoji="1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軟正黑體 Light" panose="020B0304030504040204" pitchFamily="34" charset="-120"/>
                <a:ea typeface="微軟正黑體 Light" panose="020B0304030504040204" pitchFamily="34" charset="-120"/>
              </a:endParaRPr>
            </a:p>
          </p:txBody>
        </p:sp>
        <p:pic>
          <p:nvPicPr>
            <p:cNvPr id="60" name="Picture 59" descr="A picture containing icon&#10;&#10;Description automatically generated">
              <a:hlinkClick r:id="rId14"/>
              <a:extLst>
                <a:ext uri="{FF2B5EF4-FFF2-40B4-BE49-F238E27FC236}">
                  <a16:creationId xmlns:a16="http://schemas.microsoft.com/office/drawing/2014/main" id="{1D5D69E4-DBD4-4E02-BCA1-517A6B935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67885" y="640945"/>
              <a:ext cx="629848" cy="6230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7840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6C552100-0580-4E4C-A05F-33A5BD21E9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5363" name="Content Placeholder 2">
            <a:extLst>
              <a:ext uri="{FF2B5EF4-FFF2-40B4-BE49-F238E27FC236}">
                <a16:creationId xmlns:a16="http://schemas.microsoft.com/office/drawing/2014/main" id="{27EDD27F-4983-4466-9BC2-C4AC673B362E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5364" name="Picture 2">
            <a:extLst>
              <a:ext uri="{FF2B5EF4-FFF2-40B4-BE49-F238E27FC236}">
                <a16:creationId xmlns:a16="http://schemas.microsoft.com/office/drawing/2014/main" id="{4E87EE4C-0D05-4D39-AC68-64AE0B93C8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15875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矩形 25"/>
          <p:cNvSpPr/>
          <p:nvPr/>
        </p:nvSpPr>
        <p:spPr bwMode="auto">
          <a:xfrm>
            <a:off x="-24680" y="5825748"/>
            <a:ext cx="12264305" cy="1059636"/>
          </a:xfrm>
          <a:prstGeom prst="rect">
            <a:avLst/>
          </a:prstGeom>
          <a:gradFill>
            <a:gsLst>
              <a:gs pos="0">
                <a:schemeClr val="accent3"/>
              </a:gs>
              <a:gs pos="97000">
                <a:srgbClr val="D9F5FF"/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1482185" y="5301208"/>
            <a:ext cx="776108" cy="727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2764476" y="5748649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4072504" y="5408136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5179623" y="5789143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6443657" y="5357999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7852836" y="5596539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9056459" y="5649215"/>
            <a:ext cx="605939" cy="56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10310470" y="5434474"/>
            <a:ext cx="605939" cy="56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10404469" y="2093252"/>
            <a:ext cx="1032134" cy="96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10825774" y="236600"/>
            <a:ext cx="1032134" cy="96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 rot="1064149">
            <a:off x="4095394" y="337514"/>
            <a:ext cx="776108" cy="727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 rot="1064149">
            <a:off x="6136522" y="435640"/>
            <a:ext cx="543721" cy="509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8" name="Rectangle: Rounded Corners 17">
            <a:extLst>
              <a:ext uri="{FF2B5EF4-FFF2-40B4-BE49-F238E27FC236}">
                <a16:creationId xmlns:a16="http://schemas.microsoft.com/office/drawing/2014/main" id="{CCD36EA8-90C9-4AF6-A403-4A91604088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9856" y="404664"/>
            <a:ext cx="1282700" cy="50800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400" dirty="0">
                <a:solidFill>
                  <a:schemeClr val="bg1"/>
                </a:solidFill>
              </a:rPr>
              <a:t>總結</a:t>
            </a:r>
            <a:endParaRPr lang="en-US" altLang="en-US" sz="2400" dirty="0">
              <a:solidFill>
                <a:schemeClr val="bg1"/>
              </a:solidFill>
            </a:endParaRPr>
          </a:p>
        </p:txBody>
      </p:sp>
      <p:pic>
        <p:nvPicPr>
          <p:cNvPr id="14" name="Picture 79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3" t="42317" r="6609" b="37999"/>
          <a:stretch>
            <a:fillRect/>
          </a:stretch>
        </p:blipFill>
        <p:spPr bwMode="auto">
          <a:xfrm rot="-204207">
            <a:off x="6841645" y="5225719"/>
            <a:ext cx="5059257" cy="1011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97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>
            <a:off x="8888536" y="4221088"/>
            <a:ext cx="2032000" cy="208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群組 10"/>
          <p:cNvGrpSpPr/>
          <p:nvPr/>
        </p:nvGrpSpPr>
        <p:grpSpPr>
          <a:xfrm>
            <a:off x="911424" y="1052736"/>
            <a:ext cx="9577064" cy="924247"/>
            <a:chOff x="551384" y="1628800"/>
            <a:chExt cx="9577064" cy="924247"/>
          </a:xfrm>
        </p:grpSpPr>
        <p:sp>
          <p:nvSpPr>
            <p:cNvPr id="12" name="手繪多邊形 11"/>
            <p:cNvSpPr/>
            <p:nvPr/>
          </p:nvSpPr>
          <p:spPr bwMode="auto">
            <a:xfrm>
              <a:off x="1305257" y="1697919"/>
              <a:ext cx="8823191" cy="855128"/>
            </a:xfrm>
            <a:custGeom>
              <a:avLst/>
              <a:gdLst>
                <a:gd name="connsiteX0" fmla="*/ 532510 w 7112906"/>
                <a:gd name="connsiteY0" fmla="*/ 12169 h 1013390"/>
                <a:gd name="connsiteX1" fmla="*/ 242950 w 7112906"/>
                <a:gd name="connsiteY1" fmla="*/ 347449 h 1013390"/>
                <a:gd name="connsiteX2" fmla="*/ 380110 w 7112906"/>
                <a:gd name="connsiteY2" fmla="*/ 941809 h 1013390"/>
                <a:gd name="connsiteX3" fmla="*/ 2635630 w 7112906"/>
                <a:gd name="connsiteY3" fmla="*/ 1002769 h 1013390"/>
                <a:gd name="connsiteX4" fmla="*/ 5439790 w 7112906"/>
                <a:gd name="connsiteY4" fmla="*/ 941809 h 1013390"/>
                <a:gd name="connsiteX5" fmla="*/ 6963790 w 7112906"/>
                <a:gd name="connsiteY5" fmla="*/ 865609 h 1013390"/>
                <a:gd name="connsiteX6" fmla="*/ 6323710 w 7112906"/>
                <a:gd name="connsiteY6" fmla="*/ 149329 h 1013390"/>
                <a:gd name="connsiteX7" fmla="*/ 532510 w 7112906"/>
                <a:gd name="connsiteY7" fmla="*/ 12169 h 1013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12906" h="1013390">
                  <a:moveTo>
                    <a:pt x="532510" y="12169"/>
                  </a:moveTo>
                  <a:cubicBezTo>
                    <a:pt x="-480950" y="45189"/>
                    <a:pt x="268350" y="192509"/>
                    <a:pt x="242950" y="347449"/>
                  </a:cubicBezTo>
                  <a:cubicBezTo>
                    <a:pt x="217550" y="502389"/>
                    <a:pt x="-18670" y="832589"/>
                    <a:pt x="380110" y="941809"/>
                  </a:cubicBezTo>
                  <a:cubicBezTo>
                    <a:pt x="778890" y="1051029"/>
                    <a:pt x="1792350" y="1002769"/>
                    <a:pt x="2635630" y="1002769"/>
                  </a:cubicBezTo>
                  <a:cubicBezTo>
                    <a:pt x="3478910" y="1002769"/>
                    <a:pt x="4718430" y="964669"/>
                    <a:pt x="5439790" y="941809"/>
                  </a:cubicBezTo>
                  <a:cubicBezTo>
                    <a:pt x="6161150" y="918949"/>
                    <a:pt x="6816470" y="997689"/>
                    <a:pt x="6963790" y="865609"/>
                  </a:cubicBezTo>
                  <a:cubicBezTo>
                    <a:pt x="7111110" y="733529"/>
                    <a:pt x="7400670" y="289029"/>
                    <a:pt x="6323710" y="149329"/>
                  </a:cubicBezTo>
                  <a:cubicBezTo>
                    <a:pt x="5246750" y="9629"/>
                    <a:pt x="1545970" y="-20851"/>
                    <a:pt x="532510" y="12169"/>
                  </a:cubicBezTo>
                  <a:close/>
                </a:path>
              </a:pathLst>
            </a:custGeom>
            <a:solidFill>
              <a:srgbClr val="66CCFF">
                <a:alpha val="6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pic>
          <p:nvPicPr>
            <p:cNvPr id="13" name="Picture 3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5104" b="30078" l="2441" r="1132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8" t="16328" r="87563" b="68255"/>
            <a:stretch/>
          </p:blipFill>
          <p:spPr bwMode="auto">
            <a:xfrm>
              <a:off x="551384" y="1628800"/>
              <a:ext cx="980355" cy="924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文字方塊 15"/>
            <p:cNvSpPr txBox="1"/>
            <p:nvPr/>
          </p:nvSpPr>
          <p:spPr>
            <a:xfrm>
              <a:off x="1833140" y="1853641"/>
              <a:ext cx="829530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3000" dirty="0">
                  <a:solidFill>
                    <a:srgbClr val="F020BA"/>
                  </a:solidFill>
                  <a:latin typeface="+mj-lt"/>
                  <a:ea typeface="標楷體" panose="03000509000000000000" pitchFamily="65" charset="-120"/>
                </a:rPr>
                <a:t>d r m f s l t d’</a:t>
              </a:r>
              <a:r>
                <a:rPr lang="zh-TW" altLang="en-US" sz="3000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八個音組成一個大調音階。</a:t>
              </a:r>
            </a:p>
          </p:txBody>
        </p:sp>
      </p:grpSp>
      <p:grpSp>
        <p:nvGrpSpPr>
          <p:cNvPr id="17" name="群組 16"/>
          <p:cNvGrpSpPr/>
          <p:nvPr/>
        </p:nvGrpSpPr>
        <p:grpSpPr>
          <a:xfrm>
            <a:off x="916636" y="2251077"/>
            <a:ext cx="9452516" cy="1033907"/>
            <a:chOff x="556596" y="2827141"/>
            <a:chExt cx="9163730" cy="1033907"/>
          </a:xfrm>
        </p:grpSpPr>
        <p:sp>
          <p:nvSpPr>
            <p:cNvPr id="18" name="手繪多邊形 17"/>
            <p:cNvSpPr/>
            <p:nvPr/>
          </p:nvSpPr>
          <p:spPr bwMode="auto">
            <a:xfrm>
              <a:off x="1271464" y="2904462"/>
              <a:ext cx="8424936" cy="786776"/>
            </a:xfrm>
            <a:custGeom>
              <a:avLst/>
              <a:gdLst>
                <a:gd name="connsiteX0" fmla="*/ 532510 w 7112906"/>
                <a:gd name="connsiteY0" fmla="*/ 12169 h 1013390"/>
                <a:gd name="connsiteX1" fmla="*/ 242950 w 7112906"/>
                <a:gd name="connsiteY1" fmla="*/ 347449 h 1013390"/>
                <a:gd name="connsiteX2" fmla="*/ 380110 w 7112906"/>
                <a:gd name="connsiteY2" fmla="*/ 941809 h 1013390"/>
                <a:gd name="connsiteX3" fmla="*/ 2635630 w 7112906"/>
                <a:gd name="connsiteY3" fmla="*/ 1002769 h 1013390"/>
                <a:gd name="connsiteX4" fmla="*/ 5439790 w 7112906"/>
                <a:gd name="connsiteY4" fmla="*/ 941809 h 1013390"/>
                <a:gd name="connsiteX5" fmla="*/ 6963790 w 7112906"/>
                <a:gd name="connsiteY5" fmla="*/ 865609 h 1013390"/>
                <a:gd name="connsiteX6" fmla="*/ 6323710 w 7112906"/>
                <a:gd name="connsiteY6" fmla="*/ 149329 h 1013390"/>
                <a:gd name="connsiteX7" fmla="*/ 532510 w 7112906"/>
                <a:gd name="connsiteY7" fmla="*/ 12169 h 1013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12906" h="1013390">
                  <a:moveTo>
                    <a:pt x="532510" y="12169"/>
                  </a:moveTo>
                  <a:cubicBezTo>
                    <a:pt x="-480950" y="45189"/>
                    <a:pt x="268350" y="192509"/>
                    <a:pt x="242950" y="347449"/>
                  </a:cubicBezTo>
                  <a:cubicBezTo>
                    <a:pt x="217550" y="502389"/>
                    <a:pt x="-18670" y="832589"/>
                    <a:pt x="380110" y="941809"/>
                  </a:cubicBezTo>
                  <a:cubicBezTo>
                    <a:pt x="778890" y="1051029"/>
                    <a:pt x="1792350" y="1002769"/>
                    <a:pt x="2635630" y="1002769"/>
                  </a:cubicBezTo>
                  <a:cubicBezTo>
                    <a:pt x="3478910" y="1002769"/>
                    <a:pt x="4718430" y="964669"/>
                    <a:pt x="5439790" y="941809"/>
                  </a:cubicBezTo>
                  <a:cubicBezTo>
                    <a:pt x="6161150" y="918949"/>
                    <a:pt x="6816470" y="997689"/>
                    <a:pt x="6963790" y="865609"/>
                  </a:cubicBezTo>
                  <a:cubicBezTo>
                    <a:pt x="7111110" y="733529"/>
                    <a:pt x="7400670" y="289029"/>
                    <a:pt x="6323710" y="149329"/>
                  </a:cubicBezTo>
                  <a:cubicBezTo>
                    <a:pt x="5246750" y="9629"/>
                    <a:pt x="1545970" y="-20851"/>
                    <a:pt x="532510" y="12169"/>
                  </a:cubicBezTo>
                  <a:close/>
                </a:path>
              </a:pathLst>
            </a:custGeom>
            <a:solidFill>
              <a:srgbClr val="66CCFF">
                <a:alpha val="6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pic>
          <p:nvPicPr>
            <p:cNvPr id="19" name="Picture 3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5104" b="30078" l="2441" r="1132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8" t="16328" r="87563" b="68255"/>
            <a:stretch/>
          </p:blipFill>
          <p:spPr bwMode="auto">
            <a:xfrm>
              <a:off x="556596" y="2827141"/>
              <a:ext cx="936104" cy="10339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文字方塊 20"/>
            <p:cNvSpPr txBox="1"/>
            <p:nvPr/>
          </p:nvSpPr>
          <p:spPr>
            <a:xfrm>
              <a:off x="1761982" y="3020659"/>
              <a:ext cx="795834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3000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當以</a:t>
              </a:r>
              <a:r>
                <a:rPr lang="en-US" altLang="zh-TW" sz="3000" dirty="0">
                  <a:solidFill>
                    <a:srgbClr val="0070C0"/>
                  </a:solidFill>
                  <a:latin typeface="+mj-lt"/>
                  <a:ea typeface="標楷體" panose="03000509000000000000" pitchFamily="65" charset="-120"/>
                </a:rPr>
                <a:t>C</a:t>
              </a:r>
              <a:r>
                <a:rPr lang="zh-TW" altLang="en-US" sz="3000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音作為</a:t>
              </a:r>
              <a:r>
                <a:rPr lang="en-US" altLang="zh-TW" sz="3000" dirty="0">
                  <a:solidFill>
                    <a:srgbClr val="0070C0"/>
                  </a:solidFill>
                  <a:latin typeface="+mj-lt"/>
                  <a:ea typeface="標楷體" panose="03000509000000000000" pitchFamily="65" charset="-120"/>
                </a:rPr>
                <a:t>d</a:t>
              </a:r>
              <a:r>
                <a:rPr lang="zh-TW" altLang="en-US" sz="3000" dirty="0">
                  <a:solidFill>
                    <a:srgbClr val="0070C0"/>
                  </a:solidFill>
                  <a:latin typeface="+mj-lt"/>
                  <a:ea typeface="標楷體" panose="03000509000000000000" pitchFamily="65" charset="-120"/>
                </a:rPr>
                <a:t>時</a:t>
              </a:r>
              <a:r>
                <a:rPr lang="zh-TW" altLang="en-US" sz="3000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，這個音階便稱為</a:t>
              </a:r>
              <a:r>
                <a:rPr lang="en-US" altLang="zh-TW" sz="3000" dirty="0">
                  <a:solidFill>
                    <a:srgbClr val="F020BA"/>
                  </a:solidFill>
                  <a:latin typeface="+mj-lt"/>
                  <a:ea typeface="標楷體" panose="03000509000000000000" pitchFamily="65" charset="-120"/>
                </a:rPr>
                <a:t>C</a:t>
              </a:r>
              <a:r>
                <a:rPr lang="zh-TW" altLang="en-US" sz="3000" dirty="0">
                  <a:solidFill>
                    <a:srgbClr val="F020BA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大調音階</a:t>
              </a:r>
              <a:r>
                <a:rPr lang="zh-TW" altLang="en-US" sz="3000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。</a:t>
              </a:r>
            </a:p>
          </p:txBody>
        </p:sp>
      </p:grpSp>
      <p:grpSp>
        <p:nvGrpSpPr>
          <p:cNvPr id="22" name="群組 21"/>
          <p:cNvGrpSpPr/>
          <p:nvPr/>
        </p:nvGrpSpPr>
        <p:grpSpPr>
          <a:xfrm>
            <a:off x="901885" y="3581600"/>
            <a:ext cx="9420059" cy="924247"/>
            <a:chOff x="541845" y="4157664"/>
            <a:chExt cx="9420059" cy="924247"/>
          </a:xfrm>
        </p:grpSpPr>
        <p:sp>
          <p:nvSpPr>
            <p:cNvPr id="23" name="手繪多邊形 22"/>
            <p:cNvSpPr/>
            <p:nvPr/>
          </p:nvSpPr>
          <p:spPr bwMode="auto">
            <a:xfrm>
              <a:off x="1271464" y="4226400"/>
              <a:ext cx="8690440" cy="786776"/>
            </a:xfrm>
            <a:custGeom>
              <a:avLst/>
              <a:gdLst>
                <a:gd name="connsiteX0" fmla="*/ 532510 w 7112906"/>
                <a:gd name="connsiteY0" fmla="*/ 12169 h 1013390"/>
                <a:gd name="connsiteX1" fmla="*/ 242950 w 7112906"/>
                <a:gd name="connsiteY1" fmla="*/ 347449 h 1013390"/>
                <a:gd name="connsiteX2" fmla="*/ 380110 w 7112906"/>
                <a:gd name="connsiteY2" fmla="*/ 941809 h 1013390"/>
                <a:gd name="connsiteX3" fmla="*/ 2635630 w 7112906"/>
                <a:gd name="connsiteY3" fmla="*/ 1002769 h 1013390"/>
                <a:gd name="connsiteX4" fmla="*/ 5439790 w 7112906"/>
                <a:gd name="connsiteY4" fmla="*/ 941809 h 1013390"/>
                <a:gd name="connsiteX5" fmla="*/ 6963790 w 7112906"/>
                <a:gd name="connsiteY5" fmla="*/ 865609 h 1013390"/>
                <a:gd name="connsiteX6" fmla="*/ 6323710 w 7112906"/>
                <a:gd name="connsiteY6" fmla="*/ 149329 h 1013390"/>
                <a:gd name="connsiteX7" fmla="*/ 532510 w 7112906"/>
                <a:gd name="connsiteY7" fmla="*/ 12169 h 1013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12906" h="1013390">
                  <a:moveTo>
                    <a:pt x="532510" y="12169"/>
                  </a:moveTo>
                  <a:cubicBezTo>
                    <a:pt x="-480950" y="45189"/>
                    <a:pt x="268350" y="192509"/>
                    <a:pt x="242950" y="347449"/>
                  </a:cubicBezTo>
                  <a:cubicBezTo>
                    <a:pt x="217550" y="502389"/>
                    <a:pt x="-18670" y="832589"/>
                    <a:pt x="380110" y="941809"/>
                  </a:cubicBezTo>
                  <a:cubicBezTo>
                    <a:pt x="778890" y="1051029"/>
                    <a:pt x="1792350" y="1002769"/>
                    <a:pt x="2635630" y="1002769"/>
                  </a:cubicBezTo>
                  <a:cubicBezTo>
                    <a:pt x="3478910" y="1002769"/>
                    <a:pt x="4718430" y="964669"/>
                    <a:pt x="5439790" y="941809"/>
                  </a:cubicBezTo>
                  <a:cubicBezTo>
                    <a:pt x="6161150" y="918949"/>
                    <a:pt x="6816470" y="997689"/>
                    <a:pt x="6963790" y="865609"/>
                  </a:cubicBezTo>
                  <a:cubicBezTo>
                    <a:pt x="7111110" y="733529"/>
                    <a:pt x="7400670" y="289029"/>
                    <a:pt x="6323710" y="149329"/>
                  </a:cubicBezTo>
                  <a:cubicBezTo>
                    <a:pt x="5246750" y="9629"/>
                    <a:pt x="1545970" y="-20851"/>
                    <a:pt x="532510" y="12169"/>
                  </a:cubicBezTo>
                  <a:close/>
                </a:path>
              </a:pathLst>
            </a:custGeom>
            <a:solidFill>
              <a:srgbClr val="66CCFF">
                <a:alpha val="6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24" name="文字方塊 23"/>
            <p:cNvSpPr txBox="1"/>
            <p:nvPr/>
          </p:nvSpPr>
          <p:spPr>
            <a:xfrm>
              <a:off x="1777441" y="4342597"/>
              <a:ext cx="803590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3000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所有大調音階都包含</a:t>
              </a:r>
              <a:r>
                <a:rPr lang="zh-TW" altLang="en-US" sz="3000" dirty="0">
                  <a:solidFill>
                    <a:srgbClr val="F020BA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五個全音</a:t>
              </a:r>
              <a:r>
                <a:rPr lang="zh-TW" altLang="en-US" sz="3000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和</a:t>
              </a:r>
              <a:r>
                <a:rPr lang="zh-TW" altLang="en-US" sz="3000" dirty="0">
                  <a:solidFill>
                    <a:srgbClr val="F020BA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兩個半音</a:t>
              </a:r>
              <a:r>
                <a:rPr lang="zh-TW" altLang="en-US" sz="3000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。</a:t>
              </a:r>
            </a:p>
          </p:txBody>
        </p:sp>
        <p:pic>
          <p:nvPicPr>
            <p:cNvPr id="25" name="Picture 3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5104" b="30078" l="2441" r="1132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8" t="16328" r="87563" b="68255"/>
            <a:stretch/>
          </p:blipFill>
          <p:spPr bwMode="auto">
            <a:xfrm>
              <a:off x="541845" y="4157664"/>
              <a:ext cx="980355" cy="924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38151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0.01364 C -0.00208 0.01203 -0.00104 0.00809 -1.94444E-6 0.00902 C 0.00504 0.01457 -0.00208 0.03145 -0.00243 0.0326 C -0.00295 0.02798 -0.00364 0.02428 -0.00364 0.01873 C -0.00364 0.01064 -0.00069 -1.96532E-6 -1.94444E-6 -1.96532E-6 " pathEditMode="relative" rAng="0" ptsTypes="ffff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00" y="25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>
            <a:extLst>
              <a:ext uri="{FF2B5EF4-FFF2-40B4-BE49-F238E27FC236}">
                <a16:creationId xmlns:a16="http://schemas.microsoft.com/office/drawing/2014/main" id="{8B57EB24-80FE-4099-B485-88E107F499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9459" name="Picture 2">
            <a:extLst>
              <a:ext uri="{FF2B5EF4-FFF2-40B4-BE49-F238E27FC236}">
                <a16:creationId xmlns:a16="http://schemas.microsoft.com/office/drawing/2014/main" id="{0BEEC469-C0B7-4C13-B1CF-73C01F76E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19050" y="-31750"/>
            <a:ext cx="12172950" cy="68897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Rectangle 11">
            <a:extLst>
              <a:ext uri="{FF2B5EF4-FFF2-40B4-BE49-F238E27FC236}">
                <a16:creationId xmlns:a16="http://schemas.microsoft.com/office/drawing/2014/main" id="{E008AFE2-9CD6-4391-8C94-6D4023E6E2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2908300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593C62C8-EB85-4340-BE02-F0B89A8FE9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5263"/>
            <a:ext cx="3000375" cy="523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2A7624"/>
                </a:solidFill>
                <a:latin typeface="+mj-lt"/>
                <a:ea typeface="標楷體" pitchFamily="65" charset="-120"/>
              </a:rPr>
              <a:t>評估及自學資源</a:t>
            </a:r>
            <a:endParaRPr lang="en-US" altLang="zh-TW" sz="2800" dirty="0">
              <a:solidFill>
                <a:srgbClr val="2A7624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19463" name="手繪多邊形 17">
            <a:extLst>
              <a:ext uri="{FF2B5EF4-FFF2-40B4-BE49-F238E27FC236}">
                <a16:creationId xmlns:a16="http://schemas.microsoft.com/office/drawing/2014/main" id="{7B9F0D72-6310-468E-B800-25E4DE213430}"/>
              </a:ext>
            </a:extLst>
          </p:cNvPr>
          <p:cNvSpPr>
            <a:spLocks/>
          </p:cNvSpPr>
          <p:nvPr/>
        </p:nvSpPr>
        <p:spPr bwMode="auto">
          <a:xfrm>
            <a:off x="2362200" y="1100139"/>
            <a:ext cx="8486328" cy="1320750"/>
          </a:xfrm>
          <a:custGeom>
            <a:avLst/>
            <a:gdLst>
              <a:gd name="T0" fmla="*/ 1591528 w 6010312"/>
              <a:gd name="T1" fmla="*/ 103 h 4278079"/>
              <a:gd name="T2" fmla="*/ 1190726 w 6010312"/>
              <a:gd name="T3" fmla="*/ 954 h 4278079"/>
              <a:gd name="T4" fmla="*/ 12012389 w 6010312"/>
              <a:gd name="T5" fmla="*/ 1003 h 4278079"/>
              <a:gd name="T6" fmla="*/ 12886865 w 6010312"/>
              <a:gd name="T7" fmla="*/ 115 h 4278079"/>
              <a:gd name="T8" fmla="*/ 1591528 w 6010312"/>
              <a:gd name="T9" fmla="*/ 103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FFC000">
              <a:alpha val="21176"/>
            </a:srgb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9464" name="手繪多邊形 17">
            <a:extLst>
              <a:ext uri="{FF2B5EF4-FFF2-40B4-BE49-F238E27FC236}">
                <a16:creationId xmlns:a16="http://schemas.microsoft.com/office/drawing/2014/main" id="{E0CF131E-0D8C-4FA3-88D9-B0EE03CCC53E}"/>
              </a:ext>
            </a:extLst>
          </p:cNvPr>
          <p:cNvSpPr>
            <a:spLocks/>
          </p:cNvSpPr>
          <p:nvPr/>
        </p:nvSpPr>
        <p:spPr bwMode="auto">
          <a:xfrm>
            <a:off x="2362200" y="2708921"/>
            <a:ext cx="7982272" cy="1518367"/>
          </a:xfrm>
          <a:custGeom>
            <a:avLst/>
            <a:gdLst>
              <a:gd name="T0" fmla="*/ 1591528 w 6010312"/>
              <a:gd name="T1" fmla="*/ 920 h 4278079"/>
              <a:gd name="T2" fmla="*/ 1190726 w 6010312"/>
              <a:gd name="T3" fmla="*/ 8508 h 4278079"/>
              <a:gd name="T4" fmla="*/ 12012389 w 6010312"/>
              <a:gd name="T5" fmla="*/ 8937 h 4278079"/>
              <a:gd name="T6" fmla="*/ 12886865 w 6010312"/>
              <a:gd name="T7" fmla="*/ 1027 h 4278079"/>
              <a:gd name="T8" fmla="*/ 1591528 w 6010312"/>
              <a:gd name="T9" fmla="*/ 920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92D050">
              <a:alpha val="2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5" name="Rectangle: Rounded Corners 17">
            <a:extLst>
              <a:ext uri="{FF2B5EF4-FFF2-40B4-BE49-F238E27FC236}">
                <a16:creationId xmlns:a16="http://schemas.microsoft.com/office/drawing/2014/main" id="{96A8ABB2-2E8C-4671-9016-D400D2346A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2503" y="3116387"/>
            <a:ext cx="1958975" cy="528637"/>
          </a:xfrm>
          <a:prstGeom prst="roundRect">
            <a:avLst>
              <a:gd name="adj" fmla="val 16667"/>
            </a:avLst>
          </a:prstGeom>
          <a:solidFill>
            <a:srgbClr val="588824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400" dirty="0">
                <a:solidFill>
                  <a:schemeClr val="bg1"/>
                </a:solidFill>
              </a:rPr>
              <a:t>自學資源</a:t>
            </a:r>
            <a:endParaRPr lang="en-US" altLang="en-US" sz="2400" dirty="0">
              <a:solidFill>
                <a:schemeClr val="bg1"/>
              </a:solidFill>
            </a:endParaRPr>
          </a:p>
        </p:txBody>
      </p:sp>
      <p:sp>
        <p:nvSpPr>
          <p:cNvPr id="19466" name="矩形 77">
            <a:extLst>
              <a:ext uri="{FF2B5EF4-FFF2-40B4-BE49-F238E27FC236}">
                <a16:creationId xmlns:a16="http://schemas.microsoft.com/office/drawing/2014/main" id="{21D39515-B0FD-498A-BC65-17F6365FB3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2317" y="1266958"/>
            <a:ext cx="6542037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zh-TW" altLang="en-US" sz="2600" dirty="0">
                <a:solidFill>
                  <a:srgbClr val="FF6600"/>
                </a:solidFill>
                <a:ea typeface="標楷體" panose="03000509000000000000" pitchFamily="65" charset="-120"/>
              </a:rPr>
              <a:t>完成鞏固樂理工作紙「全音和半音」，鞏固辨認全音和半音的能力。</a:t>
            </a:r>
            <a:endParaRPr lang="zh-TW" altLang="zh-HK" sz="2600" dirty="0">
              <a:solidFill>
                <a:srgbClr val="FF6600"/>
              </a:solidFill>
            </a:endParaRPr>
          </a:p>
        </p:txBody>
      </p:sp>
      <p:sp>
        <p:nvSpPr>
          <p:cNvPr id="19467" name="矩形 77">
            <a:extLst>
              <a:ext uri="{FF2B5EF4-FFF2-40B4-BE49-F238E27FC236}">
                <a16:creationId xmlns:a16="http://schemas.microsoft.com/office/drawing/2014/main" id="{41430FCF-ACB8-420A-830A-6DE6C18BBB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1812" y="2924944"/>
            <a:ext cx="7056636" cy="990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ts val="3500"/>
              </a:lnSpc>
              <a:spcBef>
                <a:spcPct val="0"/>
              </a:spcBef>
            </a:pPr>
            <a:r>
              <a:rPr lang="zh-TW" altLang="en-US" sz="2600" dirty="0">
                <a:solidFill>
                  <a:srgbClr val="008000"/>
                </a:solidFill>
                <a:ea typeface="標楷體" panose="03000509000000000000" pitchFamily="65" charset="-120"/>
              </a:rPr>
              <a:t>下載設有鋼琴的手機應用程式，找出中央</a:t>
            </a:r>
            <a:r>
              <a:rPr lang="en-US" altLang="zh-TW" sz="2600" dirty="0">
                <a:solidFill>
                  <a:srgbClr val="008000"/>
                </a:solidFill>
                <a:ea typeface="標楷體" panose="03000509000000000000" pitchFamily="65" charset="-120"/>
              </a:rPr>
              <a:t>C</a:t>
            </a:r>
            <a:r>
              <a:rPr lang="zh-TW" altLang="en-US" sz="2600" dirty="0">
                <a:solidFill>
                  <a:srgbClr val="008000"/>
                </a:solidFill>
                <a:ea typeface="標楷體" panose="03000509000000000000" pitchFamily="65" charset="-120"/>
              </a:rPr>
              <a:t>，然後彈奏</a:t>
            </a:r>
            <a:r>
              <a:rPr lang="en-US" altLang="zh-TW" sz="2600" dirty="0">
                <a:solidFill>
                  <a:srgbClr val="008000"/>
                </a:solidFill>
                <a:ea typeface="標楷體" panose="03000509000000000000" pitchFamily="65" charset="-120"/>
              </a:rPr>
              <a:t>《</a:t>
            </a:r>
            <a:r>
              <a:rPr lang="zh-TW" altLang="en-US" sz="2600" dirty="0">
                <a:solidFill>
                  <a:srgbClr val="008000"/>
                </a:solidFill>
                <a:ea typeface="標楷體" panose="03000509000000000000" pitchFamily="65" charset="-120"/>
              </a:rPr>
              <a:t>普世歡騰</a:t>
            </a:r>
            <a:r>
              <a:rPr lang="en-US" altLang="zh-TW" sz="2600" dirty="0">
                <a:solidFill>
                  <a:srgbClr val="008000"/>
                </a:solidFill>
                <a:ea typeface="標楷體" panose="03000509000000000000" pitchFamily="65" charset="-120"/>
              </a:rPr>
              <a:t>》</a:t>
            </a:r>
            <a:r>
              <a:rPr lang="zh-TW" altLang="en-US" sz="2600" dirty="0">
                <a:solidFill>
                  <a:srgbClr val="008000"/>
                </a:solidFill>
                <a:ea typeface="標楷體" panose="03000509000000000000" pitchFamily="65" charset="-120"/>
              </a:rPr>
              <a:t>。</a:t>
            </a:r>
            <a:endParaRPr lang="en-US" altLang="zh-TW" sz="2600" dirty="0">
              <a:solidFill>
                <a:srgbClr val="008000"/>
              </a:solidFill>
              <a:ea typeface="標楷體" panose="03000509000000000000" pitchFamily="65" charset="-120"/>
            </a:endParaRPr>
          </a:p>
        </p:txBody>
      </p:sp>
      <p:sp>
        <p:nvSpPr>
          <p:cNvPr id="14" name="Rectangle 1">
            <a:hlinkClick r:id="rId4" action="ppaction://hlinksldjump"/>
            <a:extLst>
              <a:ext uri="{FF2B5EF4-FFF2-40B4-BE49-F238E27FC236}">
                <a16:creationId xmlns:a16="http://schemas.microsoft.com/office/drawing/2014/main" id="{AFA5B0CB-4E81-42D4-949C-8842BB7701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25200" y="6335713"/>
            <a:ext cx="720725" cy="360362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lang="zh-TW" altLang="en-US" dirty="0">
                <a:solidFill>
                  <a:schemeClr val="bg1"/>
                </a:solidFill>
              </a:rPr>
              <a:t>完</a:t>
            </a:r>
            <a:endParaRPr lang="en-US" altLang="en-US" dirty="0">
              <a:solidFill>
                <a:schemeClr val="bg1"/>
              </a:solidFill>
            </a:endParaRPr>
          </a:p>
        </p:txBody>
      </p:sp>
      <p:sp>
        <p:nvSpPr>
          <p:cNvPr id="19462" name="Rectangle: Rounded Corners 13">
            <a:extLst>
              <a:ext uri="{FF2B5EF4-FFF2-40B4-BE49-F238E27FC236}">
                <a16:creationId xmlns:a16="http://schemas.microsoft.com/office/drawing/2014/main" id="{17A06BE6-79F8-44CE-B877-7E7475C397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388" y="1556792"/>
            <a:ext cx="1958975" cy="528638"/>
          </a:xfrm>
          <a:prstGeom prst="roundRect">
            <a:avLst>
              <a:gd name="adj" fmla="val 16667"/>
            </a:avLst>
          </a:prstGeom>
          <a:solidFill>
            <a:srgbClr val="B05800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400" dirty="0">
                <a:solidFill>
                  <a:schemeClr val="bg1"/>
                </a:solidFill>
              </a:rPr>
              <a:t>評估資源</a:t>
            </a:r>
            <a:endParaRPr lang="en-US" altLang="en-US" sz="2400" dirty="0">
              <a:solidFill>
                <a:schemeClr val="bg1"/>
              </a:solidFill>
            </a:endParaRPr>
          </a:p>
        </p:txBody>
      </p:sp>
      <p:pic>
        <p:nvPicPr>
          <p:cNvPr id="15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手繪多邊形 17">
            <a:extLst>
              <a:ext uri="{FF2B5EF4-FFF2-40B4-BE49-F238E27FC236}">
                <a16:creationId xmlns:a16="http://schemas.microsoft.com/office/drawing/2014/main" id="{E0CF131E-0D8C-4FA3-88D9-B0EE03CCC53E}"/>
              </a:ext>
            </a:extLst>
          </p:cNvPr>
          <p:cNvSpPr>
            <a:spLocks/>
          </p:cNvSpPr>
          <p:nvPr/>
        </p:nvSpPr>
        <p:spPr bwMode="auto">
          <a:xfrm>
            <a:off x="2532179" y="4431011"/>
            <a:ext cx="7982272" cy="1224137"/>
          </a:xfrm>
          <a:custGeom>
            <a:avLst/>
            <a:gdLst>
              <a:gd name="T0" fmla="*/ 1591528 w 6010312"/>
              <a:gd name="T1" fmla="*/ 920 h 4278079"/>
              <a:gd name="T2" fmla="*/ 1190726 w 6010312"/>
              <a:gd name="T3" fmla="*/ 8508 h 4278079"/>
              <a:gd name="T4" fmla="*/ 12012389 w 6010312"/>
              <a:gd name="T5" fmla="*/ 8937 h 4278079"/>
              <a:gd name="T6" fmla="*/ 12886865 w 6010312"/>
              <a:gd name="T7" fmla="*/ 1027 h 4278079"/>
              <a:gd name="T8" fmla="*/ 1591528 w 6010312"/>
              <a:gd name="T9" fmla="*/ 920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00B0F0">
              <a:alpha val="21176"/>
            </a:srgb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6A8ABB2-2E8C-4671-9016-D400D2346A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1424" y="4840704"/>
            <a:ext cx="1958975" cy="528637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400" dirty="0">
                <a:solidFill>
                  <a:schemeClr val="bg1"/>
                </a:solidFill>
              </a:rPr>
              <a:t>延展活動</a:t>
            </a:r>
            <a:endParaRPr lang="en-US" altLang="en-US" sz="2400" dirty="0">
              <a:solidFill>
                <a:schemeClr val="bg1"/>
              </a:solidFill>
            </a:endParaRPr>
          </a:p>
        </p:txBody>
      </p:sp>
      <p:sp>
        <p:nvSpPr>
          <p:cNvPr id="19" name="矩形 77">
            <a:extLst>
              <a:ext uri="{FF2B5EF4-FFF2-40B4-BE49-F238E27FC236}">
                <a16:creationId xmlns:a16="http://schemas.microsoft.com/office/drawing/2014/main" id="{21D39515-B0FD-498A-BC65-17F6365FB3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1664" y="4581128"/>
            <a:ext cx="7393643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zh-TW" altLang="en-US" sz="2600" dirty="0">
                <a:solidFill>
                  <a:schemeClr val="accent5">
                    <a:lumMod val="25000"/>
                  </a:schemeClr>
                </a:solidFill>
                <a:ea typeface="標楷體" panose="03000509000000000000" pitchFamily="65" charset="-120"/>
              </a:rPr>
              <a:t>和同學一起演唱</a:t>
            </a:r>
            <a:r>
              <a:rPr lang="en-US" altLang="zh-TW" sz="2600" dirty="0">
                <a:solidFill>
                  <a:schemeClr val="accent5">
                    <a:lumMod val="25000"/>
                  </a:schemeClr>
                </a:solidFill>
                <a:ea typeface="標楷體" panose="03000509000000000000" pitchFamily="65" charset="-120"/>
              </a:rPr>
              <a:t>《</a:t>
            </a:r>
            <a:r>
              <a:rPr lang="zh-TW" altLang="en-US" sz="2600" dirty="0">
                <a:solidFill>
                  <a:schemeClr val="accent5">
                    <a:lumMod val="25000"/>
                  </a:schemeClr>
                </a:solidFill>
                <a:ea typeface="標楷體" panose="03000509000000000000" pitchFamily="65" charset="-120"/>
              </a:rPr>
              <a:t>普世歡騰</a:t>
            </a:r>
            <a:r>
              <a:rPr lang="en-US" altLang="zh-TW" sz="2600" dirty="0">
                <a:solidFill>
                  <a:schemeClr val="accent5">
                    <a:lumMod val="25000"/>
                  </a:schemeClr>
                </a:solidFill>
                <a:ea typeface="標楷體" panose="03000509000000000000" pitchFamily="65" charset="-120"/>
              </a:rPr>
              <a:t>》</a:t>
            </a:r>
            <a:r>
              <a:rPr lang="zh-TW" altLang="en-US" sz="2600" dirty="0">
                <a:solidFill>
                  <a:schemeClr val="accent5">
                    <a:lumMod val="25000"/>
                  </a:schemeClr>
                </a:solidFill>
                <a:ea typeface="標楷體" panose="03000509000000000000" pitchFamily="65" charset="-120"/>
              </a:rPr>
              <a:t>的原曲英詞版本 </a:t>
            </a:r>
            <a:r>
              <a:rPr lang="en-US" altLang="zh-TW" sz="2600" i="1" dirty="0">
                <a:solidFill>
                  <a:schemeClr val="accent5">
                    <a:lumMod val="25000"/>
                  </a:schemeClr>
                </a:solidFill>
                <a:ea typeface="標楷體" panose="03000509000000000000" pitchFamily="65" charset="-120"/>
                <a:hlinkClick r:id="rId6" action="ppaction://hlinksldjump"/>
              </a:rPr>
              <a:t>Joy to the World</a:t>
            </a:r>
            <a:r>
              <a:rPr lang="zh-TW" altLang="en-US" sz="2600" dirty="0">
                <a:solidFill>
                  <a:schemeClr val="accent5">
                    <a:lumMod val="25000"/>
                  </a:schemeClr>
                </a:solidFill>
                <a:ea typeface="標楷體" panose="03000509000000000000" pitchFamily="65" charset="-120"/>
              </a:rPr>
              <a:t>。</a:t>
            </a:r>
            <a:endParaRPr lang="en-US" altLang="zh-TW" sz="2600" dirty="0">
              <a:solidFill>
                <a:schemeClr val="accent5">
                  <a:lumMod val="25000"/>
                </a:schemeClr>
              </a:solidFill>
              <a:ea typeface="標楷體" panose="03000509000000000000" pitchFamily="65" charset="-120"/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endParaRPr lang="zh-TW" altLang="zh-HK" sz="2600" dirty="0">
              <a:solidFill>
                <a:schemeClr val="accent5">
                  <a:lumMod val="25000"/>
                </a:schemeClr>
              </a:solidFill>
            </a:endParaRPr>
          </a:p>
        </p:txBody>
      </p:sp>
      <p:graphicFrame>
        <p:nvGraphicFramePr>
          <p:cNvPr id="3" name="Object 2">
            <a:hlinkClick r:id="" action="ppaction://ole?verb=1"/>
            <a:extLst>
              <a:ext uri="{FF2B5EF4-FFF2-40B4-BE49-F238E27FC236}">
                <a16:creationId xmlns:a16="http://schemas.microsoft.com/office/drawing/2014/main" id="{7DA09742-4795-4C3E-9AE6-9D2A8434450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9682757"/>
              </p:ext>
            </p:extLst>
          </p:nvPr>
        </p:nvGraphicFramePr>
        <p:xfrm>
          <a:off x="9388457" y="1320469"/>
          <a:ext cx="792795" cy="16780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Document" showAsIcon="1" r:id="rId7" imgW="381104" imgH="806335" progId="Word.Document.8">
                  <p:embed/>
                </p:oleObj>
              </mc:Choice>
              <mc:Fallback>
                <p:oleObj name="Document" showAsIcon="1" r:id="rId7" imgW="381104" imgH="806335" progId="Word.Document.8">
                  <p:embed/>
                  <p:pic>
                    <p:nvPicPr>
                      <p:cNvPr id="3" name="Object 2">
                        <a:hlinkClick r:id="" action="ppaction://ole?verb=1"/>
                        <a:extLst>
                          <a:ext uri="{FF2B5EF4-FFF2-40B4-BE49-F238E27FC236}">
                            <a16:creationId xmlns:a16="http://schemas.microsoft.com/office/drawing/2014/main" id="{7DA09742-4795-4C3E-9AE6-9D2A843445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388457" y="1320469"/>
                        <a:ext cx="792795" cy="16780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185195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矩形 3">
            <a:extLst>
              <a:ext uri="{FF2B5EF4-FFF2-40B4-BE49-F238E27FC236}">
                <a16:creationId xmlns:a16="http://schemas.microsoft.com/office/drawing/2014/main" id="{3DA3CAB7-FA63-4BB7-8610-02299576A8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52384" y="6381328"/>
            <a:ext cx="2466975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SzPct val="80000"/>
              <a:buFont typeface="Verdana" panose="020B0604030504040204" pitchFamily="34" charset="0"/>
              <a:buNone/>
            </a:pPr>
            <a:r>
              <a:rPr lang="zh-TW" altLang="zh-HK" sz="12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kumimoji="0" lang="en-US" altLang="zh-HK" sz="1300" dirty="0">
                <a:solidFill>
                  <a:srgbClr val="002060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© </a:t>
            </a:r>
            <a:r>
              <a:rPr kumimoji="0" lang="zh-TW" altLang="en-US" sz="1300" dirty="0">
                <a:solidFill>
                  <a:srgbClr val="002060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培生教育出版亞洲有限公司</a:t>
            </a:r>
            <a:endParaRPr kumimoji="0" lang="zh-HK" altLang="en-US" sz="1300" dirty="0">
              <a:solidFill>
                <a:srgbClr val="002060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1507" name="Picture 2" descr="C:\Users\uhofk\Desktop\初中普通話\03 新編生活普通話_PPT\01 PPT backdrop\Pearson Logo\PearsonLogo-colour-may-16\PearsonLogo\Logos RGB\Primary RGB\Primary PNG\PearsonLogo_Primary_Blk_RGB.png">
            <a:extLst>
              <a:ext uri="{FF2B5EF4-FFF2-40B4-BE49-F238E27FC236}">
                <a16:creationId xmlns:a16="http://schemas.microsoft.com/office/drawing/2014/main" id="{293125B1-14C5-4C67-AF26-F95216019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5" y="1196975"/>
            <a:ext cx="5435600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hlinkClick r:id="" action="ppaction://hlinkshowjump?jump=endshow"/>
            <a:extLst>
              <a:ext uri="{FF2B5EF4-FFF2-40B4-BE49-F238E27FC236}">
                <a16:creationId xmlns:a16="http://schemas.microsoft.com/office/drawing/2014/main" id="{AB113984-97E7-47B3-B73A-3264214B3F82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598194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0AEB0A4A-1CDC-4323-A974-0329395063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171" name="Content Placeholder 2">
            <a:extLst>
              <a:ext uri="{FF2B5EF4-FFF2-40B4-BE49-F238E27FC236}">
                <a16:creationId xmlns:a16="http://schemas.microsoft.com/office/drawing/2014/main" id="{25C447AA-3AC5-459B-A2BA-530CA4F38B0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172" name="Picture 2">
            <a:extLst>
              <a:ext uri="{FF2B5EF4-FFF2-40B4-BE49-F238E27FC236}">
                <a16:creationId xmlns:a16="http://schemas.microsoft.com/office/drawing/2014/main" id="{B6CD9CBF-4512-4B8C-9D32-394B9EC3B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4118" y="-125122"/>
            <a:ext cx="12172950" cy="704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Rectangle 11">
            <a:extLst>
              <a:ext uri="{FF2B5EF4-FFF2-40B4-BE49-F238E27FC236}">
                <a16:creationId xmlns:a16="http://schemas.microsoft.com/office/drawing/2014/main" id="{E79188BF-8AA3-499B-AAF1-B75AA7E44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4680" y="152401"/>
            <a:ext cx="4248472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圓角矩形 1"/>
          <p:cNvSpPr/>
          <p:nvPr/>
        </p:nvSpPr>
        <p:spPr bwMode="auto">
          <a:xfrm>
            <a:off x="681937" y="1052736"/>
            <a:ext cx="10166591" cy="4287264"/>
          </a:xfrm>
          <a:prstGeom prst="roundRect">
            <a:avLst/>
          </a:prstGeom>
          <a:solidFill>
            <a:srgbClr val="99CCFF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7" name="Text Box 4">
            <a:extLst>
              <a:ext uri="{FF2B5EF4-FFF2-40B4-BE49-F238E27FC236}">
                <a16:creationId xmlns:a16="http://schemas.microsoft.com/office/drawing/2014/main" id="{7D290E35-FA0A-4B9C-8B0A-11937624D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074" y="188640"/>
            <a:ext cx="4276750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樂曲介紹：</a:t>
            </a:r>
            <a:r>
              <a:rPr lang="en-US" altLang="zh-TW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普世歡騰</a:t>
            </a:r>
            <a:r>
              <a:rPr lang="en-US" altLang="zh-TW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endParaRPr lang="zh-TW" altLang="en-US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4" name="矩形 77">
            <a:extLst>
              <a:ext uri="{FF2B5EF4-FFF2-40B4-BE49-F238E27FC236}">
                <a16:creationId xmlns:a16="http://schemas.microsoft.com/office/drawing/2014/main" id="{5951525E-D57F-4780-96A3-6A3A517F5C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416" y="1175540"/>
            <a:ext cx="9693001" cy="3990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indent="0" algn="just" eaLnBrk="1" hangingPunct="1">
              <a:lnSpc>
                <a:spcPts val="3800"/>
              </a:lnSpc>
              <a:spcBef>
                <a:spcPct val="0"/>
              </a:spcBef>
              <a:buNone/>
            </a:pP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    《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普世歡騰</a:t>
            </a: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》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的旋律原由</a:t>
            </a:r>
            <a:r>
              <a:rPr lang="zh-TW" altLang="en-US" sz="2800" u="sng" dirty="0">
                <a:solidFill>
                  <a:srgbClr val="0070C0"/>
                </a:solidFill>
                <a:ea typeface="標楷體" panose="03000509000000000000" pitchFamily="65" charset="-120"/>
              </a:rPr>
              <a:t>韓德爾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 </a:t>
            </a: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(George </a:t>
            </a:r>
            <a:r>
              <a:rPr lang="en-US" altLang="zh-TW" sz="2800" dirty="0" err="1">
                <a:solidFill>
                  <a:srgbClr val="0070C0"/>
                </a:solidFill>
                <a:ea typeface="標楷體" panose="03000509000000000000" pitchFamily="65" charset="-120"/>
              </a:rPr>
              <a:t>Frideric</a:t>
            </a: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 Handel, 1685-1759) 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所作，再由</a:t>
            </a:r>
            <a:r>
              <a:rPr lang="zh-TW" altLang="en-US" sz="2800" u="sng" dirty="0">
                <a:solidFill>
                  <a:srgbClr val="0070C0"/>
                </a:solidFill>
                <a:ea typeface="標楷體" panose="03000509000000000000" pitchFamily="65" charset="-120"/>
              </a:rPr>
              <a:t>梅遜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 </a:t>
            </a: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(Lowell Mason) 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改編，風格有力而振奮，而每一句的旋律都用上行或下行音階構成，唱起來朗朗上口。</a:t>
            </a:r>
            <a:endParaRPr lang="en-US" altLang="zh-TW" sz="2800" dirty="0">
              <a:solidFill>
                <a:srgbClr val="0070C0"/>
              </a:solidFill>
              <a:ea typeface="標楷體" panose="03000509000000000000" pitchFamily="65" charset="-120"/>
            </a:endParaRPr>
          </a:p>
          <a:p>
            <a:pPr marL="0" indent="0" algn="just" eaLnBrk="1" hangingPunct="1">
              <a:lnSpc>
                <a:spcPts val="3800"/>
              </a:lnSpc>
              <a:spcBef>
                <a:spcPct val="0"/>
              </a:spcBef>
              <a:buNone/>
            </a:pP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     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歌曲的英文歌詞由被譽為</a:t>
            </a:r>
            <a:r>
              <a:rPr lang="zh-TW" altLang="en-US" sz="2800" u="sng" dirty="0">
                <a:solidFill>
                  <a:srgbClr val="0070C0"/>
                </a:solidFill>
                <a:ea typeface="標楷體" panose="03000509000000000000" pitchFamily="65" charset="-120"/>
              </a:rPr>
              <a:t>英國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聖詩之父的 </a:t>
            </a:r>
            <a:r>
              <a:rPr lang="en-US" altLang="zh-TW" sz="2800" dirty="0" err="1">
                <a:solidFill>
                  <a:srgbClr val="0070C0"/>
                </a:solidFill>
                <a:ea typeface="標楷體" panose="03000509000000000000" pitchFamily="65" charset="-120"/>
              </a:rPr>
              <a:t>Issac</a:t>
            </a: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 Watts (1674-1748) 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於 </a:t>
            </a: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1719 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年填寫，他吸取了</a:t>
            </a: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詩篇</a:t>
            </a: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》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第 </a:t>
            </a: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98 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篇讚美詩中的歡樂氣氛，寫成此曲。全曲跳躍着歡樂的詞語，數百年來感動人心，成為不朽的聖誕歌曲。</a:t>
            </a:r>
          </a:p>
        </p:txBody>
      </p:sp>
      <p:sp>
        <p:nvSpPr>
          <p:cNvPr id="16" name="矩形 15"/>
          <p:cNvSpPr/>
          <p:nvPr/>
        </p:nvSpPr>
        <p:spPr bwMode="auto">
          <a:xfrm>
            <a:off x="-47625" y="5574023"/>
            <a:ext cx="12264305" cy="1441486"/>
          </a:xfrm>
          <a:prstGeom prst="rect">
            <a:avLst/>
          </a:prstGeom>
          <a:gradFill>
            <a:gsLst>
              <a:gs pos="0">
                <a:schemeClr val="accent3"/>
              </a:gs>
              <a:gs pos="97000">
                <a:srgbClr val="D9F5FF"/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4097299" y="5624160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5204418" y="6005167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6549667" y="5574023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7958846" y="5812563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9065455" y="5097230"/>
            <a:ext cx="605939" cy="56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2308784" y="5650498"/>
            <a:ext cx="605939" cy="56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3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4" t="88437" r="1286" b="1758"/>
          <a:stretch>
            <a:fillRect/>
          </a:stretch>
        </p:blipFill>
        <p:spPr bwMode="auto">
          <a:xfrm>
            <a:off x="9640242" y="6019656"/>
            <a:ext cx="1784350" cy="684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378968" y="5055840"/>
            <a:ext cx="605939" cy="56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745" b="51953" l="14063" r="36816">
                        <a14:foregroundMark x1="24414" y1="38151" x2="24414" y2="38151"/>
                        <a14:foregroundMark x1="24023" y1="38542" x2="24023" y2="38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34" t="21875" r="60596" b="44531"/>
          <a:stretch/>
        </p:blipFill>
        <p:spPr bwMode="auto">
          <a:xfrm>
            <a:off x="10200456" y="151716"/>
            <a:ext cx="1530368" cy="1595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7211769" y="151716"/>
            <a:ext cx="812130" cy="761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372632" y="1052736"/>
            <a:ext cx="740228" cy="694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11196909" y="2845994"/>
            <a:ext cx="605939" cy="56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4428350" y="289374"/>
            <a:ext cx="605939" cy="56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3454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0AEB0A4A-1CDC-4323-A974-0329395063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172" name="Picture 2">
            <a:extLst>
              <a:ext uri="{FF2B5EF4-FFF2-40B4-BE49-F238E27FC236}">
                <a16:creationId xmlns:a16="http://schemas.microsoft.com/office/drawing/2014/main" id="{B6CD9CBF-4512-4B8C-9D32-394B9EC3B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4118" y="-125122"/>
            <a:ext cx="12172950" cy="704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Rectangle 11">
            <a:extLst>
              <a:ext uri="{FF2B5EF4-FFF2-40B4-BE49-F238E27FC236}">
                <a16:creationId xmlns:a16="http://schemas.microsoft.com/office/drawing/2014/main" id="{E79188BF-8AA3-499B-AAF1-B75AA7E44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4680" y="152401"/>
            <a:ext cx="4248472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7" name="Text Box 4">
            <a:extLst>
              <a:ext uri="{FF2B5EF4-FFF2-40B4-BE49-F238E27FC236}">
                <a16:creationId xmlns:a16="http://schemas.microsoft.com/office/drawing/2014/main" id="{7D290E35-FA0A-4B9C-8B0A-11937624D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074" y="188640"/>
            <a:ext cx="4276750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en-US" altLang="zh-TW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普世歡騰</a:t>
            </a:r>
            <a:r>
              <a:rPr lang="en-US" altLang="zh-TW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英文歌詞</a:t>
            </a:r>
            <a:endParaRPr lang="zh-TW" altLang="en-US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6" name="矩形 15"/>
          <p:cNvSpPr/>
          <p:nvPr/>
        </p:nvSpPr>
        <p:spPr bwMode="auto">
          <a:xfrm>
            <a:off x="-47625" y="5574023"/>
            <a:ext cx="12264305" cy="1441486"/>
          </a:xfrm>
          <a:prstGeom prst="rect">
            <a:avLst/>
          </a:prstGeom>
          <a:gradFill>
            <a:gsLst>
              <a:gs pos="0">
                <a:schemeClr val="accent3"/>
              </a:gs>
              <a:gs pos="97000">
                <a:srgbClr val="D9F5FF"/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4097299" y="5624160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5204418" y="6005167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6549667" y="5574023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7958846" y="5812563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9065455" y="5097230"/>
            <a:ext cx="605939" cy="56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2308784" y="5650498"/>
            <a:ext cx="605939" cy="56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3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4" t="88437" r="1286" b="1758"/>
          <a:stretch>
            <a:fillRect/>
          </a:stretch>
        </p:blipFill>
        <p:spPr bwMode="auto">
          <a:xfrm>
            <a:off x="9913694" y="6172531"/>
            <a:ext cx="1784350" cy="684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378968" y="5055840"/>
            <a:ext cx="605939" cy="56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7211769" y="151716"/>
            <a:ext cx="812130" cy="761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372632" y="1052736"/>
            <a:ext cx="740228" cy="694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11196909" y="2845994"/>
            <a:ext cx="605939" cy="56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4428350" y="289374"/>
            <a:ext cx="605939" cy="56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群組 3"/>
          <p:cNvGrpSpPr/>
          <p:nvPr/>
        </p:nvGrpSpPr>
        <p:grpSpPr>
          <a:xfrm>
            <a:off x="119336" y="934169"/>
            <a:ext cx="11837590" cy="5174670"/>
            <a:chOff x="238589" y="1102353"/>
            <a:chExt cx="11298239" cy="4674315"/>
          </a:xfrm>
        </p:grpSpPr>
        <p:pic>
          <p:nvPicPr>
            <p:cNvPr id="31746" name="Picture 2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96" t="9730" r="18453" b="18873"/>
            <a:stretch/>
          </p:blipFill>
          <p:spPr bwMode="auto">
            <a:xfrm>
              <a:off x="238589" y="1102353"/>
              <a:ext cx="5384149" cy="46239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47" name="Picture 3"/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94" t="16103" r="19556" b="27195"/>
            <a:stretch/>
          </p:blipFill>
          <p:spPr bwMode="auto">
            <a:xfrm>
              <a:off x="5591944" y="1628800"/>
              <a:ext cx="5944884" cy="4147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矩形 2"/>
            <p:cNvSpPr/>
            <p:nvPr/>
          </p:nvSpPr>
          <p:spPr bwMode="auto">
            <a:xfrm>
              <a:off x="5591944" y="1102353"/>
              <a:ext cx="5944884" cy="564334"/>
            </a:xfrm>
            <a:prstGeom prst="rect">
              <a:avLst/>
            </a:prstGeom>
            <a:solidFill>
              <a:schemeClr val="accent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</p:grpSp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1745" b="51953" l="14063" r="36816">
                        <a14:foregroundMark x1="24414" y1="38151" x2="24414" y2="38151"/>
                        <a14:foregroundMark x1="24023" y1="38542" x2="24023" y2="38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34" t="21875" r="60596" b="44531"/>
          <a:stretch/>
        </p:blipFill>
        <p:spPr bwMode="auto">
          <a:xfrm>
            <a:off x="9767233" y="189300"/>
            <a:ext cx="1530368" cy="1595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75873CAB-CE7F-4AB6-8FCF-5E97329D20FB}"/>
              </a:ext>
            </a:extLst>
          </p:cNvPr>
          <p:cNvSpPr/>
          <p:nvPr/>
        </p:nvSpPr>
        <p:spPr bwMode="auto">
          <a:xfrm>
            <a:off x="4592142" y="169476"/>
            <a:ext cx="2097375" cy="52322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範唱版</a:t>
            </a:r>
            <a:endParaRPr kumimoji="1" lang="en-US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1784B98C-0EA5-4085-83A3-36848DCD6A62}"/>
              </a:ext>
            </a:extLst>
          </p:cNvPr>
          <p:cNvSpPr/>
          <p:nvPr/>
        </p:nvSpPr>
        <p:spPr bwMode="auto">
          <a:xfrm>
            <a:off x="6910158" y="160675"/>
            <a:ext cx="2097375" cy="52322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    純音樂版</a:t>
            </a:r>
            <a:endParaRPr kumimoji="1" lang="en-US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4AP62songs">
            <a:hlinkClick r:id="" action="ppaction://media"/>
            <a:extLst>
              <a:ext uri="{FF2B5EF4-FFF2-40B4-BE49-F238E27FC236}">
                <a16:creationId xmlns:a16="http://schemas.microsoft.com/office/drawing/2014/main" id="{8780D69F-EFA5-4F1C-B964-47A918A1266A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58696" y="234893"/>
            <a:ext cx="406400" cy="392385"/>
          </a:xfrm>
        </p:spPr>
      </p:pic>
      <p:pic>
        <p:nvPicPr>
          <p:cNvPr id="6" name="4AP62songm">
            <a:hlinkClick r:id="" action="ppaction://media"/>
            <a:extLst>
              <a:ext uri="{FF2B5EF4-FFF2-40B4-BE49-F238E27FC236}">
                <a16:creationId xmlns:a16="http://schemas.microsoft.com/office/drawing/2014/main" id="{FB48497C-94E7-4B0A-B1B8-0D2AF5EE8AC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98288" y="208734"/>
            <a:ext cx="406400" cy="392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064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>
            <a:extLst>
              <a:ext uri="{FF2B5EF4-FFF2-40B4-BE49-F238E27FC236}">
                <a16:creationId xmlns:a16="http://schemas.microsoft.com/office/drawing/2014/main" id="{B6CD9CBF-4512-4B8C-9D32-394B9EC3B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15372" y="-26640"/>
            <a:ext cx="12232051" cy="704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矩形 16"/>
          <p:cNvSpPr/>
          <p:nvPr/>
        </p:nvSpPr>
        <p:spPr bwMode="auto">
          <a:xfrm>
            <a:off x="-47625" y="5517232"/>
            <a:ext cx="12264305" cy="1498278"/>
          </a:xfrm>
          <a:prstGeom prst="rect">
            <a:avLst/>
          </a:prstGeom>
          <a:gradFill>
            <a:gsLst>
              <a:gs pos="0">
                <a:schemeClr val="accent3"/>
              </a:gs>
              <a:gs pos="97000">
                <a:srgbClr val="D9F5FF"/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7173" name="Rectangle 11">
            <a:extLst>
              <a:ext uri="{FF2B5EF4-FFF2-40B4-BE49-F238E27FC236}">
                <a16:creationId xmlns:a16="http://schemas.microsoft.com/office/drawing/2014/main" id="{E79188BF-8AA3-499B-AAF1-B75AA7E44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2980607" cy="64135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7174" name="Text Box 4">
            <a:extLst>
              <a:ext uri="{FF2B5EF4-FFF2-40B4-BE49-F238E27FC236}">
                <a16:creationId xmlns:a16="http://schemas.microsoft.com/office/drawing/2014/main" id="{7D290E35-FA0A-4B9C-8B0A-11937624D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7625" y="168821"/>
            <a:ext cx="3047282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  辨識</a:t>
            </a:r>
            <a:r>
              <a:rPr lang="en-US" altLang="zh-TW" sz="2800" dirty="0">
                <a:solidFill>
                  <a:srgbClr val="BD313E"/>
                </a:solidFill>
                <a:ea typeface="標楷體" panose="03000509000000000000" pitchFamily="65" charset="-120"/>
              </a:rPr>
              <a:t>C </a:t>
            </a: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大調音階</a:t>
            </a:r>
            <a:endParaRPr lang="en-US" altLang="zh-TW" sz="2800" dirty="0">
              <a:solidFill>
                <a:srgbClr val="BD313E"/>
              </a:solidFill>
              <a:ea typeface="標楷體" panose="03000509000000000000" pitchFamily="65" charset="-120"/>
            </a:endParaRPr>
          </a:p>
        </p:txBody>
      </p:sp>
      <p:grpSp>
        <p:nvGrpSpPr>
          <p:cNvPr id="5" name="群組 4"/>
          <p:cNvGrpSpPr/>
          <p:nvPr/>
        </p:nvGrpSpPr>
        <p:grpSpPr>
          <a:xfrm>
            <a:off x="1642268" y="1009620"/>
            <a:ext cx="7628472" cy="2779420"/>
            <a:chOff x="1642268" y="1009620"/>
            <a:chExt cx="7628472" cy="2779420"/>
          </a:xfrm>
        </p:grpSpPr>
        <p:sp>
          <p:nvSpPr>
            <p:cNvPr id="7176" name="手繪多邊形 17">
              <a:extLst>
                <a:ext uri="{FF2B5EF4-FFF2-40B4-BE49-F238E27FC236}">
                  <a16:creationId xmlns:a16="http://schemas.microsoft.com/office/drawing/2014/main" id="{72B0E014-F833-4FAD-8940-1122943F2B4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2268" y="1009620"/>
              <a:ext cx="7628472" cy="2779420"/>
            </a:xfrm>
            <a:custGeom>
              <a:avLst/>
              <a:gdLst>
                <a:gd name="T0" fmla="*/ 1590173 w 6010312"/>
                <a:gd name="T1" fmla="*/ 47 h 4278079"/>
                <a:gd name="T2" fmla="*/ 1189714 w 6010312"/>
                <a:gd name="T3" fmla="*/ 436 h 4278079"/>
                <a:gd name="T4" fmla="*/ 12002180 w 6010312"/>
                <a:gd name="T5" fmla="*/ 458 h 4278079"/>
                <a:gd name="T6" fmla="*/ 12875913 w 6010312"/>
                <a:gd name="T7" fmla="*/ 53 h 4278079"/>
                <a:gd name="T8" fmla="*/ 1590173 w 6010312"/>
                <a:gd name="T9" fmla="*/ 47 h 42780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010312" h="4278079">
                  <a:moveTo>
                    <a:pt x="688628" y="405180"/>
                  </a:moveTo>
                  <a:cubicBezTo>
                    <a:pt x="-154827" y="954345"/>
                    <a:pt x="-236283" y="3158891"/>
                    <a:pt x="515207" y="3747470"/>
                  </a:cubicBezTo>
                  <a:cubicBezTo>
                    <a:pt x="1266697" y="4336049"/>
                    <a:pt x="4354111" y="4485821"/>
                    <a:pt x="5197566" y="3936656"/>
                  </a:cubicBezTo>
                  <a:cubicBezTo>
                    <a:pt x="6041021" y="3387491"/>
                    <a:pt x="6327428" y="1046311"/>
                    <a:pt x="5575938" y="452477"/>
                  </a:cubicBezTo>
                  <a:cubicBezTo>
                    <a:pt x="4824448" y="-141357"/>
                    <a:pt x="1532083" y="-143985"/>
                    <a:pt x="688628" y="40518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6411" y="1633508"/>
              <a:ext cx="6840760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algn="just" eaLnBrk="1" hangingPunct="1">
                <a:spcBef>
                  <a:spcPct val="0"/>
                </a:spcBef>
                <a:buNone/>
              </a:pPr>
              <a:r>
                <a:rPr lang="zh-TW" altLang="en-US" dirty="0">
                  <a:solidFill>
                    <a:srgbClr val="0070C0"/>
                  </a:solidFill>
                  <a:ea typeface="標楷體" panose="03000509000000000000" pitchFamily="65" charset="-120"/>
                </a:rPr>
                <a:t>相信大家已很熟悉唱名</a:t>
              </a:r>
              <a:r>
                <a:rPr lang="en-US" altLang="zh-TW" dirty="0">
                  <a:solidFill>
                    <a:srgbClr val="0070C0"/>
                  </a:solidFill>
                  <a:ea typeface="標楷體" panose="03000509000000000000" pitchFamily="65" charset="-120"/>
                </a:rPr>
                <a:t>d r m f s l t d’</a:t>
              </a:r>
              <a:r>
                <a:rPr lang="zh-TW" altLang="en-US" dirty="0">
                  <a:solidFill>
                    <a:srgbClr val="0070C0"/>
                  </a:solidFill>
                  <a:ea typeface="標楷體" panose="03000509000000000000" pitchFamily="65" charset="-120"/>
                </a:rPr>
                <a:t>。在這個知識基礎上，讓我們一起認識 </a:t>
              </a:r>
              <a:r>
                <a:rPr lang="en-US" altLang="zh-TW" dirty="0">
                  <a:solidFill>
                    <a:srgbClr val="F020BA"/>
                  </a:solidFill>
                  <a:ea typeface="標楷體" panose="03000509000000000000" pitchFamily="65" charset="-120"/>
                </a:rPr>
                <a:t>C </a:t>
              </a:r>
              <a:r>
                <a:rPr lang="zh-TW" altLang="en-US" dirty="0">
                  <a:solidFill>
                    <a:srgbClr val="F020BA"/>
                  </a:solidFill>
                  <a:ea typeface="標楷體" panose="03000509000000000000" pitchFamily="65" charset="-120"/>
                </a:rPr>
                <a:t>大調音階</a:t>
              </a:r>
              <a:r>
                <a:rPr lang="zh-TW" altLang="en-US" dirty="0">
                  <a:solidFill>
                    <a:srgbClr val="0070C0"/>
                  </a:solidFill>
                  <a:ea typeface="標楷體" panose="03000509000000000000" pitchFamily="65" charset="-120"/>
                </a:rPr>
                <a:t>吧！</a:t>
              </a:r>
              <a:endParaRPr lang="en-US" altLang="zh-TW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</p:txBody>
        </p:sp>
      </p:grpSp>
      <p:pic>
        <p:nvPicPr>
          <p:cNvPr id="2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234" b="84115" l="17383" r="65137">
                        <a14:foregroundMark x1="43555" y1="45182" x2="43555" y2="45182"/>
                        <a14:foregroundMark x1="38672" y1="32292" x2="38672" y2="32292"/>
                        <a14:foregroundMark x1="39453" y1="45833" x2="39453" y2="45833"/>
                        <a14:foregroundMark x1="46387" y1="50260" x2="46387" y2="50260"/>
                        <a14:foregroundMark x1="46387" y1="50260" x2="46387" y2="50260"/>
                        <a14:foregroundMark x1="49121" y1="46615" x2="49121" y2="46615"/>
                        <a14:foregroundMark x1="48828" y1="46224" x2="48828" y2="46224"/>
                        <a14:foregroundMark x1="23926" y1="38932" x2="23926" y2="38932"/>
                        <a14:foregroundMark x1="23633" y1="36328" x2="23633" y2="36328"/>
                        <a14:foregroundMark x1="23242" y1="35938" x2="23242" y2="35938"/>
                        <a14:foregroundMark x1="25879" y1="39453" x2="25879" y2="39453"/>
                        <a14:foregroundMark x1="28125" y1="39714" x2="28125" y2="39714"/>
                        <a14:foregroundMark x1="25293" y1="44271" x2="25293" y2="44271"/>
                        <a14:foregroundMark x1="28906" y1="43880" x2="28906" y2="43880"/>
                        <a14:foregroundMark x1="45215" y1="46615" x2="45215" y2="46615"/>
                        <a14:foregroundMark x1="41504" y1="50260" x2="41504" y2="50260"/>
                        <a14:foregroundMark x1="57617" y1="54167" x2="57617" y2="54167"/>
                        <a14:foregroundMark x1="56738" y1="55990" x2="56738" y2="55990"/>
                        <a14:foregroundMark x1="58789" y1="52734" x2="58789" y2="52734"/>
                        <a14:foregroundMark x1="32617" y1="68880" x2="32617" y2="68880"/>
                        <a14:foregroundMark x1="38086" y1="81380" x2="38086" y2="81380"/>
                        <a14:foregroundMark x1="34570" y1="17839" x2="34570" y2="17839"/>
                        <a14:foregroundMark x1="36328" y1="17448" x2="36328" y2="17448"/>
                        <a14:foregroundMark x1="45996" y1="63281" x2="45996" y2="63281"/>
                        <a14:foregroundMark x1="39258" y1="63542" x2="39258" y2="63542"/>
                        <a14:foregroundMark x1="36133" y1="30599" x2="36133" y2="305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54" t="15476" r="34375" b="14338"/>
          <a:stretch/>
        </p:blipFill>
        <p:spPr bwMode="auto">
          <a:xfrm flipH="1">
            <a:off x="7824192" y="2833012"/>
            <a:ext cx="3292319" cy="3658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0AEB0A4A-1CDC-4323-A974-0329395063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172" name="Picture 2">
            <a:extLst>
              <a:ext uri="{FF2B5EF4-FFF2-40B4-BE49-F238E27FC236}">
                <a16:creationId xmlns:a16="http://schemas.microsoft.com/office/drawing/2014/main" id="{B6CD9CBF-4512-4B8C-9D32-394B9EC3B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15372" y="-26640"/>
            <a:ext cx="12232051" cy="704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8" y="836712"/>
            <a:ext cx="1069263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試由左至右順序敲打鐘音條，聽聽應用甚麼唱名唱出這個音階。</a:t>
            </a:r>
            <a:endParaRPr lang="en-US" altLang="zh-TW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5" name="群組 4"/>
          <p:cNvGrpSpPr/>
          <p:nvPr/>
        </p:nvGrpSpPr>
        <p:grpSpPr>
          <a:xfrm>
            <a:off x="8616280" y="1651352"/>
            <a:ext cx="3252726" cy="1758620"/>
            <a:chOff x="8616280" y="1651352"/>
            <a:chExt cx="3252726" cy="1758620"/>
          </a:xfrm>
        </p:grpSpPr>
        <p:sp>
          <p:nvSpPr>
            <p:cNvPr id="16" name="橢圓形圖說文字 15"/>
            <p:cNvSpPr/>
            <p:nvPr/>
          </p:nvSpPr>
          <p:spPr bwMode="auto">
            <a:xfrm>
              <a:off x="8616280" y="1651352"/>
              <a:ext cx="3252726" cy="1758620"/>
            </a:xfrm>
            <a:prstGeom prst="wedgeEllipseCallout">
              <a:avLst>
                <a:gd name="adj1" fmla="val -12245"/>
                <a:gd name="adj2" fmla="val 57660"/>
              </a:avLst>
            </a:prstGeom>
            <a:solidFill>
              <a:srgbClr val="FFFFFF"/>
            </a:solidFill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7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91168" y="2040153"/>
              <a:ext cx="2821456" cy="861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25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左邊的鐘音條排列了一個</a:t>
              </a:r>
              <a:r>
                <a:rPr lang="zh-TW" altLang="en-US" sz="25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大調音階</a:t>
              </a:r>
              <a:r>
                <a:rPr lang="zh-TW" altLang="en-US" sz="25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。</a:t>
              </a:r>
              <a:endParaRPr lang="en-US" altLang="zh-TW" sz="2500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</p:txBody>
        </p:sp>
      </p:grpSp>
      <p:sp>
        <p:nvSpPr>
          <p:cNvPr id="3" name="矩形 2"/>
          <p:cNvSpPr/>
          <p:nvPr/>
        </p:nvSpPr>
        <p:spPr bwMode="auto">
          <a:xfrm>
            <a:off x="-47625" y="5517232"/>
            <a:ext cx="12264305" cy="1498278"/>
          </a:xfrm>
          <a:prstGeom prst="rect">
            <a:avLst/>
          </a:prstGeom>
          <a:gradFill>
            <a:gsLst>
              <a:gs pos="0">
                <a:schemeClr val="accent3"/>
              </a:gs>
              <a:gs pos="97000">
                <a:srgbClr val="D9F5FF"/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14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1">
            <a:extLst>
              <a:ext uri="{FF2B5EF4-FFF2-40B4-BE49-F238E27FC236}">
                <a16:creationId xmlns:a16="http://schemas.microsoft.com/office/drawing/2014/main" id="{E79188BF-8AA3-499B-AAF1-B75AA7E44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2836592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9" t="3770" r="15500" b="66071"/>
          <a:stretch/>
        </p:blipFill>
        <p:spPr bwMode="auto">
          <a:xfrm>
            <a:off x="839416" y="2230939"/>
            <a:ext cx="7634280" cy="2206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矩形 5"/>
          <p:cNvSpPr/>
          <p:nvPr/>
        </p:nvSpPr>
        <p:spPr bwMode="auto">
          <a:xfrm>
            <a:off x="839416" y="1624257"/>
            <a:ext cx="7634280" cy="606682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36" name="Picture 2"/>
          <p:cNvPicPr>
            <a:picLocks noChangeAspect="1" noChangeArrowheads="1"/>
          </p:cNvPicPr>
          <p:nvPr/>
        </p:nvPicPr>
        <p:blipFill rotWithShape="1"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582000" y="4986849"/>
            <a:ext cx="776108" cy="727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 rotWithShape="1"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1864291" y="5434290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 rotWithShape="1"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3220059" y="5093777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 rotWithShape="1"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4327178" y="5474784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 rotWithShape="1"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5672427" y="5043640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 rotWithShape="1"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7081606" y="5282180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字方塊 6"/>
          <p:cNvSpPr txBox="1"/>
          <p:nvPr/>
        </p:nvSpPr>
        <p:spPr>
          <a:xfrm>
            <a:off x="3143672" y="3861048"/>
            <a:ext cx="30970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500" dirty="0">
                <a:solidFill>
                  <a:srgbClr val="FF0000"/>
                </a:solidFill>
              </a:rPr>
              <a:t>r</a:t>
            </a:r>
            <a:endParaRPr lang="zh-TW" altLang="en-US" sz="2500" dirty="0">
              <a:solidFill>
                <a:srgbClr val="FF0000"/>
              </a:solidFill>
            </a:endParaRPr>
          </a:p>
        </p:txBody>
      </p:sp>
      <p:sp>
        <p:nvSpPr>
          <p:cNvPr id="44" name="文字方塊 43"/>
          <p:cNvSpPr txBox="1"/>
          <p:nvPr/>
        </p:nvSpPr>
        <p:spPr>
          <a:xfrm>
            <a:off x="3753792" y="3861048"/>
            <a:ext cx="47000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500" dirty="0">
                <a:solidFill>
                  <a:srgbClr val="FF0000"/>
                </a:solidFill>
              </a:rPr>
              <a:t>m</a:t>
            </a:r>
            <a:endParaRPr lang="zh-TW" altLang="en-US" sz="2500" dirty="0">
              <a:solidFill>
                <a:srgbClr val="FF0000"/>
              </a:solidFill>
            </a:endParaRPr>
          </a:p>
        </p:txBody>
      </p:sp>
      <p:sp>
        <p:nvSpPr>
          <p:cNvPr id="45" name="文字方塊 44"/>
          <p:cNvSpPr txBox="1"/>
          <p:nvPr/>
        </p:nvSpPr>
        <p:spPr>
          <a:xfrm>
            <a:off x="4507788" y="3861048"/>
            <a:ext cx="29206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500" dirty="0">
                <a:solidFill>
                  <a:srgbClr val="FF0000"/>
                </a:solidFill>
              </a:rPr>
              <a:t>f</a:t>
            </a:r>
            <a:endParaRPr lang="zh-TW" altLang="en-US" sz="2500" dirty="0">
              <a:solidFill>
                <a:srgbClr val="FF0000"/>
              </a:solidFill>
            </a:endParaRPr>
          </a:p>
        </p:txBody>
      </p:sp>
      <p:sp>
        <p:nvSpPr>
          <p:cNvPr id="46" name="文字方塊 45"/>
          <p:cNvSpPr txBox="1"/>
          <p:nvPr/>
        </p:nvSpPr>
        <p:spPr>
          <a:xfrm>
            <a:off x="5159896" y="3861048"/>
            <a:ext cx="36260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500" dirty="0">
                <a:solidFill>
                  <a:srgbClr val="FF0000"/>
                </a:solidFill>
              </a:rPr>
              <a:t>s</a:t>
            </a:r>
            <a:endParaRPr lang="zh-TW" altLang="en-US" sz="2500" dirty="0">
              <a:solidFill>
                <a:srgbClr val="FF0000"/>
              </a:solidFill>
            </a:endParaRPr>
          </a:p>
        </p:txBody>
      </p:sp>
      <p:sp>
        <p:nvSpPr>
          <p:cNvPr id="47" name="文字方塊 46"/>
          <p:cNvSpPr txBox="1"/>
          <p:nvPr/>
        </p:nvSpPr>
        <p:spPr>
          <a:xfrm>
            <a:off x="5862253" y="3861048"/>
            <a:ext cx="37776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500" dirty="0">
                <a:solidFill>
                  <a:srgbClr val="FF0000"/>
                </a:solidFill>
              </a:rPr>
              <a:t> l</a:t>
            </a:r>
            <a:endParaRPr lang="zh-TW" altLang="en-US" sz="2500" dirty="0">
              <a:solidFill>
                <a:srgbClr val="FF0000"/>
              </a:solidFill>
            </a:endParaRPr>
          </a:p>
        </p:txBody>
      </p:sp>
      <p:sp>
        <p:nvSpPr>
          <p:cNvPr id="48" name="文字方塊 47"/>
          <p:cNvSpPr txBox="1"/>
          <p:nvPr/>
        </p:nvSpPr>
        <p:spPr>
          <a:xfrm>
            <a:off x="6596020" y="3861048"/>
            <a:ext cx="29206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500" dirty="0">
                <a:solidFill>
                  <a:srgbClr val="FF0000"/>
                </a:solidFill>
              </a:rPr>
              <a:t>t</a:t>
            </a:r>
            <a:endParaRPr lang="zh-TW" altLang="en-US" sz="2500" dirty="0">
              <a:solidFill>
                <a:srgbClr val="FF0000"/>
              </a:solidFill>
            </a:endParaRPr>
          </a:p>
        </p:txBody>
      </p:sp>
      <p:sp>
        <p:nvSpPr>
          <p:cNvPr id="49" name="文字方塊 48"/>
          <p:cNvSpPr txBox="1"/>
          <p:nvPr/>
        </p:nvSpPr>
        <p:spPr>
          <a:xfrm>
            <a:off x="7176120" y="3861048"/>
            <a:ext cx="47000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500" dirty="0">
                <a:solidFill>
                  <a:srgbClr val="FF0000"/>
                </a:solidFill>
              </a:rPr>
              <a:t>d’</a:t>
            </a:r>
            <a:endParaRPr lang="zh-TW" altLang="en-US" sz="2500" dirty="0">
              <a:solidFill>
                <a:srgbClr val="FF0000"/>
              </a:solidFill>
            </a:endParaRPr>
          </a:p>
        </p:txBody>
      </p:sp>
      <p:sp>
        <p:nvSpPr>
          <p:cNvPr id="43" name="Text Box 4">
            <a:extLst>
              <a:ext uri="{FF2B5EF4-FFF2-40B4-BE49-F238E27FC236}">
                <a16:creationId xmlns:a16="http://schemas.microsoft.com/office/drawing/2014/main" id="{7D290E35-FA0A-4B9C-8B0A-11937624D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7625" y="168821"/>
            <a:ext cx="2903266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  辨識</a:t>
            </a:r>
            <a:r>
              <a:rPr lang="en-US" altLang="zh-TW" sz="2800" dirty="0">
                <a:solidFill>
                  <a:srgbClr val="BD313E"/>
                </a:solidFill>
                <a:ea typeface="標楷體" panose="03000509000000000000" pitchFamily="65" charset="-120"/>
              </a:rPr>
              <a:t>C </a:t>
            </a: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大調音階</a:t>
            </a:r>
            <a:endParaRPr lang="en-US" altLang="zh-TW" sz="2800" dirty="0">
              <a:solidFill>
                <a:srgbClr val="BD313E"/>
              </a:solidFill>
              <a:ea typeface="標楷體" panose="03000509000000000000" pitchFamily="65" charset="-120"/>
            </a:endParaRPr>
          </a:p>
        </p:txBody>
      </p:sp>
      <p:pic>
        <p:nvPicPr>
          <p:cNvPr id="4" name="4AP4204_D">
            <a:hlinkClick r:id="" action="ppaction://media"/>
            <a:extLst>
              <a:ext uri="{FF2B5EF4-FFF2-40B4-BE49-F238E27FC236}">
                <a16:creationId xmlns:a16="http://schemas.microsoft.com/office/drawing/2014/main" id="{EBFA7F4B-1533-41BB-9B93-F375BDDA4F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08009" y="1702880"/>
            <a:ext cx="485387" cy="468648"/>
          </a:xfrm>
          <a:prstGeom prst="rect">
            <a:avLst/>
          </a:prstGeom>
        </p:spPr>
      </p:pic>
      <p:pic>
        <p:nvPicPr>
          <p:cNvPr id="8" name="4AP4206_E">
            <a:hlinkClick r:id="" action="ppaction://media"/>
            <a:extLst>
              <a:ext uri="{FF2B5EF4-FFF2-40B4-BE49-F238E27FC236}">
                <a16:creationId xmlns:a16="http://schemas.microsoft.com/office/drawing/2014/main" id="{DE443D40-9335-4B10-A90F-3350604EC5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87296" y="1702782"/>
            <a:ext cx="485387" cy="468648"/>
          </a:xfrm>
          <a:prstGeom prst="rect">
            <a:avLst/>
          </a:prstGeom>
        </p:spPr>
      </p:pic>
      <p:pic>
        <p:nvPicPr>
          <p:cNvPr id="9" name="4AP4207_F">
            <a:hlinkClick r:id="" action="ppaction://media"/>
            <a:extLst>
              <a:ext uri="{FF2B5EF4-FFF2-40B4-BE49-F238E27FC236}">
                <a16:creationId xmlns:a16="http://schemas.microsoft.com/office/drawing/2014/main" id="{CA595477-4074-4578-A93F-51957466BB1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93456" y="1691867"/>
            <a:ext cx="507996" cy="490478"/>
          </a:xfrm>
          <a:prstGeom prst="rect">
            <a:avLst/>
          </a:prstGeom>
        </p:spPr>
      </p:pic>
      <p:pic>
        <p:nvPicPr>
          <p:cNvPr id="10" name="4AP4202_G">
            <a:hlinkClick r:id="" action="ppaction://media"/>
            <a:extLst>
              <a:ext uri="{FF2B5EF4-FFF2-40B4-BE49-F238E27FC236}">
                <a16:creationId xmlns:a16="http://schemas.microsoft.com/office/drawing/2014/main" id="{656EF7C8-F71D-4E0E-9A69-54DA1490310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78579" y="1691867"/>
            <a:ext cx="507997" cy="490478"/>
          </a:xfrm>
          <a:prstGeom prst="rect">
            <a:avLst/>
          </a:prstGeom>
        </p:spPr>
      </p:pic>
      <p:pic>
        <p:nvPicPr>
          <p:cNvPr id="11" name="4AP4205_A">
            <a:hlinkClick r:id="" action="ppaction://media"/>
            <a:extLst>
              <a:ext uri="{FF2B5EF4-FFF2-40B4-BE49-F238E27FC236}">
                <a16:creationId xmlns:a16="http://schemas.microsoft.com/office/drawing/2014/main" id="{15B7C74B-7523-4FE2-BBFF-40FD8E33B133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160" y="1664513"/>
            <a:ext cx="507997" cy="490478"/>
          </a:xfrm>
          <a:prstGeom prst="rect">
            <a:avLst/>
          </a:prstGeom>
        </p:spPr>
      </p:pic>
      <p:pic>
        <p:nvPicPr>
          <p:cNvPr id="12" name="4AP4203_B">
            <a:hlinkClick r:id="" action="ppaction://media"/>
            <a:extLst>
              <a:ext uri="{FF2B5EF4-FFF2-40B4-BE49-F238E27FC236}">
                <a16:creationId xmlns:a16="http://schemas.microsoft.com/office/drawing/2014/main" id="{889B76E1-701F-4911-8344-61BC8E08251D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78626" y="1703799"/>
            <a:ext cx="495638" cy="478546"/>
          </a:xfrm>
          <a:prstGeom prst="rect">
            <a:avLst/>
          </a:prstGeom>
        </p:spPr>
      </p:pic>
      <p:pic>
        <p:nvPicPr>
          <p:cNvPr id="18" name="4AP4201_C'">
            <a:hlinkClick r:id="" action="ppaction://media"/>
            <a:extLst>
              <a:ext uri="{FF2B5EF4-FFF2-40B4-BE49-F238E27FC236}">
                <a16:creationId xmlns:a16="http://schemas.microsoft.com/office/drawing/2014/main" id="{E914BCE6-C0F6-4CB1-BE25-F207CCD163D3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79294" y="1712043"/>
            <a:ext cx="466826" cy="450727"/>
          </a:xfrm>
          <a:prstGeom prst="rect">
            <a:avLst/>
          </a:prstGeom>
        </p:spPr>
      </p:pic>
      <p:pic>
        <p:nvPicPr>
          <p:cNvPr id="25" name="C">
            <a:hlinkClick r:id="" action="ppaction://media"/>
            <a:extLst>
              <a:ext uri="{FF2B5EF4-FFF2-40B4-BE49-F238E27FC236}">
                <a16:creationId xmlns:a16="http://schemas.microsoft.com/office/drawing/2014/main" id="{76F33FE9-D1CC-42F1-ACA9-7B5F195D83E8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9697" y="1689219"/>
            <a:ext cx="485387" cy="468648"/>
          </a:xfrm>
          <a:prstGeom prst="rect">
            <a:avLst/>
          </a:prstGeom>
        </p:spPr>
      </p:pic>
      <p:pic>
        <p:nvPicPr>
          <p:cNvPr id="50" name="Picture 2"/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5234" b="84115" l="17383" r="65137">
                        <a14:foregroundMark x1="43555" y1="45182" x2="43555" y2="45182"/>
                        <a14:foregroundMark x1="38672" y1="32292" x2="38672" y2="32292"/>
                        <a14:foregroundMark x1="39453" y1="45833" x2="39453" y2="45833"/>
                        <a14:foregroundMark x1="46387" y1="50260" x2="46387" y2="50260"/>
                        <a14:foregroundMark x1="46387" y1="50260" x2="46387" y2="50260"/>
                        <a14:foregroundMark x1="49121" y1="46615" x2="49121" y2="46615"/>
                        <a14:foregroundMark x1="48828" y1="46224" x2="48828" y2="46224"/>
                        <a14:foregroundMark x1="23926" y1="38932" x2="23926" y2="38932"/>
                        <a14:foregroundMark x1="23633" y1="36328" x2="23633" y2="36328"/>
                        <a14:foregroundMark x1="23242" y1="35938" x2="23242" y2="35938"/>
                        <a14:foregroundMark x1="25879" y1="39453" x2="25879" y2="39453"/>
                        <a14:foregroundMark x1="28125" y1="39714" x2="28125" y2="39714"/>
                        <a14:foregroundMark x1="25293" y1="44271" x2="25293" y2="44271"/>
                        <a14:foregroundMark x1="28906" y1="43880" x2="28906" y2="43880"/>
                        <a14:foregroundMark x1="45215" y1="46615" x2="45215" y2="46615"/>
                        <a14:foregroundMark x1="41504" y1="50260" x2="41504" y2="50260"/>
                        <a14:foregroundMark x1="57617" y1="54167" x2="57617" y2="54167"/>
                        <a14:foregroundMark x1="56738" y1="55990" x2="56738" y2="55990"/>
                        <a14:foregroundMark x1="58789" y1="52734" x2="58789" y2="52734"/>
                        <a14:foregroundMark x1="32617" y1="68880" x2="32617" y2="68880"/>
                        <a14:foregroundMark x1="38086" y1="81380" x2="38086" y2="81380"/>
                        <a14:foregroundMark x1="34570" y1="17839" x2="34570" y2="17839"/>
                        <a14:foregroundMark x1="36328" y1="17448" x2="36328" y2="17448"/>
                        <a14:foregroundMark x1="45996" y1="63281" x2="45996" y2="63281"/>
                        <a14:foregroundMark x1="39258" y1="63542" x2="39258" y2="63542"/>
                        <a14:foregroundMark x1="36133" y1="30599" x2="36133" y2="305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54" t="15476" r="34375" b="14338"/>
          <a:stretch/>
        </p:blipFill>
        <p:spPr bwMode="auto">
          <a:xfrm flipH="1">
            <a:off x="8496821" y="3548891"/>
            <a:ext cx="2780502" cy="3089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446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2925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13" grpId="0"/>
      <p:bldP spid="7" grpId="0"/>
      <p:bldP spid="44" grpId="0"/>
      <p:bldP spid="45" grpId="0"/>
      <p:bldP spid="46" grpId="0"/>
      <p:bldP spid="47" grpId="0"/>
      <p:bldP spid="48" grpId="0"/>
      <p:bldP spid="4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0AEB0A4A-1CDC-4323-A974-0329395063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171" name="Content Placeholder 2">
            <a:extLst>
              <a:ext uri="{FF2B5EF4-FFF2-40B4-BE49-F238E27FC236}">
                <a16:creationId xmlns:a16="http://schemas.microsoft.com/office/drawing/2014/main" id="{25C447AA-3AC5-459B-A2BA-530CA4F38B0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172" name="Picture 2">
            <a:extLst>
              <a:ext uri="{FF2B5EF4-FFF2-40B4-BE49-F238E27FC236}">
                <a16:creationId xmlns:a16="http://schemas.microsoft.com/office/drawing/2014/main" id="{B6CD9CBF-4512-4B8C-9D32-394B9EC3B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15372" y="-26640"/>
            <a:ext cx="12232051" cy="704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 bwMode="auto">
          <a:xfrm>
            <a:off x="-47625" y="5955873"/>
            <a:ext cx="12264305" cy="1059636"/>
          </a:xfrm>
          <a:prstGeom prst="rect">
            <a:avLst/>
          </a:prstGeom>
          <a:gradFill>
            <a:gsLst>
              <a:gs pos="0">
                <a:schemeClr val="accent3"/>
              </a:gs>
              <a:gs pos="97000">
                <a:srgbClr val="D9F5FF"/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14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9" t="3770" r="15500" b="66071"/>
          <a:stretch/>
        </p:blipFill>
        <p:spPr bwMode="auto">
          <a:xfrm>
            <a:off x="1558064" y="1078811"/>
            <a:ext cx="7634280" cy="2206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文字方塊 6"/>
          <p:cNvSpPr txBox="1"/>
          <p:nvPr/>
        </p:nvSpPr>
        <p:spPr>
          <a:xfrm>
            <a:off x="3862320" y="2708920"/>
            <a:ext cx="30970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500" dirty="0">
                <a:solidFill>
                  <a:srgbClr val="FF0000"/>
                </a:solidFill>
              </a:rPr>
              <a:t>r</a:t>
            </a:r>
            <a:endParaRPr lang="zh-TW" altLang="en-US" sz="2500" dirty="0">
              <a:solidFill>
                <a:srgbClr val="FF0000"/>
              </a:solidFill>
            </a:endParaRPr>
          </a:p>
        </p:txBody>
      </p:sp>
      <p:sp>
        <p:nvSpPr>
          <p:cNvPr id="44" name="文字方塊 43"/>
          <p:cNvSpPr txBox="1"/>
          <p:nvPr/>
        </p:nvSpPr>
        <p:spPr>
          <a:xfrm>
            <a:off x="4472440" y="2708920"/>
            <a:ext cx="47000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500" dirty="0">
                <a:solidFill>
                  <a:srgbClr val="FF0000"/>
                </a:solidFill>
              </a:rPr>
              <a:t>m</a:t>
            </a:r>
            <a:endParaRPr lang="zh-TW" altLang="en-US" sz="2500" dirty="0">
              <a:solidFill>
                <a:srgbClr val="FF0000"/>
              </a:solidFill>
            </a:endParaRPr>
          </a:p>
        </p:txBody>
      </p:sp>
      <p:sp>
        <p:nvSpPr>
          <p:cNvPr id="45" name="文字方塊 44"/>
          <p:cNvSpPr txBox="1"/>
          <p:nvPr/>
        </p:nvSpPr>
        <p:spPr>
          <a:xfrm>
            <a:off x="5226436" y="2708920"/>
            <a:ext cx="29206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500" dirty="0">
                <a:solidFill>
                  <a:srgbClr val="FF0000"/>
                </a:solidFill>
              </a:rPr>
              <a:t>f</a:t>
            </a:r>
            <a:endParaRPr lang="zh-TW" altLang="en-US" sz="2500" dirty="0">
              <a:solidFill>
                <a:srgbClr val="FF0000"/>
              </a:solidFill>
            </a:endParaRPr>
          </a:p>
        </p:txBody>
      </p:sp>
      <p:sp>
        <p:nvSpPr>
          <p:cNvPr id="46" name="文字方塊 45"/>
          <p:cNvSpPr txBox="1"/>
          <p:nvPr/>
        </p:nvSpPr>
        <p:spPr>
          <a:xfrm>
            <a:off x="5878544" y="2708920"/>
            <a:ext cx="36260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500" dirty="0">
                <a:solidFill>
                  <a:srgbClr val="FF0000"/>
                </a:solidFill>
              </a:rPr>
              <a:t>s</a:t>
            </a:r>
            <a:endParaRPr lang="zh-TW" altLang="en-US" sz="2500" dirty="0">
              <a:solidFill>
                <a:srgbClr val="FF0000"/>
              </a:solidFill>
            </a:endParaRPr>
          </a:p>
        </p:txBody>
      </p:sp>
      <p:sp>
        <p:nvSpPr>
          <p:cNvPr id="47" name="文字方塊 46"/>
          <p:cNvSpPr txBox="1"/>
          <p:nvPr/>
        </p:nvSpPr>
        <p:spPr>
          <a:xfrm>
            <a:off x="6580901" y="2708920"/>
            <a:ext cx="37776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500" dirty="0">
                <a:solidFill>
                  <a:srgbClr val="FF0000"/>
                </a:solidFill>
              </a:rPr>
              <a:t> l</a:t>
            </a:r>
            <a:endParaRPr lang="zh-TW" altLang="en-US" sz="2500" dirty="0">
              <a:solidFill>
                <a:srgbClr val="FF0000"/>
              </a:solidFill>
            </a:endParaRPr>
          </a:p>
        </p:txBody>
      </p:sp>
      <p:sp>
        <p:nvSpPr>
          <p:cNvPr id="48" name="文字方塊 47"/>
          <p:cNvSpPr txBox="1"/>
          <p:nvPr/>
        </p:nvSpPr>
        <p:spPr>
          <a:xfrm>
            <a:off x="7314668" y="2708920"/>
            <a:ext cx="29206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500" dirty="0">
                <a:solidFill>
                  <a:srgbClr val="FF0000"/>
                </a:solidFill>
              </a:rPr>
              <a:t>t</a:t>
            </a:r>
            <a:endParaRPr lang="zh-TW" altLang="en-US" sz="2500" dirty="0">
              <a:solidFill>
                <a:srgbClr val="FF0000"/>
              </a:solidFill>
            </a:endParaRPr>
          </a:p>
        </p:txBody>
      </p:sp>
      <p:sp>
        <p:nvSpPr>
          <p:cNvPr id="49" name="文字方塊 48"/>
          <p:cNvSpPr txBox="1"/>
          <p:nvPr/>
        </p:nvSpPr>
        <p:spPr>
          <a:xfrm>
            <a:off x="7894768" y="2708920"/>
            <a:ext cx="47000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500" dirty="0">
                <a:solidFill>
                  <a:srgbClr val="FF0000"/>
                </a:solidFill>
              </a:rPr>
              <a:t>d’</a:t>
            </a:r>
            <a:endParaRPr lang="zh-TW" altLang="en-US" sz="2500" dirty="0">
              <a:solidFill>
                <a:srgbClr val="FF0000"/>
              </a:solidFill>
            </a:endParaRPr>
          </a:p>
        </p:txBody>
      </p:sp>
      <p:sp>
        <p:nvSpPr>
          <p:cNvPr id="25" name="Rectangle 11">
            <a:extLst>
              <a:ext uri="{FF2B5EF4-FFF2-40B4-BE49-F238E27FC236}">
                <a16:creationId xmlns:a16="http://schemas.microsoft.com/office/drawing/2014/main" id="{E79188BF-8AA3-499B-AAF1-B75AA7E44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2836592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26" name="Text Box 4">
            <a:extLst>
              <a:ext uri="{FF2B5EF4-FFF2-40B4-BE49-F238E27FC236}">
                <a16:creationId xmlns:a16="http://schemas.microsoft.com/office/drawing/2014/main" id="{7D290E35-FA0A-4B9C-8B0A-11937624D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7625" y="168821"/>
            <a:ext cx="2903266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  辨識</a:t>
            </a:r>
            <a:r>
              <a:rPr lang="en-US" altLang="zh-TW" sz="2800" dirty="0">
                <a:solidFill>
                  <a:srgbClr val="BD313E"/>
                </a:solidFill>
                <a:ea typeface="標楷體" panose="03000509000000000000" pitchFamily="65" charset="-120"/>
              </a:rPr>
              <a:t>C </a:t>
            </a: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大調音階</a:t>
            </a:r>
            <a:endParaRPr lang="en-US" altLang="zh-TW" sz="2800" dirty="0">
              <a:solidFill>
                <a:srgbClr val="BD313E"/>
              </a:solidFill>
              <a:ea typeface="標楷體" panose="03000509000000000000" pitchFamily="65" charset="-120"/>
            </a:endParaRP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1462914" y="5517232"/>
            <a:ext cx="776108" cy="727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2745205" y="5964673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4017170" y="6010183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5244026" y="6005167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6769782" y="5720745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7962520" y="5812563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11144881" y="5733574"/>
            <a:ext cx="605939" cy="56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253890" y="3284984"/>
            <a:ext cx="968044" cy="907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10263317" y="3037008"/>
            <a:ext cx="1032134" cy="96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10931784" y="452624"/>
            <a:ext cx="1032134" cy="96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群組 4"/>
          <p:cNvGrpSpPr/>
          <p:nvPr/>
        </p:nvGrpSpPr>
        <p:grpSpPr>
          <a:xfrm>
            <a:off x="1127448" y="3494435"/>
            <a:ext cx="7632848" cy="2866855"/>
            <a:chOff x="8616280" y="1651351"/>
            <a:chExt cx="3252726" cy="2139627"/>
          </a:xfrm>
        </p:grpSpPr>
        <p:sp>
          <p:nvSpPr>
            <p:cNvPr id="16" name="橢圓形圖說文字 15"/>
            <p:cNvSpPr/>
            <p:nvPr/>
          </p:nvSpPr>
          <p:spPr bwMode="auto">
            <a:xfrm>
              <a:off x="8616280" y="1651351"/>
              <a:ext cx="3252726" cy="2139627"/>
            </a:xfrm>
            <a:prstGeom prst="wedgeEllipseCallout">
              <a:avLst>
                <a:gd name="adj1" fmla="val 52788"/>
                <a:gd name="adj2" fmla="val 3189"/>
              </a:avLst>
            </a:prstGeom>
            <a:solidFill>
              <a:srgbClr val="FFFFFF"/>
            </a:solidFill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7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97234" y="2065835"/>
              <a:ext cx="2821456" cy="1355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en-US" altLang="zh-TW" sz="2800" dirty="0">
                  <a:solidFill>
                    <a:srgbClr val="00B050"/>
                  </a:solidFill>
                  <a:ea typeface="標楷體" panose="03000509000000000000" pitchFamily="65" charset="-120"/>
                </a:rPr>
                <a:t>d r m f s l t d’</a:t>
              </a: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八個音組成一個大調音階。這個大調音階以 </a:t>
              </a:r>
              <a:r>
                <a:rPr lang="en-US" altLang="zh-TW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C </a:t>
              </a: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音作為</a:t>
              </a:r>
              <a:r>
                <a:rPr lang="en-US" altLang="zh-TW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d</a:t>
              </a: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，並且以它作為音階的第一個音（即主音），所以稱為</a:t>
              </a:r>
              <a:r>
                <a:rPr lang="en-US" altLang="zh-TW" sz="28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C</a:t>
              </a:r>
              <a:r>
                <a:rPr lang="zh-TW" altLang="en-US" sz="28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大調音階</a:t>
              </a: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。</a:t>
              </a:r>
              <a:endParaRPr lang="en-US" altLang="zh-TW" sz="2800" dirty="0">
                <a:solidFill>
                  <a:srgbClr val="00B050"/>
                </a:solidFill>
                <a:ea typeface="標楷體" panose="03000509000000000000" pitchFamily="65" charset="-120"/>
              </a:endParaRPr>
            </a:p>
          </p:txBody>
        </p:sp>
      </p:grpSp>
      <p:pic>
        <p:nvPicPr>
          <p:cNvPr id="38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5234" b="84115" l="17383" r="65137">
                        <a14:foregroundMark x1="43555" y1="45182" x2="43555" y2="45182"/>
                        <a14:foregroundMark x1="38672" y1="32292" x2="38672" y2="32292"/>
                        <a14:foregroundMark x1="39453" y1="45833" x2="39453" y2="45833"/>
                        <a14:foregroundMark x1="46387" y1="50260" x2="46387" y2="50260"/>
                        <a14:foregroundMark x1="46387" y1="50260" x2="46387" y2="50260"/>
                        <a14:foregroundMark x1="49121" y1="46615" x2="49121" y2="46615"/>
                        <a14:foregroundMark x1="48828" y1="46224" x2="48828" y2="46224"/>
                        <a14:foregroundMark x1="23926" y1="38932" x2="23926" y2="38932"/>
                        <a14:foregroundMark x1="23633" y1="36328" x2="23633" y2="36328"/>
                        <a14:foregroundMark x1="23242" y1="35938" x2="23242" y2="35938"/>
                        <a14:foregroundMark x1="25879" y1="39453" x2="25879" y2="39453"/>
                        <a14:foregroundMark x1="28125" y1="39714" x2="28125" y2="39714"/>
                        <a14:foregroundMark x1="25293" y1="44271" x2="25293" y2="44271"/>
                        <a14:foregroundMark x1="28906" y1="43880" x2="28906" y2="43880"/>
                        <a14:foregroundMark x1="45215" y1="46615" x2="45215" y2="46615"/>
                        <a14:foregroundMark x1="41504" y1="50260" x2="41504" y2="50260"/>
                        <a14:foregroundMark x1="57617" y1="54167" x2="57617" y2="54167"/>
                        <a14:foregroundMark x1="56738" y1="55990" x2="56738" y2="55990"/>
                        <a14:foregroundMark x1="58789" y1="52734" x2="58789" y2="52734"/>
                        <a14:foregroundMark x1="32617" y1="68880" x2="32617" y2="68880"/>
                        <a14:foregroundMark x1="38086" y1="81380" x2="38086" y2="81380"/>
                        <a14:foregroundMark x1="34570" y1="17839" x2="34570" y2="17839"/>
                        <a14:foregroundMark x1="36328" y1="17448" x2="36328" y2="17448"/>
                        <a14:foregroundMark x1="45996" y1="63281" x2="45996" y2="63281"/>
                        <a14:foregroundMark x1="39258" y1="63542" x2="39258" y2="63542"/>
                        <a14:foregroundMark x1="36133" y1="30599" x2="36133" y2="305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54" t="15476" r="34375" b="14338"/>
          <a:stretch/>
        </p:blipFill>
        <p:spPr bwMode="auto">
          <a:xfrm flipH="1">
            <a:off x="8667349" y="3487747"/>
            <a:ext cx="2780502" cy="3089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2878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0AEB0A4A-1CDC-4323-A974-0329395063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172" name="Picture 2">
            <a:extLst>
              <a:ext uri="{FF2B5EF4-FFF2-40B4-BE49-F238E27FC236}">
                <a16:creationId xmlns:a16="http://schemas.microsoft.com/office/drawing/2014/main" id="{B6CD9CBF-4512-4B8C-9D32-394B9EC3B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15372" y="-26640"/>
            <a:ext cx="12232051" cy="704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 bwMode="auto">
          <a:xfrm>
            <a:off x="-47625" y="5955873"/>
            <a:ext cx="12264305" cy="1059636"/>
          </a:xfrm>
          <a:prstGeom prst="rect">
            <a:avLst/>
          </a:prstGeom>
          <a:gradFill>
            <a:gsLst>
              <a:gs pos="0">
                <a:schemeClr val="accent3"/>
              </a:gs>
              <a:gs pos="97000">
                <a:srgbClr val="D9F5FF"/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14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8" y="836712"/>
            <a:ext cx="1069263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一邊聽 </a:t>
            </a:r>
            <a:r>
              <a:rPr lang="en-US" altLang="zh-TW" sz="2800" dirty="0">
                <a:solidFill>
                  <a:srgbClr val="0070C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C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大調音階，一邊用唱名把它唱出來。</a:t>
            </a:r>
            <a:endParaRPr lang="en-US" altLang="zh-TW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41" t="16667" r="13839" b="53770"/>
          <a:stretch/>
        </p:blipFill>
        <p:spPr bwMode="auto">
          <a:xfrm>
            <a:off x="2443177" y="1988840"/>
            <a:ext cx="6157891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1462914" y="5517232"/>
            <a:ext cx="776108" cy="727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2745205" y="5964673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4100973" y="5624160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5208092" y="6005167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6553341" y="5574023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7962520" y="5812563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9166143" y="5865239"/>
            <a:ext cx="605939" cy="56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10416480" y="5650498"/>
            <a:ext cx="605939" cy="56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737912" y="2665072"/>
            <a:ext cx="968044" cy="907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10263317" y="3037008"/>
            <a:ext cx="1032134" cy="96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10931784" y="452624"/>
            <a:ext cx="1032134" cy="96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11">
            <a:extLst>
              <a:ext uri="{FF2B5EF4-FFF2-40B4-BE49-F238E27FC236}">
                <a16:creationId xmlns:a16="http://schemas.microsoft.com/office/drawing/2014/main" id="{E79188BF-8AA3-499B-AAF1-B75AA7E44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2836592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38" name="Text Box 4">
            <a:extLst>
              <a:ext uri="{FF2B5EF4-FFF2-40B4-BE49-F238E27FC236}">
                <a16:creationId xmlns:a16="http://schemas.microsoft.com/office/drawing/2014/main" id="{7D290E35-FA0A-4B9C-8B0A-11937624D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7625" y="168821"/>
            <a:ext cx="2903266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  辨識</a:t>
            </a:r>
            <a:r>
              <a:rPr lang="en-US" altLang="zh-TW" sz="2800" dirty="0">
                <a:solidFill>
                  <a:srgbClr val="BD313E"/>
                </a:solidFill>
                <a:ea typeface="標楷體" panose="03000509000000000000" pitchFamily="65" charset="-120"/>
              </a:rPr>
              <a:t>C </a:t>
            </a: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大調音階</a:t>
            </a:r>
            <a:endParaRPr lang="en-US" altLang="zh-TW" sz="2800" dirty="0">
              <a:solidFill>
                <a:srgbClr val="BD313E"/>
              </a:solidFill>
              <a:ea typeface="標楷體" panose="03000509000000000000" pitchFamily="65" charset="-120"/>
            </a:endParaRPr>
          </a:p>
        </p:txBody>
      </p:sp>
      <p:pic>
        <p:nvPicPr>
          <p:cNvPr id="2" name="Music_for slide 6_4Ap4301_d">
            <a:hlinkClick r:id="" action="ppaction://media"/>
            <a:extLst>
              <a:ext uri="{FF2B5EF4-FFF2-40B4-BE49-F238E27FC236}">
                <a16:creationId xmlns:a16="http://schemas.microsoft.com/office/drawing/2014/main" id="{64C91EA4-1E0C-4652-B356-9DC2407F5D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75720" y="1418260"/>
            <a:ext cx="406400" cy="392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231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0AEB0A4A-1CDC-4323-A974-0329395063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172" name="Picture 2">
            <a:extLst>
              <a:ext uri="{FF2B5EF4-FFF2-40B4-BE49-F238E27FC236}">
                <a16:creationId xmlns:a16="http://schemas.microsoft.com/office/drawing/2014/main" id="{B6CD9CBF-4512-4B8C-9D32-394B9EC3B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15372" y="-26640"/>
            <a:ext cx="12232051" cy="704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 bwMode="auto">
          <a:xfrm>
            <a:off x="-47625" y="5955873"/>
            <a:ext cx="12264305" cy="1059636"/>
          </a:xfrm>
          <a:prstGeom prst="rect">
            <a:avLst/>
          </a:prstGeom>
          <a:gradFill>
            <a:gsLst>
              <a:gs pos="0">
                <a:schemeClr val="accent3"/>
              </a:gs>
              <a:gs pos="97000">
                <a:srgbClr val="D9F5FF"/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14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8" y="836712"/>
            <a:ext cx="1069263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一邊聽</a:t>
            </a:r>
            <a:r>
              <a:rPr lang="en-US" altLang="zh-TW" sz="2800" dirty="0">
                <a:solidFill>
                  <a:srgbClr val="0070C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C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大調音階，一邊用唱名把它唱出來。</a:t>
            </a:r>
            <a:endParaRPr lang="en-US" altLang="zh-TW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1459240" y="5517232"/>
            <a:ext cx="776108" cy="727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2741531" y="5964673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4097299" y="5624160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5204418" y="6005167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6549667" y="5574023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7958846" y="5812563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9162469" y="5865239"/>
            <a:ext cx="605939" cy="56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10416480" y="5650498"/>
            <a:ext cx="605939" cy="56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02" t="19593" r="15455" b="43700"/>
          <a:stretch/>
        </p:blipFill>
        <p:spPr bwMode="auto">
          <a:xfrm>
            <a:off x="2376558" y="1988840"/>
            <a:ext cx="6244390" cy="33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737912" y="2665072"/>
            <a:ext cx="968044" cy="907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10263317" y="3037008"/>
            <a:ext cx="1032134" cy="96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10931784" y="452624"/>
            <a:ext cx="1032134" cy="96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Rectangle 11">
            <a:extLst>
              <a:ext uri="{FF2B5EF4-FFF2-40B4-BE49-F238E27FC236}">
                <a16:creationId xmlns:a16="http://schemas.microsoft.com/office/drawing/2014/main" id="{E79188BF-8AA3-499B-AAF1-B75AA7E44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2836592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37" name="Text Box 4">
            <a:extLst>
              <a:ext uri="{FF2B5EF4-FFF2-40B4-BE49-F238E27FC236}">
                <a16:creationId xmlns:a16="http://schemas.microsoft.com/office/drawing/2014/main" id="{7D290E35-FA0A-4B9C-8B0A-11937624D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7625" y="168821"/>
            <a:ext cx="2903266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  辨識</a:t>
            </a:r>
            <a:r>
              <a:rPr lang="en-US" altLang="zh-TW" sz="2800" dirty="0">
                <a:solidFill>
                  <a:srgbClr val="BD313E"/>
                </a:solidFill>
                <a:ea typeface="標楷體" panose="03000509000000000000" pitchFamily="65" charset="-120"/>
              </a:rPr>
              <a:t>C </a:t>
            </a: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大調音階</a:t>
            </a:r>
            <a:endParaRPr lang="en-US" altLang="zh-TW" sz="2800" dirty="0">
              <a:solidFill>
                <a:srgbClr val="BD313E"/>
              </a:solidFill>
              <a:ea typeface="標楷體" panose="03000509000000000000" pitchFamily="65" charset="-120"/>
            </a:endParaRPr>
          </a:p>
        </p:txBody>
      </p:sp>
      <p:pic>
        <p:nvPicPr>
          <p:cNvPr id="4" name="4Ap4301_r">
            <a:hlinkClick r:id="" action="ppaction://media"/>
            <a:extLst>
              <a:ext uri="{FF2B5EF4-FFF2-40B4-BE49-F238E27FC236}">
                <a16:creationId xmlns:a16="http://schemas.microsoft.com/office/drawing/2014/main" id="{71BFE76A-9EF0-4A1F-B591-AC9013C58B3C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32829" y="1491021"/>
            <a:ext cx="406400" cy="392385"/>
          </a:xfrm>
        </p:spPr>
      </p:pic>
    </p:spTree>
    <p:extLst>
      <p:ext uri="{BB962C8B-B14F-4D97-AF65-F5344CB8AC3E}">
        <p14:creationId xmlns:p14="http://schemas.microsoft.com/office/powerpoint/2010/main" val="145374482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0AEB0A4A-1CDC-4323-A974-0329395063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172" name="Picture 2">
            <a:extLst>
              <a:ext uri="{FF2B5EF4-FFF2-40B4-BE49-F238E27FC236}">
                <a16:creationId xmlns:a16="http://schemas.microsoft.com/office/drawing/2014/main" id="{B6CD9CBF-4512-4B8C-9D32-394B9EC3B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15372" y="-26640"/>
            <a:ext cx="12232051" cy="704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 bwMode="auto">
          <a:xfrm>
            <a:off x="-47625" y="5955873"/>
            <a:ext cx="12264305" cy="1059636"/>
          </a:xfrm>
          <a:prstGeom prst="rect">
            <a:avLst/>
          </a:prstGeom>
          <a:gradFill>
            <a:gsLst>
              <a:gs pos="0">
                <a:schemeClr val="accent3"/>
              </a:gs>
              <a:gs pos="97000">
                <a:srgbClr val="D9F5FF"/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14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8" y="836712"/>
            <a:ext cx="1069263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一邊聽</a:t>
            </a:r>
            <a:r>
              <a:rPr lang="en-US" altLang="zh-TW" sz="2800" dirty="0">
                <a:solidFill>
                  <a:srgbClr val="0070C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C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大調音階，一邊用唱名把它唱出來。</a:t>
            </a:r>
            <a:endParaRPr lang="en-US" altLang="zh-TW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1459240" y="5517232"/>
            <a:ext cx="776108" cy="727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2741531" y="5964673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4097299" y="5624160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5204418" y="6005167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6549667" y="5574023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7958846" y="5812563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9162469" y="5865239"/>
            <a:ext cx="605939" cy="56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10416480" y="5650498"/>
            <a:ext cx="605939" cy="56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8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62" t="15014" r="11012" b="47421"/>
          <a:stretch/>
        </p:blipFill>
        <p:spPr bwMode="auto">
          <a:xfrm>
            <a:off x="2376558" y="1988840"/>
            <a:ext cx="6262559" cy="3314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737912" y="2665072"/>
            <a:ext cx="968044" cy="907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10263317" y="3037008"/>
            <a:ext cx="1032134" cy="96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10931784" y="452624"/>
            <a:ext cx="1032134" cy="96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Rectangle 11">
            <a:extLst>
              <a:ext uri="{FF2B5EF4-FFF2-40B4-BE49-F238E27FC236}">
                <a16:creationId xmlns:a16="http://schemas.microsoft.com/office/drawing/2014/main" id="{E79188BF-8AA3-499B-AAF1-B75AA7E44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2836592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36" name="Text Box 4">
            <a:extLst>
              <a:ext uri="{FF2B5EF4-FFF2-40B4-BE49-F238E27FC236}">
                <a16:creationId xmlns:a16="http://schemas.microsoft.com/office/drawing/2014/main" id="{7D290E35-FA0A-4B9C-8B0A-11937624D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7625" y="168821"/>
            <a:ext cx="2903266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  辨識</a:t>
            </a:r>
            <a:r>
              <a:rPr lang="en-US" altLang="zh-TW" sz="2800" dirty="0">
                <a:solidFill>
                  <a:srgbClr val="BD313E"/>
                </a:solidFill>
                <a:ea typeface="標楷體" panose="03000509000000000000" pitchFamily="65" charset="-120"/>
              </a:rPr>
              <a:t>C </a:t>
            </a: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大調音階</a:t>
            </a:r>
            <a:endParaRPr lang="en-US" altLang="zh-TW" sz="2800" dirty="0">
              <a:solidFill>
                <a:srgbClr val="BD313E"/>
              </a:solidFill>
              <a:ea typeface="標楷體" panose="03000509000000000000" pitchFamily="65" charset="-120"/>
            </a:endParaRPr>
          </a:p>
        </p:txBody>
      </p:sp>
      <p:pic>
        <p:nvPicPr>
          <p:cNvPr id="2" name="4Ap4301_m">
            <a:hlinkClick r:id="" action="ppaction://media"/>
            <a:extLst>
              <a:ext uri="{FF2B5EF4-FFF2-40B4-BE49-F238E27FC236}">
                <a16:creationId xmlns:a16="http://schemas.microsoft.com/office/drawing/2014/main" id="{CD6EE445-ADD3-40D1-A041-60EFB2E60987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56201" y="1466572"/>
            <a:ext cx="406400" cy="392385"/>
          </a:xfrm>
        </p:spPr>
      </p:pic>
    </p:spTree>
    <p:extLst>
      <p:ext uri="{BB962C8B-B14F-4D97-AF65-F5344CB8AC3E}">
        <p14:creationId xmlns:p14="http://schemas.microsoft.com/office/powerpoint/2010/main" val="167049494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0AEB0A4A-1CDC-4323-A974-0329395063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172" name="Picture 2">
            <a:extLst>
              <a:ext uri="{FF2B5EF4-FFF2-40B4-BE49-F238E27FC236}">
                <a16:creationId xmlns:a16="http://schemas.microsoft.com/office/drawing/2014/main" id="{B6CD9CBF-4512-4B8C-9D32-394B9EC3B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15372" y="-26640"/>
            <a:ext cx="12232051" cy="704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 bwMode="auto">
          <a:xfrm>
            <a:off x="-47625" y="5955873"/>
            <a:ext cx="12264305" cy="1059636"/>
          </a:xfrm>
          <a:prstGeom prst="rect">
            <a:avLst/>
          </a:prstGeom>
          <a:gradFill>
            <a:gsLst>
              <a:gs pos="0">
                <a:schemeClr val="accent3"/>
              </a:gs>
              <a:gs pos="97000">
                <a:srgbClr val="D9F5FF"/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14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8" y="836712"/>
            <a:ext cx="1069263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一邊聽</a:t>
            </a:r>
            <a:r>
              <a:rPr lang="en-US" altLang="zh-TW" sz="2800" dirty="0">
                <a:solidFill>
                  <a:srgbClr val="0070C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C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大調音階，一邊用唱名把它唱出來。</a:t>
            </a:r>
            <a:endParaRPr lang="en-US" altLang="zh-TW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1459240" y="5517232"/>
            <a:ext cx="776108" cy="727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2741531" y="5964673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4097299" y="5624160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5204418" y="6005167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6549667" y="5574023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7958846" y="5812563"/>
            <a:ext cx="662102" cy="6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9162469" y="5865239"/>
            <a:ext cx="605939" cy="56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10416480" y="5650498"/>
            <a:ext cx="605939" cy="56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2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6" t="15014" r="13385" b="46826"/>
          <a:stretch/>
        </p:blipFill>
        <p:spPr bwMode="auto">
          <a:xfrm>
            <a:off x="2351584" y="1988840"/>
            <a:ext cx="6262559" cy="35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737912" y="2665072"/>
            <a:ext cx="968044" cy="907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10263317" y="3037008"/>
            <a:ext cx="1032134" cy="96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t="54167" r="62946" b="34920"/>
          <a:stretch/>
        </p:blipFill>
        <p:spPr bwMode="auto">
          <a:xfrm>
            <a:off x="10931784" y="452624"/>
            <a:ext cx="1032134" cy="96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Rectangle 11">
            <a:extLst>
              <a:ext uri="{FF2B5EF4-FFF2-40B4-BE49-F238E27FC236}">
                <a16:creationId xmlns:a16="http://schemas.microsoft.com/office/drawing/2014/main" id="{E79188BF-8AA3-499B-AAF1-B75AA7E44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2836592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36" name="Text Box 4">
            <a:extLst>
              <a:ext uri="{FF2B5EF4-FFF2-40B4-BE49-F238E27FC236}">
                <a16:creationId xmlns:a16="http://schemas.microsoft.com/office/drawing/2014/main" id="{7D290E35-FA0A-4B9C-8B0A-11937624D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7625" y="168821"/>
            <a:ext cx="2903266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  辨識</a:t>
            </a:r>
            <a:r>
              <a:rPr lang="en-US" altLang="zh-TW" sz="2800" dirty="0">
                <a:solidFill>
                  <a:srgbClr val="BD313E"/>
                </a:solidFill>
                <a:ea typeface="標楷體" panose="03000509000000000000" pitchFamily="65" charset="-120"/>
              </a:rPr>
              <a:t>C </a:t>
            </a:r>
            <a:r>
              <a:rPr lang="zh-TW" altLang="en-US" sz="2800" dirty="0">
                <a:solidFill>
                  <a:srgbClr val="BD313E"/>
                </a:solidFill>
                <a:ea typeface="標楷體" panose="03000509000000000000" pitchFamily="65" charset="-120"/>
              </a:rPr>
              <a:t>大調音階</a:t>
            </a:r>
            <a:endParaRPr lang="en-US" altLang="zh-TW" sz="2800" dirty="0">
              <a:solidFill>
                <a:srgbClr val="BD313E"/>
              </a:solidFill>
              <a:ea typeface="標楷體" panose="03000509000000000000" pitchFamily="65" charset="-120"/>
            </a:endParaRPr>
          </a:p>
        </p:txBody>
      </p:sp>
      <p:pic>
        <p:nvPicPr>
          <p:cNvPr id="2" name="4Ap4301_f">
            <a:hlinkClick r:id="" action="ppaction://media"/>
            <a:extLst>
              <a:ext uri="{FF2B5EF4-FFF2-40B4-BE49-F238E27FC236}">
                <a16:creationId xmlns:a16="http://schemas.microsoft.com/office/drawing/2014/main" id="{0DFB6185-2F0A-4EC7-9F00-5BB8419659EE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76463" y="1503242"/>
            <a:ext cx="406400" cy="392385"/>
          </a:xfrm>
        </p:spPr>
      </p:pic>
    </p:spTree>
    <p:extLst>
      <p:ext uri="{BB962C8B-B14F-4D97-AF65-F5344CB8AC3E}">
        <p14:creationId xmlns:p14="http://schemas.microsoft.com/office/powerpoint/2010/main" val="2264752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pitchFamily="18" charset="-12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BB0F672ADDC474BB8B52D7656B537C3" ma:contentTypeVersion="9" ma:contentTypeDescription="Create a new document." ma:contentTypeScope="" ma:versionID="5e5334b40ef55c1af51c78f7c20211fe">
  <xsd:schema xmlns:xsd="http://www.w3.org/2001/XMLSchema" xmlns:xs="http://www.w3.org/2001/XMLSchema" xmlns:p="http://schemas.microsoft.com/office/2006/metadata/properties" xmlns:ns2="f456a434-ca4c-495b-af4b-5cc670c0e5dd" xmlns:ns3="c140335f-f93a-40a8-a8ab-e3e9122daab2" targetNamespace="http://schemas.microsoft.com/office/2006/metadata/properties" ma:root="true" ma:fieldsID="483f2e10e83af0a8089f3060363b5e03" ns2:_="" ns3:_="">
    <xsd:import namespace="f456a434-ca4c-495b-af4b-5cc670c0e5dd"/>
    <xsd:import namespace="c140335f-f93a-40a8-a8ab-e3e9122daab2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56a434-ca4c-495b-af4b-5cc670c0e5d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40335f-f93a-40a8-a8ab-e3e9122daab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A0B8513-D0E9-4579-9144-FB0E51EED8D6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F9A33C45-D592-48BA-904B-D707486B7F3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4BA6155-60EA-4CEF-897A-75A0F2A8185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456a434-ca4c-495b-af4b-5cc670c0e5dd"/>
    <ds:schemaRef ds:uri="c140335f-f93a-40a8-a8ab-e3e9122daab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12382</TotalTime>
  <Words>1414</Words>
  <Application>Microsoft Office PowerPoint</Application>
  <PresentationFormat>Widescreen</PresentationFormat>
  <Paragraphs>130</Paragraphs>
  <Slides>28</Slides>
  <Notes>13</Notes>
  <HiddenSlides>0</HiddenSlides>
  <MMClips>28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Arial Unicode MS</vt:lpstr>
      <vt:lpstr>微軟正黑體</vt:lpstr>
      <vt:lpstr>微軟正黑體 Light</vt:lpstr>
      <vt:lpstr>標楷體</vt:lpstr>
      <vt:lpstr>Arial</vt:lpstr>
      <vt:lpstr>Calibri</vt:lpstr>
      <vt:lpstr>Verdana</vt:lpstr>
      <vt:lpstr>預設簡報設計</vt:lpstr>
      <vt:lpstr>Microsoft Word 97 - 2003 Document</vt:lpstr>
      <vt:lpstr>PowerPoint Presentation</vt:lpstr>
      <vt:lpstr>學習重點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Pearson Asia Edu. Ltd.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Jade Lee</dc:creator>
  <cp:lastModifiedBy>Chan, Silvia</cp:lastModifiedBy>
  <cp:revision>974</cp:revision>
  <dcterms:created xsi:type="dcterms:W3CDTF">2010-12-02T06:19:15Z</dcterms:created>
  <dcterms:modified xsi:type="dcterms:W3CDTF">2021-01-07T08:55:17Z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0x010100DBB0F672ADDC474BB8B52D7656B537C3</vt:lpwstr>
  </property>
</Properties>
</file>