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4"/>
  </p:notesMasterIdLst>
  <p:sldIdLst>
    <p:sldId id="284" r:id="rId5"/>
    <p:sldId id="319" r:id="rId6"/>
    <p:sldId id="327" r:id="rId7"/>
    <p:sldId id="432" r:id="rId8"/>
    <p:sldId id="433" r:id="rId9"/>
    <p:sldId id="434" r:id="rId10"/>
    <p:sldId id="435" r:id="rId11"/>
    <p:sldId id="436" r:id="rId12"/>
    <p:sldId id="437" r:id="rId13"/>
    <p:sldId id="438" r:id="rId14"/>
    <p:sldId id="439" r:id="rId15"/>
    <p:sldId id="440" r:id="rId16"/>
    <p:sldId id="442" r:id="rId17"/>
    <p:sldId id="377" r:id="rId18"/>
    <p:sldId id="378" r:id="rId19"/>
    <p:sldId id="379" r:id="rId20"/>
    <p:sldId id="380" r:id="rId21"/>
    <p:sldId id="381" r:id="rId22"/>
    <p:sldId id="382" r:id="rId23"/>
    <p:sldId id="430" r:id="rId24"/>
    <p:sldId id="443" r:id="rId25"/>
    <p:sldId id="444" r:id="rId26"/>
    <p:sldId id="445" r:id="rId27"/>
    <p:sldId id="446" r:id="rId28"/>
    <p:sldId id="447" r:id="rId29"/>
    <p:sldId id="448" r:id="rId30"/>
    <p:sldId id="449" r:id="rId31"/>
    <p:sldId id="400" r:id="rId32"/>
    <p:sldId id="450" r:id="rId33"/>
    <p:sldId id="451" r:id="rId34"/>
    <p:sldId id="453" r:id="rId35"/>
    <p:sldId id="429" r:id="rId36"/>
    <p:sldId id="454" r:id="rId37"/>
    <p:sldId id="455" r:id="rId38"/>
    <p:sldId id="456" r:id="rId39"/>
    <p:sldId id="403" r:id="rId40"/>
    <p:sldId id="457" r:id="rId41"/>
    <p:sldId id="462" r:id="rId42"/>
    <p:sldId id="463" r:id="rId43"/>
    <p:sldId id="330" r:id="rId44"/>
    <p:sldId id="386" r:id="rId45"/>
    <p:sldId id="387" r:id="rId46"/>
    <p:sldId id="311" r:id="rId47"/>
    <p:sldId id="459" r:id="rId48"/>
    <p:sldId id="325" r:id="rId49"/>
    <p:sldId id="458" r:id="rId50"/>
    <p:sldId id="460" r:id="rId51"/>
    <p:sldId id="422" r:id="rId52"/>
    <p:sldId id="464" r:id="rId5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33FF"/>
    <a:srgbClr val="B9DBF0"/>
    <a:srgbClr val="FBA3EC"/>
    <a:srgbClr val="FF00FF"/>
    <a:srgbClr val="B4B4FF"/>
    <a:srgbClr val="B3B3FF"/>
    <a:srgbClr val="008000"/>
    <a:srgbClr val="80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2138" autoAdjust="0"/>
  </p:normalViewPr>
  <p:slideViewPr>
    <p:cSldViewPr>
      <p:cViewPr varScale="1">
        <p:scale>
          <a:sx n="55" d="100"/>
          <a:sy n="55" d="100"/>
        </p:scale>
        <p:origin x="125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bc13349b-03ef-4b71-8ee4-a941a4a67ec9" providerId="ADAL" clId="{CB2D1C50-FCCE-4BBB-BDB1-84C8FEFA8971}"/>
    <pc:docChg chg="undo custSel delSld modSld">
      <pc:chgData name="Chan, Candace" userId="bc13349b-03ef-4b71-8ee4-a941a4a67ec9" providerId="ADAL" clId="{CB2D1C50-FCCE-4BBB-BDB1-84C8FEFA8971}" dt="2020-09-07T08:09:51.523" v="423" actId="1076"/>
      <pc:docMkLst>
        <pc:docMk/>
      </pc:docMkLst>
      <pc:sldChg chg="addSp delSp modSp delAnim modAnim modNotesTx">
        <pc:chgData name="Chan, Candace" userId="bc13349b-03ef-4b71-8ee4-a941a4a67ec9" providerId="ADAL" clId="{CB2D1C50-FCCE-4BBB-BDB1-84C8FEFA8971}" dt="2020-09-07T07:52:27.750" v="188"/>
        <pc:sldMkLst>
          <pc:docMk/>
          <pc:sldMk cId="689627321" sldId="377"/>
        </pc:sldMkLst>
        <pc:spChg chg="add mod">
          <ac:chgData name="Chan, Candace" userId="bc13349b-03ef-4b71-8ee4-a941a4a67ec9" providerId="ADAL" clId="{CB2D1C50-FCCE-4BBB-BDB1-84C8FEFA8971}" dt="2020-09-07T07:51:50.225" v="174" actId="1036"/>
          <ac:spMkLst>
            <pc:docMk/>
            <pc:sldMk cId="689627321" sldId="377"/>
            <ac:spMk id="2" creationId="{88FB7B93-E039-4CDC-9A8A-1A9555AB4D10}"/>
          </ac:spMkLst>
        </pc:spChg>
        <pc:spChg chg="del topLvl">
          <ac:chgData name="Chan, Candace" userId="bc13349b-03ef-4b71-8ee4-a941a4a67ec9" providerId="ADAL" clId="{CB2D1C50-FCCE-4BBB-BDB1-84C8FEFA8971}" dt="2020-09-07T07:50:32.694" v="141" actId="478"/>
          <ac:spMkLst>
            <pc:docMk/>
            <pc:sldMk cId="689627321" sldId="377"/>
            <ac:spMk id="23" creationId="{3A88A6A4-C2D7-4925-93BA-C0C0F2F277CF}"/>
          </ac:spMkLst>
        </pc:spChg>
        <pc:spChg chg="del topLvl">
          <ac:chgData name="Chan, Candace" userId="bc13349b-03ef-4b71-8ee4-a941a4a67ec9" providerId="ADAL" clId="{CB2D1C50-FCCE-4BBB-BDB1-84C8FEFA8971}" dt="2020-09-07T07:50:31.893" v="140" actId="478"/>
          <ac:spMkLst>
            <pc:docMk/>
            <pc:sldMk cId="689627321" sldId="377"/>
            <ac:spMk id="24" creationId="{C3C3B524-181A-4433-B354-93FB4CA974E5}"/>
          </ac:spMkLst>
        </pc:spChg>
        <pc:spChg chg="add del topLvl">
          <ac:chgData name="Chan, Candace" userId="bc13349b-03ef-4b71-8ee4-a941a4a67ec9" providerId="ADAL" clId="{CB2D1C50-FCCE-4BBB-BDB1-84C8FEFA8971}" dt="2020-09-07T07:50:33.336" v="142" actId="478"/>
          <ac:spMkLst>
            <pc:docMk/>
            <pc:sldMk cId="689627321" sldId="377"/>
            <ac:spMk id="29" creationId="{79E3DBCE-A351-4080-8C3F-8B24B7EF5B59}"/>
          </ac:spMkLst>
        </pc:spChg>
        <pc:spChg chg="del topLvl">
          <ac:chgData name="Chan, Candace" userId="bc13349b-03ef-4b71-8ee4-a941a4a67ec9" providerId="ADAL" clId="{CB2D1C50-FCCE-4BBB-BDB1-84C8FEFA8971}" dt="2020-09-07T07:49:43.448" v="117" actId="478"/>
          <ac:spMkLst>
            <pc:docMk/>
            <pc:sldMk cId="689627321" sldId="377"/>
            <ac:spMk id="30" creationId="{6D764B14-D204-4A50-99D4-B5D9B9304C38}"/>
          </ac:spMkLst>
        </pc:spChg>
        <pc:spChg chg="mod">
          <ac:chgData name="Chan, Candace" userId="bc13349b-03ef-4b71-8ee4-a941a4a67ec9" providerId="ADAL" clId="{CB2D1C50-FCCE-4BBB-BDB1-84C8FEFA8971}" dt="2020-09-07T07:49:14.928" v="110" actId="14100"/>
          <ac:spMkLst>
            <pc:docMk/>
            <pc:sldMk cId="689627321" sldId="377"/>
            <ac:spMk id="39" creationId="{8DA294B0-AB45-45E0-A33D-1D6E1A28F658}"/>
          </ac:spMkLst>
        </pc:spChg>
        <pc:spChg chg="mod">
          <ac:chgData name="Chan, Candace" userId="bc13349b-03ef-4b71-8ee4-a941a4a67ec9" providerId="ADAL" clId="{CB2D1C50-FCCE-4BBB-BDB1-84C8FEFA8971}" dt="2020-09-07T07:49:12.337" v="109" actId="14100"/>
          <ac:spMkLst>
            <pc:docMk/>
            <pc:sldMk cId="689627321" sldId="377"/>
            <ac:spMk id="40" creationId="{5CEC86D8-11E8-4C13-A274-F2571DF8238C}"/>
          </ac:spMkLst>
        </pc:spChg>
        <pc:spChg chg="add mod">
          <ac:chgData name="Chan, Candace" userId="bc13349b-03ef-4b71-8ee4-a941a4a67ec9" providerId="ADAL" clId="{CB2D1C50-FCCE-4BBB-BDB1-84C8FEFA8971}" dt="2020-09-07T07:51:32.448" v="160" actId="1076"/>
          <ac:spMkLst>
            <pc:docMk/>
            <pc:sldMk cId="689627321" sldId="377"/>
            <ac:spMk id="51" creationId="{A0E81D98-54D4-45F3-B373-194EE5EB2E34}"/>
          </ac:spMkLst>
        </pc:spChg>
        <pc:spChg chg="add mod">
          <ac:chgData name="Chan, Candace" userId="bc13349b-03ef-4b71-8ee4-a941a4a67ec9" providerId="ADAL" clId="{CB2D1C50-FCCE-4BBB-BDB1-84C8FEFA8971}" dt="2020-09-07T07:51:36.609" v="163" actId="1037"/>
          <ac:spMkLst>
            <pc:docMk/>
            <pc:sldMk cId="689627321" sldId="377"/>
            <ac:spMk id="52" creationId="{C1928C93-296E-4D75-B19E-1386114201CB}"/>
          </ac:spMkLst>
        </pc:spChg>
        <pc:spChg chg="add mod">
          <ac:chgData name="Chan, Candace" userId="bc13349b-03ef-4b71-8ee4-a941a4a67ec9" providerId="ADAL" clId="{CB2D1C50-FCCE-4BBB-BDB1-84C8FEFA8971}" dt="2020-09-07T07:51:41.761" v="167" actId="1036"/>
          <ac:spMkLst>
            <pc:docMk/>
            <pc:sldMk cId="689627321" sldId="377"/>
            <ac:spMk id="53" creationId="{26D8A661-A612-4141-9860-AA5184868F33}"/>
          </ac:spMkLst>
        </pc:spChg>
        <pc:spChg chg="add mod">
          <ac:chgData name="Chan, Candace" userId="bc13349b-03ef-4b71-8ee4-a941a4a67ec9" providerId="ADAL" clId="{CB2D1C50-FCCE-4BBB-BDB1-84C8FEFA8971}" dt="2020-09-07T07:51:46.322" v="170" actId="1037"/>
          <ac:spMkLst>
            <pc:docMk/>
            <pc:sldMk cId="689627321" sldId="377"/>
            <ac:spMk id="54" creationId="{AEE55AA4-027F-4107-805D-7B00DA13723D}"/>
          </ac:spMkLst>
        </pc:spChg>
        <pc:spChg chg="del">
          <ac:chgData name="Chan, Candace" userId="bc13349b-03ef-4b71-8ee4-a941a4a67ec9" providerId="ADAL" clId="{CB2D1C50-FCCE-4BBB-BDB1-84C8FEFA8971}" dt="2020-09-07T07:51:10.770" v="155" actId="478"/>
          <ac:spMkLst>
            <pc:docMk/>
            <pc:sldMk cId="689627321" sldId="377"/>
            <ac:spMk id="6146" creationId="{DB171049-674C-440A-9157-EA11C3F09A35}"/>
          </ac:spMkLst>
        </pc:spChg>
        <pc:spChg chg="mod">
          <ac:chgData name="Chan, Candace" userId="bc13349b-03ef-4b71-8ee4-a941a4a67ec9" providerId="ADAL" clId="{CB2D1C50-FCCE-4BBB-BDB1-84C8FEFA8971}" dt="2020-09-07T07:51:13.080" v="156" actId="1076"/>
          <ac:spMkLst>
            <pc:docMk/>
            <pc:sldMk cId="689627321" sldId="377"/>
            <ac:spMk id="6149" creationId="{8C885B92-8BEB-4BFF-9860-1C47816EB5D7}"/>
          </ac:spMkLst>
        </pc:spChg>
        <pc:grpChg chg="del">
          <ac:chgData name="Chan, Candace" userId="bc13349b-03ef-4b71-8ee4-a941a4a67ec9" providerId="ADAL" clId="{CB2D1C50-FCCE-4BBB-BDB1-84C8FEFA8971}" dt="2020-09-07T07:50:33.819" v="143" actId="478"/>
          <ac:grpSpMkLst>
            <pc:docMk/>
            <pc:sldMk cId="689627321" sldId="377"/>
            <ac:grpSpMk id="14" creationId="{245B4251-AAE5-4428-B6B3-D12D43F0CD02}"/>
          </ac:grpSpMkLst>
        </pc:grpChg>
        <pc:grpChg chg="del">
          <ac:chgData name="Chan, Candace" userId="bc13349b-03ef-4b71-8ee4-a941a4a67ec9" providerId="ADAL" clId="{CB2D1C50-FCCE-4BBB-BDB1-84C8FEFA8971}" dt="2020-09-07T07:50:31.893" v="140" actId="478"/>
          <ac:grpSpMkLst>
            <pc:docMk/>
            <pc:sldMk cId="689627321" sldId="377"/>
            <ac:grpSpMk id="22" creationId="{AF8E4EDA-D613-4850-8313-A092918513A6}"/>
          </ac:grpSpMkLst>
        </pc:grpChg>
        <pc:grpChg chg="del">
          <ac:chgData name="Chan, Candace" userId="bc13349b-03ef-4b71-8ee4-a941a4a67ec9" providerId="ADAL" clId="{CB2D1C50-FCCE-4BBB-BDB1-84C8FEFA8971}" dt="2020-09-07T07:50:34.441" v="144" actId="478"/>
          <ac:grpSpMkLst>
            <pc:docMk/>
            <pc:sldMk cId="689627321" sldId="377"/>
            <ac:grpSpMk id="25" creationId="{ED2230A6-09EF-4248-BE37-EE2AFC8913DC}"/>
          </ac:grpSpMkLst>
        </pc:grpChg>
        <pc:grpChg chg="del">
          <ac:chgData name="Chan, Candace" userId="bc13349b-03ef-4b71-8ee4-a941a4a67ec9" providerId="ADAL" clId="{CB2D1C50-FCCE-4BBB-BDB1-84C8FEFA8971}" dt="2020-09-07T07:49:43.448" v="117" actId="478"/>
          <ac:grpSpMkLst>
            <pc:docMk/>
            <pc:sldMk cId="689627321" sldId="377"/>
            <ac:grpSpMk id="28" creationId="{3171CED3-BAE2-42D4-B2DC-700B71286B59}"/>
          </ac:grpSpMkLst>
        </pc:grpChg>
        <pc:grpChg chg="del">
          <ac:chgData name="Chan, Candace" userId="bc13349b-03ef-4b71-8ee4-a941a4a67ec9" providerId="ADAL" clId="{CB2D1C50-FCCE-4BBB-BDB1-84C8FEFA8971}" dt="2020-09-07T07:50:35.029" v="145" actId="478"/>
          <ac:grpSpMkLst>
            <pc:docMk/>
            <pc:sldMk cId="689627321" sldId="377"/>
            <ac:grpSpMk id="31" creationId="{DB05CD58-5E8B-4EDF-8B04-7FF847E57DB1}"/>
          </ac:grpSpMkLst>
        </pc:grpChg>
        <pc:picChg chg="mod">
          <ac:chgData name="Chan, Candace" userId="bc13349b-03ef-4b71-8ee4-a941a4a67ec9" providerId="ADAL" clId="{CB2D1C50-FCCE-4BBB-BDB1-84C8FEFA8971}" dt="2020-09-07T07:51:04.240" v="152" actId="1076"/>
          <ac:picMkLst>
            <pc:docMk/>
            <pc:sldMk cId="689627321" sldId="377"/>
            <ac:picMk id="3" creationId="{A0B851E8-8CFA-4747-8E9F-0411B4093911}"/>
          </ac:picMkLst>
        </pc:picChg>
        <pc:picChg chg="mod">
          <ac:chgData name="Chan, Candace" userId="bc13349b-03ef-4b71-8ee4-a941a4a67ec9" providerId="ADAL" clId="{CB2D1C50-FCCE-4BBB-BDB1-84C8FEFA8971}" dt="2020-09-07T07:51:05.584" v="153" actId="1076"/>
          <ac:picMkLst>
            <pc:docMk/>
            <pc:sldMk cId="689627321" sldId="377"/>
            <ac:picMk id="10" creationId="{EBDD5A08-39E1-4A55-A90A-57626DE5970A}"/>
          </ac:picMkLst>
        </pc:picChg>
        <pc:picChg chg="mod">
          <ac:chgData name="Chan, Candace" userId="bc13349b-03ef-4b71-8ee4-a941a4a67ec9" providerId="ADAL" clId="{CB2D1C50-FCCE-4BBB-BDB1-84C8FEFA8971}" dt="2020-09-07T07:51:06.944" v="154" actId="1076"/>
          <ac:picMkLst>
            <pc:docMk/>
            <pc:sldMk cId="689627321" sldId="377"/>
            <ac:picMk id="11" creationId="{5FB8DA67-51A1-412F-AA7E-CE8CB1731552}"/>
          </ac:picMkLst>
        </pc:picChg>
        <pc:picChg chg="del">
          <ac:chgData name="Chan, Candace" userId="bc13349b-03ef-4b71-8ee4-a941a4a67ec9" providerId="ADAL" clId="{CB2D1C50-FCCE-4BBB-BDB1-84C8FEFA8971}" dt="2020-09-07T07:49:54.566" v="124" actId="478"/>
          <ac:picMkLst>
            <pc:docMk/>
            <pc:sldMk cId="689627321" sldId="377"/>
            <ac:picMk id="34" creationId="{ABA06E5C-0EDE-45F3-A307-8286C6580DF8}"/>
          </ac:picMkLst>
        </pc:picChg>
        <pc:picChg chg="del">
          <ac:chgData name="Chan, Candace" userId="bc13349b-03ef-4b71-8ee4-a941a4a67ec9" providerId="ADAL" clId="{CB2D1C50-FCCE-4BBB-BDB1-84C8FEFA8971}" dt="2020-09-07T07:49:54.070" v="123" actId="478"/>
          <ac:picMkLst>
            <pc:docMk/>
            <pc:sldMk cId="689627321" sldId="377"/>
            <ac:picMk id="35" creationId="{309373FC-3DD4-48EF-B6B0-1546DC3329F5}"/>
          </ac:picMkLst>
        </pc:picChg>
        <pc:picChg chg="add del">
          <ac:chgData name="Chan, Candace" userId="bc13349b-03ef-4b71-8ee4-a941a4a67ec9" providerId="ADAL" clId="{CB2D1C50-FCCE-4BBB-BDB1-84C8FEFA8971}" dt="2020-09-07T07:49:52.994" v="122" actId="478"/>
          <ac:picMkLst>
            <pc:docMk/>
            <pc:sldMk cId="689627321" sldId="377"/>
            <ac:picMk id="36" creationId="{F9EF2B4E-847B-4A1F-8C11-98888D2783F9}"/>
          </ac:picMkLst>
        </pc:picChg>
        <pc:picChg chg="del">
          <ac:chgData name="Chan, Candace" userId="bc13349b-03ef-4b71-8ee4-a941a4a67ec9" providerId="ADAL" clId="{CB2D1C50-FCCE-4BBB-BDB1-84C8FEFA8971}" dt="2020-09-07T07:49:55.730" v="126" actId="478"/>
          <ac:picMkLst>
            <pc:docMk/>
            <pc:sldMk cId="689627321" sldId="377"/>
            <ac:picMk id="37" creationId="{522F75BB-AE3B-4636-881B-6FEDFA684924}"/>
          </ac:picMkLst>
        </pc:picChg>
        <pc:picChg chg="del">
          <ac:chgData name="Chan, Candace" userId="bc13349b-03ef-4b71-8ee4-a941a4a67ec9" providerId="ADAL" clId="{CB2D1C50-FCCE-4BBB-BDB1-84C8FEFA8971}" dt="2020-09-07T07:49:55.316" v="125" actId="478"/>
          <ac:picMkLst>
            <pc:docMk/>
            <pc:sldMk cId="689627321" sldId="377"/>
            <ac:picMk id="38" creationId="{3B221F8E-2F96-481D-A2DC-F87AB400ADD6}"/>
          </ac:picMkLst>
        </pc:picChg>
        <pc:picChg chg="add del">
          <ac:chgData name="Chan, Candace" userId="bc13349b-03ef-4b71-8ee4-a941a4a67ec9" providerId="ADAL" clId="{CB2D1C50-FCCE-4BBB-BDB1-84C8FEFA8971}" dt="2020-09-07T07:49:23.923" v="112"/>
          <ac:picMkLst>
            <pc:docMk/>
            <pc:sldMk cId="689627321" sldId="377"/>
            <ac:picMk id="41" creationId="{7E7DAE88-AF19-4419-AE66-61F223FF903A}"/>
          </ac:picMkLst>
        </pc:picChg>
        <pc:picChg chg="add del">
          <ac:chgData name="Chan, Candace" userId="bc13349b-03ef-4b71-8ee4-a941a4a67ec9" providerId="ADAL" clId="{CB2D1C50-FCCE-4BBB-BDB1-84C8FEFA8971}" dt="2020-09-07T07:49:23.923" v="112"/>
          <ac:picMkLst>
            <pc:docMk/>
            <pc:sldMk cId="689627321" sldId="377"/>
            <ac:picMk id="42" creationId="{3FF592EB-8614-4936-A527-31FD86F55200}"/>
          </ac:picMkLst>
        </pc:picChg>
        <pc:picChg chg="add del">
          <ac:chgData name="Chan, Candace" userId="bc13349b-03ef-4b71-8ee4-a941a4a67ec9" providerId="ADAL" clId="{CB2D1C50-FCCE-4BBB-BDB1-84C8FEFA8971}" dt="2020-09-07T07:49:23.923" v="112"/>
          <ac:picMkLst>
            <pc:docMk/>
            <pc:sldMk cId="689627321" sldId="377"/>
            <ac:picMk id="43" creationId="{90073603-4B64-4B2F-88E1-00FB486DBC8A}"/>
          </ac:picMkLst>
        </pc:picChg>
        <pc:picChg chg="add del">
          <ac:chgData name="Chan, Candace" userId="bc13349b-03ef-4b71-8ee4-a941a4a67ec9" providerId="ADAL" clId="{CB2D1C50-FCCE-4BBB-BDB1-84C8FEFA8971}" dt="2020-09-07T07:49:23.923" v="112"/>
          <ac:picMkLst>
            <pc:docMk/>
            <pc:sldMk cId="689627321" sldId="377"/>
            <ac:picMk id="44" creationId="{4CB08824-D3A4-4719-B3C8-CDA5BC40C225}"/>
          </ac:picMkLst>
        </pc:picChg>
        <pc:picChg chg="add del">
          <ac:chgData name="Chan, Candace" userId="bc13349b-03ef-4b71-8ee4-a941a4a67ec9" providerId="ADAL" clId="{CB2D1C50-FCCE-4BBB-BDB1-84C8FEFA8971}" dt="2020-09-07T07:49:23.923" v="112"/>
          <ac:picMkLst>
            <pc:docMk/>
            <pc:sldMk cId="689627321" sldId="377"/>
            <ac:picMk id="45" creationId="{51E5F362-0F4A-47C9-96FD-3256C4CB0069}"/>
          </ac:picMkLst>
        </pc:picChg>
        <pc:picChg chg="add del">
          <ac:chgData name="Chan, Candace" userId="bc13349b-03ef-4b71-8ee4-a941a4a67ec9" providerId="ADAL" clId="{CB2D1C50-FCCE-4BBB-BDB1-84C8FEFA8971}" dt="2020-09-07T07:49:29.369" v="114"/>
          <ac:picMkLst>
            <pc:docMk/>
            <pc:sldMk cId="689627321" sldId="377"/>
            <ac:picMk id="46" creationId="{2234C697-7D50-4E68-91EB-192D6FAA51F6}"/>
          </ac:picMkLst>
        </pc:picChg>
        <pc:picChg chg="add del">
          <ac:chgData name="Chan, Candace" userId="bc13349b-03ef-4b71-8ee4-a941a4a67ec9" providerId="ADAL" clId="{CB2D1C50-FCCE-4BBB-BDB1-84C8FEFA8971}" dt="2020-09-07T07:49:29.369" v="114"/>
          <ac:picMkLst>
            <pc:docMk/>
            <pc:sldMk cId="689627321" sldId="377"/>
            <ac:picMk id="47" creationId="{39BB7147-B2A4-4042-9843-6B36E8102A2B}"/>
          </ac:picMkLst>
        </pc:picChg>
        <pc:picChg chg="add del">
          <ac:chgData name="Chan, Candace" userId="bc13349b-03ef-4b71-8ee4-a941a4a67ec9" providerId="ADAL" clId="{CB2D1C50-FCCE-4BBB-BDB1-84C8FEFA8971}" dt="2020-09-07T07:49:29.369" v="114"/>
          <ac:picMkLst>
            <pc:docMk/>
            <pc:sldMk cId="689627321" sldId="377"/>
            <ac:picMk id="48" creationId="{94F6992A-C471-4F2D-82BA-AC551037523C}"/>
          </ac:picMkLst>
        </pc:picChg>
        <pc:picChg chg="add del">
          <ac:chgData name="Chan, Candace" userId="bc13349b-03ef-4b71-8ee4-a941a4a67ec9" providerId="ADAL" clId="{CB2D1C50-FCCE-4BBB-BDB1-84C8FEFA8971}" dt="2020-09-07T07:49:29.369" v="114"/>
          <ac:picMkLst>
            <pc:docMk/>
            <pc:sldMk cId="689627321" sldId="377"/>
            <ac:picMk id="49" creationId="{5A09285E-B09A-4AF2-AF6F-7C3D9983B02D}"/>
          </ac:picMkLst>
        </pc:picChg>
        <pc:picChg chg="add del">
          <ac:chgData name="Chan, Candace" userId="bc13349b-03ef-4b71-8ee4-a941a4a67ec9" providerId="ADAL" clId="{CB2D1C50-FCCE-4BBB-BDB1-84C8FEFA8971}" dt="2020-09-07T07:49:29.369" v="114"/>
          <ac:picMkLst>
            <pc:docMk/>
            <pc:sldMk cId="689627321" sldId="377"/>
            <ac:picMk id="50" creationId="{FAEFF2B4-2C5D-4BCE-AAC8-70E770D1F4B5}"/>
          </ac:picMkLst>
        </pc:picChg>
        <pc:picChg chg="add ord">
          <ac:chgData name="Chan, Candace" userId="bc13349b-03ef-4b71-8ee4-a941a4a67ec9" providerId="ADAL" clId="{CB2D1C50-FCCE-4BBB-BDB1-84C8FEFA8971}" dt="2020-09-07T07:50:59.881" v="150" actId="167"/>
          <ac:picMkLst>
            <pc:docMk/>
            <pc:sldMk cId="689627321" sldId="377"/>
            <ac:picMk id="55" creationId="{B4C07F62-F32B-4082-95E0-EA2EFF65A8A6}"/>
          </ac:picMkLst>
        </pc:picChg>
        <pc:picChg chg="add ord">
          <ac:chgData name="Chan, Candace" userId="bc13349b-03ef-4b71-8ee4-a941a4a67ec9" providerId="ADAL" clId="{CB2D1C50-FCCE-4BBB-BDB1-84C8FEFA8971}" dt="2020-09-07T07:50:59.881" v="150" actId="167"/>
          <ac:picMkLst>
            <pc:docMk/>
            <pc:sldMk cId="689627321" sldId="377"/>
            <ac:picMk id="56" creationId="{E890EE63-81C5-47A3-B4E7-42CADB29DBA9}"/>
          </ac:picMkLst>
        </pc:picChg>
        <pc:picChg chg="add ord">
          <ac:chgData name="Chan, Candace" userId="bc13349b-03ef-4b71-8ee4-a941a4a67ec9" providerId="ADAL" clId="{CB2D1C50-FCCE-4BBB-BDB1-84C8FEFA8971}" dt="2020-09-07T07:50:59.881" v="150" actId="167"/>
          <ac:picMkLst>
            <pc:docMk/>
            <pc:sldMk cId="689627321" sldId="377"/>
            <ac:picMk id="57" creationId="{A7FE81AC-D8BF-433F-9B63-B942373CD2A3}"/>
          </ac:picMkLst>
        </pc:picChg>
        <pc:picChg chg="add ord">
          <ac:chgData name="Chan, Candace" userId="bc13349b-03ef-4b71-8ee4-a941a4a67ec9" providerId="ADAL" clId="{CB2D1C50-FCCE-4BBB-BDB1-84C8FEFA8971}" dt="2020-09-07T07:50:59.881" v="150" actId="167"/>
          <ac:picMkLst>
            <pc:docMk/>
            <pc:sldMk cId="689627321" sldId="377"/>
            <ac:picMk id="58" creationId="{24695B3D-217C-4348-8B2E-15F45E582046}"/>
          </ac:picMkLst>
        </pc:picChg>
        <pc:picChg chg="add ord">
          <ac:chgData name="Chan, Candace" userId="bc13349b-03ef-4b71-8ee4-a941a4a67ec9" providerId="ADAL" clId="{CB2D1C50-FCCE-4BBB-BDB1-84C8FEFA8971}" dt="2020-09-07T07:50:59.881" v="150" actId="167"/>
          <ac:picMkLst>
            <pc:docMk/>
            <pc:sldMk cId="689627321" sldId="377"/>
            <ac:picMk id="59" creationId="{3D8D4A22-87B1-4788-B972-7912138B121D}"/>
          </ac:picMkLst>
        </pc:picChg>
        <pc:picChg chg="mod">
          <ac:chgData name="Chan, Candace" userId="bc13349b-03ef-4b71-8ee4-a941a4a67ec9" providerId="ADAL" clId="{CB2D1C50-FCCE-4BBB-BDB1-84C8FEFA8971}" dt="2020-09-07T07:51:02.087" v="151" actId="167"/>
          <ac:picMkLst>
            <pc:docMk/>
            <pc:sldMk cId="689627321" sldId="377"/>
            <ac:picMk id="6148" creationId="{B23991B8-C1C4-463F-97CE-E767D9797F34}"/>
          </ac:picMkLst>
        </pc:picChg>
      </pc:sldChg>
      <pc:sldChg chg="addSp delSp modSp modNotesTx">
        <pc:chgData name="Chan, Candace" userId="bc13349b-03ef-4b71-8ee4-a941a4a67ec9" providerId="ADAL" clId="{CB2D1C50-FCCE-4BBB-BDB1-84C8FEFA8971}" dt="2020-09-07T07:59:00.633" v="349" actId="20577"/>
        <pc:sldMkLst>
          <pc:docMk/>
          <pc:sldMk cId="3795166724" sldId="378"/>
        </pc:sldMkLst>
        <pc:spChg chg="add del">
          <ac:chgData name="Chan, Candace" userId="bc13349b-03ef-4b71-8ee4-a941a4a67ec9" providerId="ADAL" clId="{CB2D1C50-FCCE-4BBB-BDB1-84C8FEFA8971}" dt="2020-09-07T07:55:24.179" v="194"/>
          <ac:spMkLst>
            <pc:docMk/>
            <pc:sldMk cId="3795166724" sldId="378"/>
            <ac:spMk id="2" creationId="{0C223CB6-06BB-4815-9C1E-214547E24955}"/>
          </ac:spMkLst>
        </pc:spChg>
        <pc:spChg chg="mod">
          <ac:chgData name="Chan, Candace" userId="bc13349b-03ef-4b71-8ee4-a941a4a67ec9" providerId="ADAL" clId="{CB2D1C50-FCCE-4BBB-BDB1-84C8FEFA8971}" dt="2020-09-07T07:52:43.016" v="191" actId="14100"/>
          <ac:spMkLst>
            <pc:docMk/>
            <pc:sldMk cId="3795166724" sldId="378"/>
            <ac:spMk id="11" creationId="{32F7C2FB-B013-43C0-853D-EC65944D5B85}"/>
          </ac:spMkLst>
        </pc:spChg>
        <pc:spChg chg="mod">
          <ac:chgData name="Chan, Candace" userId="bc13349b-03ef-4b71-8ee4-a941a4a67ec9" providerId="ADAL" clId="{CB2D1C50-FCCE-4BBB-BDB1-84C8FEFA8971}" dt="2020-09-07T07:53:01.240" v="192" actId="13926"/>
          <ac:spMkLst>
            <pc:docMk/>
            <pc:sldMk cId="3795166724" sldId="378"/>
            <ac:spMk id="12" creationId="{623FCB58-A18B-4F1E-9F6D-A3E09BA8FBC7}"/>
          </ac:spMkLst>
        </pc:spChg>
        <pc:spChg chg="add del mod">
          <ac:chgData name="Chan, Candace" userId="bc13349b-03ef-4b71-8ee4-a941a4a67ec9" providerId="ADAL" clId="{CB2D1C50-FCCE-4BBB-BDB1-84C8FEFA8971}" dt="2020-09-07T07:55:45.425" v="221"/>
          <ac:spMkLst>
            <pc:docMk/>
            <pc:sldMk cId="3795166724" sldId="378"/>
            <ac:spMk id="13" creationId="{003493E3-061A-40E6-9E5E-907BEB8A8C19}"/>
          </ac:spMkLst>
        </pc:spChg>
        <pc:spChg chg="add del mod">
          <ac:chgData name="Chan, Candace" userId="bc13349b-03ef-4b71-8ee4-a941a4a67ec9" providerId="ADAL" clId="{CB2D1C50-FCCE-4BBB-BDB1-84C8FEFA8971}" dt="2020-09-07T07:57:33.985" v="295" actId="478"/>
          <ac:spMkLst>
            <pc:docMk/>
            <pc:sldMk cId="3795166724" sldId="378"/>
            <ac:spMk id="14" creationId="{88C097B1-06ED-4CA1-B4FD-30EF8B397839}"/>
          </ac:spMkLst>
        </pc:spChg>
        <pc:spChg chg="add mod">
          <ac:chgData name="Chan, Candace" userId="bc13349b-03ef-4b71-8ee4-a941a4a67ec9" providerId="ADAL" clId="{CB2D1C50-FCCE-4BBB-BDB1-84C8FEFA8971}" dt="2020-09-07T07:58:49.565" v="346" actId="207"/>
          <ac:spMkLst>
            <pc:docMk/>
            <pc:sldMk cId="3795166724" sldId="378"/>
            <ac:spMk id="15" creationId="{E22F484C-E592-4AAC-975E-437CF630D46D}"/>
          </ac:spMkLst>
        </pc:spChg>
        <pc:spChg chg="mod">
          <ac:chgData name="Chan, Candace" userId="bc13349b-03ef-4b71-8ee4-a941a4a67ec9" providerId="ADAL" clId="{CB2D1C50-FCCE-4BBB-BDB1-84C8FEFA8971}" dt="2020-09-07T07:58:47.489" v="345" actId="207"/>
          <ac:spMkLst>
            <pc:docMk/>
            <pc:sldMk cId="3795166724" sldId="378"/>
            <ac:spMk id="6149" creationId="{8C885B92-8BEB-4BFF-9860-1C47816EB5D7}"/>
          </ac:spMkLst>
        </pc:spChg>
        <pc:picChg chg="mod">
          <ac:chgData name="Chan, Candace" userId="bc13349b-03ef-4b71-8ee4-a941a4a67ec9" providerId="ADAL" clId="{CB2D1C50-FCCE-4BBB-BDB1-84C8FEFA8971}" dt="2020-09-07T07:58:56.295" v="348" actId="14100"/>
          <ac:picMkLst>
            <pc:docMk/>
            <pc:sldMk cId="3795166724" sldId="378"/>
            <ac:picMk id="3" creationId="{989D57C0-C7A7-4480-9CC0-78DCA4B1CB23}"/>
          </ac:picMkLst>
        </pc:picChg>
        <pc:picChg chg="del">
          <ac:chgData name="Chan, Candace" userId="bc13349b-03ef-4b71-8ee4-a941a4a67ec9" providerId="ADAL" clId="{CB2D1C50-FCCE-4BBB-BDB1-84C8FEFA8971}" dt="2020-09-07T07:57:42.865" v="298" actId="478"/>
          <ac:picMkLst>
            <pc:docMk/>
            <pc:sldMk cId="3795166724" sldId="378"/>
            <ac:picMk id="9" creationId="{350F5D6A-AFB1-4E23-912F-279C715B3E51}"/>
          </ac:picMkLst>
        </pc:picChg>
        <pc:picChg chg="mod">
          <ac:chgData name="Chan, Candace" userId="bc13349b-03ef-4b71-8ee4-a941a4a67ec9" providerId="ADAL" clId="{CB2D1C50-FCCE-4BBB-BDB1-84C8FEFA8971}" dt="2020-09-07T07:58:54.400" v="347" actId="14100"/>
          <ac:picMkLst>
            <pc:docMk/>
            <pc:sldMk cId="3795166724" sldId="378"/>
            <ac:picMk id="10" creationId="{51F91316-548D-4D9F-9100-E669E3707395}"/>
          </ac:picMkLst>
        </pc:picChg>
      </pc:sldChg>
      <pc:sldChg chg="addSp delSp modSp modAnim">
        <pc:chgData name="Chan, Candace" userId="bc13349b-03ef-4b71-8ee4-a941a4a67ec9" providerId="ADAL" clId="{CB2D1C50-FCCE-4BBB-BDB1-84C8FEFA8971}" dt="2020-09-07T08:09:51.523" v="423" actId="1076"/>
        <pc:sldMkLst>
          <pc:docMk/>
          <pc:sldMk cId="2830473274" sldId="379"/>
        </pc:sldMkLst>
        <pc:spChg chg="add mod">
          <ac:chgData name="Chan, Candace" userId="bc13349b-03ef-4b71-8ee4-a941a4a67ec9" providerId="ADAL" clId="{CB2D1C50-FCCE-4BBB-BDB1-84C8FEFA8971}" dt="2020-09-07T07:59:22.843" v="353" actId="20577"/>
          <ac:spMkLst>
            <pc:docMk/>
            <pc:sldMk cId="2830473274" sldId="379"/>
            <ac:spMk id="15" creationId="{E0D36416-E791-4EE1-9D6B-99D405C37642}"/>
          </ac:spMkLst>
        </pc:spChg>
        <pc:spChg chg="add">
          <ac:chgData name="Chan, Candace" userId="bc13349b-03ef-4b71-8ee4-a941a4a67ec9" providerId="ADAL" clId="{CB2D1C50-FCCE-4BBB-BDB1-84C8FEFA8971}" dt="2020-09-07T08:05:27.424" v="378"/>
          <ac:spMkLst>
            <pc:docMk/>
            <pc:sldMk cId="2830473274" sldId="379"/>
            <ac:spMk id="38" creationId="{F8364A4D-0E22-45FA-9356-865BAC2BD128}"/>
          </ac:spMkLst>
        </pc:spChg>
        <pc:spChg chg="add mod">
          <ac:chgData name="Chan, Candace" userId="bc13349b-03ef-4b71-8ee4-a941a4a67ec9" providerId="ADAL" clId="{CB2D1C50-FCCE-4BBB-BDB1-84C8FEFA8971}" dt="2020-09-07T08:06:28.981" v="388" actId="1035"/>
          <ac:spMkLst>
            <pc:docMk/>
            <pc:sldMk cId="2830473274" sldId="379"/>
            <ac:spMk id="39" creationId="{0392A3B8-9344-4555-9E37-308B13E770E4}"/>
          </ac:spMkLst>
        </pc:spChg>
        <pc:spChg chg="add">
          <ac:chgData name="Chan, Candace" userId="bc13349b-03ef-4b71-8ee4-a941a4a67ec9" providerId="ADAL" clId="{CB2D1C50-FCCE-4BBB-BDB1-84C8FEFA8971}" dt="2020-09-07T08:05:27.424" v="378"/>
          <ac:spMkLst>
            <pc:docMk/>
            <pc:sldMk cId="2830473274" sldId="379"/>
            <ac:spMk id="40" creationId="{0C1FD965-1F37-471D-A8EC-3894FA2494BC}"/>
          </ac:spMkLst>
        </pc:spChg>
        <pc:spChg chg="add">
          <ac:chgData name="Chan, Candace" userId="bc13349b-03ef-4b71-8ee4-a941a4a67ec9" providerId="ADAL" clId="{CB2D1C50-FCCE-4BBB-BDB1-84C8FEFA8971}" dt="2020-09-07T08:05:27.424" v="378"/>
          <ac:spMkLst>
            <pc:docMk/>
            <pc:sldMk cId="2830473274" sldId="379"/>
            <ac:spMk id="41" creationId="{B5B36064-7ED1-4C76-AC26-8814CF83213C}"/>
          </ac:spMkLst>
        </pc:spChg>
        <pc:spChg chg="add mod">
          <ac:chgData name="Chan, Candace" userId="bc13349b-03ef-4b71-8ee4-a941a4a67ec9" providerId="ADAL" clId="{CB2D1C50-FCCE-4BBB-BDB1-84C8FEFA8971}" dt="2020-09-07T08:05:32.291" v="380" actId="1076"/>
          <ac:spMkLst>
            <pc:docMk/>
            <pc:sldMk cId="2830473274" sldId="379"/>
            <ac:spMk id="42" creationId="{ED47FD91-DF22-45C6-90DD-44E1DA702A68}"/>
          </ac:spMkLst>
        </pc:spChg>
        <pc:spChg chg="add mod">
          <ac:chgData name="Chan, Candace" userId="bc13349b-03ef-4b71-8ee4-a941a4a67ec9" providerId="ADAL" clId="{CB2D1C50-FCCE-4BBB-BDB1-84C8FEFA8971}" dt="2020-09-07T08:05:34.939" v="382" actId="1076"/>
          <ac:spMkLst>
            <pc:docMk/>
            <pc:sldMk cId="2830473274" sldId="379"/>
            <ac:spMk id="43" creationId="{3AC23DE3-6DED-455D-9BA1-C4302F989EC6}"/>
          </ac:spMkLst>
        </pc:spChg>
        <pc:spChg chg="add mod">
          <ac:chgData name="Chan, Candace" userId="bc13349b-03ef-4b71-8ee4-a941a4a67ec9" providerId="ADAL" clId="{CB2D1C50-FCCE-4BBB-BDB1-84C8FEFA8971}" dt="2020-09-07T08:06:42.539" v="392" actId="14100"/>
          <ac:spMkLst>
            <pc:docMk/>
            <pc:sldMk cId="2830473274" sldId="379"/>
            <ac:spMk id="44" creationId="{A926BD70-D80A-4346-BA64-8A84BB62213C}"/>
          </ac:spMkLst>
        </pc:spChg>
        <pc:spChg chg="add mod">
          <ac:chgData name="Chan, Candace" userId="bc13349b-03ef-4b71-8ee4-a941a4a67ec9" providerId="ADAL" clId="{CB2D1C50-FCCE-4BBB-BDB1-84C8FEFA8971}" dt="2020-09-07T08:09:15.412" v="418" actId="1038"/>
          <ac:spMkLst>
            <pc:docMk/>
            <pc:sldMk cId="2830473274" sldId="379"/>
            <ac:spMk id="45" creationId="{742A399D-0D5B-479A-A207-0E44E1AABA84}"/>
          </ac:spMkLst>
        </pc:spChg>
        <pc:grpChg chg="add del">
          <ac:chgData name="Chan, Candace" userId="bc13349b-03ef-4b71-8ee4-a941a4a67ec9" providerId="ADAL" clId="{CB2D1C50-FCCE-4BBB-BDB1-84C8FEFA8971}" dt="2020-09-07T08:04:43.510" v="376"/>
          <ac:grpSpMkLst>
            <pc:docMk/>
            <pc:sldMk cId="2830473274" sldId="379"/>
            <ac:grpSpMk id="19" creationId="{9FCA88E7-D657-4713-A7A2-DC810C585814}"/>
          </ac:grpSpMkLst>
        </pc:grpChg>
        <pc:grpChg chg="add">
          <ac:chgData name="Chan, Candace" userId="bc13349b-03ef-4b71-8ee4-a941a4a67ec9" providerId="ADAL" clId="{CB2D1C50-FCCE-4BBB-BDB1-84C8FEFA8971}" dt="2020-09-07T08:04:44.069" v="377"/>
          <ac:grpSpMkLst>
            <pc:docMk/>
            <pc:sldMk cId="2830473274" sldId="379"/>
            <ac:grpSpMk id="30" creationId="{F63FA001-D8D1-4598-B6ED-5CBFFBB76075}"/>
          </ac:grpSpMkLst>
        </pc:grpChg>
        <pc:picChg chg="mod ord">
          <ac:chgData name="Chan, Candace" userId="bc13349b-03ef-4b71-8ee4-a941a4a67ec9" providerId="ADAL" clId="{CB2D1C50-FCCE-4BBB-BDB1-84C8FEFA8971}" dt="2020-09-07T08:09:51.523" v="423" actId="1076"/>
          <ac:picMkLst>
            <pc:docMk/>
            <pc:sldMk cId="2830473274" sldId="379"/>
            <ac:picMk id="10" creationId="{A80F31CA-B1AB-482F-838A-84AFAF633FBE}"/>
          </ac:picMkLst>
        </pc:picChg>
        <pc:picChg chg="del">
          <ac:chgData name="Chan, Candace" userId="bc13349b-03ef-4b71-8ee4-a941a4a67ec9" providerId="ADAL" clId="{CB2D1C50-FCCE-4BBB-BDB1-84C8FEFA8971}" dt="2020-09-07T08:04:36.499" v="373" actId="478"/>
          <ac:picMkLst>
            <pc:docMk/>
            <pc:sldMk cId="2830473274" sldId="379"/>
            <ac:picMk id="18" creationId="{A08428D5-202F-4E68-9C18-D8E2861EB89D}"/>
          </ac:picMkLst>
        </pc:picChg>
      </pc:sldChg>
      <pc:sldChg chg="addSp delSp modSp modAnim">
        <pc:chgData name="Chan, Candace" userId="bc13349b-03ef-4b71-8ee4-a941a4a67ec9" providerId="ADAL" clId="{CB2D1C50-FCCE-4BBB-BDB1-84C8FEFA8971}" dt="2020-09-07T08:09:40.964" v="420"/>
        <pc:sldMkLst>
          <pc:docMk/>
          <pc:sldMk cId="2244645853" sldId="380"/>
        </pc:sldMkLst>
        <pc:spChg chg="mod">
          <ac:chgData name="Chan, Candace" userId="bc13349b-03ef-4b71-8ee4-a941a4a67ec9" providerId="ADAL" clId="{CB2D1C50-FCCE-4BBB-BDB1-84C8FEFA8971}" dt="2020-09-07T08:04:14.468" v="372"/>
          <ac:spMkLst>
            <pc:docMk/>
            <pc:sldMk cId="2244645853" sldId="380"/>
            <ac:spMk id="28" creationId="{49CDDD6A-178B-42B7-9E66-0061204348D2}"/>
          </ac:spMkLst>
        </pc:spChg>
        <pc:spChg chg="add">
          <ac:chgData name="Chan, Candace" userId="bc13349b-03ef-4b71-8ee4-a941a4a67ec9" providerId="ADAL" clId="{CB2D1C50-FCCE-4BBB-BDB1-84C8FEFA8971}" dt="2020-09-07T08:03:37.780" v="367"/>
          <ac:spMkLst>
            <pc:docMk/>
            <pc:sldMk cId="2244645853" sldId="380"/>
            <ac:spMk id="44" creationId="{129A24AA-FB6F-4988-A3E6-CD1F84C95755}"/>
          </ac:spMkLst>
        </pc:spChg>
        <pc:spChg chg="add">
          <ac:chgData name="Chan, Candace" userId="bc13349b-03ef-4b71-8ee4-a941a4a67ec9" providerId="ADAL" clId="{CB2D1C50-FCCE-4BBB-BDB1-84C8FEFA8971}" dt="2020-09-07T08:03:37.780" v="367"/>
          <ac:spMkLst>
            <pc:docMk/>
            <pc:sldMk cId="2244645853" sldId="380"/>
            <ac:spMk id="45" creationId="{67163359-7106-4D8E-9FF0-88CB76F7E521}"/>
          </ac:spMkLst>
        </pc:spChg>
        <pc:spChg chg="add">
          <ac:chgData name="Chan, Candace" userId="bc13349b-03ef-4b71-8ee4-a941a4a67ec9" providerId="ADAL" clId="{CB2D1C50-FCCE-4BBB-BDB1-84C8FEFA8971}" dt="2020-09-07T08:03:37.780" v="367"/>
          <ac:spMkLst>
            <pc:docMk/>
            <pc:sldMk cId="2244645853" sldId="380"/>
            <ac:spMk id="46" creationId="{9D969BBE-E380-4346-BB4B-30879895501C}"/>
          </ac:spMkLst>
        </pc:spChg>
        <pc:spChg chg="add">
          <ac:chgData name="Chan, Candace" userId="bc13349b-03ef-4b71-8ee4-a941a4a67ec9" providerId="ADAL" clId="{CB2D1C50-FCCE-4BBB-BDB1-84C8FEFA8971}" dt="2020-09-07T08:03:37.780" v="367"/>
          <ac:spMkLst>
            <pc:docMk/>
            <pc:sldMk cId="2244645853" sldId="380"/>
            <ac:spMk id="47" creationId="{81140D76-1EFF-4A62-92AE-5981CD55FA12}"/>
          </ac:spMkLst>
        </pc:spChg>
        <pc:spChg chg="add">
          <ac:chgData name="Chan, Candace" userId="bc13349b-03ef-4b71-8ee4-a941a4a67ec9" providerId="ADAL" clId="{CB2D1C50-FCCE-4BBB-BDB1-84C8FEFA8971}" dt="2020-09-07T08:03:37.780" v="367"/>
          <ac:spMkLst>
            <pc:docMk/>
            <pc:sldMk cId="2244645853" sldId="380"/>
            <ac:spMk id="48" creationId="{3A508659-D714-4DF5-B8B8-744FE45400F1}"/>
          </ac:spMkLst>
        </pc:spChg>
        <pc:spChg chg="add">
          <ac:chgData name="Chan, Candace" userId="bc13349b-03ef-4b71-8ee4-a941a4a67ec9" providerId="ADAL" clId="{CB2D1C50-FCCE-4BBB-BDB1-84C8FEFA8971}" dt="2020-09-07T08:03:49.455" v="368"/>
          <ac:spMkLst>
            <pc:docMk/>
            <pc:sldMk cId="2244645853" sldId="380"/>
            <ac:spMk id="49" creationId="{6E2006FA-3B17-493B-A52F-9D6273A11EC2}"/>
          </ac:spMkLst>
        </pc:spChg>
        <pc:grpChg chg="add del">
          <ac:chgData name="Chan, Candace" userId="bc13349b-03ef-4b71-8ee4-a941a4a67ec9" providerId="ADAL" clId="{CB2D1C50-FCCE-4BBB-BDB1-84C8FEFA8971}" dt="2020-09-07T08:02:53.861" v="363"/>
          <ac:grpSpMkLst>
            <pc:docMk/>
            <pc:sldMk cId="2244645853" sldId="380"/>
            <ac:grpSpMk id="22" creationId="{5C12FBE8-520D-40E2-976E-3A1BFC6E6F3F}"/>
          </ac:grpSpMkLst>
        </pc:grpChg>
        <pc:grpChg chg="add">
          <ac:chgData name="Chan, Candace" userId="bc13349b-03ef-4b71-8ee4-a941a4a67ec9" providerId="ADAL" clId="{CB2D1C50-FCCE-4BBB-BDB1-84C8FEFA8971}" dt="2020-09-07T08:03:37.780" v="367"/>
          <ac:grpSpMkLst>
            <pc:docMk/>
            <pc:sldMk cId="2244645853" sldId="380"/>
            <ac:grpSpMk id="36" creationId="{53E55F2A-36A9-49B3-8DB7-6990E0309310}"/>
          </ac:grpSpMkLst>
        </pc:grpChg>
        <pc:picChg chg="mod ord">
          <ac:chgData name="Chan, Candace" userId="bc13349b-03ef-4b71-8ee4-a941a4a67ec9" providerId="ADAL" clId="{CB2D1C50-FCCE-4BBB-BDB1-84C8FEFA8971}" dt="2020-09-07T08:04:04.634" v="370" actId="1076"/>
          <ac:picMkLst>
            <pc:docMk/>
            <pc:sldMk cId="2244645853" sldId="380"/>
            <ac:picMk id="7" creationId="{CB41385A-ECD1-42FC-BDFA-D299E0EACC29}"/>
          </ac:picMkLst>
        </pc:picChg>
        <pc:picChg chg="add del">
          <ac:chgData name="Chan, Candace" userId="bc13349b-03ef-4b71-8ee4-a941a4a67ec9" providerId="ADAL" clId="{CB2D1C50-FCCE-4BBB-BDB1-84C8FEFA8971}" dt="2020-09-07T08:01:39.137" v="356"/>
          <ac:picMkLst>
            <pc:docMk/>
            <pc:sldMk cId="2244645853" sldId="380"/>
            <ac:picMk id="19" creationId="{04F918E5-7A77-4E3A-9F91-69D4424DFCDF}"/>
          </ac:picMkLst>
        </pc:picChg>
        <pc:picChg chg="add del">
          <ac:chgData name="Chan, Candace" userId="bc13349b-03ef-4b71-8ee4-a941a4a67ec9" providerId="ADAL" clId="{CB2D1C50-FCCE-4BBB-BDB1-84C8FEFA8971}" dt="2020-09-07T08:03:35.747" v="365" actId="478"/>
          <ac:picMkLst>
            <pc:docMk/>
            <pc:sldMk cId="2244645853" sldId="380"/>
            <ac:picMk id="21" creationId="{593A3AFE-FBF1-4754-A2C2-01BBEFE7D4E3}"/>
          </ac:picMkLst>
        </pc:picChg>
        <pc:picChg chg="del">
          <ac:chgData name="Chan, Candace" userId="bc13349b-03ef-4b71-8ee4-a941a4a67ec9" providerId="ADAL" clId="{CB2D1C50-FCCE-4BBB-BDB1-84C8FEFA8971}" dt="2020-09-07T08:01:33.764" v="354" actId="478"/>
          <ac:picMkLst>
            <pc:docMk/>
            <pc:sldMk cId="2244645853" sldId="380"/>
            <ac:picMk id="23" creationId="{BAF72A39-BE05-4AF9-AE3A-34F65E726305}"/>
          </ac:picMkLst>
        </pc:picChg>
      </pc:sldChg>
      <pc:sldChg chg="del">
        <pc:chgData name="Chan, Candace" userId="bc13349b-03ef-4b71-8ee4-a941a4a67ec9" providerId="ADAL" clId="{CB2D1C50-FCCE-4BBB-BDB1-84C8FEFA8971}" dt="2020-09-07T07:38:30.626" v="0" actId="2696"/>
        <pc:sldMkLst>
          <pc:docMk/>
          <pc:sldMk cId="1350766837" sldId="431"/>
        </pc:sldMkLst>
      </pc:sldChg>
      <pc:sldChg chg="modSp">
        <pc:chgData name="Chan, Candace" userId="bc13349b-03ef-4b71-8ee4-a941a4a67ec9" providerId="ADAL" clId="{CB2D1C50-FCCE-4BBB-BDB1-84C8FEFA8971}" dt="2020-09-07T07:38:58.252" v="3" actId="13926"/>
        <pc:sldMkLst>
          <pc:docMk/>
          <pc:sldMk cId="4188808720" sldId="440"/>
        </pc:sldMkLst>
        <pc:spChg chg="mod">
          <ac:chgData name="Chan, Candace" userId="bc13349b-03ef-4b71-8ee4-a941a4a67ec9" providerId="ADAL" clId="{CB2D1C50-FCCE-4BBB-BDB1-84C8FEFA8971}" dt="2020-09-07T07:38:58.252" v="3" actId="13926"/>
          <ac:spMkLst>
            <pc:docMk/>
            <pc:sldMk cId="4188808720" sldId="440"/>
            <ac:spMk id="34" creationId="{5B198064-8492-4A06-A51E-6B0A7DA587DC}"/>
          </ac:spMkLst>
        </pc:spChg>
      </pc:sldChg>
      <pc:sldChg chg="addSp delSp modSp modNotesTx">
        <pc:chgData name="Chan, Candace" userId="bc13349b-03ef-4b71-8ee4-a941a4a67ec9" providerId="ADAL" clId="{CB2D1C50-FCCE-4BBB-BDB1-84C8FEFA8971}" dt="2020-09-07T07:52:09.696" v="186" actId="1035"/>
        <pc:sldMkLst>
          <pc:docMk/>
          <pc:sldMk cId="2986363656" sldId="442"/>
        </pc:sldMkLst>
        <pc:spChg chg="mod">
          <ac:chgData name="Chan, Candace" userId="bc13349b-03ef-4b71-8ee4-a941a4a67ec9" providerId="ADAL" clId="{CB2D1C50-FCCE-4BBB-BDB1-84C8FEFA8971}" dt="2020-09-07T07:39:35.058" v="8" actId="14100"/>
          <ac:spMkLst>
            <pc:docMk/>
            <pc:sldMk cId="2986363656" sldId="442"/>
            <ac:spMk id="17" creationId="{C296242C-28D1-448E-8D8F-28AFE6B55089}"/>
          </ac:spMkLst>
        </pc:spChg>
        <pc:spChg chg="mod">
          <ac:chgData name="Chan, Candace" userId="bc13349b-03ef-4b71-8ee4-a941a4a67ec9" providerId="ADAL" clId="{CB2D1C50-FCCE-4BBB-BDB1-84C8FEFA8971}" dt="2020-09-07T07:39:44.577" v="10" actId="1076"/>
          <ac:spMkLst>
            <pc:docMk/>
            <pc:sldMk cId="2986363656" sldId="442"/>
            <ac:spMk id="6149" creationId="{8C885B92-8BEB-4BFF-9860-1C47816EB5D7}"/>
          </ac:spMkLst>
        </pc:spChg>
        <pc:spChg chg="mod">
          <ac:chgData name="Chan, Candace" userId="bc13349b-03ef-4b71-8ee4-a941a4a67ec9" providerId="ADAL" clId="{CB2D1C50-FCCE-4BBB-BDB1-84C8FEFA8971}" dt="2020-09-07T07:39:41.929" v="9" actId="14100"/>
          <ac:spMkLst>
            <pc:docMk/>
            <pc:sldMk cId="2986363656" sldId="442"/>
            <ac:spMk id="6151" creationId="{543511E6-5563-4C95-9166-EC4583F01D6B}"/>
          </ac:spMkLst>
        </pc:spChg>
        <pc:picChg chg="del">
          <ac:chgData name="Chan, Candace" userId="bc13349b-03ef-4b71-8ee4-a941a4a67ec9" providerId="ADAL" clId="{CB2D1C50-FCCE-4BBB-BDB1-84C8FEFA8971}" dt="2020-09-07T07:48:54.160" v="103" actId="478"/>
          <ac:picMkLst>
            <pc:docMk/>
            <pc:sldMk cId="2986363656" sldId="442"/>
            <ac:picMk id="2" creationId="{681BBF06-C831-4D26-9351-CA6A4021BE3D}"/>
          </ac:picMkLst>
        </pc:picChg>
        <pc:picChg chg="add mod modCrop">
          <ac:chgData name="Chan, Candace" userId="bc13349b-03ef-4b71-8ee4-a941a4a67ec9" providerId="ADAL" clId="{CB2D1C50-FCCE-4BBB-BDB1-84C8FEFA8971}" dt="2020-09-07T07:43:27.112" v="64" actId="14100"/>
          <ac:picMkLst>
            <pc:docMk/>
            <pc:sldMk cId="2986363656" sldId="442"/>
            <ac:picMk id="4" creationId="{799A50F9-49EA-47F3-9E29-87AB4BBC7155}"/>
          </ac:picMkLst>
        </pc:picChg>
        <pc:picChg chg="add mod modCrop">
          <ac:chgData name="Chan, Candace" userId="bc13349b-03ef-4b71-8ee4-a941a4a67ec9" providerId="ADAL" clId="{CB2D1C50-FCCE-4BBB-BDB1-84C8FEFA8971}" dt="2020-09-07T07:52:06.544" v="182" actId="1035"/>
          <ac:picMkLst>
            <pc:docMk/>
            <pc:sldMk cId="2986363656" sldId="442"/>
            <ac:picMk id="7" creationId="{E815DE59-FCC3-4012-A12C-B2E7EC3AC793}"/>
          </ac:picMkLst>
        </pc:picChg>
        <pc:picChg chg="del">
          <ac:chgData name="Chan, Candace" userId="bc13349b-03ef-4b71-8ee4-a941a4a67ec9" providerId="ADAL" clId="{CB2D1C50-FCCE-4BBB-BDB1-84C8FEFA8971}" dt="2020-09-07T07:43:09.122" v="56" actId="478"/>
          <ac:picMkLst>
            <pc:docMk/>
            <pc:sldMk cId="2986363656" sldId="442"/>
            <ac:picMk id="10" creationId="{598FC8F3-1893-4B4A-8EBD-94AE4C4E8D38}"/>
          </ac:picMkLst>
        </pc:picChg>
        <pc:picChg chg="add mod modCrop">
          <ac:chgData name="Chan, Candace" userId="bc13349b-03ef-4b71-8ee4-a941a4a67ec9" providerId="ADAL" clId="{CB2D1C50-FCCE-4BBB-BDB1-84C8FEFA8971}" dt="2020-09-07T07:52:09.696" v="186" actId="1035"/>
          <ac:picMkLst>
            <pc:docMk/>
            <pc:sldMk cId="2986363656" sldId="442"/>
            <ac:picMk id="11" creationId="{B1C89D3F-097B-4860-B79A-0ECB2D606241}"/>
          </ac:picMkLst>
        </pc:picChg>
        <pc:picChg chg="del">
          <ac:chgData name="Chan, Candace" userId="bc13349b-03ef-4b71-8ee4-a941a4a67ec9" providerId="ADAL" clId="{CB2D1C50-FCCE-4BBB-BDB1-84C8FEFA8971}" dt="2020-09-07T07:42:30.097" v="41" actId="478"/>
          <ac:picMkLst>
            <pc:docMk/>
            <pc:sldMk cId="2986363656" sldId="442"/>
            <ac:picMk id="12" creationId="{A98B6180-A474-4946-BDFB-8D09401CFD16}"/>
          </ac:picMkLst>
        </pc:picChg>
        <pc:picChg chg="del">
          <ac:chgData name="Chan, Candace" userId="bc13349b-03ef-4b71-8ee4-a941a4a67ec9" providerId="ADAL" clId="{CB2D1C50-FCCE-4BBB-BDB1-84C8FEFA8971}" dt="2020-09-07T07:41:49.763" v="26" actId="478"/>
          <ac:picMkLst>
            <pc:docMk/>
            <pc:sldMk cId="2986363656" sldId="442"/>
            <ac:picMk id="14" creationId="{834F5F27-0BDB-43C2-A14C-EA272F12B839}"/>
          </ac:picMkLst>
        </pc:picChg>
        <pc:picChg chg="add mod modCrop">
          <ac:chgData name="Chan, Candace" userId="bc13349b-03ef-4b71-8ee4-a941a4a67ec9" providerId="ADAL" clId="{CB2D1C50-FCCE-4BBB-BDB1-84C8FEFA8971}" dt="2020-09-07T07:51:59.444" v="176" actId="1036"/>
          <ac:picMkLst>
            <pc:docMk/>
            <pc:sldMk cId="2986363656" sldId="442"/>
            <ac:picMk id="15" creationId="{A76D2D43-8DF9-4359-8E49-BA87345DEAAB}"/>
          </ac:picMkLst>
        </pc:picChg>
        <pc:picChg chg="del">
          <ac:chgData name="Chan, Candace" userId="bc13349b-03ef-4b71-8ee4-a941a4a67ec9" providerId="ADAL" clId="{CB2D1C50-FCCE-4BBB-BDB1-84C8FEFA8971}" dt="2020-09-07T07:46:12.977" v="79" actId="478"/>
          <ac:picMkLst>
            <pc:docMk/>
            <pc:sldMk cId="2986363656" sldId="442"/>
            <ac:picMk id="16" creationId="{DCE3859F-BCAD-430D-AF27-A97594172619}"/>
          </ac:picMkLst>
        </pc:picChg>
        <pc:picChg chg="add mod modCrop">
          <ac:chgData name="Chan, Candace" userId="bc13349b-03ef-4b71-8ee4-a941a4a67ec9" providerId="ADAL" clId="{CB2D1C50-FCCE-4BBB-BDB1-84C8FEFA8971}" dt="2020-09-07T07:52:01.232" v="179" actId="1035"/>
          <ac:picMkLst>
            <pc:docMk/>
            <pc:sldMk cId="2986363656" sldId="442"/>
            <ac:picMk id="19" creationId="{AFB10CAD-ED9C-4C86-B943-3AA733C179AB}"/>
          </ac:picMkLst>
        </pc:picChg>
        <pc:picChg chg="del">
          <ac:chgData name="Chan, Candace" userId="bc13349b-03ef-4b71-8ee4-a941a4a67ec9" providerId="ADAL" clId="{CB2D1C50-FCCE-4BBB-BDB1-84C8FEFA8971}" dt="2020-09-07T07:46:57.793" v="95" actId="478"/>
          <ac:picMkLst>
            <pc:docMk/>
            <pc:sldMk cId="2986363656" sldId="442"/>
            <ac:picMk id="20" creationId="{773EBDC6-CD6D-4F2C-8206-F42DF56C0E8F}"/>
          </ac:picMkLst>
        </pc:picChg>
      </pc:sldChg>
    </pc:docChg>
  </pc:docChgLst>
  <pc:docChgLst>
    <pc:chgData name="Chan, Candace" userId="bc13349b-03ef-4b71-8ee4-a941a4a67ec9" providerId="ADAL" clId="{9A83CA78-44A9-4C2D-823A-90891647117E}"/>
    <pc:docChg chg="undo custSel delSld modSld">
      <pc:chgData name="Chan, Candace" userId="bc13349b-03ef-4b71-8ee4-a941a4a67ec9" providerId="ADAL" clId="{9A83CA78-44A9-4C2D-823A-90891647117E}" dt="2020-09-10T01:20:21.584" v="2003"/>
      <pc:docMkLst>
        <pc:docMk/>
      </pc:docMkLst>
      <pc:sldChg chg="modSp">
        <pc:chgData name="Chan, Candace" userId="bc13349b-03ef-4b71-8ee4-a941a4a67ec9" providerId="ADAL" clId="{9A83CA78-44A9-4C2D-823A-90891647117E}" dt="2020-09-08T01:29:58.868" v="422" actId="1076"/>
        <pc:sldMkLst>
          <pc:docMk/>
          <pc:sldMk cId="689627321" sldId="377"/>
        </pc:sldMkLst>
        <pc:picChg chg="mod">
          <ac:chgData name="Chan, Candace" userId="bc13349b-03ef-4b71-8ee4-a941a4a67ec9" providerId="ADAL" clId="{9A83CA78-44A9-4C2D-823A-90891647117E}" dt="2020-09-08T01:29:34.731" v="421" actId="1076"/>
          <ac:picMkLst>
            <pc:docMk/>
            <pc:sldMk cId="689627321" sldId="377"/>
            <ac:picMk id="15" creationId="{518C2B88-9001-4B0B-A0DE-D05E43448D79}"/>
          </ac:picMkLst>
        </pc:picChg>
        <pc:picChg chg="mod">
          <ac:chgData name="Chan, Candace" userId="bc13349b-03ef-4b71-8ee4-a941a4a67ec9" providerId="ADAL" clId="{9A83CA78-44A9-4C2D-823A-90891647117E}" dt="2020-09-08T01:29:32.045" v="420" actId="1076"/>
          <ac:picMkLst>
            <pc:docMk/>
            <pc:sldMk cId="689627321" sldId="377"/>
            <ac:picMk id="16" creationId="{63082235-8262-41F4-A639-B2BE280D29E0}"/>
          </ac:picMkLst>
        </pc:picChg>
        <pc:picChg chg="mod">
          <ac:chgData name="Chan, Candace" userId="bc13349b-03ef-4b71-8ee4-a941a4a67ec9" providerId="ADAL" clId="{9A83CA78-44A9-4C2D-823A-90891647117E}" dt="2020-09-08T01:29:58.868" v="422" actId="1076"/>
          <ac:picMkLst>
            <pc:docMk/>
            <pc:sldMk cId="689627321" sldId="377"/>
            <ac:picMk id="6148" creationId="{B23991B8-C1C4-463F-97CE-E767D9797F34}"/>
          </ac:picMkLst>
        </pc:picChg>
      </pc:sldChg>
      <pc:sldChg chg="addSp delSp modSp delAnim modAnim">
        <pc:chgData name="Chan, Candace" userId="bc13349b-03ef-4b71-8ee4-a941a4a67ec9" providerId="ADAL" clId="{9A83CA78-44A9-4C2D-823A-90891647117E}" dt="2020-09-10T00:54:45.448" v="1919"/>
        <pc:sldMkLst>
          <pc:docMk/>
          <pc:sldMk cId="3795166724" sldId="378"/>
        </pc:sldMkLst>
        <pc:spChg chg="add del">
          <ac:chgData name="Chan, Candace" userId="bc13349b-03ef-4b71-8ee4-a941a4a67ec9" providerId="ADAL" clId="{9A83CA78-44A9-4C2D-823A-90891647117E}" dt="2020-09-08T07:16:28.903" v="1605" actId="478"/>
          <ac:spMkLst>
            <pc:docMk/>
            <pc:sldMk cId="3795166724" sldId="378"/>
            <ac:spMk id="2" creationId="{88A7BB38-A70D-450E-A9EB-11AC16EC0B5D}"/>
          </ac:spMkLst>
        </pc:spChg>
        <pc:spChg chg="mod">
          <ac:chgData name="Chan, Candace" userId="bc13349b-03ef-4b71-8ee4-a941a4a67ec9" providerId="ADAL" clId="{9A83CA78-44A9-4C2D-823A-90891647117E}" dt="2020-09-10T00:54:45.448" v="1919"/>
          <ac:spMkLst>
            <pc:docMk/>
            <pc:sldMk cId="3795166724" sldId="378"/>
            <ac:spMk id="15" creationId="{E22F484C-E592-4AAC-975E-437CF630D46D}"/>
          </ac:spMkLst>
        </pc:spChg>
        <pc:spChg chg="mod">
          <ac:chgData name="Chan, Candace" userId="bc13349b-03ef-4b71-8ee4-a941a4a67ec9" providerId="ADAL" clId="{9A83CA78-44A9-4C2D-823A-90891647117E}" dt="2020-09-10T00:37:28.270" v="1727" actId="20577"/>
          <ac:spMkLst>
            <pc:docMk/>
            <pc:sldMk cId="3795166724" sldId="378"/>
            <ac:spMk id="6149" creationId="{8C885B92-8BEB-4BFF-9860-1C47816EB5D7}"/>
          </ac:spMkLst>
        </pc:spChg>
        <pc:picChg chg="add mod">
          <ac:chgData name="Chan, Candace" userId="bc13349b-03ef-4b71-8ee4-a941a4a67ec9" providerId="ADAL" clId="{9A83CA78-44A9-4C2D-823A-90891647117E}" dt="2020-09-10T00:53:17.360" v="1917" actId="1076"/>
          <ac:picMkLst>
            <pc:docMk/>
            <pc:sldMk cId="3795166724" sldId="378"/>
            <ac:picMk id="2" creationId="{AB3129A5-C40F-4E8C-812E-4408CCF40601}"/>
          </ac:picMkLst>
        </pc:picChg>
        <pc:picChg chg="mod">
          <ac:chgData name="Chan, Candace" userId="bc13349b-03ef-4b71-8ee4-a941a4a67ec9" providerId="ADAL" clId="{9A83CA78-44A9-4C2D-823A-90891647117E}" dt="2020-09-10T00:42:26.642" v="1812" actId="1076"/>
          <ac:picMkLst>
            <pc:docMk/>
            <pc:sldMk cId="3795166724" sldId="378"/>
            <ac:picMk id="3" creationId="{989D57C0-C7A7-4480-9CC0-78DCA4B1CB23}"/>
          </ac:picMkLst>
        </pc:picChg>
        <pc:picChg chg="del mod">
          <ac:chgData name="Chan, Candace" userId="bc13349b-03ef-4b71-8ee4-a941a4a67ec9" providerId="ADAL" clId="{9A83CA78-44A9-4C2D-823A-90891647117E}" dt="2020-09-10T00:38:07.700" v="1728" actId="478"/>
          <ac:picMkLst>
            <pc:docMk/>
            <pc:sldMk cId="3795166724" sldId="378"/>
            <ac:picMk id="10" creationId="{51F91316-548D-4D9F-9100-E669E3707395}"/>
          </ac:picMkLst>
        </pc:picChg>
        <pc:picChg chg="add mod">
          <ac:chgData name="Chan, Candace" userId="bc13349b-03ef-4b71-8ee4-a941a4a67ec9" providerId="ADAL" clId="{9A83CA78-44A9-4C2D-823A-90891647117E}" dt="2020-09-10T00:42:29.371" v="1813" actId="1076"/>
          <ac:picMkLst>
            <pc:docMk/>
            <pc:sldMk cId="3795166724" sldId="378"/>
            <ac:picMk id="13" creationId="{06002751-ED9D-4619-80E9-A6862A0CC481}"/>
          </ac:picMkLst>
        </pc:picChg>
        <pc:picChg chg="add del mod">
          <ac:chgData name="Chan, Candace" userId="bc13349b-03ef-4b71-8ee4-a941a4a67ec9" providerId="ADAL" clId="{9A83CA78-44A9-4C2D-823A-90891647117E}" dt="2020-09-10T00:38:08.453" v="1729" actId="478"/>
          <ac:picMkLst>
            <pc:docMk/>
            <pc:sldMk cId="3795166724" sldId="378"/>
            <ac:picMk id="14" creationId="{47296CB8-9964-4340-94CE-96812E3C7B38}"/>
          </ac:picMkLst>
        </pc:picChg>
        <pc:picChg chg="add mod modCrop">
          <ac:chgData name="Chan, Candace" userId="bc13349b-03ef-4b71-8ee4-a941a4a67ec9" providerId="ADAL" clId="{9A83CA78-44A9-4C2D-823A-90891647117E}" dt="2020-09-10T00:47:10.930" v="1901" actId="732"/>
          <ac:picMkLst>
            <pc:docMk/>
            <pc:sldMk cId="3795166724" sldId="378"/>
            <ac:picMk id="16" creationId="{FD015EC0-77C8-41E0-AD84-8E182E584598}"/>
          </ac:picMkLst>
        </pc:picChg>
        <pc:picChg chg="add mod">
          <ac:chgData name="Chan, Candace" userId="bc13349b-03ef-4b71-8ee4-a941a4a67ec9" providerId="ADAL" clId="{9A83CA78-44A9-4C2D-823A-90891647117E}" dt="2020-09-10T00:47:36.482" v="1912" actId="1076"/>
          <ac:picMkLst>
            <pc:docMk/>
            <pc:sldMk cId="3795166724" sldId="378"/>
            <ac:picMk id="17" creationId="{6A26C5B5-4003-4275-B98A-59ABC8C9722A}"/>
          </ac:picMkLst>
        </pc:picChg>
        <pc:picChg chg="add del mod">
          <ac:chgData name="Chan, Candace" userId="bc13349b-03ef-4b71-8ee4-a941a4a67ec9" providerId="ADAL" clId="{9A83CA78-44A9-4C2D-823A-90891647117E}" dt="2020-09-10T00:52:41.388" v="1913" actId="478"/>
          <ac:picMkLst>
            <pc:docMk/>
            <pc:sldMk cId="3795166724" sldId="378"/>
            <ac:picMk id="18" creationId="{1557E93C-F30D-48B8-9097-1EB11FA03884}"/>
          </ac:picMkLst>
        </pc:picChg>
        <pc:picChg chg="add mod modCrop">
          <ac:chgData name="Chan, Candace" userId="bc13349b-03ef-4b71-8ee4-a941a4a67ec9" providerId="ADAL" clId="{9A83CA78-44A9-4C2D-823A-90891647117E}" dt="2020-09-10T00:47:34.674" v="1911" actId="1076"/>
          <ac:picMkLst>
            <pc:docMk/>
            <pc:sldMk cId="3795166724" sldId="378"/>
            <ac:picMk id="19" creationId="{9A0750DF-6FD8-405D-B681-EC66696BC89A}"/>
          </ac:picMkLst>
        </pc:picChg>
        <pc:picChg chg="mod">
          <ac:chgData name="Chan, Candace" userId="bc13349b-03ef-4b71-8ee4-a941a4a67ec9" providerId="ADAL" clId="{9A83CA78-44A9-4C2D-823A-90891647117E}" dt="2020-09-08T06:58:12.698" v="1559" actId="1076"/>
          <ac:picMkLst>
            <pc:docMk/>
            <pc:sldMk cId="3795166724" sldId="378"/>
            <ac:picMk id="6148" creationId="{B23991B8-C1C4-463F-97CE-E767D9797F34}"/>
          </ac:picMkLst>
        </pc:picChg>
      </pc:sldChg>
      <pc:sldChg chg="modSp modNotesTx">
        <pc:chgData name="Chan, Candace" userId="bc13349b-03ef-4b71-8ee4-a941a4a67ec9" providerId="ADAL" clId="{9A83CA78-44A9-4C2D-823A-90891647117E}" dt="2020-09-10T01:03:23.870" v="1953" actId="1076"/>
        <pc:sldMkLst>
          <pc:docMk/>
          <pc:sldMk cId="2830473274" sldId="379"/>
        </pc:sldMkLst>
        <pc:spChg chg="mod">
          <ac:chgData name="Chan, Candace" userId="bc13349b-03ef-4b71-8ee4-a941a4a67ec9" providerId="ADAL" clId="{9A83CA78-44A9-4C2D-823A-90891647117E}" dt="2020-09-07T08:22:51.407" v="5" actId="20577"/>
          <ac:spMkLst>
            <pc:docMk/>
            <pc:sldMk cId="2830473274" sldId="379"/>
            <ac:spMk id="15" creationId="{E0D36416-E791-4EE1-9D6B-99D405C37642}"/>
          </ac:spMkLst>
        </pc:spChg>
        <pc:spChg chg="mod">
          <ac:chgData name="Chan, Candace" userId="bc13349b-03ef-4b71-8ee4-a941a4a67ec9" providerId="ADAL" clId="{9A83CA78-44A9-4C2D-823A-90891647117E}" dt="2020-09-10T01:03:22.407" v="1952" actId="1076"/>
          <ac:spMkLst>
            <pc:docMk/>
            <pc:sldMk cId="2830473274" sldId="379"/>
            <ac:spMk id="38" creationId="{F8364A4D-0E22-45FA-9356-865BAC2BD128}"/>
          </ac:spMkLst>
        </pc:spChg>
        <pc:spChg chg="mod">
          <ac:chgData name="Chan, Candace" userId="bc13349b-03ef-4b71-8ee4-a941a4a67ec9" providerId="ADAL" clId="{9A83CA78-44A9-4C2D-823A-90891647117E}" dt="2020-09-10T01:03:23.870" v="1953" actId="1076"/>
          <ac:spMkLst>
            <pc:docMk/>
            <pc:sldMk cId="2830473274" sldId="379"/>
            <ac:spMk id="40" creationId="{0C1FD965-1F37-471D-A8EC-3894FA2494BC}"/>
          </ac:spMkLst>
        </pc:spChg>
        <pc:spChg chg="mod">
          <ac:chgData name="Chan, Candace" userId="bc13349b-03ef-4b71-8ee4-a941a4a67ec9" providerId="ADAL" clId="{9A83CA78-44A9-4C2D-823A-90891647117E}" dt="2020-09-10T01:02:09.546" v="1946" actId="1035"/>
          <ac:spMkLst>
            <pc:docMk/>
            <pc:sldMk cId="2830473274" sldId="379"/>
            <ac:spMk id="45" creationId="{742A399D-0D5B-479A-A207-0E44E1AABA84}"/>
          </ac:spMkLst>
        </pc:spChg>
        <pc:grpChg chg="mod">
          <ac:chgData name="Chan, Candace" userId="bc13349b-03ef-4b71-8ee4-a941a4a67ec9" providerId="ADAL" clId="{9A83CA78-44A9-4C2D-823A-90891647117E}" dt="2020-09-10T01:01:38.063" v="1934" actId="1076"/>
          <ac:grpSpMkLst>
            <pc:docMk/>
            <pc:sldMk cId="2830473274" sldId="379"/>
            <ac:grpSpMk id="30" creationId="{F63FA001-D8D1-4598-B6ED-5CBFFBB76075}"/>
          </ac:grpSpMkLst>
        </pc:grpChg>
        <pc:picChg chg="mod">
          <ac:chgData name="Chan, Candace" userId="bc13349b-03ef-4b71-8ee4-a941a4a67ec9" providerId="ADAL" clId="{9A83CA78-44A9-4C2D-823A-90891647117E}" dt="2020-09-07T08:23:51.085" v="7" actId="1076"/>
          <ac:picMkLst>
            <pc:docMk/>
            <pc:sldMk cId="2830473274" sldId="379"/>
            <ac:picMk id="10" creationId="{A80F31CA-B1AB-482F-838A-84AFAF633FBE}"/>
          </ac:picMkLst>
        </pc:picChg>
      </pc:sldChg>
      <pc:sldChg chg="modSp modAnim modNotesTx">
        <pc:chgData name="Chan, Candace" userId="bc13349b-03ef-4b71-8ee4-a941a4a67ec9" providerId="ADAL" clId="{9A83CA78-44A9-4C2D-823A-90891647117E}" dt="2020-09-10T01:03:15.487" v="1951" actId="1076"/>
        <pc:sldMkLst>
          <pc:docMk/>
          <pc:sldMk cId="2244645853" sldId="380"/>
        </pc:sldMkLst>
        <pc:spChg chg="mod">
          <ac:chgData name="Chan, Candace" userId="bc13349b-03ef-4b71-8ee4-a941a4a67ec9" providerId="ADAL" clId="{9A83CA78-44A9-4C2D-823A-90891647117E}" dt="2020-09-08T01:19:11.941" v="419" actId="1076"/>
          <ac:spMkLst>
            <pc:docMk/>
            <pc:sldMk cId="2244645853" sldId="380"/>
            <ac:spMk id="28" creationId="{49CDDD6A-178B-42B7-9E66-0061204348D2}"/>
          </ac:spMkLst>
        </pc:spChg>
        <pc:spChg chg="mod">
          <ac:chgData name="Chan, Candace" userId="bc13349b-03ef-4b71-8ee4-a941a4a67ec9" providerId="ADAL" clId="{9A83CA78-44A9-4C2D-823A-90891647117E}" dt="2020-09-10T01:03:08.279" v="1950" actId="1076"/>
          <ac:spMkLst>
            <pc:docMk/>
            <pc:sldMk cId="2244645853" sldId="380"/>
            <ac:spMk id="44" creationId="{129A24AA-FB6F-4988-A3E6-CD1F84C95755}"/>
          </ac:spMkLst>
        </pc:spChg>
        <pc:spChg chg="mod">
          <ac:chgData name="Chan, Candace" userId="bc13349b-03ef-4b71-8ee4-a941a4a67ec9" providerId="ADAL" clId="{9A83CA78-44A9-4C2D-823A-90891647117E}" dt="2020-09-10T01:03:04.903" v="1949" actId="1076"/>
          <ac:spMkLst>
            <pc:docMk/>
            <pc:sldMk cId="2244645853" sldId="380"/>
            <ac:spMk id="47" creationId="{81140D76-1EFF-4A62-92AE-5981CD55FA12}"/>
          </ac:spMkLst>
        </pc:spChg>
        <pc:spChg chg="mod">
          <ac:chgData name="Chan, Candace" userId="bc13349b-03ef-4b71-8ee4-a941a4a67ec9" providerId="ADAL" clId="{9A83CA78-44A9-4C2D-823A-90891647117E}" dt="2020-09-10T01:03:15.487" v="1951" actId="1076"/>
          <ac:spMkLst>
            <pc:docMk/>
            <pc:sldMk cId="2244645853" sldId="380"/>
            <ac:spMk id="48" creationId="{3A508659-D714-4DF5-B8B8-744FE45400F1}"/>
          </ac:spMkLst>
        </pc:spChg>
        <pc:picChg chg="mod">
          <ac:chgData name="Chan, Candace" userId="bc13349b-03ef-4b71-8ee4-a941a4a67ec9" providerId="ADAL" clId="{9A83CA78-44A9-4C2D-823A-90891647117E}" dt="2020-09-07T08:23:53.989" v="8" actId="1076"/>
          <ac:picMkLst>
            <pc:docMk/>
            <pc:sldMk cId="2244645853" sldId="380"/>
            <ac:picMk id="7" creationId="{CB41385A-ECD1-42FC-BDFA-D299E0EACC29}"/>
          </ac:picMkLst>
        </pc:picChg>
      </pc:sldChg>
      <pc:sldChg chg="addSp delSp modSp modAnim modNotesTx">
        <pc:chgData name="Chan, Candace" userId="bc13349b-03ef-4b71-8ee4-a941a4a67ec9" providerId="ADAL" clId="{9A83CA78-44A9-4C2D-823A-90891647117E}" dt="2020-09-10T01:06:32.008" v="1954" actId="14100"/>
        <pc:sldMkLst>
          <pc:docMk/>
          <pc:sldMk cId="2349990620" sldId="381"/>
        </pc:sldMkLst>
        <pc:spChg chg="mod">
          <ac:chgData name="Chan, Candace" userId="bc13349b-03ef-4b71-8ee4-a941a4a67ec9" providerId="ADAL" clId="{9A83CA78-44A9-4C2D-823A-90891647117E}" dt="2020-09-10T00:55:47.693" v="1930" actId="20577"/>
          <ac:spMkLst>
            <pc:docMk/>
            <pc:sldMk cId="2349990620" sldId="381"/>
            <ac:spMk id="6149" creationId="{8C885B92-8BEB-4BFF-9860-1C47816EB5D7}"/>
          </ac:spMkLst>
        </pc:spChg>
        <pc:picChg chg="mod">
          <ac:chgData name="Chan, Candace" userId="bc13349b-03ef-4b71-8ee4-a941a4a67ec9" providerId="ADAL" clId="{9A83CA78-44A9-4C2D-823A-90891647117E}" dt="2020-09-08T00:17:06.958" v="191" actId="1076"/>
          <ac:picMkLst>
            <pc:docMk/>
            <pc:sldMk cId="2349990620" sldId="381"/>
            <ac:picMk id="9" creationId="{350F5D6A-AFB1-4E23-912F-279C715B3E51}"/>
          </ac:picMkLst>
        </pc:picChg>
        <pc:picChg chg="add mod modCrop">
          <ac:chgData name="Chan, Candace" userId="bc13349b-03ef-4b71-8ee4-a941a4a67ec9" providerId="ADAL" clId="{9A83CA78-44A9-4C2D-823A-90891647117E}" dt="2020-09-10T01:06:32.008" v="1954" actId="14100"/>
          <ac:picMkLst>
            <pc:docMk/>
            <pc:sldMk cId="2349990620" sldId="381"/>
            <ac:picMk id="11" creationId="{878CD848-3FCA-4284-B479-ADBB1774582A}"/>
          </ac:picMkLst>
        </pc:picChg>
        <pc:picChg chg="add del mod">
          <ac:chgData name="Chan, Candace" userId="bc13349b-03ef-4b71-8ee4-a941a4a67ec9" providerId="ADAL" clId="{9A83CA78-44A9-4C2D-823A-90891647117E}" dt="2020-09-07T08:26:34.311" v="170"/>
          <ac:picMkLst>
            <pc:docMk/>
            <pc:sldMk cId="2349990620" sldId="381"/>
            <ac:picMk id="12" creationId="{48EA0FB3-9485-4A1B-B8A7-A785A0282FB4}"/>
          </ac:picMkLst>
        </pc:picChg>
        <pc:picChg chg="add mod modCrop">
          <ac:chgData name="Chan, Candace" userId="bc13349b-03ef-4b71-8ee4-a941a4a67ec9" providerId="ADAL" clId="{9A83CA78-44A9-4C2D-823A-90891647117E}" dt="2020-09-08T00:17:05.299" v="190" actId="1076"/>
          <ac:picMkLst>
            <pc:docMk/>
            <pc:sldMk cId="2349990620" sldId="381"/>
            <ac:picMk id="13" creationId="{ECA128A7-31B1-4E7B-B32E-1475FA25FBF3}"/>
          </ac:picMkLst>
        </pc:picChg>
        <pc:picChg chg="add mod">
          <ac:chgData name="Chan, Candace" userId="bc13349b-03ef-4b71-8ee4-a941a4a67ec9" providerId="ADAL" clId="{9A83CA78-44A9-4C2D-823A-90891647117E}" dt="2020-09-08T07:17:14.495" v="1613" actId="1076"/>
          <ac:picMkLst>
            <pc:docMk/>
            <pc:sldMk cId="2349990620" sldId="381"/>
            <ac:picMk id="14" creationId="{EE8AD9D4-27D3-41A1-8772-52E640DAA53D}"/>
          </ac:picMkLst>
        </pc:picChg>
        <pc:picChg chg="mod modCrop">
          <ac:chgData name="Chan, Candace" userId="bc13349b-03ef-4b71-8ee4-a941a4a67ec9" providerId="ADAL" clId="{9A83CA78-44A9-4C2D-823A-90891647117E}" dt="2020-09-08T00:16:57.526" v="189" actId="1076"/>
          <ac:picMkLst>
            <pc:docMk/>
            <pc:sldMk cId="2349990620" sldId="381"/>
            <ac:picMk id="15" creationId="{AF4E85D6-2D80-43AC-A27F-6AF28A29E36E}"/>
          </ac:picMkLst>
        </pc:picChg>
        <pc:picChg chg="add del mod modCrop">
          <ac:chgData name="Chan, Candace" userId="bc13349b-03ef-4b71-8ee4-a941a4a67ec9" providerId="ADAL" clId="{9A83CA78-44A9-4C2D-823A-90891647117E}" dt="2020-09-10T00:47:02.798" v="1900" actId="732"/>
          <ac:picMkLst>
            <pc:docMk/>
            <pc:sldMk cId="2349990620" sldId="381"/>
            <ac:picMk id="16" creationId="{D7B29BE5-E224-46E2-BFE1-C732659EBDAC}"/>
          </ac:picMkLst>
        </pc:picChg>
        <pc:picChg chg="add mod">
          <ac:chgData name="Chan, Candace" userId="bc13349b-03ef-4b71-8ee4-a941a4a67ec9" providerId="ADAL" clId="{9A83CA78-44A9-4C2D-823A-90891647117E}" dt="2020-09-08T07:17:17.751" v="1614" actId="1076"/>
          <ac:picMkLst>
            <pc:docMk/>
            <pc:sldMk cId="2349990620" sldId="381"/>
            <ac:picMk id="17" creationId="{C9183F8E-21AF-4578-9ECC-67131AB01D5B}"/>
          </ac:picMkLst>
        </pc:picChg>
      </pc:sldChg>
      <pc:sldChg chg="modSp">
        <pc:chgData name="Chan, Candace" userId="bc13349b-03ef-4b71-8ee4-a941a4a67ec9" providerId="ADAL" clId="{9A83CA78-44A9-4C2D-823A-90891647117E}" dt="2020-09-08T06:24:43.362" v="655" actId="14100"/>
        <pc:sldMkLst>
          <pc:docMk/>
          <pc:sldMk cId="4123158725" sldId="382"/>
        </pc:sldMkLst>
        <pc:spChg chg="mod">
          <ac:chgData name="Chan, Candace" userId="bc13349b-03ef-4b71-8ee4-a941a4a67ec9" providerId="ADAL" clId="{9A83CA78-44A9-4C2D-823A-90891647117E}" dt="2020-09-08T06:24:43.362" v="655" actId="14100"/>
          <ac:spMkLst>
            <pc:docMk/>
            <pc:sldMk cId="4123158725" sldId="382"/>
            <ac:spMk id="6149" creationId="{8C885B92-8BEB-4BFF-9860-1C47816EB5D7}"/>
          </ac:spMkLst>
        </pc:spChg>
      </pc:sldChg>
      <pc:sldChg chg="addSp modSp modAnim">
        <pc:chgData name="Chan, Candace" userId="bc13349b-03ef-4b71-8ee4-a941a4a67ec9" providerId="ADAL" clId="{9A83CA78-44A9-4C2D-823A-90891647117E}" dt="2020-09-08T01:41:51.001" v="593"/>
        <pc:sldMkLst>
          <pc:docMk/>
          <pc:sldMk cId="101839135" sldId="403"/>
        </pc:sldMkLst>
        <pc:spChg chg="add mod">
          <ac:chgData name="Chan, Candace" userId="bc13349b-03ef-4b71-8ee4-a941a4a67ec9" providerId="ADAL" clId="{9A83CA78-44A9-4C2D-823A-90891647117E}" dt="2020-09-08T01:41:43.121" v="591" actId="1076"/>
          <ac:spMkLst>
            <pc:docMk/>
            <pc:sldMk cId="101839135" sldId="403"/>
            <ac:spMk id="2" creationId="{702088BA-3973-4229-AEB7-302970CC473D}"/>
          </ac:spMkLst>
        </pc:spChg>
        <pc:spChg chg="mod">
          <ac:chgData name="Chan, Candace" userId="bc13349b-03ef-4b71-8ee4-a941a4a67ec9" providerId="ADAL" clId="{9A83CA78-44A9-4C2D-823A-90891647117E}" dt="2020-09-08T01:41:37.517" v="588" actId="20577"/>
          <ac:spMkLst>
            <pc:docMk/>
            <pc:sldMk cId="101839135" sldId="403"/>
            <ac:spMk id="38" creationId="{E34EBE44-3573-4723-BCD6-8B3FEA7D7363}"/>
          </ac:spMkLst>
        </pc:spChg>
        <pc:spChg chg="mod">
          <ac:chgData name="Chan, Candace" userId="bc13349b-03ef-4b71-8ee4-a941a4a67ec9" providerId="ADAL" clId="{9A83CA78-44A9-4C2D-823A-90891647117E}" dt="2020-09-08T00:25:55.093" v="209" actId="1076"/>
          <ac:spMkLst>
            <pc:docMk/>
            <pc:sldMk cId="101839135" sldId="403"/>
            <ac:spMk id="39" creationId="{9DA2E7F0-ECBB-4B10-B1E9-22D4094BAB16}"/>
          </ac:spMkLst>
        </pc:spChg>
        <pc:spChg chg="mod">
          <ac:chgData name="Chan, Candace" userId="bc13349b-03ef-4b71-8ee4-a941a4a67ec9" providerId="ADAL" clId="{9A83CA78-44A9-4C2D-823A-90891647117E}" dt="2020-09-08T00:25:56.869" v="210" actId="1076"/>
          <ac:spMkLst>
            <pc:docMk/>
            <pc:sldMk cId="101839135" sldId="403"/>
            <ac:spMk id="40" creationId="{AF75B675-C94B-4009-B397-7FAD63AE3382}"/>
          </ac:spMkLst>
        </pc:spChg>
      </pc:sldChg>
      <pc:sldChg chg="addSp delSp modSp">
        <pc:chgData name="Chan, Candace" userId="bc13349b-03ef-4b71-8ee4-a941a4a67ec9" providerId="ADAL" clId="{9A83CA78-44A9-4C2D-823A-90891647117E}" dt="2020-09-10T01:20:21.584" v="2003"/>
        <pc:sldMkLst>
          <pc:docMk/>
          <pc:sldMk cId="1978422677" sldId="429"/>
        </pc:sldMkLst>
        <pc:spChg chg="add mod">
          <ac:chgData name="Chan, Candace" userId="bc13349b-03ef-4b71-8ee4-a941a4a67ec9" providerId="ADAL" clId="{9A83CA78-44A9-4C2D-823A-90891647117E}" dt="2020-09-10T01:12:24.028" v="1994" actId="1076"/>
          <ac:spMkLst>
            <pc:docMk/>
            <pc:sldMk cId="1978422677" sldId="429"/>
            <ac:spMk id="13" creationId="{6E4501E4-C625-4AA9-8350-0594D37D5D5D}"/>
          </ac:spMkLst>
        </pc:spChg>
        <pc:spChg chg="mod">
          <ac:chgData name="Chan, Candace" userId="bc13349b-03ef-4b71-8ee4-a941a4a67ec9" providerId="ADAL" clId="{9A83CA78-44A9-4C2D-823A-90891647117E}" dt="2020-09-10T01:20:21.584" v="2003"/>
          <ac:spMkLst>
            <pc:docMk/>
            <pc:sldMk cId="1978422677" sldId="429"/>
            <ac:spMk id="6149" creationId="{8C885B92-8BEB-4BFF-9860-1C47816EB5D7}"/>
          </ac:spMkLst>
        </pc:spChg>
        <pc:picChg chg="add del mod modCrop">
          <ac:chgData name="Chan, Candace" userId="bc13349b-03ef-4b71-8ee4-a941a4a67ec9" providerId="ADAL" clId="{9A83CA78-44A9-4C2D-823A-90891647117E}" dt="2020-09-10T01:11:40.599" v="1982" actId="478"/>
          <ac:picMkLst>
            <pc:docMk/>
            <pc:sldMk cId="1978422677" sldId="429"/>
            <ac:picMk id="27" creationId="{FE90CFB9-C615-4374-846D-75B1527DE2DA}"/>
          </ac:picMkLst>
        </pc:picChg>
      </pc:sldChg>
      <pc:sldChg chg="modSp">
        <pc:chgData name="Chan, Candace" userId="bc13349b-03ef-4b71-8ee4-a941a4a67ec9" providerId="ADAL" clId="{9A83CA78-44A9-4C2D-823A-90891647117E}" dt="2020-09-08T00:28:49.212" v="218" actId="14100"/>
        <pc:sldMkLst>
          <pc:docMk/>
          <pc:sldMk cId="55149480" sldId="435"/>
        </pc:sldMkLst>
        <pc:spChg chg="mod">
          <ac:chgData name="Chan, Candace" userId="bc13349b-03ef-4b71-8ee4-a941a4a67ec9" providerId="ADAL" clId="{9A83CA78-44A9-4C2D-823A-90891647117E}" dt="2020-09-08T00:28:46.695" v="217" actId="14100"/>
          <ac:spMkLst>
            <pc:docMk/>
            <pc:sldMk cId="55149480" sldId="435"/>
            <ac:spMk id="17" creationId="{C296242C-28D1-448E-8D8F-28AFE6B55089}"/>
          </ac:spMkLst>
        </pc:spChg>
        <pc:spChg chg="mod">
          <ac:chgData name="Chan, Candace" userId="bc13349b-03ef-4b71-8ee4-a941a4a67ec9" providerId="ADAL" clId="{9A83CA78-44A9-4C2D-823A-90891647117E}" dt="2020-09-08T00:28:49.212" v="218" actId="14100"/>
          <ac:spMkLst>
            <pc:docMk/>
            <pc:sldMk cId="55149480" sldId="435"/>
            <ac:spMk id="6151" creationId="{543511E6-5563-4C95-9166-EC4583F01D6B}"/>
          </ac:spMkLst>
        </pc:spChg>
      </pc:sldChg>
      <pc:sldChg chg="modSp">
        <pc:chgData name="Chan, Candace" userId="bc13349b-03ef-4b71-8ee4-a941a4a67ec9" providerId="ADAL" clId="{9A83CA78-44A9-4C2D-823A-90891647117E}" dt="2020-09-07T08:27:43.573" v="182" actId="13926"/>
        <pc:sldMkLst>
          <pc:docMk/>
          <pc:sldMk cId="2972650379" sldId="443"/>
        </pc:sldMkLst>
        <pc:spChg chg="mod">
          <ac:chgData name="Chan, Candace" userId="bc13349b-03ef-4b71-8ee4-a941a4a67ec9" providerId="ADAL" clId="{9A83CA78-44A9-4C2D-823A-90891647117E}" dt="2020-09-07T08:27:43.573" v="182" actId="13926"/>
          <ac:spMkLst>
            <pc:docMk/>
            <pc:sldMk cId="2972650379" sldId="443"/>
            <ac:spMk id="20" creationId="{1AB072BC-48C7-42FA-992E-C87F1E03D34B}"/>
          </ac:spMkLst>
        </pc:spChg>
      </pc:sldChg>
      <pc:sldChg chg="delSp modSp modAnim">
        <pc:chgData name="Chan, Candace" userId="bc13349b-03ef-4b71-8ee4-a941a4a67ec9" providerId="ADAL" clId="{9A83CA78-44A9-4C2D-823A-90891647117E}" dt="2020-09-08T00:43:15.145" v="392" actId="1076"/>
        <pc:sldMkLst>
          <pc:docMk/>
          <pc:sldMk cId="1771977148" sldId="444"/>
        </pc:sldMkLst>
        <pc:spChg chg="mod">
          <ac:chgData name="Chan, Candace" userId="bc13349b-03ef-4b71-8ee4-a941a4a67ec9" providerId="ADAL" clId="{9A83CA78-44A9-4C2D-823A-90891647117E}" dt="2020-09-08T00:43:15.145" v="392" actId="1076"/>
          <ac:spMkLst>
            <pc:docMk/>
            <pc:sldMk cId="1771977148" sldId="444"/>
            <ac:spMk id="15" creationId="{2B743FF3-7154-484C-A607-63B579E55CA2}"/>
          </ac:spMkLst>
        </pc:spChg>
        <pc:picChg chg="del">
          <ac:chgData name="Chan, Candace" userId="bc13349b-03ef-4b71-8ee4-a941a4a67ec9" providerId="ADAL" clId="{9A83CA78-44A9-4C2D-823A-90891647117E}" dt="2020-09-08T00:43:05.556" v="387"/>
          <ac:picMkLst>
            <pc:docMk/>
            <pc:sldMk cId="1771977148" sldId="444"/>
            <ac:picMk id="2" creationId="{00D52991-AA94-4C4D-AB86-ADC07FCC62D6}"/>
          </ac:picMkLst>
        </pc:picChg>
        <pc:picChg chg="mod">
          <ac:chgData name="Chan, Candace" userId="bc13349b-03ef-4b71-8ee4-a941a4a67ec9" providerId="ADAL" clId="{9A83CA78-44A9-4C2D-823A-90891647117E}" dt="2020-09-08T00:43:12.822" v="391" actId="1076"/>
          <ac:picMkLst>
            <pc:docMk/>
            <pc:sldMk cId="1771977148" sldId="444"/>
            <ac:picMk id="7" creationId="{AD5062C1-0BE7-4C0E-8E26-9C95594D17F2}"/>
          </ac:picMkLst>
        </pc:picChg>
      </pc:sldChg>
      <pc:sldChg chg="addSp delSp modSp modAnim">
        <pc:chgData name="Chan, Candace" userId="bc13349b-03ef-4b71-8ee4-a941a4a67ec9" providerId="ADAL" clId="{9A83CA78-44A9-4C2D-823A-90891647117E}" dt="2020-09-08T00:44:39.123" v="398"/>
        <pc:sldMkLst>
          <pc:docMk/>
          <pc:sldMk cId="253623771" sldId="445"/>
        </pc:sldMkLst>
        <pc:spChg chg="del mod">
          <ac:chgData name="Chan, Candace" userId="bc13349b-03ef-4b71-8ee4-a941a4a67ec9" providerId="ADAL" clId="{9A83CA78-44A9-4C2D-823A-90891647117E}" dt="2020-09-08T00:44:33.716" v="397" actId="478"/>
          <ac:spMkLst>
            <pc:docMk/>
            <pc:sldMk cId="253623771" sldId="445"/>
            <ac:spMk id="15" creationId="{2B743FF3-7154-484C-A607-63B579E55CA2}"/>
          </ac:spMkLst>
        </pc:spChg>
        <pc:spChg chg="mod">
          <ac:chgData name="Chan, Candace" userId="bc13349b-03ef-4b71-8ee4-a941a4a67ec9" providerId="ADAL" clId="{9A83CA78-44A9-4C2D-823A-90891647117E}" dt="2020-09-08T00:23:05.014" v="193" actId="13926"/>
          <ac:spMkLst>
            <pc:docMk/>
            <pc:sldMk cId="253623771" sldId="445"/>
            <ac:spMk id="21" creationId="{B88B8B70-A53B-4857-BE40-5F8DAFA50C7D}"/>
          </ac:spMkLst>
        </pc:spChg>
        <pc:spChg chg="add">
          <ac:chgData name="Chan, Candace" userId="bc13349b-03ef-4b71-8ee4-a941a4a67ec9" providerId="ADAL" clId="{9A83CA78-44A9-4C2D-823A-90891647117E}" dt="2020-09-08T00:44:39.123" v="398"/>
          <ac:spMkLst>
            <pc:docMk/>
            <pc:sldMk cId="253623771" sldId="445"/>
            <ac:spMk id="25" creationId="{1150501E-E8F4-498D-BC47-139D3039798D}"/>
          </ac:spMkLst>
        </pc:spChg>
        <pc:picChg chg="del">
          <ac:chgData name="Chan, Candace" userId="bc13349b-03ef-4b71-8ee4-a941a4a67ec9" providerId="ADAL" clId="{9A83CA78-44A9-4C2D-823A-90891647117E}" dt="2020-09-08T00:44:28.112" v="393"/>
          <ac:picMkLst>
            <pc:docMk/>
            <pc:sldMk cId="253623771" sldId="445"/>
            <ac:picMk id="23" creationId="{5EFE5CBC-90F5-44AF-B2A0-8640FE1A855F}"/>
          </ac:picMkLst>
        </pc:picChg>
        <pc:picChg chg="add del">
          <ac:chgData name="Chan, Candace" userId="bc13349b-03ef-4b71-8ee4-a941a4a67ec9" providerId="ADAL" clId="{9A83CA78-44A9-4C2D-823A-90891647117E}" dt="2020-09-08T00:44:32.189" v="395"/>
          <ac:picMkLst>
            <pc:docMk/>
            <pc:sldMk cId="253623771" sldId="445"/>
            <ac:picMk id="24" creationId="{0EE39EAE-CA25-46D9-89D1-D44448BBADC3}"/>
          </ac:picMkLst>
        </pc:picChg>
      </pc:sldChg>
      <pc:sldChg chg="modNotesTx">
        <pc:chgData name="Chan, Candace" userId="bc13349b-03ef-4b71-8ee4-a941a4a67ec9" providerId="ADAL" clId="{9A83CA78-44A9-4C2D-823A-90891647117E}" dt="2020-09-08T00:23:48.256" v="199" actId="20577"/>
        <pc:sldMkLst>
          <pc:docMk/>
          <pc:sldMk cId="4229966317" sldId="447"/>
        </pc:sldMkLst>
      </pc:sldChg>
      <pc:sldChg chg="delSp modSp modAnim">
        <pc:chgData name="Chan, Candace" userId="bc13349b-03ef-4b71-8ee4-a941a4a67ec9" providerId="ADAL" clId="{9A83CA78-44A9-4C2D-823A-90891647117E}" dt="2020-09-08T00:45:38.217" v="418" actId="1076"/>
        <pc:sldMkLst>
          <pc:docMk/>
          <pc:sldMk cId="1902177862" sldId="449"/>
        </pc:sldMkLst>
        <pc:spChg chg="mod">
          <ac:chgData name="Chan, Candace" userId="bc13349b-03ef-4b71-8ee4-a941a4a67ec9" providerId="ADAL" clId="{9A83CA78-44A9-4C2D-823A-90891647117E}" dt="2020-09-08T00:45:38.217" v="418" actId="1076"/>
          <ac:spMkLst>
            <pc:docMk/>
            <pc:sldMk cId="1902177862" sldId="449"/>
            <ac:spMk id="15" creationId="{2B743FF3-7154-484C-A607-63B579E55CA2}"/>
          </ac:spMkLst>
        </pc:spChg>
        <pc:picChg chg="del">
          <ac:chgData name="Chan, Candace" userId="bc13349b-03ef-4b71-8ee4-a941a4a67ec9" providerId="ADAL" clId="{9A83CA78-44A9-4C2D-823A-90891647117E}" dt="2020-09-08T00:45:20.130" v="416"/>
          <ac:picMkLst>
            <pc:docMk/>
            <pc:sldMk cId="1902177862" sldId="449"/>
            <ac:picMk id="8" creationId="{18B683D6-74C6-4F84-8140-197D21A33A6C}"/>
          </ac:picMkLst>
        </pc:picChg>
      </pc:sldChg>
      <pc:sldChg chg="modSp">
        <pc:chgData name="Chan, Candace" userId="bc13349b-03ef-4b71-8ee4-a941a4a67ec9" providerId="ADAL" clId="{9A83CA78-44A9-4C2D-823A-90891647117E}" dt="2020-09-08T00:24:41.337" v="201" actId="20577"/>
        <pc:sldMkLst>
          <pc:docMk/>
          <pc:sldMk cId="1491131346" sldId="451"/>
        </pc:sldMkLst>
        <pc:spChg chg="mod">
          <ac:chgData name="Chan, Candace" userId="bc13349b-03ef-4b71-8ee4-a941a4a67ec9" providerId="ADAL" clId="{9A83CA78-44A9-4C2D-823A-90891647117E}" dt="2020-09-08T00:24:41.337" v="201" actId="20577"/>
          <ac:spMkLst>
            <pc:docMk/>
            <pc:sldMk cId="1491131346" sldId="451"/>
            <ac:spMk id="20" creationId="{1AB072BC-48C7-42FA-992E-C87F1E03D34B}"/>
          </ac:spMkLst>
        </pc:spChg>
      </pc:sldChg>
      <pc:sldChg chg="del">
        <pc:chgData name="Chan, Candace" userId="bc13349b-03ef-4b71-8ee4-a941a4a67ec9" providerId="ADAL" clId="{9A83CA78-44A9-4C2D-823A-90891647117E}" dt="2020-09-08T00:24:29.059" v="200" actId="2696"/>
        <pc:sldMkLst>
          <pc:docMk/>
          <pc:sldMk cId="1993546172" sldId="452"/>
        </pc:sldMkLst>
      </pc:sldChg>
      <pc:sldChg chg="addSp delSp modSp modAnim modNotesTx">
        <pc:chgData name="Chan, Candace" userId="bc13349b-03ef-4b71-8ee4-a941a4a67ec9" providerId="ADAL" clId="{9A83CA78-44A9-4C2D-823A-90891647117E}" dt="2020-09-10T01:13:08.540" v="1995" actId="20577"/>
        <pc:sldMkLst>
          <pc:docMk/>
          <pc:sldMk cId="2082265879" sldId="454"/>
        </pc:sldMkLst>
        <pc:spChg chg="add mod">
          <ac:chgData name="Chan, Candace" userId="bc13349b-03ef-4b71-8ee4-a941a4a67ec9" providerId="ADAL" clId="{9A83CA78-44A9-4C2D-823A-90891647117E}" dt="2020-09-10T00:55:37.020" v="1927"/>
          <ac:spMkLst>
            <pc:docMk/>
            <pc:sldMk cId="2082265879" sldId="454"/>
            <ac:spMk id="11" creationId="{3FA56125-6B5D-4471-BE0F-61BE610F3EFE}"/>
          </ac:spMkLst>
        </pc:spChg>
        <pc:spChg chg="add mod">
          <ac:chgData name="Chan, Candace" userId="bc13349b-03ef-4b71-8ee4-a941a4a67ec9" providerId="ADAL" clId="{9A83CA78-44A9-4C2D-823A-90891647117E}" dt="2020-09-10T00:55:39.933" v="1929"/>
          <ac:spMkLst>
            <pc:docMk/>
            <pc:sldMk cId="2082265879" sldId="454"/>
            <ac:spMk id="14" creationId="{4F4997D8-67CE-4A3C-B8BA-C832D3C1EFFB}"/>
          </ac:spMkLst>
        </pc:spChg>
        <pc:spChg chg="add mod">
          <ac:chgData name="Chan, Candace" userId="bc13349b-03ef-4b71-8ee4-a941a4a67ec9" providerId="ADAL" clId="{9A83CA78-44A9-4C2D-823A-90891647117E}" dt="2020-09-10T00:55:38.762" v="1928"/>
          <ac:spMkLst>
            <pc:docMk/>
            <pc:sldMk cId="2082265879" sldId="454"/>
            <ac:spMk id="15" creationId="{0EBF7787-413C-459E-9C86-B50973C58C6D}"/>
          </ac:spMkLst>
        </pc:spChg>
        <pc:spChg chg="mod">
          <ac:chgData name="Chan, Candace" userId="bc13349b-03ef-4b71-8ee4-a941a4a67ec9" providerId="ADAL" clId="{9A83CA78-44A9-4C2D-823A-90891647117E}" dt="2020-09-10T01:13:08.540" v="1995" actId="20577"/>
          <ac:spMkLst>
            <pc:docMk/>
            <pc:sldMk cId="2082265879" sldId="454"/>
            <ac:spMk id="18" creationId="{10D3FB16-54C9-4690-92E9-9FF86BFC5CAE}"/>
          </ac:spMkLst>
        </pc:spChg>
        <pc:picChg chg="add mod">
          <ac:chgData name="Chan, Candace" userId="bc13349b-03ef-4b71-8ee4-a941a4a67ec9" providerId="ADAL" clId="{9A83CA78-44A9-4C2D-823A-90891647117E}" dt="2020-09-08T00:39:39.531" v="364" actId="1076"/>
          <ac:picMkLst>
            <pc:docMk/>
            <pc:sldMk cId="2082265879" sldId="454"/>
            <ac:picMk id="12" creationId="{94858683-67CF-4886-8FD7-E83FF1E2CE4C}"/>
          </ac:picMkLst>
        </pc:picChg>
        <pc:picChg chg="add mod">
          <ac:chgData name="Chan, Candace" userId="bc13349b-03ef-4b71-8ee4-a941a4a67ec9" providerId="ADAL" clId="{9A83CA78-44A9-4C2D-823A-90891647117E}" dt="2020-09-08T00:39:41.507" v="365" actId="1076"/>
          <ac:picMkLst>
            <pc:docMk/>
            <pc:sldMk cId="2082265879" sldId="454"/>
            <ac:picMk id="13" creationId="{53B12678-3E06-4765-BBAC-FC6F6E33AB22}"/>
          </ac:picMkLst>
        </pc:picChg>
        <pc:picChg chg="mod">
          <ac:chgData name="Chan, Candace" userId="bc13349b-03ef-4b71-8ee4-a941a4a67ec9" providerId="ADAL" clId="{9A83CA78-44A9-4C2D-823A-90891647117E}" dt="2020-09-08T07:00:42.202" v="1603" actId="1076"/>
          <ac:picMkLst>
            <pc:docMk/>
            <pc:sldMk cId="2082265879" sldId="454"/>
            <ac:picMk id="28" creationId="{6F14EB2E-69E9-4714-A18A-1DB6BCAD8F97}"/>
          </ac:picMkLst>
        </pc:picChg>
        <pc:picChg chg="mod">
          <ac:chgData name="Chan, Candace" userId="bc13349b-03ef-4b71-8ee4-a941a4a67ec9" providerId="ADAL" clId="{9A83CA78-44A9-4C2D-823A-90891647117E}" dt="2020-09-08T00:39:04.778" v="361" actId="1076"/>
          <ac:picMkLst>
            <pc:docMk/>
            <pc:sldMk cId="2082265879" sldId="454"/>
            <ac:picMk id="1026" creationId="{598E704A-ECA5-4680-8C9D-A7409FDFAD71}"/>
          </ac:picMkLst>
        </pc:picChg>
        <pc:picChg chg="add del mod">
          <ac:chgData name="Chan, Candace" userId="bc13349b-03ef-4b71-8ee4-a941a4a67ec9" providerId="ADAL" clId="{9A83CA78-44A9-4C2D-823A-90891647117E}" dt="2020-09-08T00:36:20.182" v="295" actId="1076"/>
          <ac:picMkLst>
            <pc:docMk/>
            <pc:sldMk cId="2082265879" sldId="454"/>
            <ac:picMk id="6148" creationId="{B23991B8-C1C4-463F-97CE-E767D9797F34}"/>
          </ac:picMkLst>
        </pc:picChg>
      </pc:sldChg>
      <pc:sldChg chg="modSp">
        <pc:chgData name="Chan, Candace" userId="bc13349b-03ef-4b71-8ee4-a941a4a67ec9" providerId="ADAL" clId="{9A83CA78-44A9-4C2D-823A-90891647117E}" dt="2020-09-08T01:40:43.514" v="584" actId="1076"/>
        <pc:sldMkLst>
          <pc:docMk/>
          <pc:sldMk cId="525055506" sldId="455"/>
        </pc:sldMkLst>
        <pc:picChg chg="mod">
          <ac:chgData name="Chan, Candace" userId="bc13349b-03ef-4b71-8ee4-a941a4a67ec9" providerId="ADAL" clId="{9A83CA78-44A9-4C2D-823A-90891647117E}" dt="2020-09-08T01:40:43.514" v="584" actId="1076"/>
          <ac:picMkLst>
            <pc:docMk/>
            <pc:sldMk cId="525055506" sldId="455"/>
            <ac:picMk id="2" creationId="{8733917E-4190-47A3-8538-B6D94E099191}"/>
          </ac:picMkLst>
        </pc:picChg>
      </pc:sldChg>
      <pc:sldChg chg="modSp">
        <pc:chgData name="Chan, Candace" userId="bc13349b-03ef-4b71-8ee4-a941a4a67ec9" providerId="ADAL" clId="{9A83CA78-44A9-4C2D-823A-90891647117E}" dt="2020-09-08T00:25:17.005" v="203" actId="20577"/>
        <pc:sldMkLst>
          <pc:docMk/>
          <pc:sldMk cId="2153322397" sldId="456"/>
        </pc:sldMkLst>
        <pc:spChg chg="mod">
          <ac:chgData name="Chan, Candace" userId="bc13349b-03ef-4b71-8ee4-a941a4a67ec9" providerId="ADAL" clId="{9A83CA78-44A9-4C2D-823A-90891647117E}" dt="2020-09-08T00:25:17.005" v="203" actId="20577"/>
          <ac:spMkLst>
            <pc:docMk/>
            <pc:sldMk cId="2153322397" sldId="456"/>
            <ac:spMk id="18" creationId="{10D3FB16-54C9-4690-92E9-9FF86BFC5CAE}"/>
          </ac:spMkLst>
        </pc:spChg>
      </pc:sldChg>
      <pc:sldChg chg="modSp">
        <pc:chgData name="Chan, Candace" userId="bc13349b-03ef-4b71-8ee4-a941a4a67ec9" providerId="ADAL" clId="{9A83CA78-44A9-4C2D-823A-90891647117E}" dt="2020-09-08T00:26:53.134" v="213" actId="108"/>
        <pc:sldMkLst>
          <pc:docMk/>
          <pc:sldMk cId="820728533" sldId="459"/>
        </pc:sldMkLst>
        <pc:spChg chg="mod">
          <ac:chgData name="Chan, Candace" userId="bc13349b-03ef-4b71-8ee4-a941a4a67ec9" providerId="ADAL" clId="{9A83CA78-44A9-4C2D-823A-90891647117E}" dt="2020-09-08T00:26:53.134" v="213" actId="108"/>
          <ac:spMkLst>
            <pc:docMk/>
            <pc:sldMk cId="820728533" sldId="459"/>
            <ac:spMk id="18438" creationId="{291D1BA7-C01B-4E5D-BB8C-47F56E66C7DF}"/>
          </ac:spMkLst>
        </pc:spChg>
      </pc:sldChg>
      <pc:sldChg chg="modSp">
        <pc:chgData name="Chan, Candace" userId="bc13349b-03ef-4b71-8ee4-a941a4a67ec9" providerId="ADAL" clId="{9A83CA78-44A9-4C2D-823A-90891647117E}" dt="2020-09-08T00:27:08.390" v="215" actId="108"/>
        <pc:sldMkLst>
          <pc:docMk/>
          <pc:sldMk cId="759100676" sldId="460"/>
        </pc:sldMkLst>
        <pc:spChg chg="mod">
          <ac:chgData name="Chan, Candace" userId="bc13349b-03ef-4b71-8ee4-a941a4a67ec9" providerId="ADAL" clId="{9A83CA78-44A9-4C2D-823A-90891647117E}" dt="2020-09-08T00:27:08.390" v="215" actId="108"/>
          <ac:spMkLst>
            <pc:docMk/>
            <pc:sldMk cId="759100676" sldId="460"/>
            <ac:spMk id="6151" creationId="{9828F80D-0283-42BF-ABE9-F748FC531225}"/>
          </ac:spMkLst>
        </pc:spChg>
      </pc:sldChg>
      <pc:sldChg chg="del">
        <pc:chgData name="Chan, Candace" userId="bc13349b-03ef-4b71-8ee4-a941a4a67ec9" providerId="ADAL" clId="{9A83CA78-44A9-4C2D-823A-90891647117E}" dt="2020-09-08T00:26:16.140" v="211" actId="2696"/>
        <pc:sldMkLst>
          <pc:docMk/>
          <pc:sldMk cId="2726334465" sldId="46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56CB7-454E-4E1F-B87F-C0DC5A8A1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823E-E00D-4446-8265-EADF1124E4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759CD5-00F0-425F-94F0-541EB0862C59}" type="datetimeFigureOut">
              <a:rPr lang="en-US"/>
              <a:pPr>
                <a:defRPr/>
              </a:pPr>
              <a:t>12/4/2020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A191D6-148F-48B4-AAD6-6A4F5F4D3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19DD4B-E7AB-4465-BDF3-28D879FC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C43D-F750-48B8-BA05-D691F3EDAA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6BC9-5109-466B-AF59-011A3BE31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06B927-98A4-44A6-98AC-3F3324CE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7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04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6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17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7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7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1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2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48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06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8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5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7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42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23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24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5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95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3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7.mp3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p3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9.mp3"/><Relationship Id="rId9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4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notesSlide" Target="../notesSlides/notesSlide3.xml"/><Relationship Id="rId2" Type="http://schemas.openxmlformats.org/officeDocument/2006/relationships/audio" Target="../media/media10.mp3"/><Relationship Id="rId16" Type="http://schemas.openxmlformats.org/officeDocument/2006/relationships/image" Target="../media/image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2.xml"/><Relationship Id="rId5" Type="http://schemas.microsoft.com/office/2007/relationships/media" Target="../media/media12.mp3"/><Relationship Id="rId15" Type="http://schemas.openxmlformats.org/officeDocument/2006/relationships/image" Target="../media/image15.png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5.mp3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5.mp3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9.jpe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5.mp3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9.mp3"/><Relationship Id="rId7" Type="http://schemas.openxmlformats.org/officeDocument/2006/relationships/image" Target="../media/image1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.png"/><Relationship Id="rId11" Type="http://schemas.openxmlformats.org/officeDocument/2006/relationships/slide" Target="slide4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19.mp3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time_continue=11&amp;v=KJO4EPyZIcw&amp;feature=emb_logo" TargetMode="Externa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time_continue=11&amp;v=KJO4EPyZIcw&amp;feature=emb_logo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oa0MdGjX7Y4&amp;feature=emb_logo" TargetMode="External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microsoft.com/office/2007/relationships/media" Target="../media/media16.mp3"/><Relationship Id="rId18" Type="http://schemas.openxmlformats.org/officeDocument/2006/relationships/image" Target="../media/image16.jpg"/><Relationship Id="rId3" Type="http://schemas.microsoft.com/office/2007/relationships/media" Target="../media/media14.mp3"/><Relationship Id="rId7" Type="http://schemas.microsoft.com/office/2007/relationships/media" Target="../media/media17.mp3"/><Relationship Id="rId12" Type="http://schemas.openxmlformats.org/officeDocument/2006/relationships/audio" Target="../media/media22.mp3"/><Relationship Id="rId17" Type="http://schemas.openxmlformats.org/officeDocument/2006/relationships/image" Target="../media/image3.png"/><Relationship Id="rId2" Type="http://schemas.openxmlformats.org/officeDocument/2006/relationships/audio" Target="../media/media20.mp3"/><Relationship Id="rId16" Type="http://schemas.openxmlformats.org/officeDocument/2006/relationships/image" Target="../media/image4.png"/><Relationship Id="rId1" Type="http://schemas.microsoft.com/office/2007/relationships/media" Target="../media/media20.mp3"/><Relationship Id="rId6" Type="http://schemas.openxmlformats.org/officeDocument/2006/relationships/audio" Target="../media/media10.mp3"/><Relationship Id="rId11" Type="http://schemas.microsoft.com/office/2007/relationships/media" Target="../media/media22.mp3"/><Relationship Id="rId5" Type="http://schemas.microsoft.com/office/2007/relationships/media" Target="../media/media10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1.mp3"/><Relationship Id="rId19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microsoft.com/office/2007/relationships/media" Target="../media/media21.mp3"/><Relationship Id="rId14" Type="http://schemas.openxmlformats.org/officeDocument/2006/relationships/audio" Target="../media/media16.mp3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13" Type="http://schemas.openxmlformats.org/officeDocument/2006/relationships/image" Target="../media/image26.jpg"/><Relationship Id="rId3" Type="http://schemas.microsoft.com/office/2007/relationships/media" Target="../media/media24.mp3"/><Relationship Id="rId7" Type="http://schemas.microsoft.com/office/2007/relationships/media" Target="../media/media26.mp3"/><Relationship Id="rId12" Type="http://schemas.openxmlformats.org/officeDocument/2006/relationships/image" Target="../media/image27.jp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25.mp3"/><Relationship Id="rId11" Type="http://schemas.openxmlformats.org/officeDocument/2006/relationships/image" Target="../media/image3.png"/><Relationship Id="rId5" Type="http://schemas.microsoft.com/office/2007/relationships/media" Target="../media/media25.mp3"/><Relationship Id="rId10" Type="http://schemas.openxmlformats.org/officeDocument/2006/relationships/image" Target="../media/image4.png"/><Relationship Id="rId4" Type="http://schemas.openxmlformats.org/officeDocument/2006/relationships/audio" Target="../media/media2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slide" Target="slide4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microsoft.com/office/2007/relationships/media" Target="../media/media28.mp3"/><Relationship Id="rId7" Type="http://schemas.openxmlformats.org/officeDocument/2006/relationships/image" Target="../media/image3.png"/><Relationship Id="rId12" Type="http://schemas.openxmlformats.org/officeDocument/2006/relationships/image" Target="../media/image35.jp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4.png"/><Relationship Id="rId11" Type="http://schemas.openxmlformats.org/officeDocument/2006/relationships/slide" Target="slide46.xml"/><Relationship Id="rId5" Type="http://schemas.openxmlformats.org/officeDocument/2006/relationships/slideLayout" Target="../slideLayouts/slideLayout2.xml"/><Relationship Id="rId10" Type="http://schemas.openxmlformats.org/officeDocument/2006/relationships/slide" Target="slide44.xml"/><Relationship Id="rId4" Type="http://schemas.openxmlformats.org/officeDocument/2006/relationships/audio" Target="../media/media28.mp3"/><Relationship Id="rId9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49.xml"/><Relationship Id="rId5" Type="http://schemas.openxmlformats.org/officeDocument/2006/relationships/slide" Target="slide48.xml"/><Relationship Id="rId4" Type="http://schemas.openxmlformats.org/officeDocument/2006/relationships/hyperlink" Target="https://create.kahoot.it/share/4am1/fcc58063-b158-48ef-be0f-e3f681ad5546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0.mp3"/><Relationship Id="rId7" Type="http://schemas.openxmlformats.org/officeDocument/2006/relationships/slide" Target="slide4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19.xml"/><Relationship Id="rId4" Type="http://schemas.openxmlformats.org/officeDocument/2006/relationships/audio" Target="../media/media30.mp3"/><Relationship Id="rId9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2.mp3"/><Relationship Id="rId7" Type="http://schemas.openxmlformats.org/officeDocument/2006/relationships/slide" Target="slide19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emf"/><Relationship Id="rId4" Type="http://schemas.openxmlformats.org/officeDocument/2006/relationships/audio" Target="../media/media32.mp3"/><Relationship Id="rId9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slide" Target="slide3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slide" Target="slide3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image" Target="../media/image43.png"/><Relationship Id="rId4" Type="http://schemas.openxmlformats.org/officeDocument/2006/relationships/slide" Target="slide3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43.png"/><Relationship Id="rId5" Type="http://schemas.openxmlformats.org/officeDocument/2006/relationships/slide" Target="slide46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34.mp3"/><Relationship Id="rId7" Type="http://schemas.openxmlformats.org/officeDocument/2006/relationships/slide" Target="slide40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4.png"/><Relationship Id="rId11" Type="http://schemas.openxmlformats.org/officeDocument/2006/relationships/image" Target="../media/image53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34.mp3"/><Relationship Id="rId9" Type="http://schemas.openxmlformats.org/officeDocument/2006/relationships/image" Target="../media/image5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36.mp3"/><Relationship Id="rId7" Type="http://schemas.openxmlformats.org/officeDocument/2006/relationships/slide" Target="slide40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36.mp3"/><Relationship Id="rId9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2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複拍子的節奏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-27384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２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405" y="148676"/>
            <a:ext cx="277202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複拍子節奏型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268293" y="549685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893A62A6-68B8-4459-A150-AA35E804D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810" y="1751682"/>
            <a:ext cx="6865916" cy="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B00F6C8-5C64-4CEA-AEE3-63C09C5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25BA9-49D0-452C-A0BF-2C863E1C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TW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r>
              <a:rPr kumimoji="0" lang="zh-TW" altLang="en-GB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Calibri" panose="020F0502020204030204" pitchFamily="34" charset="0"/>
              </a:rPr>
              <a:t>　</a:t>
            </a:r>
            <a:endParaRPr kumimoji="0" lang="zh-TW" alt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C921185-5939-4044-BC29-7A69FC3E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" name="Picture 97">
            <a:extLst>
              <a:ext uri="{FF2B5EF4-FFF2-40B4-BE49-F238E27FC236}">
                <a16:creationId xmlns:a16="http://schemas.microsoft.com/office/drawing/2014/main" id="{073F124F-831D-4B28-8DDC-F4C227F1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641482" y="602209"/>
            <a:ext cx="1656178" cy="170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5B198064-8492-4A06-A51E-6B0A7DA587DC}"/>
              </a:ext>
            </a:extLst>
          </p:cNvPr>
          <p:cNvSpPr/>
          <p:nvPr/>
        </p:nvSpPr>
        <p:spPr bwMode="auto">
          <a:xfrm>
            <a:off x="3247991" y="777548"/>
            <a:ext cx="5974432" cy="1036566"/>
          </a:xfrm>
          <a:prstGeom prst="wedgeRoundRectCallout">
            <a:avLst>
              <a:gd name="adj1" fmla="val 57158"/>
              <a:gd name="adj2" fmla="val 25208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試試拍出以</a:t>
            </a:r>
            <a:r>
              <a:rPr lang="zh-HK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下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題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1 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和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 2 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的第一和第二小節，並作出比較。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37" name="手繪多邊形 17">
            <a:extLst>
              <a:ext uri="{FF2B5EF4-FFF2-40B4-BE49-F238E27FC236}">
                <a16:creationId xmlns:a16="http://schemas.microsoft.com/office/drawing/2014/main" id="{148A24BE-0FD4-440D-B618-96CA214F5F30}"/>
              </a:ext>
            </a:extLst>
          </p:cNvPr>
          <p:cNvSpPr>
            <a:spLocks/>
          </p:cNvSpPr>
          <p:nvPr/>
        </p:nvSpPr>
        <p:spPr bwMode="auto">
          <a:xfrm>
            <a:off x="1991544" y="2070571"/>
            <a:ext cx="8640960" cy="1623759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　　　　　　　　　　</a:t>
            </a:r>
            <a:endParaRPr lang="en-US" dirty="0"/>
          </a:p>
        </p:txBody>
      </p:sp>
      <p:sp>
        <p:nvSpPr>
          <p:cNvPr id="41" name="手繪多邊形 17">
            <a:extLst>
              <a:ext uri="{FF2B5EF4-FFF2-40B4-BE49-F238E27FC236}">
                <a16:creationId xmlns:a16="http://schemas.microsoft.com/office/drawing/2014/main" id="{E940ACAB-05B5-4802-8BF4-A30C70C9D754}"/>
              </a:ext>
            </a:extLst>
          </p:cNvPr>
          <p:cNvSpPr>
            <a:spLocks/>
          </p:cNvSpPr>
          <p:nvPr/>
        </p:nvSpPr>
        <p:spPr bwMode="auto">
          <a:xfrm>
            <a:off x="2135559" y="3938876"/>
            <a:ext cx="8816171" cy="1572890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　　　　　　　　　　</a:t>
            </a:r>
            <a:endParaRPr lang="en-US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953EE5A-A830-4817-83EA-F6F082420824}"/>
              </a:ext>
            </a:extLst>
          </p:cNvPr>
          <p:cNvSpPr txBox="1"/>
          <p:nvPr/>
        </p:nvSpPr>
        <p:spPr>
          <a:xfrm>
            <a:off x="2510526" y="2489688"/>
            <a:ext cx="493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endParaRPr 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D8DC44-A209-4C0E-86AD-0B5CB1D481CA}"/>
              </a:ext>
            </a:extLst>
          </p:cNvPr>
          <p:cNvSpPr txBox="1"/>
          <p:nvPr/>
        </p:nvSpPr>
        <p:spPr>
          <a:xfrm>
            <a:off x="2392827" y="4381215"/>
            <a:ext cx="493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endParaRPr 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D8551D5-89D5-45E2-98A8-D3FCF46A25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10175" r="5376" b="79329"/>
          <a:stretch/>
        </p:blipFill>
        <p:spPr>
          <a:xfrm>
            <a:off x="3083559" y="2221465"/>
            <a:ext cx="6754914" cy="113922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7D33703-4833-4DA9-B2F4-AA2A0FD584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23450" r="8000" b="66573"/>
          <a:stretch/>
        </p:blipFill>
        <p:spPr>
          <a:xfrm>
            <a:off x="3039395" y="4117664"/>
            <a:ext cx="7017045" cy="1149557"/>
          </a:xfrm>
          <a:prstGeom prst="rect">
            <a:avLst/>
          </a:prstGeom>
        </p:spPr>
      </p:pic>
      <p:pic>
        <p:nvPicPr>
          <p:cNvPr id="11" name="4A701_1">
            <a:hlinkClick r:id="" action="ppaction://media"/>
            <a:extLst>
              <a:ext uri="{FF2B5EF4-FFF2-40B4-BE49-F238E27FC236}">
                <a16:creationId xmlns:a16="http://schemas.microsoft.com/office/drawing/2014/main" id="{874F8A32-BE8C-4C24-8ADC-4BF6061AB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0354" y="2245142"/>
            <a:ext cx="394189" cy="38059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253428E-8FDB-4D45-A21C-4F58A4D4A1C4}"/>
              </a:ext>
            </a:extLst>
          </p:cNvPr>
          <p:cNvSpPr/>
          <p:nvPr/>
        </p:nvSpPr>
        <p:spPr bwMode="auto">
          <a:xfrm>
            <a:off x="3359696" y="2316205"/>
            <a:ext cx="2888704" cy="92092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2A6A7BF-70D4-4F04-90AB-7ED0953FCAFC}"/>
              </a:ext>
            </a:extLst>
          </p:cNvPr>
          <p:cNvSpPr/>
          <p:nvPr/>
        </p:nvSpPr>
        <p:spPr bwMode="auto">
          <a:xfrm>
            <a:off x="3397676" y="4081535"/>
            <a:ext cx="2888704" cy="92092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4A701_2">
            <a:hlinkClick r:id="" action="ppaction://media"/>
            <a:extLst>
              <a:ext uri="{FF2B5EF4-FFF2-40B4-BE49-F238E27FC236}">
                <a16:creationId xmlns:a16="http://schemas.microsoft.com/office/drawing/2014/main" id="{6654BC0F-5DEE-4562-971B-B5459F851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3210" y="4072544"/>
            <a:ext cx="375553" cy="3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4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3.95833E-6 0.00902 C 0.00508 0.01458 -0.00208 0.03148 -0.00247 0.03263 C -0.00299 0.028 -0.00364 0.0243 -0.00364 0.01875 C -0.00364 0.01064 -0.00065 4.44444E-6 -3.95833E-6 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60405" y="-31750"/>
            <a:ext cx="1225240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405" y="148676"/>
            <a:ext cx="277202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複拍子節奏型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268293" y="549685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893A62A6-68B8-4459-A150-AA35E804D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810" y="1751682"/>
            <a:ext cx="6865916" cy="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B00F6C8-5C64-4CEA-AEE3-63C09C5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25BA9-49D0-452C-A0BF-2C863E1C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TW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r>
              <a:rPr kumimoji="0" lang="zh-TW" altLang="en-GB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Calibri" panose="020F0502020204030204" pitchFamily="34" charset="0"/>
              </a:rPr>
              <a:t>　</a:t>
            </a:r>
            <a:endParaRPr kumimoji="0" lang="zh-TW" alt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C921185-5939-4044-BC29-7A69FC3E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" name="Picture 97">
            <a:extLst>
              <a:ext uri="{FF2B5EF4-FFF2-40B4-BE49-F238E27FC236}">
                <a16:creationId xmlns:a16="http://schemas.microsoft.com/office/drawing/2014/main" id="{073F124F-831D-4B28-8DDC-F4C227F1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641482" y="602209"/>
            <a:ext cx="1656178" cy="170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5B198064-8492-4A06-A51E-6B0A7DA587DC}"/>
              </a:ext>
            </a:extLst>
          </p:cNvPr>
          <p:cNvSpPr/>
          <p:nvPr/>
        </p:nvSpPr>
        <p:spPr bwMode="auto">
          <a:xfrm>
            <a:off x="3247991" y="777548"/>
            <a:ext cx="5974432" cy="1036566"/>
          </a:xfrm>
          <a:prstGeom prst="wedgeRoundRectCallout">
            <a:avLst>
              <a:gd name="adj1" fmla="val 57158"/>
              <a:gd name="adj2" fmla="val 25208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試試拍出以</a:t>
            </a:r>
            <a:r>
              <a:rPr lang="zh-HK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下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題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1 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和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 2 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的第三和第四小節，並作出比較。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37" name="手繪多邊形 17">
            <a:extLst>
              <a:ext uri="{FF2B5EF4-FFF2-40B4-BE49-F238E27FC236}">
                <a16:creationId xmlns:a16="http://schemas.microsoft.com/office/drawing/2014/main" id="{148A24BE-0FD4-440D-B618-96CA214F5F30}"/>
              </a:ext>
            </a:extLst>
          </p:cNvPr>
          <p:cNvSpPr>
            <a:spLocks/>
          </p:cNvSpPr>
          <p:nvPr/>
        </p:nvSpPr>
        <p:spPr bwMode="auto">
          <a:xfrm>
            <a:off x="1991544" y="2070571"/>
            <a:ext cx="8640960" cy="1623759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　　　　　　　　　　</a:t>
            </a:r>
            <a:endParaRPr lang="en-US" dirty="0"/>
          </a:p>
        </p:txBody>
      </p:sp>
      <p:sp>
        <p:nvSpPr>
          <p:cNvPr id="41" name="手繪多邊形 17">
            <a:extLst>
              <a:ext uri="{FF2B5EF4-FFF2-40B4-BE49-F238E27FC236}">
                <a16:creationId xmlns:a16="http://schemas.microsoft.com/office/drawing/2014/main" id="{E940ACAB-05B5-4802-8BF4-A30C70C9D754}"/>
              </a:ext>
            </a:extLst>
          </p:cNvPr>
          <p:cNvSpPr>
            <a:spLocks/>
          </p:cNvSpPr>
          <p:nvPr/>
        </p:nvSpPr>
        <p:spPr bwMode="auto">
          <a:xfrm>
            <a:off x="2135559" y="3938876"/>
            <a:ext cx="8816171" cy="1572890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　　　　　　　　　　</a:t>
            </a:r>
            <a:endParaRPr lang="en-US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953EE5A-A830-4817-83EA-F6F082420824}"/>
              </a:ext>
            </a:extLst>
          </p:cNvPr>
          <p:cNvSpPr txBox="1"/>
          <p:nvPr/>
        </p:nvSpPr>
        <p:spPr>
          <a:xfrm>
            <a:off x="2510526" y="2489688"/>
            <a:ext cx="493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endParaRPr 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D8DC44-A209-4C0E-86AD-0B5CB1D481CA}"/>
              </a:ext>
            </a:extLst>
          </p:cNvPr>
          <p:cNvSpPr txBox="1"/>
          <p:nvPr/>
        </p:nvSpPr>
        <p:spPr>
          <a:xfrm>
            <a:off x="2392827" y="4381215"/>
            <a:ext cx="493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endParaRPr 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D8551D5-89D5-45E2-98A8-D3FCF46A25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10175" r="5376" b="79329"/>
          <a:stretch/>
        </p:blipFill>
        <p:spPr>
          <a:xfrm>
            <a:off x="3083559" y="2221465"/>
            <a:ext cx="6754914" cy="113922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7D33703-4833-4DA9-B2F4-AA2A0FD584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23450" r="8000" b="66573"/>
          <a:stretch/>
        </p:blipFill>
        <p:spPr>
          <a:xfrm>
            <a:off x="3039395" y="4117664"/>
            <a:ext cx="7017045" cy="114955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253428E-8FDB-4D45-A21C-4F58A4D4A1C4}"/>
              </a:ext>
            </a:extLst>
          </p:cNvPr>
          <p:cNvSpPr/>
          <p:nvPr/>
        </p:nvSpPr>
        <p:spPr bwMode="auto">
          <a:xfrm>
            <a:off x="6400800" y="2329288"/>
            <a:ext cx="2888704" cy="92092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2A6A7BF-70D4-4F04-90AB-7ED0953FCAFC}"/>
              </a:ext>
            </a:extLst>
          </p:cNvPr>
          <p:cNvSpPr/>
          <p:nvPr/>
        </p:nvSpPr>
        <p:spPr bwMode="auto">
          <a:xfrm>
            <a:off x="6661633" y="4072258"/>
            <a:ext cx="2888704" cy="92092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" name="4A701_3">
            <a:hlinkClick r:id="" action="ppaction://media"/>
            <a:extLst>
              <a:ext uri="{FF2B5EF4-FFF2-40B4-BE49-F238E27FC236}">
                <a16:creationId xmlns:a16="http://schemas.microsoft.com/office/drawing/2014/main" id="{BA8D6C38-9730-4B56-A617-DF5A84625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0707" y="2171049"/>
            <a:ext cx="390706" cy="377232"/>
          </a:xfrm>
          <a:prstGeom prst="rect">
            <a:avLst/>
          </a:prstGeom>
        </p:spPr>
      </p:pic>
      <p:pic>
        <p:nvPicPr>
          <p:cNvPr id="3" name="4A701_4">
            <a:hlinkClick r:id="" action="ppaction://media"/>
            <a:extLst>
              <a:ext uri="{FF2B5EF4-FFF2-40B4-BE49-F238E27FC236}">
                <a16:creationId xmlns:a16="http://schemas.microsoft.com/office/drawing/2014/main" id="{1722FE77-B7BF-4DA6-8F99-5E952EBF92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1560" y="3950787"/>
            <a:ext cx="410346" cy="39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3.95833E-6 0.00902 C 0.00508 0.01458 -0.00208 0.03148 -0.00247 0.03263 C -0.00299 0.028 -0.00364 0.0243 -0.00364 0.01875 C -0.00364 0.01064 -0.00065 4.44444E-6 -3.95833E-6 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60405" y="-31750"/>
            <a:ext cx="1225240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405" y="148676"/>
            <a:ext cx="277202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複拍子節奏型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268293" y="549685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893A62A6-68B8-4459-A150-AA35E804D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810" y="1751682"/>
            <a:ext cx="6865916" cy="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B00F6C8-5C64-4CEA-AEE3-63C09C5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25BA9-49D0-452C-A0BF-2C863E1C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TW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r>
              <a:rPr kumimoji="0" lang="zh-TW" altLang="en-GB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Calibri" panose="020F0502020204030204" pitchFamily="34" charset="0"/>
              </a:rPr>
              <a:t>　</a:t>
            </a:r>
            <a:endParaRPr kumimoji="0" lang="zh-TW" alt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C921185-5939-4044-BC29-7A69FC3E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" name="Picture 97">
            <a:extLst>
              <a:ext uri="{FF2B5EF4-FFF2-40B4-BE49-F238E27FC236}">
                <a16:creationId xmlns:a16="http://schemas.microsoft.com/office/drawing/2014/main" id="{073F124F-831D-4B28-8DDC-F4C227F1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297310" y="683287"/>
            <a:ext cx="1379579" cy="141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5B198064-8492-4A06-A51E-6B0A7DA587DC}"/>
              </a:ext>
            </a:extLst>
          </p:cNvPr>
          <p:cNvSpPr/>
          <p:nvPr/>
        </p:nvSpPr>
        <p:spPr bwMode="auto">
          <a:xfrm>
            <a:off x="3247991" y="777548"/>
            <a:ext cx="4735736" cy="1018985"/>
          </a:xfrm>
          <a:prstGeom prst="wedgeRoundRectCallout">
            <a:avLst>
              <a:gd name="adj1" fmla="val 58164"/>
              <a:gd name="adj2" fmla="val 21469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現在一起拍出題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 1 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和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 2 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整句節奏句。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37" name="手繪多邊形 17">
            <a:extLst>
              <a:ext uri="{FF2B5EF4-FFF2-40B4-BE49-F238E27FC236}">
                <a16:creationId xmlns:a16="http://schemas.microsoft.com/office/drawing/2014/main" id="{148A24BE-0FD4-440D-B618-96CA214F5F30}"/>
              </a:ext>
            </a:extLst>
          </p:cNvPr>
          <p:cNvSpPr>
            <a:spLocks/>
          </p:cNvSpPr>
          <p:nvPr/>
        </p:nvSpPr>
        <p:spPr bwMode="auto">
          <a:xfrm>
            <a:off x="1991544" y="2070571"/>
            <a:ext cx="8640960" cy="1623759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　　　　　　　　　　</a:t>
            </a:r>
            <a:endParaRPr lang="en-US" dirty="0"/>
          </a:p>
        </p:txBody>
      </p:sp>
      <p:sp>
        <p:nvSpPr>
          <p:cNvPr id="41" name="手繪多邊形 17">
            <a:extLst>
              <a:ext uri="{FF2B5EF4-FFF2-40B4-BE49-F238E27FC236}">
                <a16:creationId xmlns:a16="http://schemas.microsoft.com/office/drawing/2014/main" id="{E940ACAB-05B5-4802-8BF4-A30C70C9D754}"/>
              </a:ext>
            </a:extLst>
          </p:cNvPr>
          <p:cNvSpPr>
            <a:spLocks/>
          </p:cNvSpPr>
          <p:nvPr/>
        </p:nvSpPr>
        <p:spPr bwMode="auto">
          <a:xfrm>
            <a:off x="2135559" y="3938876"/>
            <a:ext cx="8816171" cy="1572890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　　　　　　　　　　</a:t>
            </a:r>
            <a:endParaRPr lang="en-US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953EE5A-A830-4817-83EA-F6F082420824}"/>
              </a:ext>
            </a:extLst>
          </p:cNvPr>
          <p:cNvSpPr txBox="1"/>
          <p:nvPr/>
        </p:nvSpPr>
        <p:spPr>
          <a:xfrm>
            <a:off x="2510526" y="2489688"/>
            <a:ext cx="493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endParaRPr 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D8DC44-A209-4C0E-86AD-0B5CB1D481CA}"/>
              </a:ext>
            </a:extLst>
          </p:cNvPr>
          <p:cNvSpPr txBox="1"/>
          <p:nvPr/>
        </p:nvSpPr>
        <p:spPr>
          <a:xfrm>
            <a:off x="2392827" y="4381215"/>
            <a:ext cx="493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endParaRPr 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D8551D5-89D5-45E2-98A8-D3FCF46A25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10175" r="5376" b="79329"/>
          <a:stretch/>
        </p:blipFill>
        <p:spPr>
          <a:xfrm>
            <a:off x="3083559" y="2221465"/>
            <a:ext cx="6754914" cy="113922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7D33703-4833-4DA9-B2F4-AA2A0FD584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23450" r="8000" b="66573"/>
          <a:stretch/>
        </p:blipFill>
        <p:spPr>
          <a:xfrm>
            <a:off x="3039395" y="4117664"/>
            <a:ext cx="7017045" cy="1149557"/>
          </a:xfrm>
          <a:prstGeom prst="rect">
            <a:avLst/>
          </a:prstGeom>
        </p:spPr>
      </p:pic>
      <p:pic>
        <p:nvPicPr>
          <p:cNvPr id="7" name="4AP701">
            <a:hlinkClick r:id="" action="ppaction://media"/>
            <a:extLst>
              <a:ext uri="{FF2B5EF4-FFF2-40B4-BE49-F238E27FC236}">
                <a16:creationId xmlns:a16="http://schemas.microsoft.com/office/drawing/2014/main" id="{5688AD57-B526-4985-9032-ABEE75800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3384" y="2625296"/>
            <a:ext cx="375553" cy="362601"/>
          </a:xfrm>
          <a:prstGeom prst="rect">
            <a:avLst/>
          </a:prstGeom>
        </p:spPr>
      </p:pic>
      <p:pic>
        <p:nvPicPr>
          <p:cNvPr id="11" name="4AP702">
            <a:hlinkClick r:id="" action="ppaction://media"/>
            <a:extLst>
              <a:ext uri="{FF2B5EF4-FFF2-40B4-BE49-F238E27FC236}">
                <a16:creationId xmlns:a16="http://schemas.microsoft.com/office/drawing/2014/main" id="{7B2BCC42-346A-41A3-8847-AC293EB38C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544" y="4462617"/>
            <a:ext cx="373289" cy="36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3.95833E-6 0.00902 C 0.00508 0.01458 -0.00208 0.03148 -0.00247 0.03263 C -0.00299 0.028 -0.00364 0.0243 -0.00364 0.01875 C -0.00364 0.01064 -0.00065 4.44444E-6 -3.95833E-6 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1844" y="-9397"/>
            <a:ext cx="12213844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266" y="181510"/>
            <a:ext cx="8194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我們在三年級已經學了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G, A, B, C</a:t>
            </a:r>
            <a:r>
              <a:rPr 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'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, </a:t>
            </a:r>
            <a:r>
              <a:rPr 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D'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的指法。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大家記得以下的指法代表哪一個音嗎？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74451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8052" y="157416"/>
            <a:ext cx="340971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重温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牧童笛指法</a:t>
            </a:r>
            <a:endParaRPr lang="en-US" altLang="zh-TW" sz="2800" strike="sngStrike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F5D6A-AFB1-4E23-912F-279C715B3E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638" y="4169764"/>
            <a:ext cx="1508499" cy="2413598"/>
          </a:xfrm>
          <a:prstGeom prst="rect">
            <a:avLst/>
          </a:prstGeom>
        </p:spPr>
      </p:pic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799A50F9-49EA-47F3-9E29-87AB4BBC7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1" t="12001" r="19481" b="61697"/>
          <a:stretch/>
        </p:blipFill>
        <p:spPr>
          <a:xfrm>
            <a:off x="2356429" y="1301255"/>
            <a:ext cx="1856016" cy="2632783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E815DE59-FCC3-4012-A12C-B2E7EC3AC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2" t="37851" r="5295" b="37767"/>
          <a:stretch/>
        </p:blipFill>
        <p:spPr>
          <a:xfrm>
            <a:off x="5191054" y="1340768"/>
            <a:ext cx="2099386" cy="2600595"/>
          </a:xfrm>
          <a:prstGeom prst="rect">
            <a:avLst/>
          </a:prstGeom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B1C89D3F-097B-4860-B79A-0ECB2D6062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4" t="12944" r="47524" b="60686"/>
          <a:stretch/>
        </p:blipFill>
        <p:spPr>
          <a:xfrm>
            <a:off x="8289126" y="1340768"/>
            <a:ext cx="2128545" cy="2649601"/>
          </a:xfrm>
          <a:prstGeom prst="rect">
            <a:avLst/>
          </a:prstGeom>
        </p:spPr>
      </p:pic>
      <p:pic>
        <p:nvPicPr>
          <p:cNvPr id="15" name="圖片 14" descr="一張含有 文字 的圖片&#10;&#10;自動產生的描述">
            <a:extLst>
              <a:ext uri="{FF2B5EF4-FFF2-40B4-BE49-F238E27FC236}">
                <a16:creationId xmlns:a16="http://schemas.microsoft.com/office/drawing/2014/main" id="{A76D2D43-8DF9-4359-8E49-BA87345DEA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61567" r="51203" b="13420"/>
          <a:stretch/>
        </p:blipFill>
        <p:spPr>
          <a:xfrm>
            <a:off x="3673345" y="4228539"/>
            <a:ext cx="1756726" cy="2296805"/>
          </a:xfrm>
          <a:prstGeom prst="rect">
            <a:avLst/>
          </a:prstGeom>
        </p:spPr>
      </p:pic>
      <p:pic>
        <p:nvPicPr>
          <p:cNvPr id="19" name="圖片 18" descr="一張含有 文字 的圖片&#10;&#10;自動產生的描述">
            <a:extLst>
              <a:ext uri="{FF2B5EF4-FFF2-40B4-BE49-F238E27FC236}">
                <a16:creationId xmlns:a16="http://schemas.microsoft.com/office/drawing/2014/main" id="{AFB10CAD-ED9C-4C86-B943-3AA733C179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t="37155" r="64379" b="37647"/>
          <a:stretch/>
        </p:blipFill>
        <p:spPr>
          <a:xfrm>
            <a:off x="6761932" y="4221088"/>
            <a:ext cx="1828852" cy="23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63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57966" y="-31750"/>
            <a:ext cx="1226187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圖片 54" descr="一張含有 文字 的圖片&#10;&#10;自動產生的描述">
            <a:extLst>
              <a:ext uri="{FF2B5EF4-FFF2-40B4-BE49-F238E27FC236}">
                <a16:creationId xmlns:a16="http://schemas.microsoft.com/office/drawing/2014/main" id="{B4C07F62-F32B-4082-95E0-EA2EFF65A8A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1" t="12001" r="19481" b="61697"/>
          <a:stretch/>
        </p:blipFill>
        <p:spPr>
          <a:xfrm>
            <a:off x="2356429" y="1301255"/>
            <a:ext cx="1856016" cy="2632783"/>
          </a:xfrm>
          <a:prstGeom prst="rect">
            <a:avLst/>
          </a:prstGeom>
        </p:spPr>
      </p:pic>
      <p:pic>
        <p:nvPicPr>
          <p:cNvPr id="56" name="圖片 55" descr="一張含有 文字 的圖片&#10;&#10;自動產生的描述">
            <a:extLst>
              <a:ext uri="{FF2B5EF4-FFF2-40B4-BE49-F238E27FC236}">
                <a16:creationId xmlns:a16="http://schemas.microsoft.com/office/drawing/2014/main" id="{E890EE63-81C5-47A3-B4E7-42CADB29DB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2" t="37851" r="5295" b="37767"/>
          <a:stretch/>
        </p:blipFill>
        <p:spPr>
          <a:xfrm>
            <a:off x="5206360" y="1345484"/>
            <a:ext cx="2084080" cy="2581635"/>
          </a:xfrm>
          <a:prstGeom prst="rect">
            <a:avLst/>
          </a:prstGeom>
        </p:spPr>
      </p:pic>
      <p:pic>
        <p:nvPicPr>
          <p:cNvPr id="57" name="圖片 56" descr="一張含有 文字 的圖片&#10;&#10;自動產生的描述">
            <a:extLst>
              <a:ext uri="{FF2B5EF4-FFF2-40B4-BE49-F238E27FC236}">
                <a16:creationId xmlns:a16="http://schemas.microsoft.com/office/drawing/2014/main" id="{A7FE81AC-D8BF-433F-9B63-B942373CD2A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4" t="12944" r="47524" b="60686"/>
          <a:stretch/>
        </p:blipFill>
        <p:spPr>
          <a:xfrm>
            <a:off x="8289126" y="1306942"/>
            <a:ext cx="2128545" cy="2649601"/>
          </a:xfrm>
          <a:prstGeom prst="rect">
            <a:avLst/>
          </a:prstGeom>
        </p:spPr>
      </p:pic>
      <p:pic>
        <p:nvPicPr>
          <p:cNvPr id="58" name="圖片 57" descr="一張含有 文字 的圖片&#10;&#10;自動產生的描述">
            <a:extLst>
              <a:ext uri="{FF2B5EF4-FFF2-40B4-BE49-F238E27FC236}">
                <a16:creationId xmlns:a16="http://schemas.microsoft.com/office/drawing/2014/main" id="{24695B3D-217C-4348-8B2E-15F45E5820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61567" r="51203" b="13420"/>
          <a:stretch/>
        </p:blipFill>
        <p:spPr>
          <a:xfrm>
            <a:off x="3673345" y="4192256"/>
            <a:ext cx="1756726" cy="2296805"/>
          </a:xfrm>
          <a:prstGeom prst="rect">
            <a:avLst/>
          </a:prstGeom>
        </p:spPr>
      </p:pic>
      <p:pic>
        <p:nvPicPr>
          <p:cNvPr id="59" name="圖片 58" descr="一張含有 文字 的圖片&#10;&#10;自動產生的描述">
            <a:extLst>
              <a:ext uri="{FF2B5EF4-FFF2-40B4-BE49-F238E27FC236}">
                <a16:creationId xmlns:a16="http://schemas.microsoft.com/office/drawing/2014/main" id="{3D8D4A22-87B1-4788-B972-7912138B121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t="37155" r="64379" b="37647"/>
          <a:stretch/>
        </p:blipFill>
        <p:spPr>
          <a:xfrm>
            <a:off x="6761932" y="4192257"/>
            <a:ext cx="1828852" cy="2391105"/>
          </a:xfrm>
          <a:prstGeom prst="rect">
            <a:avLst/>
          </a:prstGeom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5671" y="299748"/>
            <a:ext cx="8194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現在聽聽錄音，再來看看答案。</a:t>
            </a:r>
            <a:endParaRPr lang="zh-TW" altLang="zh-HK" sz="2800" dirty="0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F5D6A-AFB1-4E23-912F-279C715B3E5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638" y="4169764"/>
            <a:ext cx="1508499" cy="2413598"/>
          </a:xfrm>
          <a:prstGeom prst="rect">
            <a:avLst/>
          </a:prstGeom>
        </p:spPr>
      </p:pic>
      <p:pic>
        <p:nvPicPr>
          <p:cNvPr id="3" name="3BP0401_recorder_C'">
            <a:hlinkClick r:id="" action="ppaction://media"/>
            <a:extLst>
              <a:ext uri="{FF2B5EF4-FFF2-40B4-BE49-F238E27FC236}">
                <a16:creationId xmlns:a16="http://schemas.microsoft.com/office/drawing/2014/main" id="{A0B851E8-8CFA-4747-8E9F-0411B4093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9402" y="1566862"/>
            <a:ext cx="406400" cy="392385"/>
          </a:xfrm>
          <a:prstGeom prst="rect">
            <a:avLst/>
          </a:prstGeom>
        </p:spPr>
      </p:pic>
      <p:pic>
        <p:nvPicPr>
          <p:cNvPr id="10" name="3AP2702_recorder_A">
            <a:hlinkClick r:id="" action="ppaction://media"/>
            <a:extLst>
              <a:ext uri="{FF2B5EF4-FFF2-40B4-BE49-F238E27FC236}">
                <a16:creationId xmlns:a16="http://schemas.microsoft.com/office/drawing/2014/main" id="{EBDD5A08-39E1-4A55-A90A-57626DE59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7200" y="1539876"/>
            <a:ext cx="406400" cy="392385"/>
          </a:xfrm>
          <a:prstGeom prst="rect">
            <a:avLst/>
          </a:prstGeom>
        </p:spPr>
      </p:pic>
      <p:pic>
        <p:nvPicPr>
          <p:cNvPr id="11" name="3AP2801_recorder_G">
            <a:hlinkClick r:id="" action="ppaction://media"/>
            <a:extLst>
              <a:ext uri="{FF2B5EF4-FFF2-40B4-BE49-F238E27FC236}">
                <a16:creationId xmlns:a16="http://schemas.microsoft.com/office/drawing/2014/main" id="{5FB8DA67-51A1-412F-AA7E-CE8CB17315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7258" y="1526916"/>
            <a:ext cx="406400" cy="392385"/>
          </a:xfrm>
          <a:prstGeom prst="rect">
            <a:avLst/>
          </a:prstGeom>
        </p:spPr>
      </p:pic>
      <p:pic>
        <p:nvPicPr>
          <p:cNvPr id="15" name="3AP2701_recorder_B">
            <a:hlinkClick r:id="" action="ppaction://media"/>
            <a:extLst>
              <a:ext uri="{FF2B5EF4-FFF2-40B4-BE49-F238E27FC236}">
                <a16:creationId xmlns:a16="http://schemas.microsoft.com/office/drawing/2014/main" id="{518C2B88-9001-4B0B-A0DE-D05E43448D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8290" y="4366655"/>
            <a:ext cx="406400" cy="392385"/>
          </a:xfrm>
          <a:prstGeom prst="rect">
            <a:avLst/>
          </a:prstGeom>
        </p:spPr>
      </p:pic>
      <p:pic>
        <p:nvPicPr>
          <p:cNvPr id="16" name="3BP0402_recorder_D'">
            <a:hlinkClick r:id="" action="ppaction://media"/>
            <a:extLst>
              <a:ext uri="{FF2B5EF4-FFF2-40B4-BE49-F238E27FC236}">
                <a16:creationId xmlns:a16="http://schemas.microsoft.com/office/drawing/2014/main" id="{63082235-8262-41F4-A639-B2BE280D29E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0075" y="4438304"/>
            <a:ext cx="406400" cy="392385"/>
          </a:xfrm>
          <a:prstGeom prst="rect">
            <a:avLst/>
          </a:prstGeom>
        </p:spPr>
      </p:pic>
      <p:sp>
        <p:nvSpPr>
          <p:cNvPr id="39" name="Rectangle 11">
            <a:extLst>
              <a:ext uri="{FF2B5EF4-FFF2-40B4-BE49-F238E27FC236}">
                <a16:creationId xmlns:a16="http://schemas.microsoft.com/office/drawing/2014/main" id="{8DA294B0-AB45-45E0-A33D-1D6E1A28F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77355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5CEC86D8-11E8-4C13-A274-F2571DF82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27735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重温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牧童笛指法</a:t>
            </a:r>
            <a:endParaRPr lang="en-US" altLang="zh-TW" sz="2800" strike="sngStrike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8FB7B93-E039-4CDC-9A8A-1A9555AB4D10}"/>
              </a:ext>
            </a:extLst>
          </p:cNvPr>
          <p:cNvSpPr txBox="1"/>
          <p:nvPr/>
        </p:nvSpPr>
        <p:spPr>
          <a:xfrm>
            <a:off x="3717808" y="3419708"/>
            <a:ext cx="46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'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A0E81D98-54D4-45F3-B373-194EE5EB2E34}"/>
              </a:ext>
            </a:extLst>
          </p:cNvPr>
          <p:cNvSpPr txBox="1"/>
          <p:nvPr/>
        </p:nvSpPr>
        <p:spPr>
          <a:xfrm>
            <a:off x="6753279" y="3396734"/>
            <a:ext cx="46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Arial" charset="0"/>
              </a:rPr>
              <a:t>A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C1928C93-296E-4D75-B19E-1386114201CB}"/>
              </a:ext>
            </a:extLst>
          </p:cNvPr>
          <p:cNvSpPr txBox="1"/>
          <p:nvPr/>
        </p:nvSpPr>
        <p:spPr>
          <a:xfrm>
            <a:off x="9768408" y="3356992"/>
            <a:ext cx="46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Arial" charset="0"/>
              </a:rPr>
              <a:t>G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6D8A661-A612-4141-9860-AA5184868F33}"/>
              </a:ext>
            </a:extLst>
          </p:cNvPr>
          <p:cNvSpPr txBox="1"/>
          <p:nvPr/>
        </p:nvSpPr>
        <p:spPr>
          <a:xfrm>
            <a:off x="4943872" y="6011996"/>
            <a:ext cx="46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Arial" charset="0"/>
              </a:rPr>
              <a:t>B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AEE55AA4-027F-4107-805D-7B00DA13723D}"/>
              </a:ext>
            </a:extLst>
          </p:cNvPr>
          <p:cNvSpPr txBox="1"/>
          <p:nvPr/>
        </p:nvSpPr>
        <p:spPr>
          <a:xfrm>
            <a:off x="8112224" y="6118549"/>
            <a:ext cx="46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srgbClr val="FF0000"/>
                </a:solidFill>
                <a:latin typeface="Arial" charset="0"/>
              </a:rPr>
              <a:t>D'</a:t>
            </a:r>
          </a:p>
        </p:txBody>
      </p:sp>
    </p:spTree>
    <p:extLst>
      <p:ext uri="{BB962C8B-B14F-4D97-AF65-F5344CB8AC3E}">
        <p14:creationId xmlns:p14="http://schemas.microsoft.com/office/powerpoint/2010/main" val="6896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51" grpId="0"/>
      <p:bldP spid="52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11919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88924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試分別以牧童笛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G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和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吹奏以下的節奏句。</a:t>
            </a:r>
            <a:endParaRPr lang="zh-TW" altLang="zh-HK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D57C0-C7A7-4480-9CC0-78DCA4B1C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3466" y="1829731"/>
            <a:ext cx="8615933" cy="1320690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32F7C2FB-B013-43C0-853D-EC65944D5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83658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623FCB58-A18B-4F1E-9F6D-A3E09BA8F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283659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重温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牧童笛指法</a:t>
            </a:r>
            <a:endParaRPr lang="en-US" altLang="zh-TW" sz="2800" strike="sngStrike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矩形 1">
            <a:extLst>
              <a:ext uri="{FF2B5EF4-FFF2-40B4-BE49-F238E27FC236}">
                <a16:creationId xmlns:a16="http://schemas.microsoft.com/office/drawing/2014/main" id="{E22F484C-E592-4AAC-975E-437CF630D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69" y="3674963"/>
            <a:ext cx="1076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試分別以牧童笛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C</a:t>
            </a:r>
            <a:r>
              <a:rPr 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'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和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  <a:r>
              <a:rPr 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D'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吹奏以下的節奏句。</a:t>
            </a:r>
            <a:endParaRPr lang="zh-TW" altLang="zh-HK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3" name="4AP701">
            <a:hlinkClick r:id="" action="ppaction://media"/>
            <a:extLst>
              <a:ext uri="{FF2B5EF4-FFF2-40B4-BE49-F238E27FC236}">
                <a16:creationId xmlns:a16="http://schemas.microsoft.com/office/drawing/2014/main" id="{06002751-ED9D-4619-80E9-A6862A0CC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2297282"/>
            <a:ext cx="375553" cy="362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015EC0-77C8-41E0-AD84-8E182E58459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7884"/>
          <a:stretch/>
        </p:blipFill>
        <p:spPr>
          <a:xfrm>
            <a:off x="1230184" y="4664100"/>
            <a:ext cx="4713416" cy="11430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6A26C5B5-4003-4275-B98A-59ABC8C972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940"/>
          <a:stretch/>
        </p:blipFill>
        <p:spPr>
          <a:xfrm>
            <a:off x="9959007" y="4636247"/>
            <a:ext cx="276746" cy="1143000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9A0750DF-6FD8-405D-B681-EC66696BC8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28" r="50367"/>
          <a:stretch/>
        </p:blipFill>
        <p:spPr>
          <a:xfrm>
            <a:off x="5943600" y="4664100"/>
            <a:ext cx="4061237" cy="1143000"/>
          </a:xfrm>
          <a:prstGeom prst="rect">
            <a:avLst/>
          </a:prstGeom>
        </p:spPr>
      </p:pic>
      <p:pic>
        <p:nvPicPr>
          <p:cNvPr id="2" name="4A701_5">
            <a:hlinkClick r:id="" action="ppaction://media"/>
            <a:extLst>
              <a:ext uri="{FF2B5EF4-FFF2-40B4-BE49-F238E27FC236}">
                <a16:creationId xmlns:a16="http://schemas.microsoft.com/office/drawing/2014/main" id="{AB3129A5-C40F-4E8C-812E-4408CCF406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188" y="5055600"/>
            <a:ext cx="37285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667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30352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8194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現在來學習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D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音的牧童笛指法。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88640"/>
            <a:ext cx="40607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D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音和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E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音牧童笛指法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28">
            <a:extLst>
              <a:ext uri="{FF2B5EF4-FFF2-40B4-BE49-F238E27FC236}">
                <a16:creationId xmlns:a16="http://schemas.microsoft.com/office/drawing/2014/main" id="{57E6B53C-CE78-4C48-ABB8-790D25E9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03" y="303530"/>
            <a:ext cx="252095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E9D003-B446-4524-9549-087F3455B9FB}"/>
              </a:ext>
            </a:extLst>
          </p:cNvPr>
          <p:cNvGrpSpPr/>
          <p:nvPr/>
        </p:nvGrpSpPr>
        <p:grpSpPr>
          <a:xfrm>
            <a:off x="5916124" y="2698496"/>
            <a:ext cx="3664108" cy="3451187"/>
            <a:chOff x="6494497" y="2549986"/>
            <a:chExt cx="3240088" cy="2913108"/>
          </a:xfrm>
        </p:grpSpPr>
        <p:sp>
          <p:nvSpPr>
            <p:cNvPr id="21" name="Rectangle 31">
              <a:extLst>
                <a:ext uri="{FF2B5EF4-FFF2-40B4-BE49-F238E27FC236}">
                  <a16:creationId xmlns:a16="http://schemas.microsoft.com/office/drawing/2014/main" id="{9AEEFE6D-ABED-4700-B61C-9D8F140C46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0007">
              <a:off x="6536397" y="2580194"/>
              <a:ext cx="3167063" cy="2882900"/>
            </a:xfrm>
            <a:prstGeom prst="rect">
              <a:avLst/>
            </a:prstGeom>
            <a:solidFill>
              <a:srgbClr val="DDF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" name="Picture 30">
              <a:extLst>
                <a:ext uri="{FF2B5EF4-FFF2-40B4-BE49-F238E27FC236}">
                  <a16:creationId xmlns:a16="http://schemas.microsoft.com/office/drawing/2014/main" id="{89EC040B-FA5B-4E5F-B231-BB5A19A6E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7" t="7803" r="32248" b="19276"/>
            <a:stretch>
              <a:fillRect/>
            </a:stretch>
          </p:blipFill>
          <p:spPr bwMode="auto">
            <a:xfrm>
              <a:off x="6494497" y="2549986"/>
              <a:ext cx="3240088" cy="275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DC6E374-C794-4609-AA17-C11F8C141F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638" y="4169764"/>
            <a:ext cx="1508499" cy="2413598"/>
          </a:xfrm>
          <a:prstGeom prst="rect">
            <a:avLst/>
          </a:prstGeom>
        </p:spPr>
      </p:pic>
      <p:grpSp>
        <p:nvGrpSpPr>
          <p:cNvPr id="30" name="Group 8">
            <a:extLst>
              <a:ext uri="{FF2B5EF4-FFF2-40B4-BE49-F238E27FC236}">
                <a16:creationId xmlns:a16="http://schemas.microsoft.com/office/drawing/2014/main" id="{F63FA001-D8D1-4598-B6ED-5CBFFBB76075}"/>
              </a:ext>
            </a:extLst>
          </p:cNvPr>
          <p:cNvGrpSpPr/>
          <p:nvPr/>
        </p:nvGrpSpPr>
        <p:grpSpPr>
          <a:xfrm>
            <a:off x="2542518" y="2222777"/>
            <a:ext cx="2827338" cy="3998913"/>
            <a:chOff x="2542518" y="2222777"/>
            <a:chExt cx="2827338" cy="3998913"/>
          </a:xfrm>
        </p:grpSpPr>
        <p:pic>
          <p:nvPicPr>
            <p:cNvPr id="31" name="Picture 26">
              <a:extLst>
                <a:ext uri="{FF2B5EF4-FFF2-40B4-BE49-F238E27FC236}">
                  <a16:creationId xmlns:a16="http://schemas.microsoft.com/office/drawing/2014/main" id="{1475C1E0-4B01-44B8-B97E-AF2FB585AC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518" y="2222777"/>
              <a:ext cx="2827338" cy="3998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DB98C379-9F34-479C-A588-D1C5FAF77751}"/>
                </a:ext>
              </a:extLst>
            </p:cNvPr>
            <p:cNvSpPr/>
            <p:nvPr/>
          </p:nvSpPr>
          <p:spPr bwMode="auto">
            <a:xfrm>
              <a:off x="4168261" y="4003043"/>
              <a:ext cx="102780" cy="11454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3" name="Oval 21">
              <a:extLst>
                <a:ext uri="{FF2B5EF4-FFF2-40B4-BE49-F238E27FC236}">
                  <a16:creationId xmlns:a16="http://schemas.microsoft.com/office/drawing/2014/main" id="{E44945B9-9C4A-4031-AB97-CA59DF6D69CA}"/>
                </a:ext>
              </a:extLst>
            </p:cNvPr>
            <p:cNvSpPr/>
            <p:nvPr/>
          </p:nvSpPr>
          <p:spPr bwMode="auto">
            <a:xfrm>
              <a:off x="4167282" y="4250559"/>
              <a:ext cx="102780" cy="11454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1129B9B1-A9E2-426A-B457-1A0E44A69329}"/>
                </a:ext>
              </a:extLst>
            </p:cNvPr>
            <p:cNvSpPr/>
            <p:nvPr/>
          </p:nvSpPr>
          <p:spPr bwMode="auto">
            <a:xfrm>
              <a:off x="4167282" y="4498075"/>
              <a:ext cx="102780" cy="1063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6AF95971-4842-457A-B9FB-E52B3617691A}"/>
                </a:ext>
              </a:extLst>
            </p:cNvPr>
            <p:cNvSpPr/>
            <p:nvPr/>
          </p:nvSpPr>
          <p:spPr bwMode="auto">
            <a:xfrm>
              <a:off x="4177522" y="4762860"/>
              <a:ext cx="102780" cy="1063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6" name="Oval 30">
              <a:extLst>
                <a:ext uri="{FF2B5EF4-FFF2-40B4-BE49-F238E27FC236}">
                  <a16:creationId xmlns:a16="http://schemas.microsoft.com/office/drawing/2014/main" id="{48FE575B-0894-4CFF-86D2-B7CC341E9C94}"/>
                </a:ext>
              </a:extLst>
            </p:cNvPr>
            <p:cNvSpPr/>
            <p:nvPr/>
          </p:nvSpPr>
          <p:spPr bwMode="auto">
            <a:xfrm>
              <a:off x="4180200" y="5004398"/>
              <a:ext cx="102780" cy="1063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7" name="Oval 31">
              <a:extLst>
                <a:ext uri="{FF2B5EF4-FFF2-40B4-BE49-F238E27FC236}">
                  <a16:creationId xmlns:a16="http://schemas.microsoft.com/office/drawing/2014/main" id="{5A0F4598-B8E3-4209-9590-CACD5B3E7DDE}"/>
                </a:ext>
              </a:extLst>
            </p:cNvPr>
            <p:cNvSpPr/>
            <p:nvPr/>
          </p:nvSpPr>
          <p:spPr bwMode="auto">
            <a:xfrm>
              <a:off x="4553060" y="3803509"/>
              <a:ext cx="102780" cy="1063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38" name="Oval 32">
            <a:extLst>
              <a:ext uri="{FF2B5EF4-FFF2-40B4-BE49-F238E27FC236}">
                <a16:creationId xmlns:a16="http://schemas.microsoft.com/office/drawing/2014/main" id="{F8364A4D-0E22-45FA-9356-865BAC2BD128}"/>
              </a:ext>
            </a:extLst>
          </p:cNvPr>
          <p:cNvSpPr/>
          <p:nvPr/>
        </p:nvSpPr>
        <p:spPr bwMode="auto">
          <a:xfrm>
            <a:off x="4167282" y="4001262"/>
            <a:ext cx="102780" cy="1063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Oval 36">
            <a:extLst>
              <a:ext uri="{FF2B5EF4-FFF2-40B4-BE49-F238E27FC236}">
                <a16:creationId xmlns:a16="http://schemas.microsoft.com/office/drawing/2014/main" id="{0392A3B8-9344-4555-9E37-308B13E770E4}"/>
              </a:ext>
            </a:extLst>
          </p:cNvPr>
          <p:cNvSpPr/>
          <p:nvPr/>
        </p:nvSpPr>
        <p:spPr bwMode="auto">
          <a:xfrm>
            <a:off x="4180703" y="5013176"/>
            <a:ext cx="102780" cy="1063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0" name="Oval 37">
            <a:extLst>
              <a:ext uri="{FF2B5EF4-FFF2-40B4-BE49-F238E27FC236}">
                <a16:creationId xmlns:a16="http://schemas.microsoft.com/office/drawing/2014/main" id="{0C1FD965-1F37-471D-A8EC-3894FA2494BC}"/>
              </a:ext>
            </a:extLst>
          </p:cNvPr>
          <p:cNvSpPr/>
          <p:nvPr/>
        </p:nvSpPr>
        <p:spPr bwMode="auto">
          <a:xfrm>
            <a:off x="4553060" y="3803509"/>
            <a:ext cx="102780" cy="1063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B5B36064-7ED1-4C76-AC26-8814CF83213C}"/>
              </a:ext>
            </a:extLst>
          </p:cNvPr>
          <p:cNvSpPr/>
          <p:nvPr/>
        </p:nvSpPr>
        <p:spPr bwMode="auto">
          <a:xfrm>
            <a:off x="4167282" y="4496941"/>
            <a:ext cx="102780" cy="1063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2" name="Oval 32">
            <a:extLst>
              <a:ext uri="{FF2B5EF4-FFF2-40B4-BE49-F238E27FC236}">
                <a16:creationId xmlns:a16="http://schemas.microsoft.com/office/drawing/2014/main" id="{ED47FD91-DF22-45C6-90DD-44E1DA702A68}"/>
              </a:ext>
            </a:extLst>
          </p:cNvPr>
          <p:cNvSpPr/>
          <p:nvPr/>
        </p:nvSpPr>
        <p:spPr bwMode="auto">
          <a:xfrm>
            <a:off x="4167282" y="4254681"/>
            <a:ext cx="102780" cy="1063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3" name="Oval 32">
            <a:extLst>
              <a:ext uri="{FF2B5EF4-FFF2-40B4-BE49-F238E27FC236}">
                <a16:creationId xmlns:a16="http://schemas.microsoft.com/office/drawing/2014/main" id="{3AC23DE3-6DED-455D-9BA1-C4302F989EC6}"/>
              </a:ext>
            </a:extLst>
          </p:cNvPr>
          <p:cNvSpPr/>
          <p:nvPr/>
        </p:nvSpPr>
        <p:spPr bwMode="auto">
          <a:xfrm>
            <a:off x="4177522" y="4756774"/>
            <a:ext cx="102780" cy="1063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4" name="Oval 36">
            <a:extLst>
              <a:ext uri="{FF2B5EF4-FFF2-40B4-BE49-F238E27FC236}">
                <a16:creationId xmlns:a16="http://schemas.microsoft.com/office/drawing/2014/main" id="{A926BD70-D80A-4346-BA64-8A84BB62213C}"/>
              </a:ext>
            </a:extLst>
          </p:cNvPr>
          <p:cNvSpPr/>
          <p:nvPr/>
        </p:nvSpPr>
        <p:spPr bwMode="auto">
          <a:xfrm>
            <a:off x="4167283" y="5229162"/>
            <a:ext cx="61630" cy="474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5" name="Oval 36">
            <a:extLst>
              <a:ext uri="{FF2B5EF4-FFF2-40B4-BE49-F238E27FC236}">
                <a16:creationId xmlns:a16="http://schemas.microsoft.com/office/drawing/2014/main" id="{742A399D-0D5B-479A-A207-0E44E1AABA84}"/>
              </a:ext>
            </a:extLst>
          </p:cNvPr>
          <p:cNvSpPr/>
          <p:nvPr/>
        </p:nvSpPr>
        <p:spPr bwMode="auto">
          <a:xfrm flipH="1" flipV="1">
            <a:off x="4244302" y="5229200"/>
            <a:ext cx="36000" cy="36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0" name="4AP703">
            <a:hlinkClick r:id="" action="ppaction://media"/>
            <a:extLst>
              <a:ext uri="{FF2B5EF4-FFF2-40B4-BE49-F238E27FC236}">
                <a16:creationId xmlns:a16="http://schemas.microsoft.com/office/drawing/2014/main" id="{A80F31CA-B1AB-482F-838A-84AFAF633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1768" y="2520842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7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30352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8194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現在來學習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E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音的牧童笛指法。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88640"/>
            <a:ext cx="40607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D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音和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E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音牧童笛指法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E72BCA4C-FCB9-46D1-8FAC-8AAE2DC1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32" y="401111"/>
            <a:ext cx="259556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9">
            <a:extLst>
              <a:ext uri="{FF2B5EF4-FFF2-40B4-BE49-F238E27FC236}">
                <a16:creationId xmlns:a16="http://schemas.microsoft.com/office/drawing/2014/main" id="{F1915C8C-F898-4361-829E-9BE3357085F1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2615440"/>
            <a:ext cx="3698182" cy="3527568"/>
            <a:chOff x="4633" y="1380"/>
            <a:chExt cx="2041" cy="1884"/>
          </a:xfrm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53030FCF-6FC3-451B-820F-31277A3CE7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0007">
              <a:off x="4648" y="1448"/>
              <a:ext cx="1995" cy="1816"/>
            </a:xfrm>
            <a:prstGeom prst="rect">
              <a:avLst/>
            </a:prstGeom>
            <a:solidFill>
              <a:srgbClr val="DDF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6" name="Picture 27">
              <a:extLst>
                <a:ext uri="{FF2B5EF4-FFF2-40B4-BE49-F238E27FC236}">
                  <a16:creationId xmlns:a16="http://schemas.microsoft.com/office/drawing/2014/main" id="{28B32617-81B2-4264-B82B-ACC442A26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6" t="11230" r="34262" b="19489"/>
            <a:stretch>
              <a:fillRect/>
            </a:stretch>
          </p:blipFill>
          <p:spPr bwMode="auto">
            <a:xfrm>
              <a:off x="4633" y="1380"/>
              <a:ext cx="2041" cy="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8757C-EC49-4FCA-803B-00F80530E60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638" y="4169764"/>
            <a:ext cx="1508499" cy="2413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2E98EE0-0C68-4674-BF0E-45075D9DEDB5}"/>
              </a:ext>
            </a:extLst>
          </p:cNvPr>
          <p:cNvGrpSpPr/>
          <p:nvPr/>
        </p:nvGrpSpPr>
        <p:grpSpPr>
          <a:xfrm>
            <a:off x="8470105" y="450250"/>
            <a:ext cx="3691543" cy="1970881"/>
            <a:chOff x="146210" y="3152378"/>
            <a:chExt cx="3691543" cy="1970881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FAA90E7A-62FC-44CE-9989-AE0B042EF62C}"/>
                </a:ext>
              </a:extLst>
            </p:cNvPr>
            <p:cNvSpPr/>
            <p:nvPr/>
          </p:nvSpPr>
          <p:spPr bwMode="auto">
            <a:xfrm>
              <a:off x="146210" y="3152378"/>
              <a:ext cx="3691543" cy="1970881"/>
            </a:xfrm>
            <a:prstGeom prst="cloud">
              <a:avLst/>
            </a:prstGeom>
            <a:solidFill>
              <a:srgbClr val="E4EFA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1A8AC2F-148E-471C-A247-5D75AE2A57DF}"/>
                </a:ext>
              </a:extLst>
            </p:cNvPr>
            <p:cNvSpPr/>
            <p:nvPr/>
          </p:nvSpPr>
          <p:spPr>
            <a:xfrm>
              <a:off x="504440" y="3470600"/>
              <a:ext cx="30899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</a:t>
              </a:r>
              <a:r>
                <a:rPr lang="zh-TW" altLang="en-US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音和 </a:t>
              </a:r>
              <a:r>
                <a:rPr lang="en-US" altLang="zh-TW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</a:t>
              </a:r>
              <a:r>
                <a:rPr lang="zh-TW" altLang="en-US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音都是較低的音，吹奏時打音要輕一點才不會走音。</a:t>
              </a:r>
              <a:endParaRPr lang="en-US" altLang="zh-TW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Group 8">
            <a:extLst>
              <a:ext uri="{FF2B5EF4-FFF2-40B4-BE49-F238E27FC236}">
                <a16:creationId xmlns:a16="http://schemas.microsoft.com/office/drawing/2014/main" id="{53E55F2A-36A9-49B3-8DB7-6990E0309310}"/>
              </a:ext>
            </a:extLst>
          </p:cNvPr>
          <p:cNvGrpSpPr/>
          <p:nvPr/>
        </p:nvGrpSpPr>
        <p:grpSpPr>
          <a:xfrm>
            <a:off x="2542518" y="2222777"/>
            <a:ext cx="2827338" cy="3998913"/>
            <a:chOff x="2542518" y="2222777"/>
            <a:chExt cx="2827338" cy="3998913"/>
          </a:xfrm>
        </p:grpSpPr>
        <p:pic>
          <p:nvPicPr>
            <p:cNvPr id="37" name="Picture 26">
              <a:extLst>
                <a:ext uri="{FF2B5EF4-FFF2-40B4-BE49-F238E27FC236}">
                  <a16:creationId xmlns:a16="http://schemas.microsoft.com/office/drawing/2014/main" id="{2458A338-E9FB-4519-B694-8F3190EAC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518" y="2222777"/>
              <a:ext cx="2827338" cy="3998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52B0FF77-ED08-4557-930A-92DA11F846BE}"/>
                </a:ext>
              </a:extLst>
            </p:cNvPr>
            <p:cNvSpPr/>
            <p:nvPr/>
          </p:nvSpPr>
          <p:spPr bwMode="auto">
            <a:xfrm>
              <a:off x="4168261" y="4003043"/>
              <a:ext cx="102780" cy="11454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9" name="Oval 21">
              <a:extLst>
                <a:ext uri="{FF2B5EF4-FFF2-40B4-BE49-F238E27FC236}">
                  <a16:creationId xmlns:a16="http://schemas.microsoft.com/office/drawing/2014/main" id="{A6F6A969-65D3-4359-B875-4B1BF503F9C9}"/>
                </a:ext>
              </a:extLst>
            </p:cNvPr>
            <p:cNvSpPr/>
            <p:nvPr/>
          </p:nvSpPr>
          <p:spPr bwMode="auto">
            <a:xfrm>
              <a:off x="4167282" y="4250559"/>
              <a:ext cx="102780" cy="11454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0" name="Oval 28">
              <a:extLst>
                <a:ext uri="{FF2B5EF4-FFF2-40B4-BE49-F238E27FC236}">
                  <a16:creationId xmlns:a16="http://schemas.microsoft.com/office/drawing/2014/main" id="{99F04C47-A122-49F3-8CD5-406E0896DA5E}"/>
                </a:ext>
              </a:extLst>
            </p:cNvPr>
            <p:cNvSpPr/>
            <p:nvPr/>
          </p:nvSpPr>
          <p:spPr bwMode="auto">
            <a:xfrm>
              <a:off x="4167282" y="4498075"/>
              <a:ext cx="102780" cy="1063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1" name="Oval 29">
              <a:extLst>
                <a:ext uri="{FF2B5EF4-FFF2-40B4-BE49-F238E27FC236}">
                  <a16:creationId xmlns:a16="http://schemas.microsoft.com/office/drawing/2014/main" id="{AE15DDF0-5D0A-4FB3-9D2C-5707764F0566}"/>
                </a:ext>
              </a:extLst>
            </p:cNvPr>
            <p:cNvSpPr/>
            <p:nvPr/>
          </p:nvSpPr>
          <p:spPr bwMode="auto">
            <a:xfrm>
              <a:off x="4177522" y="4762860"/>
              <a:ext cx="102780" cy="1063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2" name="Oval 30">
              <a:extLst>
                <a:ext uri="{FF2B5EF4-FFF2-40B4-BE49-F238E27FC236}">
                  <a16:creationId xmlns:a16="http://schemas.microsoft.com/office/drawing/2014/main" id="{F7743C4D-02C9-4B6C-9DE7-E26ACCEE95AE}"/>
                </a:ext>
              </a:extLst>
            </p:cNvPr>
            <p:cNvSpPr/>
            <p:nvPr/>
          </p:nvSpPr>
          <p:spPr bwMode="auto">
            <a:xfrm>
              <a:off x="4180200" y="5004398"/>
              <a:ext cx="102780" cy="1063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3" name="Oval 31">
              <a:extLst>
                <a:ext uri="{FF2B5EF4-FFF2-40B4-BE49-F238E27FC236}">
                  <a16:creationId xmlns:a16="http://schemas.microsoft.com/office/drawing/2014/main" id="{E4D5234D-51F7-4474-8D99-E3DFD6A00911}"/>
                </a:ext>
              </a:extLst>
            </p:cNvPr>
            <p:cNvSpPr/>
            <p:nvPr/>
          </p:nvSpPr>
          <p:spPr bwMode="auto">
            <a:xfrm>
              <a:off x="4553060" y="3803509"/>
              <a:ext cx="102780" cy="1063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44" name="Oval 32">
            <a:extLst>
              <a:ext uri="{FF2B5EF4-FFF2-40B4-BE49-F238E27FC236}">
                <a16:creationId xmlns:a16="http://schemas.microsoft.com/office/drawing/2014/main" id="{129A24AA-FB6F-4988-A3E6-CD1F84C95755}"/>
              </a:ext>
            </a:extLst>
          </p:cNvPr>
          <p:cNvSpPr/>
          <p:nvPr/>
        </p:nvSpPr>
        <p:spPr bwMode="auto">
          <a:xfrm>
            <a:off x="4165568" y="4004753"/>
            <a:ext cx="102780" cy="1063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5" name="Oval 33">
            <a:extLst>
              <a:ext uri="{FF2B5EF4-FFF2-40B4-BE49-F238E27FC236}">
                <a16:creationId xmlns:a16="http://schemas.microsoft.com/office/drawing/2014/main" id="{67163359-7106-4D8E-9FF0-88CB76F7E521}"/>
              </a:ext>
            </a:extLst>
          </p:cNvPr>
          <p:cNvSpPr/>
          <p:nvPr/>
        </p:nvSpPr>
        <p:spPr bwMode="auto">
          <a:xfrm>
            <a:off x="4167282" y="4259938"/>
            <a:ext cx="102780" cy="1063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6" name="Oval 35">
            <a:extLst>
              <a:ext uri="{FF2B5EF4-FFF2-40B4-BE49-F238E27FC236}">
                <a16:creationId xmlns:a16="http://schemas.microsoft.com/office/drawing/2014/main" id="{9D969BBE-E380-4346-BB4B-30879895501C}"/>
              </a:ext>
            </a:extLst>
          </p:cNvPr>
          <p:cNvSpPr/>
          <p:nvPr/>
        </p:nvSpPr>
        <p:spPr bwMode="auto">
          <a:xfrm>
            <a:off x="4177522" y="4766562"/>
            <a:ext cx="102780" cy="1063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7" name="Oval 36">
            <a:extLst>
              <a:ext uri="{FF2B5EF4-FFF2-40B4-BE49-F238E27FC236}">
                <a16:creationId xmlns:a16="http://schemas.microsoft.com/office/drawing/2014/main" id="{81140D76-1EFF-4A62-92AE-5981CD55FA12}"/>
              </a:ext>
            </a:extLst>
          </p:cNvPr>
          <p:cNvSpPr/>
          <p:nvPr/>
        </p:nvSpPr>
        <p:spPr bwMode="auto">
          <a:xfrm>
            <a:off x="4182680" y="5004398"/>
            <a:ext cx="102780" cy="1063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8" name="Oval 37">
            <a:extLst>
              <a:ext uri="{FF2B5EF4-FFF2-40B4-BE49-F238E27FC236}">
                <a16:creationId xmlns:a16="http://schemas.microsoft.com/office/drawing/2014/main" id="{3A508659-D714-4DF5-B8B8-744FE45400F1}"/>
              </a:ext>
            </a:extLst>
          </p:cNvPr>
          <p:cNvSpPr/>
          <p:nvPr/>
        </p:nvSpPr>
        <p:spPr bwMode="auto">
          <a:xfrm>
            <a:off x="4547612" y="3803509"/>
            <a:ext cx="102780" cy="1063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9" name="Oval 34">
            <a:extLst>
              <a:ext uri="{FF2B5EF4-FFF2-40B4-BE49-F238E27FC236}">
                <a16:creationId xmlns:a16="http://schemas.microsoft.com/office/drawing/2014/main" id="{6E2006FA-3B17-493B-A52F-9D6273A11EC2}"/>
              </a:ext>
            </a:extLst>
          </p:cNvPr>
          <p:cNvSpPr/>
          <p:nvPr/>
        </p:nvSpPr>
        <p:spPr bwMode="auto">
          <a:xfrm>
            <a:off x="4167282" y="4496941"/>
            <a:ext cx="102780" cy="1063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7" name="4AP704">
            <a:hlinkClick r:id="" action="ppaction://media"/>
            <a:extLst>
              <a:ext uri="{FF2B5EF4-FFF2-40B4-BE49-F238E27FC236}">
                <a16:creationId xmlns:a16="http://schemas.microsoft.com/office/drawing/2014/main" id="{CB41385A-ECD1-42FC-BDFA-D299E0EAC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218" y="2520842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4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-3386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101499"/>
            <a:ext cx="76130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試分別以牧童笛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D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和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E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吹奏以下的節奏句 。</a:t>
            </a:r>
            <a:endParaRPr lang="zh-TW" altLang="zh-HK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F5D6A-AFB1-4E23-912F-279C715B3E5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5440" y="3903819"/>
            <a:ext cx="1508499" cy="24135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4E85D6-2D80-43AC-A27F-6AF28A29E3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r="49710"/>
          <a:stretch/>
        </p:blipFill>
        <p:spPr>
          <a:xfrm>
            <a:off x="3215680" y="1945484"/>
            <a:ext cx="4608513" cy="1404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B29BE5-E224-46E2-BFE1-C732659EBDA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368"/>
          <a:stretch/>
        </p:blipFill>
        <p:spPr>
          <a:xfrm>
            <a:off x="3197401" y="3967618"/>
            <a:ext cx="4488778" cy="114300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DBFC08AA-58AD-438C-A837-1AC748CA7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7CD52C2B-2426-4FDB-9810-65173FBA7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88640"/>
            <a:ext cx="40607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D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音和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E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音牧童笛指法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878CD848-3FCA-4284-B479-ADBB177458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675" r="-1"/>
          <a:stretch/>
        </p:blipFill>
        <p:spPr>
          <a:xfrm>
            <a:off x="7824193" y="1945485"/>
            <a:ext cx="304800" cy="141986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ECA128A7-31B1-4E7B-B32E-1475FA25FB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940"/>
          <a:stretch/>
        </p:blipFill>
        <p:spPr>
          <a:xfrm>
            <a:off x="7585732" y="3967618"/>
            <a:ext cx="276746" cy="1143000"/>
          </a:xfrm>
          <a:prstGeom prst="rect">
            <a:avLst/>
          </a:prstGeom>
        </p:spPr>
      </p:pic>
      <p:pic>
        <p:nvPicPr>
          <p:cNvPr id="14" name="4A701_1">
            <a:hlinkClick r:id="" action="ppaction://media"/>
            <a:extLst>
              <a:ext uri="{FF2B5EF4-FFF2-40B4-BE49-F238E27FC236}">
                <a16:creationId xmlns:a16="http://schemas.microsoft.com/office/drawing/2014/main" id="{EE8AD9D4-27D3-41A1-8772-52E640DAA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6115" y="2573971"/>
            <a:ext cx="394189" cy="380595"/>
          </a:xfrm>
          <a:prstGeom prst="rect">
            <a:avLst/>
          </a:prstGeom>
        </p:spPr>
      </p:pic>
      <p:pic>
        <p:nvPicPr>
          <p:cNvPr id="17" name="4A701_2">
            <a:hlinkClick r:id="" action="ppaction://media"/>
            <a:extLst>
              <a:ext uri="{FF2B5EF4-FFF2-40B4-BE49-F238E27FC236}">
                <a16:creationId xmlns:a16="http://schemas.microsoft.com/office/drawing/2014/main" id="{C9183F8E-21AF-4578-9ECC-67131AB01D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432" y="4361325"/>
            <a:ext cx="375553" cy="3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906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56" y="996460"/>
            <a:ext cx="3770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嘗試吹奏以下的樂句。</a:t>
            </a:r>
            <a:endParaRPr lang="zh-TW" altLang="zh-HK" sz="2800" dirty="0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F5D6A-AFB1-4E23-912F-279C715B3E5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638" y="4169764"/>
            <a:ext cx="1508499" cy="2413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16227A-091E-4AF4-89F2-9E9AAF6A5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537" y="2030017"/>
            <a:ext cx="8809055" cy="1254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8155D-5F15-4E40-8A29-78A8DFF674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693" y="3816909"/>
            <a:ext cx="8924908" cy="1400736"/>
          </a:xfrm>
          <a:prstGeom prst="rect">
            <a:avLst/>
          </a:prstGeom>
        </p:spPr>
      </p:pic>
      <p:pic>
        <p:nvPicPr>
          <p:cNvPr id="5" name="4AP705">
            <a:hlinkClick r:id="" action="ppaction://media"/>
            <a:extLst>
              <a:ext uri="{FF2B5EF4-FFF2-40B4-BE49-F238E27FC236}">
                <a16:creationId xmlns:a16="http://schemas.microsoft.com/office/drawing/2014/main" id="{3AF3F989-216B-42B3-9809-E32934469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5560" y="2532559"/>
            <a:ext cx="406400" cy="392385"/>
          </a:xfrm>
          <a:prstGeom prst="rect">
            <a:avLst/>
          </a:prstGeom>
        </p:spPr>
      </p:pic>
      <p:pic>
        <p:nvPicPr>
          <p:cNvPr id="7" name="4AP706">
            <a:hlinkClick r:id="" action="ppaction://media"/>
            <a:extLst>
              <a:ext uri="{FF2B5EF4-FFF2-40B4-BE49-F238E27FC236}">
                <a16:creationId xmlns:a16="http://schemas.microsoft.com/office/drawing/2014/main" id="{D8FB4B1F-F15E-4819-9D5E-4ED9D6564C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9200" y="4321583"/>
            <a:ext cx="406400" cy="392385"/>
          </a:xfrm>
          <a:prstGeom prst="rect">
            <a:avLst/>
          </a:prstGeom>
        </p:spPr>
      </p:pic>
      <p:sp>
        <p:nvSpPr>
          <p:cNvPr id="13" name="Rectangle 32">
            <a:extLst>
              <a:ext uri="{FF2B5EF4-FFF2-40B4-BE49-F238E27FC236}">
                <a16:creationId xmlns:a16="http://schemas.microsoft.com/office/drawing/2014/main" id="{74020C60-EC13-40E0-B0C4-ECB04782E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066" y="5373859"/>
            <a:ext cx="4149080" cy="57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大家可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1" action="ppaction://hlinksldjump"/>
              </a:rPr>
              <a:t>按此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看其他牧童笛歌曲</a:t>
            </a:r>
            <a:endParaRPr lang="zh-HK" altLang="en-US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5866F417-01B6-4DEE-9587-9D94B7CE9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0607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8328A01-EBF5-46B7-ABBF-EF6086A13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88640"/>
            <a:ext cx="40607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D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音和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E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音牧童笛指法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31587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EDB32A5-B36E-45C8-83D3-5A0ACC7A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2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820" y="1939423"/>
            <a:ext cx="8804733" cy="2374900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通過聆聽、歌唱及吹奏牧童笛，認識及掌握複二拍子的節奏。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按表演記號演唱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採蓮謠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，並以牧童笛伴奏。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創作簡單節奏及旋律，完成一首複二拍的合奏曲。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764237" y="5433257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採蓮謠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97">
            <a:extLst>
              <a:ext uri="{FF2B5EF4-FFF2-40B4-BE49-F238E27FC236}">
                <a16:creationId xmlns:a16="http://schemas.microsoft.com/office/drawing/2014/main" id="{90CAA868-DD11-4BAC-9FA1-361BD811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67862" y="1565621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7">
            <a:extLst>
              <a:ext uri="{FF2B5EF4-FFF2-40B4-BE49-F238E27FC236}">
                <a16:creationId xmlns:a16="http://schemas.microsoft.com/office/drawing/2014/main" id="{9FD3477E-6840-4CF1-8471-B86A2823FA81}"/>
              </a:ext>
            </a:extLst>
          </p:cNvPr>
          <p:cNvGrpSpPr/>
          <p:nvPr/>
        </p:nvGrpSpPr>
        <p:grpSpPr>
          <a:xfrm>
            <a:off x="1283389" y="1309233"/>
            <a:ext cx="7826754" cy="1032365"/>
            <a:chOff x="4817978" y="3897057"/>
            <a:chExt cx="3108025" cy="1138812"/>
          </a:xfrm>
        </p:grpSpPr>
        <p:sp>
          <p:nvSpPr>
            <p:cNvPr id="26" name="Speech Bubble: Rectangle with Corners Rounded 33">
              <a:extLst>
                <a:ext uri="{FF2B5EF4-FFF2-40B4-BE49-F238E27FC236}">
                  <a16:creationId xmlns:a16="http://schemas.microsoft.com/office/drawing/2014/main" id="{F7A86F7D-005E-4E02-BD33-F8608C4E07D4}"/>
                </a:ext>
              </a:extLst>
            </p:cNvPr>
            <p:cNvSpPr/>
            <p:nvPr/>
          </p:nvSpPr>
          <p:spPr bwMode="auto">
            <a:xfrm>
              <a:off x="4829167" y="3897057"/>
              <a:ext cx="3096836" cy="1138812"/>
            </a:xfrm>
            <a:prstGeom prst="wedgeRoundRectCallout">
              <a:avLst>
                <a:gd name="adj1" fmla="val 56711"/>
                <a:gd name="adj2" fmla="val 35772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你聽過</a:t>
              </a:r>
              <a:r>
                <a:rPr lang="en-US" altLang="zh-TW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採蓮謠</a:t>
              </a:r>
              <a:r>
                <a:rPr lang="en-US" altLang="zh-TW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這首歌曲嗎？以下是關於這首歌曲的一些資料。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D70F33AF-01AD-4C60-931A-5FCE2B172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2F0DC201-CADE-4782-9B56-EB5129C418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09" r="8000"/>
          <a:stretch/>
        </p:blipFill>
        <p:spPr>
          <a:xfrm>
            <a:off x="1428152" y="4808745"/>
            <a:ext cx="8123289" cy="21070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1" name="手繪多邊形 17">
            <a:extLst>
              <a:ext uri="{FF2B5EF4-FFF2-40B4-BE49-F238E27FC236}">
                <a16:creationId xmlns:a16="http://schemas.microsoft.com/office/drawing/2014/main" id="{8BFB7B30-2F61-4828-A6A7-3CB507FA775D}"/>
              </a:ext>
            </a:extLst>
          </p:cNvPr>
          <p:cNvSpPr>
            <a:spLocks/>
          </p:cNvSpPr>
          <p:nvPr/>
        </p:nvSpPr>
        <p:spPr bwMode="auto">
          <a:xfrm>
            <a:off x="609600" y="2587182"/>
            <a:ext cx="9862627" cy="2629604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C0000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2" name="矩形 1">
            <a:extLst>
              <a:ext uri="{FF2B5EF4-FFF2-40B4-BE49-F238E27FC236}">
                <a16:creationId xmlns:a16="http://schemas.microsoft.com/office/drawing/2014/main" id="{8AFC1F13-7DFB-4216-AC02-EDB6B59C9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586" y="2857081"/>
            <a:ext cx="829132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採蓮謠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創作於二十世紀三十年代，由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韋瀚章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寫詞。這首歌曲原為一首名不經傳的獨唱曲，後因</a:t>
            </a:r>
            <a:r>
              <a:rPr lang="zh-TW" altLang="en-US" sz="2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黃自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將其改編成女聲二部合唱曲而廣為人知，現也可作獨唱曲演唱。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採蓮謠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是一首</a:t>
            </a:r>
            <a:r>
              <a:rPr lang="zh-TW" altLang="en-US" sz="24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寫景抒情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的歌曲，節奏、旋律與歌詞互相配合，生動而貼切地展現出人們</a:t>
            </a:r>
            <a:r>
              <a:rPr lang="zh-TW" altLang="en-US" sz="24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坐在船上逍遙自在地採蓮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的情境。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sz="30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1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1 1.04167E-6 0.00903 C 0.00508 0.01459 -0.00208 0.03149 -0.00247 0.03264 C -0.003 0.02801 -0.00365 0.02431 -0.00365 0.01875 C -0.00365 0.01065 -0.00065 -4.07407E-6 1.04167E-6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認識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採蓮謠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B4E736A-E5F3-4D86-8536-2532F5DE2F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27828"/>
          <a:stretch/>
        </p:blipFill>
        <p:spPr>
          <a:xfrm>
            <a:off x="-4040" y="979866"/>
            <a:ext cx="6235632" cy="4237970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AD5062C1-0BE7-4C0E-8E26-9C95594D1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30050"/>
          <a:stretch/>
        </p:blipFill>
        <p:spPr>
          <a:xfrm>
            <a:off x="6231592" y="979866"/>
            <a:ext cx="5653491" cy="4262308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1AB072BC-48C7-42FA-992E-C87F1E03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237" y="250357"/>
            <a:ext cx="8194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一起看看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採蓮謠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的歌詞內容，認識這首歌。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46D6B0C-E99F-410B-98FF-D36271DB5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83773" r="5376"/>
          <a:stretch/>
        </p:blipFill>
        <p:spPr>
          <a:xfrm>
            <a:off x="6118" y="5256763"/>
            <a:ext cx="6299432" cy="1479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E4C5F29C-15F4-4F3E-8AC6-A20BEBB14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9" r="8658"/>
          <a:stretch/>
        </p:blipFill>
        <p:spPr>
          <a:xfrm>
            <a:off x="6244524" y="5194177"/>
            <a:ext cx="5593642" cy="15823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0E55159-DDAA-4407-B714-1B0420B89537}"/>
              </a:ext>
            </a:extLst>
          </p:cNvPr>
          <p:cNvSpPr/>
          <p:nvPr/>
        </p:nvSpPr>
        <p:spPr bwMode="auto">
          <a:xfrm>
            <a:off x="1206001" y="2325227"/>
            <a:ext cx="4248472" cy="470975"/>
          </a:xfrm>
          <a:prstGeom prst="rect">
            <a:avLst/>
          </a:prstGeom>
          <a:solidFill>
            <a:srgbClr val="B4B4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22DEB4F-8309-4C35-B18C-3405BD72FE9D}"/>
              </a:ext>
            </a:extLst>
          </p:cNvPr>
          <p:cNvSpPr/>
          <p:nvPr/>
        </p:nvSpPr>
        <p:spPr bwMode="auto">
          <a:xfrm>
            <a:off x="1091444" y="4293096"/>
            <a:ext cx="4248472" cy="470975"/>
          </a:xfrm>
          <a:prstGeom prst="rect">
            <a:avLst/>
          </a:prstGeom>
          <a:solidFill>
            <a:srgbClr val="B4B4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D9E6853-B6C3-494D-8329-398E68DA649C}"/>
              </a:ext>
            </a:extLst>
          </p:cNvPr>
          <p:cNvSpPr/>
          <p:nvPr/>
        </p:nvSpPr>
        <p:spPr bwMode="auto">
          <a:xfrm>
            <a:off x="7276512" y="2404368"/>
            <a:ext cx="4248472" cy="470975"/>
          </a:xfrm>
          <a:prstGeom prst="rect">
            <a:avLst/>
          </a:prstGeom>
          <a:solidFill>
            <a:srgbClr val="B4B4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50587C3-DB8C-4C83-90CA-9F9BE5FB5A85}"/>
              </a:ext>
            </a:extLst>
          </p:cNvPr>
          <p:cNvSpPr/>
          <p:nvPr/>
        </p:nvSpPr>
        <p:spPr bwMode="auto">
          <a:xfrm>
            <a:off x="7123268" y="4194470"/>
            <a:ext cx="4248472" cy="470975"/>
          </a:xfrm>
          <a:prstGeom prst="rect">
            <a:avLst/>
          </a:prstGeom>
          <a:solidFill>
            <a:srgbClr val="B4B4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0D66EF04-82DD-49AE-87A9-110DCE3B6976}"/>
              </a:ext>
            </a:extLst>
          </p:cNvPr>
          <p:cNvSpPr/>
          <p:nvPr/>
        </p:nvSpPr>
        <p:spPr bwMode="auto">
          <a:xfrm>
            <a:off x="8832304" y="2426542"/>
            <a:ext cx="288032" cy="24713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5A978471-6632-44C2-AEAB-C8D8043C751E}"/>
              </a:ext>
            </a:extLst>
          </p:cNvPr>
          <p:cNvSpPr/>
          <p:nvPr/>
        </p:nvSpPr>
        <p:spPr bwMode="auto">
          <a:xfrm>
            <a:off x="9264311" y="2414713"/>
            <a:ext cx="633143" cy="24713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808A9637-4459-43AF-90A9-B8B4776F770F}"/>
              </a:ext>
            </a:extLst>
          </p:cNvPr>
          <p:cNvCxnSpPr/>
          <p:nvPr/>
        </p:nvCxnSpPr>
        <p:spPr bwMode="auto">
          <a:xfrm>
            <a:off x="9060457" y="2661846"/>
            <a:ext cx="0" cy="6610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96831C7-7E11-4012-AB28-7E438CFD23EF}"/>
              </a:ext>
            </a:extLst>
          </p:cNvPr>
          <p:cNvSpPr txBox="1"/>
          <p:nvPr/>
        </p:nvSpPr>
        <p:spPr>
          <a:xfrm>
            <a:off x="7931243" y="3353006"/>
            <a:ext cx="2632521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「篙」是撐船用的竹竿或木杆</a:t>
            </a:r>
            <a:endParaRPr lang="en-US" sz="1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B56EFD5E-D26A-43A8-B342-C4D232E0DECE}"/>
              </a:ext>
            </a:extLst>
          </p:cNvPr>
          <p:cNvCxnSpPr/>
          <p:nvPr/>
        </p:nvCxnSpPr>
        <p:spPr bwMode="auto">
          <a:xfrm flipV="1">
            <a:off x="9599994" y="1772816"/>
            <a:ext cx="0" cy="6537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B6D05B8-A8B9-4649-B064-61706931DD05}"/>
              </a:ext>
            </a:extLst>
          </p:cNvPr>
          <p:cNvSpPr txBox="1"/>
          <p:nvPr/>
        </p:nvSpPr>
        <p:spPr>
          <a:xfrm>
            <a:off x="7710329" y="1436895"/>
            <a:ext cx="3741106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「欸乃」是象聲詞，用以形容搖櫓的聲音。</a:t>
            </a:r>
            <a:endParaRPr lang="en-US" sz="1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265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18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採蓮謠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B4E736A-E5F3-4D86-8536-2532F5DE2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27319"/>
          <a:stretch/>
        </p:blipFill>
        <p:spPr>
          <a:xfrm>
            <a:off x="-4040" y="979866"/>
            <a:ext cx="6235632" cy="4277634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AD5062C1-0BE7-4C0E-8E26-9C95594D1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30050"/>
          <a:stretch/>
        </p:blipFill>
        <p:spPr>
          <a:xfrm>
            <a:off x="6231592" y="979866"/>
            <a:ext cx="5653491" cy="4262308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1AB072BC-48C7-42FA-992E-C87F1E03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237" y="250357"/>
            <a:ext cx="8194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細心聆聽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採蓮謠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，留意它的速度是怎樣的。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46D6B0C-E99F-410B-98FF-D36271DB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83773" r="5376"/>
          <a:stretch/>
        </p:blipFill>
        <p:spPr>
          <a:xfrm>
            <a:off x="101368" y="5275203"/>
            <a:ext cx="6299432" cy="1479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E4C5F29C-15F4-4F3E-8AC6-A20BEBB14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9" r="8658"/>
          <a:stretch/>
        </p:blipFill>
        <p:spPr>
          <a:xfrm>
            <a:off x="6244524" y="5194177"/>
            <a:ext cx="5593642" cy="15823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2B743FF3-7154-484C-A607-63B579E55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4948" y="1034043"/>
            <a:ext cx="180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  <a:hlinkClick r:id="rId5"/>
              </a:rPr>
              <a:t>按此</a:t>
            </a: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</a:rPr>
              <a:t>聆聽歌曲</a:t>
            </a:r>
            <a:endParaRPr lang="en-US" sz="20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8" name="Picture 97">
            <a:extLst>
              <a:ext uri="{FF2B5EF4-FFF2-40B4-BE49-F238E27FC236}">
                <a16:creationId xmlns:a16="http://schemas.microsoft.com/office/drawing/2014/main" id="{23861031-D531-4B89-8540-83057CCE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136899" y="5194177"/>
            <a:ext cx="1265987" cy="130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0AC7650A-D82F-43EA-B397-E6E53A8E0253}"/>
              </a:ext>
            </a:extLst>
          </p:cNvPr>
          <p:cNvGrpSpPr/>
          <p:nvPr/>
        </p:nvGrpSpPr>
        <p:grpSpPr>
          <a:xfrm>
            <a:off x="1445064" y="4910541"/>
            <a:ext cx="7505211" cy="907433"/>
            <a:chOff x="4817978" y="4385127"/>
            <a:chExt cx="3176499" cy="1000998"/>
          </a:xfrm>
        </p:grpSpPr>
        <p:sp>
          <p:nvSpPr>
            <p:cNvPr id="21" name="Speech Bubble: Rectangle with Corners Rounded 33">
              <a:extLst>
                <a:ext uri="{FF2B5EF4-FFF2-40B4-BE49-F238E27FC236}">
                  <a16:creationId xmlns:a16="http://schemas.microsoft.com/office/drawing/2014/main" id="{B88B8B70-A53B-4857-BE40-5F8DAFA50C7D}"/>
                </a:ext>
              </a:extLst>
            </p:cNvPr>
            <p:cNvSpPr/>
            <p:nvPr/>
          </p:nvSpPr>
          <p:spPr bwMode="auto">
            <a:xfrm>
              <a:off x="6985349" y="4646737"/>
              <a:ext cx="1009128" cy="739388"/>
            </a:xfrm>
            <a:prstGeom prst="wedgeRoundRectCallout">
              <a:avLst>
                <a:gd name="adj1" fmla="val 56711"/>
                <a:gd name="adj2" fmla="val 35772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它的速度</a:t>
              </a: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慢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1495EED6-2F2F-448F-BAB5-7186D6B42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9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1 -2.08333E-6 0.00903 C 0.00508 0.01459 -0.00208 0.03148 -0.00247 0.03264 C -0.00299 0.02801 -0.00364 0.02431 -0.00364 0.01875 C -0.00364 0.01065 -0.00065 -3.33333E-6 -2.08333E-6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採蓮謠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B4E736A-E5F3-4D86-8536-2532F5DE2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27319"/>
          <a:stretch/>
        </p:blipFill>
        <p:spPr>
          <a:xfrm>
            <a:off x="-4040" y="979866"/>
            <a:ext cx="6235632" cy="4277634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AD5062C1-0BE7-4C0E-8E26-9C95594D1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30050"/>
          <a:stretch/>
        </p:blipFill>
        <p:spPr>
          <a:xfrm>
            <a:off x="6231592" y="979866"/>
            <a:ext cx="5653491" cy="4262308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1AB072BC-48C7-42FA-992E-C87F1E03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143" y="84543"/>
            <a:ext cx="889368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400" dirty="0">
                <a:solidFill>
                  <a:srgbClr val="0070C0"/>
                </a:solidFill>
                <a:ea typeface="標楷體" panose="03000509000000000000" pitchFamily="65" charset="-120"/>
              </a:rPr>
              <a:t>一邊聆聽歌曲首八個小節，一邊按基本拍左右搖動身體。</a:t>
            </a:r>
            <a:endParaRPr lang="en-US" altLang="zh-TW" sz="24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2400" dirty="0">
                <a:solidFill>
                  <a:srgbClr val="0070C0"/>
                </a:solidFill>
                <a:ea typeface="標楷體" panose="03000509000000000000" pitchFamily="65" charset="-120"/>
              </a:rPr>
              <a:t>這首歌曲的節奏給你甚麼感覺？它與歌曲內容配合嗎？</a:t>
            </a:r>
            <a:endParaRPr lang="en-US" sz="24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46D6B0C-E99F-410B-98FF-D36271DB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83773" r="5376"/>
          <a:stretch/>
        </p:blipFill>
        <p:spPr>
          <a:xfrm>
            <a:off x="101368" y="5275203"/>
            <a:ext cx="6299432" cy="1479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E4C5F29C-15F4-4F3E-8AC6-A20BEBB14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9" r="8658"/>
          <a:stretch/>
        </p:blipFill>
        <p:spPr>
          <a:xfrm>
            <a:off x="6244524" y="5194177"/>
            <a:ext cx="5593642" cy="15823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97">
            <a:extLst>
              <a:ext uri="{FF2B5EF4-FFF2-40B4-BE49-F238E27FC236}">
                <a16:creationId xmlns:a16="http://schemas.microsoft.com/office/drawing/2014/main" id="{23861031-D531-4B89-8540-83057CCE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709101" y="5399785"/>
            <a:ext cx="1211436" cy="124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0AC7650A-D82F-43EA-B397-E6E53A8E0253}"/>
              </a:ext>
            </a:extLst>
          </p:cNvPr>
          <p:cNvGrpSpPr/>
          <p:nvPr/>
        </p:nvGrpSpPr>
        <p:grpSpPr>
          <a:xfrm>
            <a:off x="859276" y="4785115"/>
            <a:ext cx="8542908" cy="1508374"/>
            <a:chOff x="4378785" y="4385127"/>
            <a:chExt cx="3615693" cy="818870"/>
          </a:xfrm>
        </p:grpSpPr>
        <p:sp>
          <p:nvSpPr>
            <p:cNvPr id="21" name="Speech Bubble: Rectangle with Corners Rounded 33">
              <a:extLst>
                <a:ext uri="{FF2B5EF4-FFF2-40B4-BE49-F238E27FC236}">
                  <a16:creationId xmlns:a16="http://schemas.microsoft.com/office/drawing/2014/main" id="{B88B8B70-A53B-4857-BE40-5F8DAFA50C7D}"/>
                </a:ext>
              </a:extLst>
            </p:cNvPr>
            <p:cNvSpPr/>
            <p:nvPr/>
          </p:nvSpPr>
          <p:spPr bwMode="auto">
            <a:xfrm>
              <a:off x="4378785" y="4646737"/>
              <a:ext cx="3615693" cy="557260"/>
            </a:xfrm>
            <a:prstGeom prst="wedgeRoundRectCallout">
              <a:avLst>
                <a:gd name="adj1" fmla="val 54593"/>
                <a:gd name="adj2" fmla="val 16286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這首歌曲的節奏給人</a:t>
              </a: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搖曳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飄蕩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的感覺。它與歌曲內容配合，因為這首歌曲是</a:t>
              </a: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描述人們划船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的情境的。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1495EED6-2F2F-448F-BAB5-7186D6B42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5" name="矩形 1">
            <a:extLst>
              <a:ext uri="{FF2B5EF4-FFF2-40B4-BE49-F238E27FC236}">
                <a16:creationId xmlns:a16="http://schemas.microsoft.com/office/drawing/2014/main" id="{1150501E-E8F4-498D-BC47-139D30397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4948" y="1034043"/>
            <a:ext cx="180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  <a:hlinkClick r:id="rId6"/>
              </a:rPr>
              <a:t>按此</a:t>
            </a: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</a:rPr>
              <a:t>聆聽歌曲</a:t>
            </a:r>
            <a:endParaRPr lang="en-US" sz="20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62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3.54167E-6 0.00903 C 0.00508 0.01458 -0.00208 0.03148 -0.00247 0.03264 C -0.00299 0.02801 -0.00364 0.0243 -0.00364 0.01875 C -0.00364 0.01065 -0.00065 7.40741E-7 -3.54167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採蓮謠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B4E736A-E5F3-4D86-8536-2532F5DE2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27319"/>
          <a:stretch/>
        </p:blipFill>
        <p:spPr>
          <a:xfrm>
            <a:off x="0" y="793750"/>
            <a:ext cx="6460080" cy="4431605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46D6B0C-E99F-410B-98FF-D36271DB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83773" r="5376"/>
          <a:stretch/>
        </p:blipFill>
        <p:spPr>
          <a:xfrm>
            <a:off x="101368" y="5275203"/>
            <a:ext cx="6299432" cy="1479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E4C5F29C-15F4-4F3E-8AC6-A20BEBB14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9" r="8658"/>
          <a:stretch/>
        </p:blipFill>
        <p:spPr>
          <a:xfrm>
            <a:off x="6244524" y="5194177"/>
            <a:ext cx="5593642" cy="15823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97">
            <a:extLst>
              <a:ext uri="{FF2B5EF4-FFF2-40B4-BE49-F238E27FC236}">
                <a16:creationId xmlns:a16="http://schemas.microsoft.com/office/drawing/2014/main" id="{23861031-D531-4B89-8540-83057CCE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112224" y="3374732"/>
            <a:ext cx="1540232" cy="158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0AC7650A-D82F-43EA-B397-E6E53A8E0253}"/>
              </a:ext>
            </a:extLst>
          </p:cNvPr>
          <p:cNvGrpSpPr/>
          <p:nvPr/>
        </p:nvGrpSpPr>
        <p:grpSpPr>
          <a:xfrm>
            <a:off x="6791111" y="179054"/>
            <a:ext cx="4796969" cy="2698961"/>
            <a:chOff x="4383066" y="4385127"/>
            <a:chExt cx="3615693" cy="767310"/>
          </a:xfrm>
        </p:grpSpPr>
        <p:sp>
          <p:nvSpPr>
            <p:cNvPr id="21" name="Speech Bubble: Rectangle with Corners Rounded 33">
              <a:extLst>
                <a:ext uri="{FF2B5EF4-FFF2-40B4-BE49-F238E27FC236}">
                  <a16:creationId xmlns:a16="http://schemas.microsoft.com/office/drawing/2014/main" id="{B88B8B70-A53B-4857-BE40-5F8DAFA50C7D}"/>
                </a:ext>
              </a:extLst>
            </p:cNvPr>
            <p:cNvSpPr/>
            <p:nvPr/>
          </p:nvSpPr>
          <p:spPr bwMode="auto">
            <a:xfrm>
              <a:off x="4383066" y="4803722"/>
              <a:ext cx="3615693" cy="348715"/>
            </a:xfrm>
            <a:prstGeom prst="wedgeRoundRectCallout">
              <a:avLst>
                <a:gd name="adj1" fmla="val 1820"/>
                <a:gd name="adj2" fmla="val 86484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用唱名慢慢地唱出歌曲的第一和第二行的旋律。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1495EED6-2F2F-448F-BAB5-7186D6B42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8A6F790C-78F9-413D-86A7-E8E12F4D6112}"/>
              </a:ext>
            </a:extLst>
          </p:cNvPr>
          <p:cNvSpPr/>
          <p:nvPr/>
        </p:nvSpPr>
        <p:spPr bwMode="auto">
          <a:xfrm>
            <a:off x="1271464" y="1548099"/>
            <a:ext cx="4248472" cy="296726"/>
          </a:xfrm>
          <a:prstGeom prst="rect">
            <a:avLst/>
          </a:prstGeom>
          <a:solidFill>
            <a:srgbClr val="B4B4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815B9EE-D08A-46AD-8231-B0D9C52C8F15}"/>
              </a:ext>
            </a:extLst>
          </p:cNvPr>
          <p:cNvSpPr/>
          <p:nvPr/>
        </p:nvSpPr>
        <p:spPr bwMode="auto">
          <a:xfrm>
            <a:off x="1127448" y="3492314"/>
            <a:ext cx="4248472" cy="296726"/>
          </a:xfrm>
          <a:prstGeom prst="rect">
            <a:avLst/>
          </a:prstGeom>
          <a:solidFill>
            <a:srgbClr val="B4B4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974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9 0.01203 -0.00105 0.0081 4.375E-6 0.00903 C 0.00507 0.01458 -0.00209 0.03148 -0.00248 0.03264 C -0.003 0.02801 -0.00365 0.0243 -0.00365 0.01875 C -0.00365 0.01065 -0.00066 2.59259E-6 4.375E-6 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採蓮謠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46D6B0C-E99F-410B-98FF-D36271DB5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83773" r="5376"/>
          <a:stretch/>
        </p:blipFill>
        <p:spPr>
          <a:xfrm>
            <a:off x="101368" y="5275203"/>
            <a:ext cx="6299432" cy="1479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E4C5F29C-15F4-4F3E-8AC6-A20BEBB14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9" r="8658"/>
          <a:stretch/>
        </p:blipFill>
        <p:spPr>
          <a:xfrm>
            <a:off x="6244524" y="5194177"/>
            <a:ext cx="5593642" cy="15823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97">
            <a:extLst>
              <a:ext uri="{FF2B5EF4-FFF2-40B4-BE49-F238E27FC236}">
                <a16:creationId xmlns:a16="http://schemas.microsoft.com/office/drawing/2014/main" id="{23861031-D531-4B89-8540-83057CCE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236270" y="3672815"/>
            <a:ext cx="1540232" cy="158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0AC7650A-D82F-43EA-B397-E6E53A8E0253}"/>
              </a:ext>
            </a:extLst>
          </p:cNvPr>
          <p:cNvGrpSpPr/>
          <p:nvPr/>
        </p:nvGrpSpPr>
        <p:grpSpPr>
          <a:xfrm>
            <a:off x="6171137" y="179056"/>
            <a:ext cx="5109440" cy="3417563"/>
            <a:chOff x="3917293" y="4385127"/>
            <a:chExt cx="3784000" cy="668742"/>
          </a:xfrm>
        </p:grpSpPr>
        <p:sp>
          <p:nvSpPr>
            <p:cNvPr id="21" name="Speech Bubble: Rectangle with Corners Rounded 33">
              <a:extLst>
                <a:ext uri="{FF2B5EF4-FFF2-40B4-BE49-F238E27FC236}">
                  <a16:creationId xmlns:a16="http://schemas.microsoft.com/office/drawing/2014/main" id="{B88B8B70-A53B-4857-BE40-5F8DAFA50C7D}"/>
                </a:ext>
              </a:extLst>
            </p:cNvPr>
            <p:cNvSpPr/>
            <p:nvPr/>
          </p:nvSpPr>
          <p:spPr bwMode="auto">
            <a:xfrm>
              <a:off x="3917293" y="4535659"/>
              <a:ext cx="3615693" cy="518210"/>
            </a:xfrm>
            <a:prstGeom prst="wedgeRoundRectCallout">
              <a:avLst>
                <a:gd name="adj1" fmla="val 40060"/>
                <a:gd name="adj2" fmla="val 60588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第三行的兩句樂句是相同的。</a:t>
              </a:r>
              <a:endParaRPr lang="en-US" altLang="zh-TW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大家用節奏口訣把第三行樂句的節奏讀出來。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1495EED6-2F2F-448F-BAB5-7186D6B42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E6334128-1C6E-4B2C-A56B-D5E11FFB5E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30050"/>
          <a:stretch/>
        </p:blipFill>
        <p:spPr>
          <a:xfrm>
            <a:off x="281908" y="827887"/>
            <a:ext cx="5653491" cy="426230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8A6F790C-78F9-413D-86A7-E8E12F4D6112}"/>
              </a:ext>
            </a:extLst>
          </p:cNvPr>
          <p:cNvSpPr/>
          <p:nvPr/>
        </p:nvSpPr>
        <p:spPr bwMode="auto">
          <a:xfrm>
            <a:off x="1331979" y="1957391"/>
            <a:ext cx="4196313" cy="296726"/>
          </a:xfrm>
          <a:prstGeom prst="rect">
            <a:avLst/>
          </a:prstGeom>
          <a:solidFill>
            <a:srgbClr val="B4B4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A3FD6B3D-D965-4134-86EC-FA1F056E7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237" y="250357"/>
            <a:ext cx="60061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看看第三行的旋律，你有甚麼發現？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34D9D7FA-B1D8-4399-8D18-CE8E8C0C8DA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92" y="2486252"/>
            <a:ext cx="3497896" cy="9245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505D9E59-C2D1-4A22-88DE-1D313C54639A}"/>
              </a:ext>
            </a:extLst>
          </p:cNvPr>
          <p:cNvSpPr/>
          <p:nvPr/>
        </p:nvSpPr>
        <p:spPr bwMode="auto">
          <a:xfrm>
            <a:off x="1331980" y="1556791"/>
            <a:ext cx="1998258" cy="400599"/>
          </a:xfrm>
          <a:prstGeom prst="arc">
            <a:avLst>
              <a:gd name="adj1" fmla="val 10822766"/>
              <a:gd name="adj2" fmla="val 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1650C11-2EB8-49CD-A45B-5947E016FE5E}"/>
              </a:ext>
            </a:extLst>
          </p:cNvPr>
          <p:cNvSpPr/>
          <p:nvPr/>
        </p:nvSpPr>
        <p:spPr bwMode="auto">
          <a:xfrm>
            <a:off x="3482415" y="1593882"/>
            <a:ext cx="1893505" cy="377006"/>
          </a:xfrm>
          <a:prstGeom prst="arc">
            <a:avLst>
              <a:gd name="adj1" fmla="val 10822766"/>
              <a:gd name="adj2" fmla="val 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9B4A5-A99D-42D6-9ACA-B3194CBD74E2}"/>
              </a:ext>
            </a:extLst>
          </p:cNvPr>
          <p:cNvSpPr txBox="1"/>
          <p:nvPr/>
        </p:nvSpPr>
        <p:spPr>
          <a:xfrm>
            <a:off x="1496487" y="107996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樂句</a:t>
            </a:r>
            <a:r>
              <a:rPr lang="zh-TW" altLang="en-US" dirty="0">
                <a:sym typeface="Wingdings" panose="05000000000000000000" pitchFamily="2" charset="2"/>
              </a:rPr>
              <a:t>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92A760-2C70-4CC9-86A7-7DC0800CF1C0}"/>
              </a:ext>
            </a:extLst>
          </p:cNvPr>
          <p:cNvSpPr txBox="1"/>
          <p:nvPr/>
        </p:nvSpPr>
        <p:spPr>
          <a:xfrm>
            <a:off x="3681315" y="110994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樂句</a:t>
            </a:r>
            <a:r>
              <a:rPr lang="zh-TW" altLang="en-US" dirty="0">
                <a:sym typeface="Wingdings" panose="05000000000000000000" pitchFamily="2" charset="2"/>
              </a:rPr>
              <a:t>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6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4.375E-6 0.00902 C 0.00508 0.01458 -0.00208 0.03148 -0.00247 0.03263 C -0.00299 0.02801 -0.00364 0.0243 -0.00364 0.01875 C -0.00364 0.01064 -0.00065 4.07407E-6 -4.375E-6 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採蓮謠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46D6B0C-E99F-410B-98FF-D36271DB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83773" r="5376"/>
          <a:stretch/>
        </p:blipFill>
        <p:spPr>
          <a:xfrm>
            <a:off x="101368" y="5275203"/>
            <a:ext cx="6299432" cy="1479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E4C5F29C-15F4-4F3E-8AC6-A20BEBB14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9" r="8658"/>
          <a:stretch/>
        </p:blipFill>
        <p:spPr>
          <a:xfrm>
            <a:off x="6244524" y="5194177"/>
            <a:ext cx="5593642" cy="15823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97">
            <a:extLst>
              <a:ext uri="{FF2B5EF4-FFF2-40B4-BE49-F238E27FC236}">
                <a16:creationId xmlns:a16="http://schemas.microsoft.com/office/drawing/2014/main" id="{23861031-D531-4B89-8540-83057CCE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144760" y="3381524"/>
            <a:ext cx="1540232" cy="158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7">
            <a:extLst>
              <a:ext uri="{FF2B5EF4-FFF2-40B4-BE49-F238E27FC236}">
                <a16:creationId xmlns:a16="http://schemas.microsoft.com/office/drawing/2014/main" id="{0AC7650A-D82F-43EA-B397-E6E53A8E0253}"/>
              </a:ext>
            </a:extLst>
          </p:cNvPr>
          <p:cNvGrpSpPr/>
          <p:nvPr/>
        </p:nvGrpSpPr>
        <p:grpSpPr>
          <a:xfrm>
            <a:off x="6265333" y="179046"/>
            <a:ext cx="5015241" cy="2858889"/>
            <a:chOff x="3987055" y="4385127"/>
            <a:chExt cx="3714238" cy="559422"/>
          </a:xfrm>
        </p:grpSpPr>
        <p:sp>
          <p:nvSpPr>
            <p:cNvPr id="21" name="Speech Bubble: Rectangle with Corners Rounded 33">
              <a:extLst>
                <a:ext uri="{FF2B5EF4-FFF2-40B4-BE49-F238E27FC236}">
                  <a16:creationId xmlns:a16="http://schemas.microsoft.com/office/drawing/2014/main" id="{B88B8B70-A53B-4857-BE40-5F8DAFA50C7D}"/>
                </a:ext>
              </a:extLst>
            </p:cNvPr>
            <p:cNvSpPr/>
            <p:nvPr/>
          </p:nvSpPr>
          <p:spPr bwMode="auto">
            <a:xfrm>
              <a:off x="3987055" y="4720889"/>
              <a:ext cx="3534091" cy="223660"/>
            </a:xfrm>
            <a:prstGeom prst="wedgeRoundRectCallout">
              <a:avLst>
                <a:gd name="adj1" fmla="val 41058"/>
                <a:gd name="adj2" fmla="val 8392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試按節奏唱出第三行及第四行旋律的唱名。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1495EED6-2F2F-448F-BAB5-7186D6B42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E6334128-1C6E-4B2C-A56B-D5E11FFB5E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30050"/>
          <a:stretch/>
        </p:blipFill>
        <p:spPr>
          <a:xfrm>
            <a:off x="281908" y="827887"/>
            <a:ext cx="5653491" cy="4262308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ED20D533-4D23-4886-AFE4-D3DA5EDE6AC1}"/>
              </a:ext>
            </a:extLst>
          </p:cNvPr>
          <p:cNvSpPr/>
          <p:nvPr/>
        </p:nvSpPr>
        <p:spPr bwMode="auto">
          <a:xfrm>
            <a:off x="1277124" y="3381524"/>
            <a:ext cx="3755329" cy="296726"/>
          </a:xfrm>
          <a:prstGeom prst="rect">
            <a:avLst/>
          </a:prstGeom>
          <a:solidFill>
            <a:srgbClr val="B4B4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5" name="圖片 24" descr="一張含有 文字 的圖片&#10;&#10;自動產生的描述">
            <a:extLst>
              <a:ext uri="{FF2B5EF4-FFF2-40B4-BE49-F238E27FC236}">
                <a16:creationId xmlns:a16="http://schemas.microsoft.com/office/drawing/2014/main" id="{4D1DBFB0-DA33-4B56-B4FC-BFC8C06405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21761" r="47183" b="74040"/>
          <a:stretch/>
        </p:blipFill>
        <p:spPr>
          <a:xfrm>
            <a:off x="3387096" y="1662788"/>
            <a:ext cx="1966811" cy="29672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8A6F790C-78F9-413D-86A7-E8E12F4D6112}"/>
              </a:ext>
            </a:extLst>
          </p:cNvPr>
          <p:cNvSpPr/>
          <p:nvPr/>
        </p:nvSpPr>
        <p:spPr bwMode="auto">
          <a:xfrm>
            <a:off x="1248869" y="1651068"/>
            <a:ext cx="3861790" cy="296726"/>
          </a:xfrm>
          <a:prstGeom prst="rect">
            <a:avLst/>
          </a:prstGeom>
          <a:solidFill>
            <a:srgbClr val="B4B4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426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1 -2.29167E-6 0.00903 C 0.00508 0.01459 -0.00208 0.03148 -0.00247 0.03264 C -0.00299 0.02801 -0.00364 0.02431 -0.00364 0.01875 C -0.00364 0.01065 -0.00065 -3.33333E-6 -2.29167E-6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040" y="-113226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採蓮謠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B4E736A-E5F3-4D86-8536-2532F5DE2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27319"/>
          <a:stretch/>
        </p:blipFill>
        <p:spPr>
          <a:xfrm>
            <a:off x="-4040" y="979866"/>
            <a:ext cx="6235632" cy="4277634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AD5062C1-0BE7-4C0E-8E26-9C95594D1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30050"/>
          <a:stretch/>
        </p:blipFill>
        <p:spPr>
          <a:xfrm>
            <a:off x="6231592" y="979866"/>
            <a:ext cx="5653491" cy="4262308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1AB072BC-48C7-42FA-992E-C87F1E03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9270" y="53506"/>
            <a:ext cx="8194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現在按歌曲的節奏用普通話朗讀歌詞，然後一起慢慢地唱出歌詞。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46D6B0C-E99F-410B-98FF-D36271DB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83773" r="5376"/>
          <a:stretch/>
        </p:blipFill>
        <p:spPr>
          <a:xfrm>
            <a:off x="101368" y="5275203"/>
            <a:ext cx="6299432" cy="1479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E4C5F29C-15F4-4F3E-8AC6-A20BEBB14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9" r="8658"/>
          <a:stretch/>
        </p:blipFill>
        <p:spPr>
          <a:xfrm>
            <a:off x="6244524" y="5194177"/>
            <a:ext cx="5593642" cy="15823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2B743FF3-7154-484C-A607-63B579E55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776" y="1017528"/>
            <a:ext cx="2109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  <a:hlinkClick r:id="rId5"/>
              </a:rPr>
              <a:t>按此</a:t>
            </a: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</a:rPr>
              <a:t>聆聽清唱版</a:t>
            </a:r>
            <a:endParaRPr lang="en-US" sz="20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1495EED6-2F2F-448F-BAB5-7186D6B42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064" y="4910541"/>
            <a:ext cx="6812496" cy="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" name="Picture 97">
            <a:extLst>
              <a:ext uri="{FF2B5EF4-FFF2-40B4-BE49-F238E27FC236}">
                <a16:creationId xmlns:a16="http://schemas.microsoft.com/office/drawing/2014/main" id="{AFA4FB83-8C87-4494-BA94-AC4550F2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498084" y="5361981"/>
            <a:ext cx="1270888" cy="13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7">
            <a:extLst>
              <a:ext uri="{FF2B5EF4-FFF2-40B4-BE49-F238E27FC236}">
                <a16:creationId xmlns:a16="http://schemas.microsoft.com/office/drawing/2014/main" id="{82B14DFE-A2AB-483A-B5BE-394FA12FE241}"/>
              </a:ext>
            </a:extLst>
          </p:cNvPr>
          <p:cNvGrpSpPr/>
          <p:nvPr/>
        </p:nvGrpSpPr>
        <p:grpSpPr>
          <a:xfrm>
            <a:off x="5423901" y="3453458"/>
            <a:ext cx="3893267" cy="2908174"/>
            <a:chOff x="4817978" y="4385127"/>
            <a:chExt cx="2883315" cy="569066"/>
          </a:xfrm>
        </p:grpSpPr>
        <p:sp>
          <p:nvSpPr>
            <p:cNvPr id="25" name="Speech Bubble: Rectangle with Corners Rounded 33">
              <a:extLst>
                <a:ext uri="{FF2B5EF4-FFF2-40B4-BE49-F238E27FC236}">
                  <a16:creationId xmlns:a16="http://schemas.microsoft.com/office/drawing/2014/main" id="{58EA09E4-F8E5-47AF-A299-B1DCD02F9DDA}"/>
                </a:ext>
              </a:extLst>
            </p:cNvPr>
            <p:cNvSpPr/>
            <p:nvPr/>
          </p:nvSpPr>
          <p:spPr bwMode="auto">
            <a:xfrm>
              <a:off x="4821135" y="4754246"/>
              <a:ext cx="2703168" cy="199947"/>
            </a:xfrm>
            <a:prstGeom prst="wedgeRoundRectCallout">
              <a:avLst>
                <a:gd name="adj1" fmla="val 62287"/>
                <a:gd name="adj2" fmla="val -119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可聆聽歌曲的清唱版，跟着哼出旋律。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E2FDC607-8C6F-4FB1-990B-75696D4B6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217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1 2.08333E-7 0.00903 C 0.00508 0.01459 -0.00208 0.03148 -0.00247 0.03264 C -0.00299 0.02801 -0.00365 0.02431 -0.00365 0.01875 C -0.00365 0.01065 -0.00065 -3.33333E-6 2.08333E-7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大家還記得以下表演記號的意思嗎？讓我們來重温。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重温表演記號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89772" y="4121592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手繪多邊形 17">
            <a:extLst>
              <a:ext uri="{FF2B5EF4-FFF2-40B4-BE49-F238E27FC236}">
                <a16:creationId xmlns:a16="http://schemas.microsoft.com/office/drawing/2014/main" id="{9D786298-69A2-4485-90E4-145C1CB0EECC}"/>
              </a:ext>
            </a:extLst>
          </p:cNvPr>
          <p:cNvSpPr>
            <a:spLocks/>
          </p:cNvSpPr>
          <p:nvPr/>
        </p:nvSpPr>
        <p:spPr bwMode="auto">
          <a:xfrm>
            <a:off x="1140444" y="2106166"/>
            <a:ext cx="10572179" cy="234086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1095FEAA-FB55-48A0-A91C-E3CBF603451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859416"/>
            <a:ext cx="360040" cy="41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CA207D13-F2B0-4B73-8A52-F6DCE2D947F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65" y="2916565"/>
            <a:ext cx="637406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632727F-E1D7-450A-BF0A-FAA4DF8C8885}"/>
              </a:ext>
            </a:extLst>
          </p:cNvPr>
          <p:cNvSpPr/>
          <p:nvPr/>
        </p:nvSpPr>
        <p:spPr>
          <a:xfrm>
            <a:off x="4493601" y="2681724"/>
            <a:ext cx="790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Calibri" panose="020F0502020204030204" pitchFamily="34" charset="0"/>
              </a:rPr>
              <a:t>rit</a:t>
            </a:r>
            <a:r>
              <a:rPr lang="en-US" altLang="zh-TW" sz="3600" i="1" dirty="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03853C1F-356A-4808-A3D7-94595D09572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37256"/>
            <a:ext cx="1326059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561F3438-A8D2-4FAE-8298-C24FC486656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07" y="2908681"/>
            <a:ext cx="1326059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39BF0BB7-5C94-4608-85EE-A4A33A601FD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830" y="2966788"/>
            <a:ext cx="557689" cy="303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06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7.40741E-7 -1.87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重温表演記號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手繪多邊形 17">
            <a:extLst>
              <a:ext uri="{FF2B5EF4-FFF2-40B4-BE49-F238E27FC236}">
                <a16:creationId xmlns:a16="http://schemas.microsoft.com/office/drawing/2014/main" id="{9D786298-69A2-4485-90E4-145C1CB0EECC}"/>
              </a:ext>
            </a:extLst>
          </p:cNvPr>
          <p:cNvSpPr>
            <a:spLocks/>
          </p:cNvSpPr>
          <p:nvPr/>
        </p:nvSpPr>
        <p:spPr bwMode="auto">
          <a:xfrm>
            <a:off x="1202501" y="1065243"/>
            <a:ext cx="3528392" cy="977686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1095FEAA-FB55-48A0-A91C-E3CBF60345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25" y="1323028"/>
            <a:ext cx="367543" cy="38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F49EEFEB-3DB1-4966-8D41-A73D293CE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492" y="1254180"/>
            <a:ext cx="2453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表示弱的力度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手繪多邊形 17">
            <a:extLst>
              <a:ext uri="{FF2B5EF4-FFF2-40B4-BE49-F238E27FC236}">
                <a16:creationId xmlns:a16="http://schemas.microsoft.com/office/drawing/2014/main" id="{0D54DE04-4055-4A94-B735-1E050D0F5953}"/>
              </a:ext>
            </a:extLst>
          </p:cNvPr>
          <p:cNvSpPr>
            <a:spLocks/>
          </p:cNvSpPr>
          <p:nvPr/>
        </p:nvSpPr>
        <p:spPr bwMode="auto">
          <a:xfrm>
            <a:off x="6579184" y="1001608"/>
            <a:ext cx="3816424" cy="977686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0EA1F19A-5584-40EC-A838-EFAF22F22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002" y="1192032"/>
            <a:ext cx="2868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表示中強的力度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手繪多邊形 17">
            <a:extLst>
              <a:ext uri="{FF2B5EF4-FFF2-40B4-BE49-F238E27FC236}">
                <a16:creationId xmlns:a16="http://schemas.microsoft.com/office/drawing/2014/main" id="{E55F6273-09C9-466F-A0DE-93D9D206DA71}"/>
              </a:ext>
            </a:extLst>
          </p:cNvPr>
          <p:cNvSpPr>
            <a:spLocks/>
          </p:cNvSpPr>
          <p:nvPr/>
        </p:nvSpPr>
        <p:spPr bwMode="auto">
          <a:xfrm>
            <a:off x="949750" y="3542986"/>
            <a:ext cx="6810818" cy="1448604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7603D00D-E1C0-45A8-916E-F852B391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731" y="3736428"/>
            <a:ext cx="52875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是漸慢記號，表示演唱或演奏樂句時，速度要漸漸減慢。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632727F-E1D7-450A-BF0A-FAA4DF8C8885}"/>
              </a:ext>
            </a:extLst>
          </p:cNvPr>
          <p:cNvSpPr/>
          <p:nvPr/>
        </p:nvSpPr>
        <p:spPr>
          <a:xfrm>
            <a:off x="1164007" y="3890292"/>
            <a:ext cx="797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Calibri" panose="020F0502020204030204" pitchFamily="34" charset="0"/>
              </a:rPr>
              <a:t>rit</a:t>
            </a:r>
            <a:r>
              <a:rPr lang="en-US" altLang="zh-TW" sz="3600" i="1" dirty="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24" name="手繪多邊形 17">
            <a:extLst>
              <a:ext uri="{FF2B5EF4-FFF2-40B4-BE49-F238E27FC236}">
                <a16:creationId xmlns:a16="http://schemas.microsoft.com/office/drawing/2014/main" id="{026CA2E2-7B17-4E58-B2EB-A6C83A5F4768}"/>
              </a:ext>
            </a:extLst>
          </p:cNvPr>
          <p:cNvSpPr>
            <a:spLocks/>
          </p:cNvSpPr>
          <p:nvPr/>
        </p:nvSpPr>
        <p:spPr bwMode="auto">
          <a:xfrm>
            <a:off x="957114" y="5169228"/>
            <a:ext cx="6439556" cy="1379840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467A24BC-7257-412D-9657-D9E7EC4C9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518" y="5354498"/>
            <a:ext cx="52923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是延長記號，表示演唱或演奏該音時，要延長一些，時值長一點。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39BF0BB7-5C94-4608-85EE-A4A33A601FD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60" y="5679629"/>
            <a:ext cx="557689" cy="30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CA207D13-F2B0-4B73-8A52-F6DCE2D947F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33" y="1252670"/>
            <a:ext cx="637406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手繪多邊形 17">
            <a:extLst>
              <a:ext uri="{FF2B5EF4-FFF2-40B4-BE49-F238E27FC236}">
                <a16:creationId xmlns:a16="http://schemas.microsoft.com/office/drawing/2014/main" id="{28A7C4C7-950F-4199-B452-82D892CD9688}"/>
              </a:ext>
            </a:extLst>
          </p:cNvPr>
          <p:cNvSpPr>
            <a:spLocks/>
          </p:cNvSpPr>
          <p:nvPr/>
        </p:nvSpPr>
        <p:spPr bwMode="auto">
          <a:xfrm>
            <a:off x="1127492" y="2284513"/>
            <a:ext cx="4181069" cy="977686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手繪多邊形 17">
            <a:extLst>
              <a:ext uri="{FF2B5EF4-FFF2-40B4-BE49-F238E27FC236}">
                <a16:creationId xmlns:a16="http://schemas.microsoft.com/office/drawing/2014/main" id="{0AB3FDC7-0B4F-4929-830F-5F6433788553}"/>
              </a:ext>
            </a:extLst>
          </p:cNvPr>
          <p:cNvSpPr>
            <a:spLocks/>
          </p:cNvSpPr>
          <p:nvPr/>
        </p:nvSpPr>
        <p:spPr bwMode="auto">
          <a:xfrm>
            <a:off x="6744072" y="2161609"/>
            <a:ext cx="3816423" cy="1071011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03853C1F-356A-4808-A3D7-94595D09572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66" y="2579504"/>
            <a:ext cx="1326059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561F3438-A8D2-4FAE-8298-C24FC486656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65" y="2526175"/>
            <a:ext cx="1326059" cy="36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矩形 1">
            <a:extLst>
              <a:ext uri="{FF2B5EF4-FFF2-40B4-BE49-F238E27FC236}">
                <a16:creationId xmlns:a16="http://schemas.microsoft.com/office/drawing/2014/main" id="{4545A1FF-9E71-4A9B-8C49-0FCAC4965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638" y="2493826"/>
            <a:ext cx="1674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表示漸弱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D0A03D30-6269-4577-9E02-3B8160CFE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9863" y="2435504"/>
            <a:ext cx="1674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表示漸強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5606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34" y="964602"/>
            <a:ext cx="1126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還記得二年級時學過的單二拍嗎？讓我們來温習一下。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重温單二拍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399758" y="1458628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7">
            <a:extLst>
              <a:ext uri="{FF2B5EF4-FFF2-40B4-BE49-F238E27FC236}">
                <a16:creationId xmlns:a16="http://schemas.microsoft.com/office/drawing/2014/main" id="{424BF919-226B-4D40-B12D-969563ED53C3}"/>
              </a:ext>
            </a:extLst>
          </p:cNvPr>
          <p:cNvGrpSpPr/>
          <p:nvPr/>
        </p:nvGrpSpPr>
        <p:grpSpPr>
          <a:xfrm>
            <a:off x="1033726" y="1668488"/>
            <a:ext cx="6912506" cy="1032365"/>
            <a:chOff x="4718836" y="4293355"/>
            <a:chExt cx="2982458" cy="1138812"/>
          </a:xfrm>
        </p:grpSpPr>
        <p:sp>
          <p:nvSpPr>
            <p:cNvPr id="37" name="Speech Bubble: Rectangle with Corners Rounded 33">
              <a:extLst>
                <a:ext uri="{FF2B5EF4-FFF2-40B4-BE49-F238E27FC236}">
                  <a16:creationId xmlns:a16="http://schemas.microsoft.com/office/drawing/2014/main" id="{7BC97DBB-AE18-4049-A680-97D447A9F5F0}"/>
                </a:ext>
              </a:extLst>
            </p:cNvPr>
            <p:cNvSpPr/>
            <p:nvPr/>
          </p:nvSpPr>
          <p:spPr bwMode="auto">
            <a:xfrm>
              <a:off x="4718836" y="4293355"/>
              <a:ext cx="2982458" cy="1138812"/>
            </a:xfrm>
            <a:prstGeom prst="wedgeRoundRectCallout">
              <a:avLst>
                <a:gd name="adj1" fmla="val 58823"/>
                <a:gd name="adj2" fmla="val 44711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          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dirty="0">
                  <a:latin typeface="Arial" charset="0"/>
                </a:rPr>
                <a:t>          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是單二拍的拍子記號，看看它的含意。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893A62A6-68B8-4459-A150-AA35E804D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7A65D6-F499-41E0-8CD4-3D6D3E7FFB6E}"/>
              </a:ext>
            </a:extLst>
          </p:cNvPr>
          <p:cNvGrpSpPr/>
          <p:nvPr/>
        </p:nvGrpSpPr>
        <p:grpSpPr>
          <a:xfrm>
            <a:off x="1254136" y="1830046"/>
            <a:ext cx="502463" cy="815695"/>
            <a:chOff x="275812" y="3028459"/>
            <a:chExt cx="1152128" cy="20882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9AE73E-50AC-4503-B046-08FA4B410806}"/>
                </a:ext>
              </a:extLst>
            </p:cNvPr>
            <p:cNvSpPr/>
            <p:nvPr/>
          </p:nvSpPr>
          <p:spPr bwMode="auto">
            <a:xfrm>
              <a:off x="275812" y="3028459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6BE6DD-F229-431A-A015-5745E994E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1836" y="3173374"/>
              <a:ext cx="720079" cy="1798399"/>
            </a:xfrm>
            <a:prstGeom prst="rect">
              <a:avLst/>
            </a:prstGeom>
          </p:spPr>
        </p:pic>
      </p:grpSp>
      <p:sp>
        <p:nvSpPr>
          <p:cNvPr id="67" name="手繪多邊形 17">
            <a:extLst>
              <a:ext uri="{FF2B5EF4-FFF2-40B4-BE49-F238E27FC236}">
                <a16:creationId xmlns:a16="http://schemas.microsoft.com/office/drawing/2014/main" id="{581D554D-34E1-45A7-A1F9-906CBEB15508}"/>
              </a:ext>
            </a:extLst>
          </p:cNvPr>
          <p:cNvSpPr>
            <a:spLocks/>
          </p:cNvSpPr>
          <p:nvPr/>
        </p:nvSpPr>
        <p:spPr bwMode="auto">
          <a:xfrm>
            <a:off x="2819636" y="3128334"/>
            <a:ext cx="6552728" cy="2197889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8" name="Group 2">
            <a:extLst>
              <a:ext uri="{FF2B5EF4-FFF2-40B4-BE49-F238E27FC236}">
                <a16:creationId xmlns:a16="http://schemas.microsoft.com/office/drawing/2014/main" id="{3F3C1A34-5412-4FEC-A8D3-E7939379B060}"/>
              </a:ext>
            </a:extLst>
          </p:cNvPr>
          <p:cNvGrpSpPr/>
          <p:nvPr/>
        </p:nvGrpSpPr>
        <p:grpSpPr>
          <a:xfrm>
            <a:off x="3755580" y="3485762"/>
            <a:ext cx="5086479" cy="1453545"/>
            <a:chOff x="3419707" y="2006030"/>
            <a:chExt cx="5086479" cy="1453545"/>
          </a:xfrm>
        </p:grpSpPr>
        <p:sp>
          <p:nvSpPr>
            <p:cNvPr id="69" name="Line 113">
              <a:extLst>
                <a:ext uri="{FF2B5EF4-FFF2-40B4-BE49-F238E27FC236}">
                  <a16:creationId xmlns:a16="http://schemas.microsoft.com/office/drawing/2014/main" id="{4560670A-A190-4820-B374-A5BDB5C0A0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4106" y="2286000"/>
              <a:ext cx="574675" cy="14446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 Box 115">
              <a:extLst>
                <a:ext uri="{FF2B5EF4-FFF2-40B4-BE49-F238E27FC236}">
                  <a16:creationId xmlns:a16="http://schemas.microsoft.com/office/drawing/2014/main" id="{6EA54DD9-8775-4411-A94A-307A9E2B3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0369" y="2070100"/>
              <a:ext cx="330517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800" dirty="0">
                  <a:solidFill>
                    <a:srgbClr val="FF33CC"/>
                  </a:solidFill>
                </a:rPr>
                <a:t>表示每小節有兩拍</a:t>
              </a:r>
            </a:p>
          </p:txBody>
        </p:sp>
        <p:sp>
          <p:nvSpPr>
            <p:cNvPr id="71" name="Text Box 116">
              <a:extLst>
                <a:ext uri="{FF2B5EF4-FFF2-40B4-BE49-F238E27FC236}">
                  <a16:creationId xmlns:a16="http://schemas.microsoft.com/office/drawing/2014/main" id="{67218989-8807-455C-8555-B87F042671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8834" y="2843103"/>
              <a:ext cx="37873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800" dirty="0">
                  <a:solidFill>
                    <a:srgbClr val="9933FF"/>
                  </a:solidFill>
                </a:rPr>
                <a:t>表示以四分音符為一拍</a:t>
              </a:r>
            </a:p>
          </p:txBody>
        </p:sp>
        <p:sp>
          <p:nvSpPr>
            <p:cNvPr id="72" name="Line 118">
              <a:extLst>
                <a:ext uri="{FF2B5EF4-FFF2-40B4-BE49-F238E27FC236}">
                  <a16:creationId xmlns:a16="http://schemas.microsoft.com/office/drawing/2014/main" id="{0803C79F-D7CE-40A7-BA3B-2F9C1DB5D7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68394" y="3011488"/>
              <a:ext cx="606425" cy="107950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3" name="Picture 31">
              <a:extLst>
                <a:ext uri="{FF2B5EF4-FFF2-40B4-BE49-F238E27FC236}">
                  <a16:creationId xmlns:a16="http://schemas.microsoft.com/office/drawing/2014/main" id="{18A914BA-7A91-4C70-B7EB-CE8B2EB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19707" y="2006030"/>
              <a:ext cx="582000" cy="14535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7.40741E-7 -1.87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040" y="-113226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05183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62" y="152400"/>
            <a:ext cx="290753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表演記號</a:t>
            </a:r>
            <a:r>
              <a:rPr lang="en-US" sz="2400" dirty="0">
                <a:solidFill>
                  <a:srgbClr val="FF6600"/>
                </a:solidFill>
                <a:ea typeface="標楷體" pitchFamily="65" charset="-120"/>
              </a:rPr>
              <a:t>Andante</a:t>
            </a:r>
            <a:endParaRPr lang="en-US" altLang="zh-TW" sz="2800" dirty="0">
              <a:solidFill>
                <a:srgbClr val="FF6600"/>
              </a:solidFill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B4E736A-E5F3-4D86-8536-2532F5DE2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27319"/>
          <a:stretch/>
        </p:blipFill>
        <p:spPr>
          <a:xfrm>
            <a:off x="-4040" y="979866"/>
            <a:ext cx="6235632" cy="4277634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1AB072BC-48C7-42FA-992E-C87F1E03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438" y="177346"/>
            <a:ext cx="8194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你知道</a:t>
            </a:r>
            <a:r>
              <a:rPr 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Andante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的意思嗎？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46D6B0C-E99F-410B-98FF-D36271DB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83773" r="5376"/>
          <a:stretch/>
        </p:blipFill>
        <p:spPr>
          <a:xfrm>
            <a:off x="101368" y="5275203"/>
            <a:ext cx="6299432" cy="1479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E4C5F29C-15F4-4F3E-8AC6-A20BEBB14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9" r="8658"/>
          <a:stretch/>
        </p:blipFill>
        <p:spPr>
          <a:xfrm>
            <a:off x="6244524" y="5194177"/>
            <a:ext cx="5593642" cy="15823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2" name="矩形 1">
            <a:extLst>
              <a:ext uri="{FF2B5EF4-FFF2-40B4-BE49-F238E27FC236}">
                <a16:creationId xmlns:a16="http://schemas.microsoft.com/office/drawing/2014/main" id="{1495EED6-2F2F-448F-BAB5-7186D6B42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064" y="4910541"/>
            <a:ext cx="6812496" cy="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" name="Picture 97">
            <a:extLst>
              <a:ext uri="{FF2B5EF4-FFF2-40B4-BE49-F238E27FC236}">
                <a16:creationId xmlns:a16="http://schemas.microsoft.com/office/drawing/2014/main" id="{AFA4FB83-8C87-4494-BA94-AC4550F2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567278" y="3842060"/>
            <a:ext cx="1270888" cy="13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1">
            <a:extLst>
              <a:ext uri="{FF2B5EF4-FFF2-40B4-BE49-F238E27FC236}">
                <a16:creationId xmlns:a16="http://schemas.microsoft.com/office/drawing/2014/main" id="{E2FDC607-8C6F-4FB1-990B-75696D4B6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901" y="3453458"/>
            <a:ext cx="3893267" cy="26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4A854D5-339D-411E-AAE1-4983F9DED850}"/>
              </a:ext>
            </a:extLst>
          </p:cNvPr>
          <p:cNvSpPr/>
          <p:nvPr/>
        </p:nvSpPr>
        <p:spPr bwMode="auto">
          <a:xfrm>
            <a:off x="1055440" y="1417638"/>
            <a:ext cx="648072" cy="35517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Speech Bubble: Rectangle with Corners Rounded 33">
            <a:extLst>
              <a:ext uri="{FF2B5EF4-FFF2-40B4-BE49-F238E27FC236}">
                <a16:creationId xmlns:a16="http://schemas.microsoft.com/office/drawing/2014/main" id="{100BFAFF-E82C-4A3F-81BB-A208BB099034}"/>
              </a:ext>
            </a:extLst>
          </p:cNvPr>
          <p:cNvSpPr/>
          <p:nvPr/>
        </p:nvSpPr>
        <p:spPr bwMode="auto">
          <a:xfrm>
            <a:off x="6530316" y="2213999"/>
            <a:ext cx="4390220" cy="1519802"/>
          </a:xfrm>
          <a:prstGeom prst="wedgeRoundRectCallout">
            <a:avLst>
              <a:gd name="adj1" fmla="val 40456"/>
              <a:gd name="adj2" fmla="val 75742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Andante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，原意為「走路」，一般譯為行板，速度比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Allegro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慢。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113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1 -2.08333E-7 0.00903 C 0.00508 0.01459 -0.00208 0.03149 -0.00247 0.03264 C -0.00299 0.02801 -0.00365 0.02431 -0.00365 0.01875 C -0.00365 0.01065 -0.00065 -4.07407E-6 -2.08333E-7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040" y="-113226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演唱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採蓮謠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B4E736A-E5F3-4D86-8536-2532F5DE2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27319"/>
          <a:stretch/>
        </p:blipFill>
        <p:spPr>
          <a:xfrm>
            <a:off x="-4040" y="979866"/>
            <a:ext cx="6235632" cy="4277634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AD5062C1-0BE7-4C0E-8E26-9C95594D1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30050"/>
          <a:stretch/>
        </p:blipFill>
        <p:spPr>
          <a:xfrm>
            <a:off x="6231592" y="979866"/>
            <a:ext cx="5653491" cy="4262308"/>
          </a:xfrm>
          <a:prstGeom prst="rect">
            <a:avLst/>
          </a:prstGeom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1AB072BC-48C7-42FA-992E-C87F1E03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22" y="218054"/>
            <a:ext cx="81947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讓我們依樂譜上的表演記號演唱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採蓮謠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吧！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46D6B0C-E99F-410B-98FF-D36271DB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83773" r="5376"/>
          <a:stretch/>
        </p:blipFill>
        <p:spPr>
          <a:xfrm>
            <a:off x="101368" y="5275203"/>
            <a:ext cx="6299432" cy="1479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E4C5F29C-15F4-4F3E-8AC6-A20BEBB14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9" r="8658"/>
          <a:stretch/>
        </p:blipFill>
        <p:spPr>
          <a:xfrm>
            <a:off x="6244524" y="5194177"/>
            <a:ext cx="5593642" cy="15823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2" name="矩形 1">
            <a:extLst>
              <a:ext uri="{FF2B5EF4-FFF2-40B4-BE49-F238E27FC236}">
                <a16:creationId xmlns:a16="http://schemas.microsoft.com/office/drawing/2014/main" id="{1495EED6-2F2F-448F-BAB5-7186D6B42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064" y="4910541"/>
            <a:ext cx="6812496" cy="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E2FDC607-8C6F-4FB1-990B-75696D4B6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901" y="3453458"/>
            <a:ext cx="3893267" cy="26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CBBCD36-B942-41A0-BDD5-7975F43AFC04}"/>
              </a:ext>
            </a:extLst>
          </p:cNvPr>
          <p:cNvSpPr/>
          <p:nvPr/>
        </p:nvSpPr>
        <p:spPr bwMode="auto">
          <a:xfrm>
            <a:off x="1055440" y="1417638"/>
            <a:ext cx="648072" cy="35517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5314DE6-00FD-4523-91AF-F07F84380794}"/>
              </a:ext>
            </a:extLst>
          </p:cNvPr>
          <p:cNvSpPr/>
          <p:nvPr/>
        </p:nvSpPr>
        <p:spPr bwMode="auto">
          <a:xfrm>
            <a:off x="1055440" y="2262318"/>
            <a:ext cx="252028" cy="21572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0CE86B-C2E6-4997-A843-5897661C9157}"/>
              </a:ext>
            </a:extLst>
          </p:cNvPr>
          <p:cNvSpPr/>
          <p:nvPr/>
        </p:nvSpPr>
        <p:spPr bwMode="auto">
          <a:xfrm>
            <a:off x="7090592" y="2378442"/>
            <a:ext cx="200480" cy="21572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D0D186C-3F32-48AB-9DD6-161888CC9BD3}"/>
              </a:ext>
            </a:extLst>
          </p:cNvPr>
          <p:cNvSpPr/>
          <p:nvPr/>
        </p:nvSpPr>
        <p:spPr bwMode="auto">
          <a:xfrm>
            <a:off x="9120336" y="2367372"/>
            <a:ext cx="200480" cy="20465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4A46E2E-9937-4FCE-B7B9-1DA67D79A97C}"/>
              </a:ext>
            </a:extLst>
          </p:cNvPr>
          <p:cNvSpPr/>
          <p:nvPr/>
        </p:nvSpPr>
        <p:spPr bwMode="auto">
          <a:xfrm>
            <a:off x="1091444" y="4164231"/>
            <a:ext cx="1908212" cy="21572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357B5A4-59B8-457B-A203-2F1D87CEC7B5}"/>
              </a:ext>
            </a:extLst>
          </p:cNvPr>
          <p:cNvSpPr/>
          <p:nvPr/>
        </p:nvSpPr>
        <p:spPr bwMode="auto">
          <a:xfrm>
            <a:off x="8216647" y="4126314"/>
            <a:ext cx="687665" cy="18269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A6B6FEE-2A4B-423F-BCEE-3CEC191AAA79}"/>
              </a:ext>
            </a:extLst>
          </p:cNvPr>
          <p:cNvSpPr/>
          <p:nvPr/>
        </p:nvSpPr>
        <p:spPr bwMode="auto">
          <a:xfrm>
            <a:off x="8688288" y="3764830"/>
            <a:ext cx="216024" cy="144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7F742D8-9F16-4665-89C9-68A73DF80EF5}"/>
              </a:ext>
            </a:extLst>
          </p:cNvPr>
          <p:cNvSpPr/>
          <p:nvPr/>
        </p:nvSpPr>
        <p:spPr bwMode="auto">
          <a:xfrm>
            <a:off x="9443682" y="4108091"/>
            <a:ext cx="161478" cy="27186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FD5EB1A-9DA1-436E-8D2B-C9D0AEEA1CF6}"/>
              </a:ext>
            </a:extLst>
          </p:cNvPr>
          <p:cNvSpPr/>
          <p:nvPr/>
        </p:nvSpPr>
        <p:spPr bwMode="auto">
          <a:xfrm>
            <a:off x="9605160" y="4139873"/>
            <a:ext cx="1459392" cy="17285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0412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2738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653" y="17268"/>
            <a:ext cx="76682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下圖顯示的是哪些音的牧童笛指法？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試按指法演奏一次，並在  內填上正確的音名。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33253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2332534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牧童笛吹奏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52384" y="4535996"/>
            <a:ext cx="189246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56548D94-BC8F-43E0-912D-7CE81358ED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3250" r="4063" b="14301"/>
          <a:stretch/>
        </p:blipFill>
        <p:spPr>
          <a:xfrm>
            <a:off x="3261799" y="994858"/>
            <a:ext cx="5668401" cy="583760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1E9BA72-324B-4834-A0C4-00FC045F7F3D}"/>
              </a:ext>
            </a:extLst>
          </p:cNvPr>
          <p:cNvSpPr txBox="1"/>
          <p:nvPr/>
        </p:nvSpPr>
        <p:spPr>
          <a:xfrm>
            <a:off x="5591944" y="2564904"/>
            <a:ext cx="351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0" dirty="0">
                <a:solidFill>
                  <a:srgbClr val="FF0000"/>
                </a:solidFill>
              </a:rPr>
              <a:t>G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7616F4C-3631-47DF-8D5A-2CAEE0A2407F}"/>
              </a:ext>
            </a:extLst>
          </p:cNvPr>
          <p:cNvSpPr txBox="1"/>
          <p:nvPr/>
        </p:nvSpPr>
        <p:spPr>
          <a:xfrm>
            <a:off x="7512336" y="256490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</a:rPr>
              <a:t>D'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9CE59BD-06C7-41DF-8273-A9822650F184}"/>
              </a:ext>
            </a:extLst>
          </p:cNvPr>
          <p:cNvSpPr txBox="1"/>
          <p:nvPr/>
        </p:nvSpPr>
        <p:spPr>
          <a:xfrm>
            <a:off x="4620431" y="453599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</a:rPr>
              <a:t>C'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15ED49D-D4F0-4862-B143-67BE38A155A0}"/>
              </a:ext>
            </a:extLst>
          </p:cNvPr>
          <p:cNvSpPr txBox="1"/>
          <p:nvPr/>
        </p:nvSpPr>
        <p:spPr>
          <a:xfrm>
            <a:off x="6493833" y="4509199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0" dirty="0">
                <a:solidFill>
                  <a:srgbClr val="FF0000"/>
                </a:solidFill>
              </a:rPr>
              <a:t>E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77CA744-70EE-4359-B7FA-42E60C097919}"/>
              </a:ext>
            </a:extLst>
          </p:cNvPr>
          <p:cNvSpPr txBox="1"/>
          <p:nvPr/>
        </p:nvSpPr>
        <p:spPr>
          <a:xfrm>
            <a:off x="8426145" y="450912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0" dirty="0">
                <a:solidFill>
                  <a:srgbClr val="FF0000"/>
                </a:solidFill>
              </a:rPr>
              <a:t>A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35FADF8-72B3-4D06-BD92-A8943A0A14D4}"/>
              </a:ext>
            </a:extLst>
          </p:cNvPr>
          <p:cNvSpPr txBox="1"/>
          <p:nvPr/>
        </p:nvSpPr>
        <p:spPr>
          <a:xfrm>
            <a:off x="5420609" y="647482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0" dirty="0">
                <a:solidFill>
                  <a:srgbClr val="FF0000"/>
                </a:solidFill>
              </a:rPr>
              <a:t>B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E65CA60-4495-4AC7-9237-2869060A0936}"/>
              </a:ext>
            </a:extLst>
          </p:cNvPr>
          <p:cNvSpPr txBox="1"/>
          <p:nvPr/>
        </p:nvSpPr>
        <p:spPr>
          <a:xfrm>
            <a:off x="7392144" y="6468243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0" dirty="0">
                <a:solidFill>
                  <a:srgbClr val="FF0000"/>
                </a:solidFill>
              </a:rPr>
              <a:t>D</a:t>
            </a:r>
            <a:endParaRPr lang="en-US" b="0" dirty="0">
              <a:solidFill>
                <a:srgbClr val="FF0000"/>
              </a:solidFill>
            </a:endParaRPr>
          </a:p>
        </p:txBody>
      </p:sp>
      <p:pic>
        <p:nvPicPr>
          <p:cNvPr id="2" name="4AP1001">
            <a:hlinkClick r:id="" action="ppaction://media"/>
            <a:extLst>
              <a:ext uri="{FF2B5EF4-FFF2-40B4-BE49-F238E27FC236}">
                <a16:creationId xmlns:a16="http://schemas.microsoft.com/office/drawing/2014/main" id="{4F4E1E87-E6F3-4C67-B21F-F2BFBD591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2439" y="1124258"/>
            <a:ext cx="372858" cy="360000"/>
          </a:xfrm>
          <a:prstGeom prst="rect">
            <a:avLst/>
          </a:prstGeom>
        </p:spPr>
      </p:pic>
      <p:pic>
        <p:nvPicPr>
          <p:cNvPr id="3" name="4AP1002">
            <a:hlinkClick r:id="" action="ppaction://media"/>
            <a:extLst>
              <a:ext uri="{FF2B5EF4-FFF2-40B4-BE49-F238E27FC236}">
                <a16:creationId xmlns:a16="http://schemas.microsoft.com/office/drawing/2014/main" id="{D2B0FB9C-8F65-4F22-908B-C04CED19F6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0619" y="1104685"/>
            <a:ext cx="372858" cy="360000"/>
          </a:xfrm>
          <a:prstGeom prst="rect">
            <a:avLst/>
          </a:prstGeom>
        </p:spPr>
      </p:pic>
      <p:pic>
        <p:nvPicPr>
          <p:cNvPr id="8" name="4AP1003">
            <a:hlinkClick r:id="" action="ppaction://media"/>
            <a:extLst>
              <a:ext uri="{FF2B5EF4-FFF2-40B4-BE49-F238E27FC236}">
                <a16:creationId xmlns:a16="http://schemas.microsoft.com/office/drawing/2014/main" id="{5D52FAEB-0D26-4FAE-84E3-C15EAE89DF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3664" y="3029022"/>
            <a:ext cx="372859" cy="360000"/>
          </a:xfrm>
          <a:prstGeom prst="rect">
            <a:avLst/>
          </a:prstGeom>
        </p:spPr>
      </p:pic>
      <p:pic>
        <p:nvPicPr>
          <p:cNvPr id="9" name="4AP1004">
            <a:hlinkClick r:id="" action="ppaction://media"/>
            <a:extLst>
              <a:ext uri="{FF2B5EF4-FFF2-40B4-BE49-F238E27FC236}">
                <a16:creationId xmlns:a16="http://schemas.microsoft.com/office/drawing/2014/main" id="{692683EC-7423-436D-B36D-220909E557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2637" y="3022141"/>
            <a:ext cx="372859" cy="360000"/>
          </a:xfrm>
          <a:prstGeom prst="rect">
            <a:avLst/>
          </a:prstGeom>
        </p:spPr>
      </p:pic>
      <p:pic>
        <p:nvPicPr>
          <p:cNvPr id="10" name="4AP1005">
            <a:hlinkClick r:id="" action="ppaction://media"/>
            <a:extLst>
              <a:ext uri="{FF2B5EF4-FFF2-40B4-BE49-F238E27FC236}">
                <a16:creationId xmlns:a16="http://schemas.microsoft.com/office/drawing/2014/main" id="{A37FA5A1-3E8C-4223-8917-1F45849F1E5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341" y="3069000"/>
            <a:ext cx="372859" cy="360000"/>
          </a:xfrm>
          <a:prstGeom prst="rect">
            <a:avLst/>
          </a:prstGeom>
        </p:spPr>
      </p:pic>
      <p:pic>
        <p:nvPicPr>
          <p:cNvPr id="11" name="4AP1006">
            <a:hlinkClick r:id="" action="ppaction://media"/>
            <a:extLst>
              <a:ext uri="{FF2B5EF4-FFF2-40B4-BE49-F238E27FC236}">
                <a16:creationId xmlns:a16="http://schemas.microsoft.com/office/drawing/2014/main" id="{1B85B145-A171-4274-9488-944EA704154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7232" y="5013176"/>
            <a:ext cx="360000" cy="347585"/>
          </a:xfrm>
          <a:prstGeom prst="rect">
            <a:avLst/>
          </a:prstGeom>
        </p:spPr>
      </p:pic>
      <p:pic>
        <p:nvPicPr>
          <p:cNvPr id="12" name="4AP1007">
            <a:hlinkClick r:id="" action="ppaction://media"/>
            <a:extLst>
              <a:ext uri="{FF2B5EF4-FFF2-40B4-BE49-F238E27FC236}">
                <a16:creationId xmlns:a16="http://schemas.microsoft.com/office/drawing/2014/main" id="{FEA9BC62-D7F7-4B64-B9DB-6588432A131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2089" y="5013176"/>
            <a:ext cx="372859" cy="360000"/>
          </a:xfrm>
          <a:prstGeom prst="rect">
            <a:avLst/>
          </a:prstGeom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6E4501E4-C625-4AA9-8350-0594D37D5D5D}"/>
              </a:ext>
            </a:extLst>
          </p:cNvPr>
          <p:cNvSpPr/>
          <p:nvPr/>
        </p:nvSpPr>
        <p:spPr bwMode="auto">
          <a:xfrm>
            <a:off x="6585154" y="573861"/>
            <a:ext cx="321413" cy="307550"/>
          </a:xfrm>
          <a:custGeom>
            <a:avLst/>
            <a:gdLst>
              <a:gd name="connsiteX0" fmla="*/ 0 w 321413"/>
              <a:gd name="connsiteY0" fmla="*/ 153775 h 307550"/>
              <a:gd name="connsiteX1" fmla="*/ 160707 w 321413"/>
              <a:gd name="connsiteY1" fmla="*/ 0 h 307550"/>
              <a:gd name="connsiteX2" fmla="*/ 321414 w 321413"/>
              <a:gd name="connsiteY2" fmla="*/ 153775 h 307550"/>
              <a:gd name="connsiteX3" fmla="*/ 160707 w 321413"/>
              <a:gd name="connsiteY3" fmla="*/ 307550 h 307550"/>
              <a:gd name="connsiteX4" fmla="*/ 0 w 321413"/>
              <a:gd name="connsiteY4" fmla="*/ 153775 h 30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13" h="307550" fill="none" extrusionOk="0">
                <a:moveTo>
                  <a:pt x="0" y="153775"/>
                </a:moveTo>
                <a:cubicBezTo>
                  <a:pt x="5602" y="63523"/>
                  <a:pt x="85146" y="871"/>
                  <a:pt x="160707" y="0"/>
                </a:cubicBezTo>
                <a:cubicBezTo>
                  <a:pt x="251306" y="3150"/>
                  <a:pt x="304912" y="68492"/>
                  <a:pt x="321414" y="153775"/>
                </a:cubicBezTo>
                <a:cubicBezTo>
                  <a:pt x="326447" y="239433"/>
                  <a:pt x="238744" y="302658"/>
                  <a:pt x="160707" y="307550"/>
                </a:cubicBezTo>
                <a:cubicBezTo>
                  <a:pt x="70579" y="307959"/>
                  <a:pt x="9201" y="226230"/>
                  <a:pt x="0" y="153775"/>
                </a:cubicBezTo>
                <a:close/>
              </a:path>
              <a:path w="321413" h="307550" stroke="0" extrusionOk="0">
                <a:moveTo>
                  <a:pt x="0" y="153775"/>
                </a:moveTo>
                <a:cubicBezTo>
                  <a:pt x="-1127" y="70825"/>
                  <a:pt x="62800" y="-3779"/>
                  <a:pt x="160707" y="0"/>
                </a:cubicBezTo>
                <a:cubicBezTo>
                  <a:pt x="260312" y="-1602"/>
                  <a:pt x="315975" y="78753"/>
                  <a:pt x="321414" y="153775"/>
                </a:cubicBezTo>
                <a:cubicBezTo>
                  <a:pt x="308599" y="242986"/>
                  <a:pt x="244643" y="313250"/>
                  <a:pt x="160707" y="307550"/>
                </a:cubicBezTo>
                <a:cubicBezTo>
                  <a:pt x="84420" y="299481"/>
                  <a:pt x="-8717" y="240703"/>
                  <a:pt x="0" y="153775"/>
                </a:cubicBezTo>
                <a:close/>
              </a:path>
            </a:pathLst>
          </a:custGeom>
          <a:solidFill>
            <a:schemeClr val="bg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842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 2.29167E-6 0.00903 C 0.00508 0.01458 -0.00209 0.03148 -0.00248 0.03264 C -0.003 0.02801 -0.00365 0.0243 -0.00365 0.01875 C -0.00365 0.01065 -0.00065 7.40741E-7 2.29167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25" grpId="0"/>
      <p:bldP spid="26" grpId="0"/>
      <p:bldP spid="29" grpId="0"/>
      <p:bldP spid="30" grpId="0"/>
      <p:bldP spid="32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33253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2332534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牧童笛吹奏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720509" y="1645861"/>
            <a:ext cx="1575064" cy="161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peech Bubble: Rectangle with Corners Rounded 33">
            <a:extLst>
              <a:ext uri="{FF2B5EF4-FFF2-40B4-BE49-F238E27FC236}">
                <a16:creationId xmlns:a16="http://schemas.microsoft.com/office/drawing/2014/main" id="{10D3FB16-54C9-4690-92E9-9FF86BFC5CAE}"/>
              </a:ext>
            </a:extLst>
          </p:cNvPr>
          <p:cNvSpPr/>
          <p:nvPr/>
        </p:nvSpPr>
        <p:spPr bwMode="auto">
          <a:xfrm>
            <a:off x="2939799" y="539385"/>
            <a:ext cx="6280249" cy="1061066"/>
          </a:xfrm>
          <a:prstGeom prst="wedgeRoundRectCallout">
            <a:avLst>
              <a:gd name="adj1" fmla="val 57138"/>
              <a:gd name="adj2" fmla="val 50370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大家先温習以往學過的牧童笛指法，然後按節奏吹奏以下的節奏句。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8E704A-ECA5-4680-8C9D-A7409FDFA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3425" r="2749" b="69465"/>
          <a:stretch/>
        </p:blipFill>
        <p:spPr bwMode="auto">
          <a:xfrm>
            <a:off x="1919536" y="2402942"/>
            <a:ext cx="5600622" cy="633239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3FA56125-6B5D-4471-BE0F-61BE610F3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090" y="1825660"/>
            <a:ext cx="79951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試分別以牧童笛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D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和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E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吹奏以下的節奏句。</a:t>
            </a:r>
            <a:endParaRPr lang="zh-TW" altLang="zh-HK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4858683-67CF-4886-8FD7-E83FF1E2C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33458" r="2749" b="33615"/>
          <a:stretch/>
        </p:blipFill>
        <p:spPr bwMode="auto">
          <a:xfrm>
            <a:off x="1919536" y="3799820"/>
            <a:ext cx="5600622" cy="769109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3B12678-3E06-4765-BBAC-FC6F6E33A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62982" r="2749" b="4091"/>
          <a:stretch/>
        </p:blipFill>
        <p:spPr bwMode="auto">
          <a:xfrm>
            <a:off x="1923545" y="5364899"/>
            <a:ext cx="5600622" cy="769109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4F4997D8-67CE-4A3C-B8BA-C832D3C1E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284" y="4786439"/>
            <a:ext cx="93633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試分別以牧童笛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B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 C'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和</a:t>
            </a:r>
            <a:r>
              <a:rPr 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D'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吹奏以下的節奏句。</a:t>
            </a:r>
            <a:endParaRPr lang="zh-TW" altLang="zh-HK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5" name="矩形 1">
            <a:extLst>
              <a:ext uri="{FF2B5EF4-FFF2-40B4-BE49-F238E27FC236}">
                <a16:creationId xmlns:a16="http://schemas.microsoft.com/office/drawing/2014/main" id="{0EBF7787-413C-459E-9C86-B50973C58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3265820"/>
            <a:ext cx="83243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試分別以牧童笛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G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和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音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吹奏以下的節奏句。</a:t>
            </a:r>
            <a:endParaRPr lang="zh-TW" altLang="zh-HK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226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3.33333E-6 0.00903 C 0.00508 0.01459 -0.00208 0.03148 -0.00247 0.03264 C -0.00299 0.02801 -0.00364 0.02431 -0.00364 0.01875 C -0.00364 0.01065 -0.00065 -2.96296E-6 -3.33333E-6 -2.96296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33253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2332534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牧童笛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吹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奏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92797" y="526798"/>
            <a:ext cx="123465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peech Bubble: Rectangle with Corners Rounded 33">
            <a:extLst>
              <a:ext uri="{FF2B5EF4-FFF2-40B4-BE49-F238E27FC236}">
                <a16:creationId xmlns:a16="http://schemas.microsoft.com/office/drawing/2014/main" id="{10D3FB16-54C9-4690-92E9-9FF86BFC5CAE}"/>
              </a:ext>
            </a:extLst>
          </p:cNvPr>
          <p:cNvSpPr/>
          <p:nvPr/>
        </p:nvSpPr>
        <p:spPr bwMode="auto">
          <a:xfrm>
            <a:off x="2511006" y="629365"/>
            <a:ext cx="7185394" cy="1022451"/>
          </a:xfrm>
          <a:prstGeom prst="wedgeRoundRectCallout">
            <a:avLst>
              <a:gd name="adj1" fmla="val 54212"/>
              <a:gd name="adj2" fmla="val 24393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一起練習吹奏</a:t>
            </a:r>
            <a:r>
              <a:rPr lang="en-US" altLang="zh-TW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採蓮謠</a:t>
            </a:r>
            <a:r>
              <a:rPr lang="en-US" altLang="zh-TW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的牧童笛部分。</a:t>
            </a:r>
            <a:endParaRPr lang="en-US" altLang="zh-TW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要輕輕地吹奏，並感受複二拍子搖曳的感覺。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37A14374-28A9-4BA8-8DC5-500064E3F65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27319"/>
          <a:stretch/>
        </p:blipFill>
        <p:spPr>
          <a:xfrm>
            <a:off x="17767" y="1872296"/>
            <a:ext cx="6235632" cy="4277634"/>
          </a:xfrm>
          <a:prstGeom prst="rect">
            <a:avLst/>
          </a:prstGeom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DCB6CD17-1158-471E-943D-E2B7E81011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30050"/>
          <a:stretch/>
        </p:blipFill>
        <p:spPr>
          <a:xfrm>
            <a:off x="6253399" y="1872296"/>
            <a:ext cx="5653491" cy="426230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33F5D3F-4CE4-40BF-B0A4-18468E947FBB}"/>
              </a:ext>
            </a:extLst>
          </p:cNvPr>
          <p:cNvSpPr/>
          <p:nvPr/>
        </p:nvSpPr>
        <p:spPr bwMode="auto">
          <a:xfrm>
            <a:off x="260710" y="3669916"/>
            <a:ext cx="5416832" cy="58444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1FEA5A8-6719-4037-B4E2-8659D1A602FE}"/>
              </a:ext>
            </a:extLst>
          </p:cNvPr>
          <p:cNvSpPr/>
          <p:nvPr/>
        </p:nvSpPr>
        <p:spPr bwMode="auto">
          <a:xfrm>
            <a:off x="337215" y="5589240"/>
            <a:ext cx="5340328" cy="58444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B1C44FA-9EE8-4E3B-AB33-7B2C3F854891}"/>
              </a:ext>
            </a:extLst>
          </p:cNvPr>
          <p:cNvSpPr/>
          <p:nvPr/>
        </p:nvSpPr>
        <p:spPr bwMode="auto">
          <a:xfrm>
            <a:off x="6537326" y="3669915"/>
            <a:ext cx="4916766" cy="58444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84AE4E7-708B-41EB-8042-F42D284D0225}"/>
              </a:ext>
            </a:extLst>
          </p:cNvPr>
          <p:cNvSpPr/>
          <p:nvPr/>
        </p:nvSpPr>
        <p:spPr bwMode="auto">
          <a:xfrm>
            <a:off x="6537325" y="5483377"/>
            <a:ext cx="4916765" cy="58444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" name="4A02song1r1">
            <a:hlinkClick r:id="" action="ppaction://media"/>
            <a:extLst>
              <a:ext uri="{FF2B5EF4-FFF2-40B4-BE49-F238E27FC236}">
                <a16:creationId xmlns:a16="http://schemas.microsoft.com/office/drawing/2014/main" id="{8733917E-4190-47A3-8538-B6D94E099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792" y="3677264"/>
            <a:ext cx="304800" cy="294289"/>
          </a:xfrm>
          <a:prstGeom prst="rect">
            <a:avLst/>
          </a:prstGeom>
        </p:spPr>
      </p:pic>
      <p:pic>
        <p:nvPicPr>
          <p:cNvPr id="4" name="4A02song1r2">
            <a:hlinkClick r:id="" action="ppaction://media"/>
            <a:extLst>
              <a:ext uri="{FF2B5EF4-FFF2-40B4-BE49-F238E27FC236}">
                <a16:creationId xmlns:a16="http://schemas.microsoft.com/office/drawing/2014/main" id="{36D15E08-6FE7-41B0-B89F-FF1852187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792" y="5745953"/>
            <a:ext cx="295630" cy="285435"/>
          </a:xfrm>
          <a:prstGeom prst="rect">
            <a:avLst/>
          </a:prstGeom>
        </p:spPr>
      </p:pic>
      <p:pic>
        <p:nvPicPr>
          <p:cNvPr id="7" name="4A02song1r3">
            <a:hlinkClick r:id="" action="ppaction://media"/>
            <a:extLst>
              <a:ext uri="{FF2B5EF4-FFF2-40B4-BE49-F238E27FC236}">
                <a16:creationId xmlns:a16="http://schemas.microsoft.com/office/drawing/2014/main" id="{7E4AE74B-0A27-488D-AD11-423252F0FA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251" y="3775725"/>
            <a:ext cx="320673" cy="309614"/>
          </a:xfrm>
          <a:prstGeom prst="rect">
            <a:avLst/>
          </a:prstGeom>
        </p:spPr>
      </p:pic>
      <p:pic>
        <p:nvPicPr>
          <p:cNvPr id="8" name="4A02song1r4">
            <a:hlinkClick r:id="" action="ppaction://media"/>
            <a:extLst>
              <a:ext uri="{FF2B5EF4-FFF2-40B4-BE49-F238E27FC236}">
                <a16:creationId xmlns:a16="http://schemas.microsoft.com/office/drawing/2014/main" id="{1A97422B-C784-43B4-9523-C5D20781F8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847" y="5619184"/>
            <a:ext cx="332189" cy="32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5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29167E-6 0.00903 C 0.00508 0.01459 -0.00208 0.03148 -0.00247 0.03264 C -0.00299 0.02801 -0.00364 0.02431 -0.00364 0.01875 C -0.00364 0.01065 -0.00065 -2.96296E-6 -2.29167E-6 -2.96296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33253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2332534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牧童笛伴奏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644764" y="516395"/>
            <a:ext cx="1274853" cy="13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peech Bubble: Rectangle with Corners Rounded 33">
            <a:extLst>
              <a:ext uri="{FF2B5EF4-FFF2-40B4-BE49-F238E27FC236}">
                <a16:creationId xmlns:a16="http://schemas.microsoft.com/office/drawing/2014/main" id="{10D3FB16-54C9-4690-92E9-9FF86BFC5CAE}"/>
              </a:ext>
            </a:extLst>
          </p:cNvPr>
          <p:cNvSpPr/>
          <p:nvPr/>
        </p:nvSpPr>
        <p:spPr bwMode="auto">
          <a:xfrm>
            <a:off x="2746349" y="399045"/>
            <a:ext cx="6235632" cy="1492489"/>
          </a:xfrm>
          <a:prstGeom prst="wedgeRoundRectCallout">
            <a:avLst>
              <a:gd name="adj1" fmla="val 57842"/>
              <a:gd name="adj2" fmla="val 1342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現在全班三分之二的學生演唱</a:t>
            </a:r>
            <a:r>
              <a:rPr lang="en-US" altLang="zh-TW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採蓮謠</a:t>
            </a:r>
            <a:r>
              <a:rPr lang="en-US" altLang="zh-TW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，另外三分之一的學生則吹奏牧童笛來伴奏歌曲。</a:t>
            </a:r>
            <a:endParaRPr lang="en-US" sz="2800" strike="sngStrike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37A14374-28A9-4BA8-8DC5-500064E3F6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27319"/>
          <a:stretch/>
        </p:blipFill>
        <p:spPr>
          <a:xfrm>
            <a:off x="55995" y="2165923"/>
            <a:ext cx="6235632" cy="4277634"/>
          </a:xfrm>
          <a:prstGeom prst="rect">
            <a:avLst/>
          </a:prstGeom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DCB6CD17-1158-471E-943D-E2B7E8101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30050"/>
          <a:stretch/>
        </p:blipFill>
        <p:spPr>
          <a:xfrm>
            <a:off x="6287437" y="2158360"/>
            <a:ext cx="5653491" cy="426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2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 8.33333E-7 0.00903 C 0.00508 0.01459 -0.00208 0.03148 -0.00247 0.03264 C -0.003 0.02801 -0.00365 0.02431 -0.00365 0.01875 C -0.00365 0.01065 -0.00065 -1.85185E-6 8.33333E-7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90859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290859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認識作曲家黃自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97">
            <a:extLst>
              <a:ext uri="{FF2B5EF4-FFF2-40B4-BE49-F238E27FC236}">
                <a16:creationId xmlns:a16="http://schemas.microsoft.com/office/drawing/2014/main" id="{FAEB194A-7EC4-412C-BC90-89E132E5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284863" y="1347178"/>
            <a:ext cx="1713707" cy="176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Speech Bubble: Rectangle with Corners Rounded 33">
            <a:extLst>
              <a:ext uri="{FF2B5EF4-FFF2-40B4-BE49-F238E27FC236}">
                <a16:creationId xmlns:a16="http://schemas.microsoft.com/office/drawing/2014/main" id="{E34EBE44-3573-4723-BCD6-8B3FEA7D7363}"/>
              </a:ext>
            </a:extLst>
          </p:cNvPr>
          <p:cNvSpPr/>
          <p:nvPr/>
        </p:nvSpPr>
        <p:spPr bwMode="auto">
          <a:xfrm>
            <a:off x="2639616" y="1347178"/>
            <a:ext cx="5328592" cy="1143000"/>
          </a:xfrm>
          <a:prstGeom prst="wedgeRoundRectCallout">
            <a:avLst>
              <a:gd name="adj1" fmla="val 61049"/>
              <a:gd name="adj2" fmla="val 32362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你能説出兩位</a:t>
            </a:r>
            <a:r>
              <a:rPr lang="zh-TW" altLang="en-US" sz="2800" u="sng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著名的作曲家名稱嗎？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39" name="手繪多邊形 17">
            <a:extLst>
              <a:ext uri="{FF2B5EF4-FFF2-40B4-BE49-F238E27FC236}">
                <a16:creationId xmlns:a16="http://schemas.microsoft.com/office/drawing/2014/main" id="{9DA2E7F0-ECBB-4B10-B1E9-22D4094BAB16}"/>
              </a:ext>
            </a:extLst>
          </p:cNvPr>
          <p:cNvSpPr>
            <a:spLocks/>
          </p:cNvSpPr>
          <p:nvPr/>
        </p:nvSpPr>
        <p:spPr bwMode="auto">
          <a:xfrm>
            <a:off x="947415" y="3238181"/>
            <a:ext cx="8023193" cy="1760566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40" name="矩形 1">
            <a:extLst>
              <a:ext uri="{FF2B5EF4-FFF2-40B4-BE49-F238E27FC236}">
                <a16:creationId xmlns:a16="http://schemas.microsoft.com/office/drawing/2014/main" id="{AF75B675-C94B-4009-B397-7FAD63AE3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36" y="3619819"/>
            <a:ext cx="72741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en-US" altLang="zh-TW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採蓮謠</a:t>
            </a:r>
            <a:r>
              <a:rPr lang="en-US" altLang="zh-TW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由</a:t>
            </a:r>
            <a:r>
              <a:rPr lang="zh-TW" altLang="en-US" sz="2800" u="sng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黃自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作曲，他是</a:t>
            </a:r>
            <a:r>
              <a:rPr lang="zh-TW" altLang="en-US" sz="2800" u="sng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著名的作曲家，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  <a:hlinkClick r:id="rId4" action="ppaction://hlinksldjump"/>
              </a:rPr>
              <a:t>按此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認識更多他的生平故事。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15" name="圖片 14" descr="一張含有 文字 的圖片&#10;&#10;自動產生的描述">
            <a:extLst>
              <a:ext uri="{FF2B5EF4-FFF2-40B4-BE49-F238E27FC236}">
                <a16:creationId xmlns:a16="http://schemas.microsoft.com/office/drawing/2014/main" id="{29A11231-AB0F-4FA8-9148-DE66A70AAE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t="74974" r="63125" b="8000"/>
          <a:stretch/>
        </p:blipFill>
        <p:spPr>
          <a:xfrm>
            <a:off x="9286994" y="3216531"/>
            <a:ext cx="1560192" cy="194606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02088BA-3973-4229-AEB7-302970CC473D}"/>
              </a:ext>
            </a:extLst>
          </p:cNvPr>
          <p:cNvSpPr txBox="1"/>
          <p:nvPr/>
        </p:nvSpPr>
        <p:spPr>
          <a:xfrm>
            <a:off x="4050530" y="1839919"/>
            <a:ext cx="3139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（黃自、聶耳等。）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83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 4.16667E-7 0.00903 C 0.00508 0.01458 -0.00208 0.03148 -0.00247 0.03264 C -0.003 0.02801 -0.00365 0.0243 -0.00365 0.01875 C -0.00365 0.01065 -0.00065 1.48148E-6 4.16667E-7 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90859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290859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聆聽黃自的作品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97">
            <a:extLst>
              <a:ext uri="{FF2B5EF4-FFF2-40B4-BE49-F238E27FC236}">
                <a16:creationId xmlns:a16="http://schemas.microsoft.com/office/drawing/2014/main" id="{FAEB194A-7EC4-412C-BC90-89E132E5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083977" y="971756"/>
            <a:ext cx="1713707" cy="176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Speech Bubble: Rectangle with Corners Rounded 33">
            <a:extLst>
              <a:ext uri="{FF2B5EF4-FFF2-40B4-BE49-F238E27FC236}">
                <a16:creationId xmlns:a16="http://schemas.microsoft.com/office/drawing/2014/main" id="{E34EBE44-3573-4723-BCD6-8B3FEA7D7363}"/>
              </a:ext>
            </a:extLst>
          </p:cNvPr>
          <p:cNvSpPr/>
          <p:nvPr/>
        </p:nvSpPr>
        <p:spPr bwMode="auto">
          <a:xfrm>
            <a:off x="1368275" y="891398"/>
            <a:ext cx="8352928" cy="1492690"/>
          </a:xfrm>
          <a:prstGeom prst="wedgeRoundRectCallout">
            <a:avLst>
              <a:gd name="adj1" fmla="val 54437"/>
              <a:gd name="adj2" fmla="val 23264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除了</a:t>
            </a:r>
            <a:r>
              <a:rPr lang="en-US" altLang="zh-TW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採蓮謠</a:t>
            </a:r>
            <a:r>
              <a:rPr lang="en-US" altLang="zh-TW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，</a:t>
            </a:r>
            <a:r>
              <a:rPr lang="zh-TW" altLang="en-US" sz="2800" u="sng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黃自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一生還創作了很多受歡迎的歌曲，以下是他的另外兩首作品，細心聆聽，分辨它們的特色，在合適的　　　內加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65A8310C-8C4C-4925-9414-B147EFE61E96}"/>
              </a:ext>
            </a:extLst>
          </p:cNvPr>
          <p:cNvGrpSpPr/>
          <p:nvPr/>
        </p:nvGrpSpPr>
        <p:grpSpPr>
          <a:xfrm>
            <a:off x="1131906" y="2449164"/>
            <a:ext cx="2161259" cy="566316"/>
            <a:chOff x="1149921" y="1765130"/>
            <a:chExt cx="5738167" cy="1493224"/>
          </a:xfrm>
        </p:grpSpPr>
        <p:pic>
          <p:nvPicPr>
            <p:cNvPr id="13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9F0B7A38-EFED-4860-B3FE-D71DA93EC5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1149921" y="1765130"/>
              <a:ext cx="5738167" cy="149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330B78D-71B9-4490-A688-B12EC39FB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811" y="1998786"/>
              <a:ext cx="512118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r>
                <a:rPr lang="zh-TW" altLang="en-US" sz="22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踏雪尋梅</a:t>
              </a:r>
            </a:p>
          </p:txBody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0BD1CF22-EF43-4637-9E6A-921273078A1B}"/>
              </a:ext>
            </a:extLst>
          </p:cNvPr>
          <p:cNvGrpSpPr/>
          <p:nvPr/>
        </p:nvGrpSpPr>
        <p:grpSpPr>
          <a:xfrm>
            <a:off x="5387310" y="2464659"/>
            <a:ext cx="2469580" cy="566316"/>
            <a:chOff x="5583830" y="1342042"/>
            <a:chExt cx="2177080" cy="1020615"/>
          </a:xfrm>
        </p:grpSpPr>
        <p:pic>
          <p:nvPicPr>
            <p:cNvPr id="16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5D51989C-1CDB-4BEC-AEFD-C95A167CD9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5583830" y="1342042"/>
              <a:ext cx="2177080" cy="1020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E0E958FC-406F-4EFA-88E7-386689485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2814" y="1421463"/>
              <a:ext cx="1711700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r>
                <a:rPr lang="zh-TW" altLang="en-US" sz="22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四時漁家樂</a:t>
              </a:r>
            </a:p>
          </p:txBody>
        </p:sp>
      </p:grpSp>
      <p:sp>
        <p:nvSpPr>
          <p:cNvPr id="21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748BF2A3-F2F9-4D1A-AE4E-F4DF42346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7312" y="2552522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274289B2-DE9C-49CF-8FC6-AD7FCEEBA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4250" y="2565726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5345DB96-9BA2-44E4-830B-E4695442A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t="29000" r="9313" b="27950"/>
          <a:stretch/>
        </p:blipFill>
        <p:spPr>
          <a:xfrm>
            <a:off x="3208884" y="3093561"/>
            <a:ext cx="5551412" cy="377409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EB90BC6-8E80-407F-B88B-1E8C5D4ECB45}"/>
              </a:ext>
            </a:extLst>
          </p:cNvPr>
          <p:cNvSpPr txBox="1"/>
          <p:nvPr/>
        </p:nvSpPr>
        <p:spPr>
          <a:xfrm>
            <a:off x="6888088" y="3784362"/>
            <a:ext cx="31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91A348-B8CA-4953-B05B-2811950DC341}"/>
              </a:ext>
            </a:extLst>
          </p:cNvPr>
          <p:cNvSpPr/>
          <p:nvPr/>
        </p:nvSpPr>
        <p:spPr bwMode="auto">
          <a:xfrm>
            <a:off x="5227363" y="1893407"/>
            <a:ext cx="856061" cy="39542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BA3E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EA477AD-72CD-4B23-A8E4-9039FEF411E1}"/>
              </a:ext>
            </a:extLst>
          </p:cNvPr>
          <p:cNvSpPr txBox="1"/>
          <p:nvPr/>
        </p:nvSpPr>
        <p:spPr>
          <a:xfrm>
            <a:off x="7856890" y="4306094"/>
            <a:ext cx="31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95216CF-30AF-4388-9944-AB8833E8C0CB}"/>
              </a:ext>
            </a:extLst>
          </p:cNvPr>
          <p:cNvSpPr txBox="1"/>
          <p:nvPr/>
        </p:nvSpPr>
        <p:spPr>
          <a:xfrm>
            <a:off x="7845267" y="4740494"/>
            <a:ext cx="31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A5EBB92-BD58-4C5A-BC45-960CDB54A795}"/>
              </a:ext>
            </a:extLst>
          </p:cNvPr>
          <p:cNvSpPr txBox="1"/>
          <p:nvPr/>
        </p:nvSpPr>
        <p:spPr>
          <a:xfrm>
            <a:off x="6888088" y="5229200"/>
            <a:ext cx="31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62F2DFD-55D0-4480-89AB-F8D7E49EB7C5}"/>
              </a:ext>
            </a:extLst>
          </p:cNvPr>
          <p:cNvSpPr txBox="1"/>
          <p:nvPr/>
        </p:nvSpPr>
        <p:spPr>
          <a:xfrm>
            <a:off x="7824591" y="5619409"/>
            <a:ext cx="31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2B94DD0-73A7-47BD-9FE4-F91303961AD8}"/>
              </a:ext>
            </a:extLst>
          </p:cNvPr>
          <p:cNvSpPr txBox="1"/>
          <p:nvPr/>
        </p:nvSpPr>
        <p:spPr>
          <a:xfrm>
            <a:off x="6888088" y="6063900"/>
            <a:ext cx="31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4AP1101">
            <a:hlinkClick r:id="" action="ppaction://media"/>
            <a:extLst>
              <a:ext uri="{FF2B5EF4-FFF2-40B4-BE49-F238E27FC236}">
                <a16:creationId xmlns:a16="http://schemas.microsoft.com/office/drawing/2014/main" id="{5FC15479-00DD-4A67-9AEE-F89C06936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5396" y="2587314"/>
            <a:ext cx="369621" cy="356874"/>
          </a:xfrm>
          <a:prstGeom prst="rect">
            <a:avLst/>
          </a:prstGeom>
        </p:spPr>
      </p:pic>
      <p:pic>
        <p:nvPicPr>
          <p:cNvPr id="11" name="4AP1102">
            <a:hlinkClick r:id="" action="ppaction://media"/>
            <a:extLst>
              <a:ext uri="{FF2B5EF4-FFF2-40B4-BE49-F238E27FC236}">
                <a16:creationId xmlns:a16="http://schemas.microsoft.com/office/drawing/2014/main" id="{7D6B26CA-8D33-4C5D-BB54-549B4601BB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9303" y="2580427"/>
            <a:ext cx="369621" cy="35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9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1 1.45833E-6 0.00903 C 0.00508 0.01459 -0.00208 0.03149 -0.00248 0.03264 C -0.003 0.02801 -0.00365 0.02431 -0.00365 0.01875 C -0.00365 0.01065 -0.00065 -4.81481E-6 1.45833E-6 -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28" grpId="0"/>
      <p:bldP spid="29" grpId="0"/>
      <p:bldP spid="30" grpId="0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175646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18284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97">
            <a:extLst>
              <a:ext uri="{FF2B5EF4-FFF2-40B4-BE49-F238E27FC236}">
                <a16:creationId xmlns:a16="http://schemas.microsoft.com/office/drawing/2014/main" id="{FAEB194A-7EC4-412C-BC90-89E132E5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36360" y="17405"/>
            <a:ext cx="111257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Speech Bubble: Rectangle with Corners Rounded 33">
            <a:extLst>
              <a:ext uri="{FF2B5EF4-FFF2-40B4-BE49-F238E27FC236}">
                <a16:creationId xmlns:a16="http://schemas.microsoft.com/office/drawing/2014/main" id="{E34EBE44-3573-4723-BCD6-8B3FEA7D7363}"/>
              </a:ext>
            </a:extLst>
          </p:cNvPr>
          <p:cNvSpPr/>
          <p:nvPr/>
        </p:nvSpPr>
        <p:spPr bwMode="auto">
          <a:xfrm>
            <a:off x="1914173" y="120650"/>
            <a:ext cx="6962094" cy="1015373"/>
          </a:xfrm>
          <a:prstGeom prst="wedgeRoundRectCallout">
            <a:avLst>
              <a:gd name="adj1" fmla="val 56763"/>
              <a:gd name="adj2" fmla="val 1688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大家來發揮創意，分組完成以下步驟，然後用三種樂器合奏樂曲。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2D70FAA2-46EC-4024-95E0-44E343E2B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1783" b="-1"/>
          <a:stretch/>
        </p:blipFill>
        <p:spPr>
          <a:xfrm>
            <a:off x="6696590" y="1241067"/>
            <a:ext cx="4392488" cy="2877670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C324E979-ED53-4C47-956E-EEAC54AA61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6951" r="5375" b="52222"/>
          <a:stretch/>
        </p:blipFill>
        <p:spPr>
          <a:xfrm>
            <a:off x="6706622" y="3918970"/>
            <a:ext cx="4392488" cy="2799928"/>
          </a:xfrm>
          <a:prstGeom prst="rect">
            <a:avLst/>
          </a:prstGeom>
        </p:spPr>
      </p:pic>
      <p:sp>
        <p:nvSpPr>
          <p:cNvPr id="21" name="手繪多邊形 17">
            <a:extLst>
              <a:ext uri="{FF2B5EF4-FFF2-40B4-BE49-F238E27FC236}">
                <a16:creationId xmlns:a16="http://schemas.microsoft.com/office/drawing/2014/main" id="{B50A890C-B762-4A9B-8539-055972AA1846}"/>
              </a:ext>
            </a:extLst>
          </p:cNvPr>
          <p:cNvSpPr>
            <a:spLocks/>
          </p:cNvSpPr>
          <p:nvPr/>
        </p:nvSpPr>
        <p:spPr bwMode="auto">
          <a:xfrm>
            <a:off x="462726" y="1280953"/>
            <a:ext cx="6085969" cy="4378553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36CA100B-5711-477D-A1C1-93C778D9F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91" y="1918861"/>
            <a:ext cx="5459833" cy="379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514350" indent="-514350" algn="just">
              <a:buAutoNum type="arabicPeriod"/>
            </a:pP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為樂譜漏空的部分（　　）分別創作節奏及旋律。</a:t>
            </a:r>
            <a:endParaRPr lang="en-US" altLang="zh-TW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marL="514350" indent="-514350" algn="just">
              <a:buAutoNum type="arabicPeriod"/>
            </a:pP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選擇兩種音色配搭恰當的無固定音高的敲擊樂器，在   內填上所選樂器的名稱，或畫出它們的樣子。</a:t>
            </a:r>
            <a:endParaRPr lang="en-US" altLang="zh-TW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marL="514350" indent="-514350" algn="just">
              <a:buAutoNum type="arabicPeriod"/>
            </a:pP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然後根據節奏譜演奏。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>
              <a:buNone/>
            </a:pP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64E6AB3-DF4E-4B05-A2D1-4538AF8B5E2A}"/>
              </a:ext>
            </a:extLst>
          </p:cNvPr>
          <p:cNvSpPr/>
          <p:nvPr/>
        </p:nvSpPr>
        <p:spPr bwMode="auto">
          <a:xfrm>
            <a:off x="4769610" y="2050599"/>
            <a:ext cx="720080" cy="326650"/>
          </a:xfrm>
          <a:custGeom>
            <a:avLst/>
            <a:gdLst>
              <a:gd name="connsiteX0" fmla="*/ 0 w 720080"/>
              <a:gd name="connsiteY0" fmla="*/ 0 h 326650"/>
              <a:gd name="connsiteX1" fmla="*/ 345638 w 720080"/>
              <a:gd name="connsiteY1" fmla="*/ 0 h 326650"/>
              <a:gd name="connsiteX2" fmla="*/ 720080 w 720080"/>
              <a:gd name="connsiteY2" fmla="*/ 0 h 326650"/>
              <a:gd name="connsiteX3" fmla="*/ 720080 w 720080"/>
              <a:gd name="connsiteY3" fmla="*/ 326650 h 326650"/>
              <a:gd name="connsiteX4" fmla="*/ 374442 w 720080"/>
              <a:gd name="connsiteY4" fmla="*/ 326650 h 326650"/>
              <a:gd name="connsiteX5" fmla="*/ 0 w 720080"/>
              <a:gd name="connsiteY5" fmla="*/ 326650 h 326650"/>
              <a:gd name="connsiteX6" fmla="*/ 0 w 720080"/>
              <a:gd name="connsiteY6" fmla="*/ 0 h 32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080" h="326650" fill="none" extrusionOk="0">
                <a:moveTo>
                  <a:pt x="0" y="0"/>
                </a:moveTo>
                <a:cubicBezTo>
                  <a:pt x="72180" y="-6994"/>
                  <a:pt x="216326" y="-10716"/>
                  <a:pt x="345638" y="0"/>
                </a:cubicBezTo>
                <a:cubicBezTo>
                  <a:pt x="474950" y="10716"/>
                  <a:pt x="552552" y="-8213"/>
                  <a:pt x="720080" y="0"/>
                </a:cubicBezTo>
                <a:cubicBezTo>
                  <a:pt x="723908" y="69803"/>
                  <a:pt x="734856" y="254387"/>
                  <a:pt x="720080" y="326650"/>
                </a:cubicBezTo>
                <a:cubicBezTo>
                  <a:pt x="620818" y="335206"/>
                  <a:pt x="538712" y="334752"/>
                  <a:pt x="374442" y="326650"/>
                </a:cubicBezTo>
                <a:cubicBezTo>
                  <a:pt x="210172" y="318548"/>
                  <a:pt x="123137" y="324181"/>
                  <a:pt x="0" y="326650"/>
                </a:cubicBezTo>
                <a:cubicBezTo>
                  <a:pt x="-7879" y="190062"/>
                  <a:pt x="-6596" y="132454"/>
                  <a:pt x="0" y="0"/>
                </a:cubicBezTo>
                <a:close/>
              </a:path>
              <a:path w="720080" h="326650" stroke="0" extrusionOk="0">
                <a:moveTo>
                  <a:pt x="0" y="0"/>
                </a:moveTo>
                <a:cubicBezTo>
                  <a:pt x="114713" y="-11968"/>
                  <a:pt x="234076" y="2456"/>
                  <a:pt x="338438" y="0"/>
                </a:cubicBezTo>
                <a:cubicBezTo>
                  <a:pt x="442800" y="-2456"/>
                  <a:pt x="563956" y="14300"/>
                  <a:pt x="720080" y="0"/>
                </a:cubicBezTo>
                <a:cubicBezTo>
                  <a:pt x="722322" y="151746"/>
                  <a:pt x="725477" y="166982"/>
                  <a:pt x="720080" y="326650"/>
                </a:cubicBezTo>
                <a:cubicBezTo>
                  <a:pt x="634402" y="315086"/>
                  <a:pt x="543603" y="317002"/>
                  <a:pt x="367241" y="326650"/>
                </a:cubicBezTo>
                <a:cubicBezTo>
                  <a:pt x="190879" y="336298"/>
                  <a:pt x="125247" y="323850"/>
                  <a:pt x="0" y="326650"/>
                </a:cubicBezTo>
                <a:cubicBezTo>
                  <a:pt x="13798" y="201860"/>
                  <a:pt x="-15089" y="13162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E48CDB3E-DE20-4959-9016-668A44C33D7D}"/>
              </a:ext>
            </a:extLst>
          </p:cNvPr>
          <p:cNvSpPr/>
          <p:nvPr/>
        </p:nvSpPr>
        <p:spPr bwMode="auto">
          <a:xfrm>
            <a:off x="5047534" y="3407150"/>
            <a:ext cx="442156" cy="326650"/>
          </a:xfrm>
          <a:custGeom>
            <a:avLst/>
            <a:gdLst>
              <a:gd name="connsiteX0" fmla="*/ 0 w 442156"/>
              <a:gd name="connsiteY0" fmla="*/ 163325 h 326650"/>
              <a:gd name="connsiteX1" fmla="*/ 221078 w 442156"/>
              <a:gd name="connsiteY1" fmla="*/ 0 h 326650"/>
              <a:gd name="connsiteX2" fmla="*/ 442156 w 442156"/>
              <a:gd name="connsiteY2" fmla="*/ 163325 h 326650"/>
              <a:gd name="connsiteX3" fmla="*/ 221078 w 442156"/>
              <a:gd name="connsiteY3" fmla="*/ 326650 h 326650"/>
              <a:gd name="connsiteX4" fmla="*/ 0 w 442156"/>
              <a:gd name="connsiteY4" fmla="*/ 163325 h 32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156" h="326650" fill="none" extrusionOk="0">
                <a:moveTo>
                  <a:pt x="0" y="163325"/>
                </a:moveTo>
                <a:cubicBezTo>
                  <a:pt x="-15321" y="71538"/>
                  <a:pt x="89523" y="-12148"/>
                  <a:pt x="221078" y="0"/>
                </a:cubicBezTo>
                <a:cubicBezTo>
                  <a:pt x="339899" y="-2163"/>
                  <a:pt x="438693" y="76093"/>
                  <a:pt x="442156" y="163325"/>
                </a:cubicBezTo>
                <a:cubicBezTo>
                  <a:pt x="448937" y="238582"/>
                  <a:pt x="341713" y="316869"/>
                  <a:pt x="221078" y="326650"/>
                </a:cubicBezTo>
                <a:cubicBezTo>
                  <a:pt x="108118" y="334668"/>
                  <a:pt x="-6100" y="269833"/>
                  <a:pt x="0" y="163325"/>
                </a:cubicBezTo>
                <a:close/>
              </a:path>
              <a:path w="442156" h="326650" stroke="0" extrusionOk="0">
                <a:moveTo>
                  <a:pt x="0" y="163325"/>
                </a:moveTo>
                <a:cubicBezTo>
                  <a:pt x="-18105" y="64422"/>
                  <a:pt x="103590" y="3725"/>
                  <a:pt x="221078" y="0"/>
                </a:cubicBezTo>
                <a:cubicBezTo>
                  <a:pt x="334338" y="-4234"/>
                  <a:pt x="451894" y="87483"/>
                  <a:pt x="442156" y="163325"/>
                </a:cubicBezTo>
                <a:cubicBezTo>
                  <a:pt x="441052" y="254608"/>
                  <a:pt x="363121" y="338557"/>
                  <a:pt x="221078" y="326650"/>
                </a:cubicBezTo>
                <a:cubicBezTo>
                  <a:pt x="96133" y="332488"/>
                  <a:pt x="-1109" y="253304"/>
                  <a:pt x="0" y="163325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34790719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E469C9C-75BC-4DD6-8DA8-FB033BDBB9CB}"/>
              </a:ext>
            </a:extLst>
          </p:cNvPr>
          <p:cNvSpPr/>
          <p:nvPr/>
        </p:nvSpPr>
        <p:spPr bwMode="auto">
          <a:xfrm>
            <a:off x="7910109" y="5356882"/>
            <a:ext cx="1295726" cy="52010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98436FE-B0C9-4B71-9131-7FA3DF692076}"/>
              </a:ext>
            </a:extLst>
          </p:cNvPr>
          <p:cNvSpPr/>
          <p:nvPr/>
        </p:nvSpPr>
        <p:spPr bwMode="auto">
          <a:xfrm>
            <a:off x="9692441" y="4306564"/>
            <a:ext cx="1295726" cy="52010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75DB439-254D-4452-8BCB-B7E5A3BC7BDB}"/>
              </a:ext>
            </a:extLst>
          </p:cNvPr>
          <p:cNvSpPr/>
          <p:nvPr/>
        </p:nvSpPr>
        <p:spPr bwMode="auto">
          <a:xfrm>
            <a:off x="7896200" y="4716465"/>
            <a:ext cx="1295726" cy="52010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CD71C49-D772-4856-A44C-FC6AEF468DA8}"/>
              </a:ext>
            </a:extLst>
          </p:cNvPr>
          <p:cNvSpPr/>
          <p:nvPr/>
        </p:nvSpPr>
        <p:spPr bwMode="auto">
          <a:xfrm>
            <a:off x="8902866" y="2652033"/>
            <a:ext cx="1295726" cy="52010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E1A5C90-BC9C-45B4-BF00-163CDCBA3A04}"/>
              </a:ext>
            </a:extLst>
          </p:cNvPr>
          <p:cNvSpPr/>
          <p:nvPr/>
        </p:nvSpPr>
        <p:spPr bwMode="auto">
          <a:xfrm>
            <a:off x="6706622" y="1658809"/>
            <a:ext cx="541506" cy="9932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04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 1.875E-6 0.00903 C 0.00508 0.01458 -0.00209 0.03148 -0.00248 0.03264 C -0.003 0.02801 -0.00365 0.02431 -0.00365 0.01875 C -0.00365 0.01065 -0.00065 3.7037E-7 1.875E-6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0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175646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18284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97">
            <a:extLst>
              <a:ext uri="{FF2B5EF4-FFF2-40B4-BE49-F238E27FC236}">
                <a16:creationId xmlns:a16="http://schemas.microsoft.com/office/drawing/2014/main" id="{FAEB194A-7EC4-412C-BC90-89E132E5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056440" y="5197779"/>
            <a:ext cx="1298938" cy="133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手繪多邊形 17">
            <a:extLst>
              <a:ext uri="{FF2B5EF4-FFF2-40B4-BE49-F238E27FC236}">
                <a16:creationId xmlns:a16="http://schemas.microsoft.com/office/drawing/2014/main" id="{B50A890C-B762-4A9B-8539-055972AA1846}"/>
              </a:ext>
            </a:extLst>
          </p:cNvPr>
          <p:cNvSpPr>
            <a:spLocks/>
          </p:cNvSpPr>
          <p:nvPr/>
        </p:nvSpPr>
        <p:spPr bwMode="auto">
          <a:xfrm>
            <a:off x="181414" y="793750"/>
            <a:ext cx="10559890" cy="4023243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36CA100B-5711-477D-A1C1-93C778D9F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882" y="1312862"/>
            <a:ext cx="963629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先參考課本內的評估表，可跟老師一起</a:t>
            </a:r>
            <a:endParaRPr lang="en-US" altLang="zh-TW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     制訂其他評估重點，並填在表內。</a:t>
            </a:r>
            <a:endParaRPr lang="en-US" altLang="zh-TW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想想漏空的部分共值多少個   。</a:t>
            </a:r>
            <a:endParaRPr lang="en-US" altLang="zh-TW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可模仿樂曲的一些節奏型及旋律句進行創作。</a:t>
            </a:r>
            <a:endParaRPr lang="en-US" altLang="zh-TW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要留意所配旋律跟前後兩小節連起來是否悦耳動聽。</a:t>
            </a:r>
            <a:endParaRPr lang="en-US" altLang="zh-TW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聆聽選用的樂器配搭出來的聲音是否悦耳。</a:t>
            </a:r>
            <a:endParaRPr lang="en-US" altLang="zh-TW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3E700ED0-1226-4CFA-BD23-34304CBAA0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56740" r="2750" b="5641"/>
          <a:stretch/>
        </p:blipFill>
        <p:spPr>
          <a:xfrm>
            <a:off x="7610348" y="874369"/>
            <a:ext cx="3988625" cy="2041524"/>
          </a:xfrm>
          <a:prstGeom prst="rect">
            <a:avLst/>
          </a:prstGeom>
        </p:spPr>
      </p:pic>
      <p:pic>
        <p:nvPicPr>
          <p:cNvPr id="11" name="圖片 10" descr="一張含有 畫畫, 桌 的圖片&#10;&#10;自動產生的描述">
            <a:extLst>
              <a:ext uri="{FF2B5EF4-FFF2-40B4-BE49-F238E27FC236}">
                <a16:creationId xmlns:a16="http://schemas.microsoft.com/office/drawing/2014/main" id="{739BE544-1A4B-4D9B-9E5D-69120FEF9F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81" y="2411365"/>
            <a:ext cx="199837" cy="369199"/>
          </a:xfrm>
          <a:prstGeom prst="rect">
            <a:avLst/>
          </a:prstGeom>
        </p:spPr>
      </p:pic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C4DD402A-7C4E-42A7-9579-4E9F7E6E8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812664"/>
            <a:ext cx="1266657" cy="523221"/>
          </a:xfrm>
          <a:custGeom>
            <a:avLst/>
            <a:gdLst>
              <a:gd name="connsiteX0" fmla="*/ 0 w 1266657"/>
              <a:gd name="connsiteY0" fmla="*/ 87205 h 523221"/>
              <a:gd name="connsiteX1" fmla="*/ 87205 w 1266657"/>
              <a:gd name="connsiteY1" fmla="*/ 0 h 523221"/>
              <a:gd name="connsiteX2" fmla="*/ 655173 w 1266657"/>
              <a:gd name="connsiteY2" fmla="*/ 0 h 523221"/>
              <a:gd name="connsiteX3" fmla="*/ 1179452 w 1266657"/>
              <a:gd name="connsiteY3" fmla="*/ 0 h 523221"/>
              <a:gd name="connsiteX4" fmla="*/ 1266657 w 1266657"/>
              <a:gd name="connsiteY4" fmla="*/ 87205 h 523221"/>
              <a:gd name="connsiteX5" fmla="*/ 1266657 w 1266657"/>
              <a:gd name="connsiteY5" fmla="*/ 436016 h 523221"/>
              <a:gd name="connsiteX6" fmla="*/ 1179452 w 1266657"/>
              <a:gd name="connsiteY6" fmla="*/ 523221 h 523221"/>
              <a:gd name="connsiteX7" fmla="*/ 655173 w 1266657"/>
              <a:gd name="connsiteY7" fmla="*/ 523221 h 523221"/>
              <a:gd name="connsiteX8" fmla="*/ 87205 w 1266657"/>
              <a:gd name="connsiteY8" fmla="*/ 523221 h 523221"/>
              <a:gd name="connsiteX9" fmla="*/ 0 w 1266657"/>
              <a:gd name="connsiteY9" fmla="*/ 436016 h 523221"/>
              <a:gd name="connsiteX10" fmla="*/ 0 w 1266657"/>
              <a:gd name="connsiteY10" fmla="*/ 87205 h 523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6657" h="523221" fill="none" extrusionOk="0">
                <a:moveTo>
                  <a:pt x="0" y="87205"/>
                </a:moveTo>
                <a:cubicBezTo>
                  <a:pt x="-3722" y="34845"/>
                  <a:pt x="49826" y="-3973"/>
                  <a:pt x="87205" y="0"/>
                </a:cubicBezTo>
                <a:cubicBezTo>
                  <a:pt x="264719" y="5791"/>
                  <a:pt x="468589" y="-26497"/>
                  <a:pt x="655173" y="0"/>
                </a:cubicBezTo>
                <a:cubicBezTo>
                  <a:pt x="841757" y="26497"/>
                  <a:pt x="1062156" y="16706"/>
                  <a:pt x="1179452" y="0"/>
                </a:cubicBezTo>
                <a:cubicBezTo>
                  <a:pt x="1221693" y="10367"/>
                  <a:pt x="1271955" y="42554"/>
                  <a:pt x="1266657" y="87205"/>
                </a:cubicBezTo>
                <a:cubicBezTo>
                  <a:pt x="1274994" y="243657"/>
                  <a:pt x="1266197" y="288790"/>
                  <a:pt x="1266657" y="436016"/>
                </a:cubicBezTo>
                <a:cubicBezTo>
                  <a:pt x="1265736" y="482201"/>
                  <a:pt x="1227840" y="534797"/>
                  <a:pt x="1179452" y="523221"/>
                </a:cubicBezTo>
                <a:cubicBezTo>
                  <a:pt x="955920" y="528411"/>
                  <a:pt x="895335" y="541414"/>
                  <a:pt x="655173" y="523221"/>
                </a:cubicBezTo>
                <a:cubicBezTo>
                  <a:pt x="415011" y="505028"/>
                  <a:pt x="326978" y="508840"/>
                  <a:pt x="87205" y="523221"/>
                </a:cubicBezTo>
                <a:cubicBezTo>
                  <a:pt x="46651" y="515279"/>
                  <a:pt x="-3615" y="479152"/>
                  <a:pt x="0" y="436016"/>
                </a:cubicBezTo>
                <a:cubicBezTo>
                  <a:pt x="-11798" y="308257"/>
                  <a:pt x="11792" y="228744"/>
                  <a:pt x="0" y="87205"/>
                </a:cubicBezTo>
                <a:close/>
              </a:path>
              <a:path w="1266657" h="523221" stroke="0" extrusionOk="0">
                <a:moveTo>
                  <a:pt x="0" y="87205"/>
                </a:moveTo>
                <a:cubicBezTo>
                  <a:pt x="7585" y="36874"/>
                  <a:pt x="36207" y="-10836"/>
                  <a:pt x="87205" y="0"/>
                </a:cubicBezTo>
                <a:cubicBezTo>
                  <a:pt x="303874" y="19323"/>
                  <a:pt x="415369" y="18920"/>
                  <a:pt x="622406" y="0"/>
                </a:cubicBezTo>
                <a:cubicBezTo>
                  <a:pt x="829443" y="-18920"/>
                  <a:pt x="1020348" y="-19292"/>
                  <a:pt x="1179452" y="0"/>
                </a:cubicBezTo>
                <a:cubicBezTo>
                  <a:pt x="1228548" y="-3327"/>
                  <a:pt x="1268206" y="33081"/>
                  <a:pt x="1266657" y="87205"/>
                </a:cubicBezTo>
                <a:cubicBezTo>
                  <a:pt x="1272164" y="247902"/>
                  <a:pt x="1254096" y="275174"/>
                  <a:pt x="1266657" y="436016"/>
                </a:cubicBezTo>
                <a:cubicBezTo>
                  <a:pt x="1269360" y="475576"/>
                  <a:pt x="1229292" y="522906"/>
                  <a:pt x="1179452" y="523221"/>
                </a:cubicBezTo>
                <a:cubicBezTo>
                  <a:pt x="955670" y="521678"/>
                  <a:pt x="856239" y="537094"/>
                  <a:pt x="644251" y="523221"/>
                </a:cubicBezTo>
                <a:cubicBezTo>
                  <a:pt x="432263" y="509348"/>
                  <a:pt x="354142" y="548199"/>
                  <a:pt x="87205" y="523221"/>
                </a:cubicBezTo>
                <a:cubicBezTo>
                  <a:pt x="38217" y="521702"/>
                  <a:pt x="-2227" y="482434"/>
                  <a:pt x="0" y="436016"/>
                </a:cubicBezTo>
                <a:cubicBezTo>
                  <a:pt x="15778" y="345039"/>
                  <a:pt x="3578" y="167762"/>
                  <a:pt x="0" y="87205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30032840">
                  <a:prstGeom prst="roundRect">
                    <a:avLst>
                      <a:gd name="adj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小提示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38" name="Speech Bubble: Rectangle with Corners Rounded 33">
            <a:extLst>
              <a:ext uri="{FF2B5EF4-FFF2-40B4-BE49-F238E27FC236}">
                <a16:creationId xmlns:a16="http://schemas.microsoft.com/office/drawing/2014/main" id="{E34EBE44-3573-4723-BCD6-8B3FEA7D7363}"/>
              </a:ext>
            </a:extLst>
          </p:cNvPr>
          <p:cNvSpPr/>
          <p:nvPr/>
        </p:nvSpPr>
        <p:spPr bwMode="auto">
          <a:xfrm>
            <a:off x="1953610" y="4803022"/>
            <a:ext cx="7780142" cy="1641499"/>
          </a:xfrm>
          <a:prstGeom prst="wedgeRoundRectCallout">
            <a:avLst>
              <a:gd name="adj1" fmla="val 54437"/>
              <a:gd name="adj2" fmla="val 23264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sz="2400" dirty="0">
                <a:solidFill>
                  <a:srgbClr val="0070C0"/>
                </a:solidFill>
                <a:ea typeface="標楷體" panose="03000509000000000000" pitchFamily="65" charset="-120"/>
              </a:rPr>
              <a:t>在創作節奏時，時值較長的音符較適宜用餘音長一些的樂器敲奏 （如：三角），而急促的節奏則適宜用餘音較短的樂器 （如：雙音響木）。另外，如果想令樂曲更動聽，宜選擇兩種音色上有對比的樂器。</a:t>
            </a:r>
            <a:endParaRPr lang="en-US" sz="24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41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5E-6 0.00903 C 0.00508 0.01459 -0.00208 0.03148 -0.00247 0.03264 C -0.00299 0.02801 -0.00364 0.02431 -0.00364 0.01875 C -0.00364 0.01065 -0.00065 -2.59259E-6 5E-6 -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92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重温單二拍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056828" y="1417638"/>
            <a:ext cx="1656178" cy="170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7">
            <a:extLst>
              <a:ext uri="{FF2B5EF4-FFF2-40B4-BE49-F238E27FC236}">
                <a16:creationId xmlns:a16="http://schemas.microsoft.com/office/drawing/2014/main" id="{424BF919-226B-4D40-B12D-969563ED53C3}"/>
              </a:ext>
            </a:extLst>
          </p:cNvPr>
          <p:cNvGrpSpPr/>
          <p:nvPr/>
        </p:nvGrpSpPr>
        <p:grpSpPr>
          <a:xfrm>
            <a:off x="1033727" y="1681855"/>
            <a:ext cx="7510546" cy="1018996"/>
            <a:chOff x="4718836" y="4308102"/>
            <a:chExt cx="3154025" cy="1124065"/>
          </a:xfrm>
        </p:grpSpPr>
        <p:sp>
          <p:nvSpPr>
            <p:cNvPr id="37" name="Speech Bubble: Rectangle with Corners Rounded 33">
              <a:extLst>
                <a:ext uri="{FF2B5EF4-FFF2-40B4-BE49-F238E27FC236}">
                  <a16:creationId xmlns:a16="http://schemas.microsoft.com/office/drawing/2014/main" id="{7BC97DBB-AE18-4049-A680-97D447A9F5F0}"/>
                </a:ext>
              </a:extLst>
            </p:cNvPr>
            <p:cNvSpPr/>
            <p:nvPr/>
          </p:nvSpPr>
          <p:spPr bwMode="auto">
            <a:xfrm>
              <a:off x="4718836" y="4308102"/>
              <a:ext cx="3154025" cy="1124065"/>
            </a:xfrm>
            <a:prstGeom prst="wedgeRoundRectCallout">
              <a:avLst>
                <a:gd name="adj1" fmla="val 56711"/>
                <a:gd name="adj2" fmla="val 35772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          </a:t>
              </a:r>
            </a:p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老師數拍子，請你跟着拍子拍出以下節奏句。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893A62A6-68B8-4459-A150-AA35E804D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67" name="手繪多邊形 17">
            <a:extLst>
              <a:ext uri="{FF2B5EF4-FFF2-40B4-BE49-F238E27FC236}">
                <a16:creationId xmlns:a16="http://schemas.microsoft.com/office/drawing/2014/main" id="{581D554D-34E1-45A7-A1F9-906CBEB15508}"/>
              </a:ext>
            </a:extLst>
          </p:cNvPr>
          <p:cNvSpPr>
            <a:spLocks/>
          </p:cNvSpPr>
          <p:nvPr/>
        </p:nvSpPr>
        <p:spPr bwMode="auto">
          <a:xfrm>
            <a:off x="1343472" y="3099494"/>
            <a:ext cx="9289032" cy="1741484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B00F6C8-5C64-4CEA-AEE3-63C09C5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25BA9-49D0-452C-A0BF-2C863E1C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TW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r>
              <a:rPr kumimoji="0" lang="zh-TW" altLang="en-GB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Calibri" panose="020F0502020204030204" pitchFamily="34" charset="0"/>
              </a:rPr>
              <a:t>　</a:t>
            </a:r>
            <a:endParaRPr kumimoji="0" lang="zh-TW" alt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C921185-5939-4044-BC29-7A69FC3E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D21DA3ED-EAE3-4182-BA63-BAEA96349C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t="16401" r="5376" b="75016"/>
          <a:stretch/>
        </p:blipFill>
        <p:spPr>
          <a:xfrm>
            <a:off x="2171564" y="3423626"/>
            <a:ext cx="7632848" cy="999539"/>
          </a:xfrm>
          <a:prstGeom prst="rect">
            <a:avLst/>
          </a:prstGeom>
        </p:spPr>
      </p:pic>
      <p:pic>
        <p:nvPicPr>
          <p:cNvPr id="4" name="4AP601">
            <a:hlinkClick r:id="" action="ppaction://media"/>
            <a:extLst>
              <a:ext uri="{FF2B5EF4-FFF2-40B4-BE49-F238E27FC236}">
                <a16:creationId xmlns:a16="http://schemas.microsoft.com/office/drawing/2014/main" id="{8DCDB251-D489-4B2F-9450-DB865560C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197" y="3684505"/>
            <a:ext cx="462643" cy="4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3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7.40741E-7 -1.87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486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2" name="Rectangle: Rounded Corners 13">
            <a:extLst>
              <a:ext uri="{FF2B5EF4-FFF2-40B4-BE49-F238E27FC236}">
                <a16:creationId xmlns:a16="http://schemas.microsoft.com/office/drawing/2014/main" id="{EB245AE1-04FB-4E2F-9DCE-7FC6FD9E5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1879600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評估資源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2349188" y="1037728"/>
            <a:ext cx="7982271" cy="2483042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0128A1C3-6F2C-4E6E-A0AD-E1BE9B0BFFF9}"/>
              </a:ext>
            </a:extLst>
          </p:cNvPr>
          <p:cNvSpPr>
            <a:spLocks/>
          </p:cNvSpPr>
          <p:nvPr/>
        </p:nvSpPr>
        <p:spPr bwMode="auto">
          <a:xfrm>
            <a:off x="2370123" y="3979756"/>
            <a:ext cx="7982272" cy="1694390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51" y="4465098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9466" name="矩形 77">
            <a:extLst>
              <a:ext uri="{FF2B5EF4-FFF2-40B4-BE49-F238E27FC236}">
                <a16:creationId xmlns:a16="http://schemas.microsoft.com/office/drawing/2014/main" id="{0EB54A5D-1F94-457F-A7C8-8D59A26D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972" y="2480389"/>
            <a:ext cx="69265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 </a:t>
            </a:r>
            <a:r>
              <a:rPr 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Kahoot! </a:t>
            </a:r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活動</a:t>
            </a:r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，總結單元一音樂知識。</a:t>
            </a:r>
            <a:endParaRPr lang="zh-TW" altLang="zh-HK" sz="26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3EC166C9-2012-4CBC-9DDC-5E7D2EBC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041" y="4340664"/>
            <a:ext cx="6408563" cy="97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學唱另外兩首複二拍子的歌曲：</a:t>
            </a:r>
            <a:endParaRPr lang="en-US" altLang="zh-TW" sz="26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 action="ppaction://hlinksldjump"/>
              </a:rPr>
              <a:t>夢旅程</a:t>
            </a: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sz="2600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Swimming Pool</a:t>
            </a:r>
            <a:endParaRPr lang="en-US" sz="2600" i="1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29DBF0-12EC-4A4B-8D75-173CAF1A992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  <a:hlinkClick r:id="" action="ppaction://hlinkshowjump?jump=endshow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" name="矩形 77">
            <a:extLst>
              <a:ext uri="{FF2B5EF4-FFF2-40B4-BE49-F238E27FC236}">
                <a16:creationId xmlns:a16="http://schemas.microsoft.com/office/drawing/2014/main" id="{B8237B6A-6C55-438A-BEF8-0C2873706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933" y="1386697"/>
            <a:ext cx="62959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/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完成工作紙，加強辨認單拍子和複拍子節奏的能力。</a:t>
            </a:r>
            <a:endParaRPr lang="en-US" sz="26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2" name="物件 1">
            <a:hlinkClick r:id="" action="ppaction://ole?verb=1"/>
            <a:extLst>
              <a:ext uri="{FF2B5EF4-FFF2-40B4-BE49-F238E27FC236}">
                <a16:creationId xmlns:a16="http://schemas.microsoft.com/office/drawing/2014/main" id="{3EB8331E-44BC-4F96-8393-0CE682D35A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087495"/>
              </p:ext>
            </p:extLst>
          </p:nvPr>
        </p:nvGraphicFramePr>
        <p:xfrm>
          <a:off x="9354104" y="1447210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showAsIcon="1" r:id="rId7" imgW="380880" imgH="771480" progId="Word.Document.8">
                  <p:embed/>
                </p:oleObj>
              </mc:Choice>
              <mc:Fallback>
                <p:oleObj name="Document" showAsIcon="1" r:id="rId7" imgW="380880" imgH="771480" progId="Word.Document.8">
                  <p:embed/>
                  <p:pic>
                    <p:nvPicPr>
                      <p:cNvPr id="2" name="物件 1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3EB8331E-44BC-4F96-8393-0CE682D35A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54104" y="1447210"/>
                        <a:ext cx="381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其他牧童笛歌曲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">
            <a:hlinkClick r:id="rId7" action="ppaction://hlinksldjump"/>
            <a:extLst>
              <a:ext uri="{FF2B5EF4-FFF2-40B4-BE49-F238E27FC236}">
                <a16:creationId xmlns:a16="http://schemas.microsoft.com/office/drawing/2014/main" id="{2E7209B3-F00A-40AE-8861-888427A2E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5417" y="6273155"/>
            <a:ext cx="949896" cy="36004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</a:rPr>
              <a:t>下一頁手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39BEE5-35B4-4919-B0CC-EB334E72271A}"/>
              </a:ext>
            </a:extLst>
          </p:cNvPr>
          <p:cNvSpPr/>
          <p:nvPr/>
        </p:nvSpPr>
        <p:spPr bwMode="auto">
          <a:xfrm>
            <a:off x="5312296" y="263432"/>
            <a:ext cx="1872208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          </a:t>
            </a:r>
            <a:r>
              <a:rPr kumimoji="1" lang="zh-TW" altLang="en-US" sz="20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示範</a:t>
            </a:r>
            <a:endParaRPr kumimoji="1" lang="en-US" sz="20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430DA4F-B74C-40CD-92D7-71A0E8AD1E6C}"/>
              </a:ext>
            </a:extLst>
          </p:cNvPr>
          <p:cNvSpPr/>
          <p:nvPr/>
        </p:nvSpPr>
        <p:spPr bwMode="auto">
          <a:xfrm>
            <a:off x="5315059" y="939846"/>
            <a:ext cx="1872208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       伴奏音樂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0" name="07">
            <a:hlinkClick r:id="" action="ppaction://media"/>
            <a:extLst>
              <a:ext uri="{FF2B5EF4-FFF2-40B4-BE49-F238E27FC236}">
                <a16:creationId xmlns:a16="http://schemas.microsoft.com/office/drawing/2014/main" id="{C9DBF972-24B0-449A-B57E-A3239D677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2715" y="293376"/>
            <a:ext cx="406400" cy="392385"/>
          </a:xfrm>
          <a:prstGeom prst="rect">
            <a:avLst/>
          </a:prstGeom>
        </p:spPr>
      </p:pic>
      <p:pic>
        <p:nvPicPr>
          <p:cNvPr id="11" name="08">
            <a:hlinkClick r:id="" action="ppaction://media"/>
            <a:extLst>
              <a:ext uri="{FF2B5EF4-FFF2-40B4-BE49-F238E27FC236}">
                <a16:creationId xmlns:a16="http://schemas.microsoft.com/office/drawing/2014/main" id="{5003693E-302D-436F-900F-4F33D92EE1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9075" y="1008816"/>
            <a:ext cx="406400" cy="3923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66BAD43-8102-42B5-B17E-3CB62A682C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1635" y="1521744"/>
            <a:ext cx="8848730" cy="4650275"/>
          </a:xfrm>
          <a:prstGeom prst="rect">
            <a:avLst/>
          </a:prstGeom>
        </p:spPr>
      </p:pic>
      <p:sp>
        <p:nvSpPr>
          <p:cNvPr id="13" name="Rectangle 1">
            <a:hlinkClick r:id="rId10" action="ppaction://hlinksldjump"/>
            <a:extLst>
              <a:ext uri="{FF2B5EF4-FFF2-40B4-BE49-F238E27FC236}">
                <a16:creationId xmlns:a16="http://schemas.microsoft.com/office/drawing/2014/main" id="{A339607A-4111-4BFD-806E-B574948D6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037" y="6273155"/>
            <a:ext cx="720725" cy="3603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</a:rPr>
              <a:t>返回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229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其他牧童笛歌曲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">
            <a:hlinkClick r:id="rId7" action="ppaction://hlinksldjump"/>
            <a:extLst>
              <a:ext uri="{FF2B5EF4-FFF2-40B4-BE49-F238E27FC236}">
                <a16:creationId xmlns:a16="http://schemas.microsoft.com/office/drawing/2014/main" id="{2E7209B3-F00A-40AE-8861-888427A2E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037" y="6273155"/>
            <a:ext cx="720725" cy="3603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</a:rPr>
              <a:t>返回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39BEE5-35B4-4919-B0CC-EB334E72271A}"/>
              </a:ext>
            </a:extLst>
          </p:cNvPr>
          <p:cNvSpPr/>
          <p:nvPr/>
        </p:nvSpPr>
        <p:spPr bwMode="auto">
          <a:xfrm>
            <a:off x="5312296" y="315386"/>
            <a:ext cx="1872208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        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示範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430DA4F-B74C-40CD-92D7-71A0E8AD1E6C}"/>
              </a:ext>
            </a:extLst>
          </p:cNvPr>
          <p:cNvSpPr/>
          <p:nvPr/>
        </p:nvSpPr>
        <p:spPr bwMode="auto">
          <a:xfrm>
            <a:off x="5315059" y="991800"/>
            <a:ext cx="1872208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       伴奏音樂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" name="09">
            <a:hlinkClick r:id="" action="ppaction://media"/>
            <a:extLst>
              <a:ext uri="{FF2B5EF4-FFF2-40B4-BE49-F238E27FC236}">
                <a16:creationId xmlns:a16="http://schemas.microsoft.com/office/drawing/2014/main" id="{073748D0-A912-4812-ADE1-E578BD23F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6996" y="368075"/>
            <a:ext cx="406400" cy="392385"/>
          </a:xfrm>
          <a:prstGeom prst="rect">
            <a:avLst/>
          </a:prstGeom>
        </p:spPr>
      </p:pic>
      <p:pic>
        <p:nvPicPr>
          <p:cNvPr id="4" name="10">
            <a:hlinkClick r:id="" action="ppaction://media"/>
            <a:extLst>
              <a:ext uri="{FF2B5EF4-FFF2-40B4-BE49-F238E27FC236}">
                <a16:creationId xmlns:a16="http://schemas.microsoft.com/office/drawing/2014/main" id="{56DC8136-4F03-4954-9515-8235AFB369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6996" y="1068561"/>
            <a:ext cx="406400" cy="392385"/>
          </a:xfrm>
          <a:prstGeom prst="rect">
            <a:avLst/>
          </a:prstGeom>
        </p:spPr>
      </p:pic>
      <p:sp>
        <p:nvSpPr>
          <p:cNvPr id="14" name="Rectangle 1">
            <a:hlinkClick r:id="rId9" action="ppaction://hlinksldjump"/>
            <a:extLst>
              <a:ext uri="{FF2B5EF4-FFF2-40B4-BE49-F238E27FC236}">
                <a16:creationId xmlns:a16="http://schemas.microsoft.com/office/drawing/2014/main" id="{FBEAF291-73B9-4B20-B014-819ECB839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7080" y="6273155"/>
            <a:ext cx="949896" cy="36004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</a:rPr>
              <a:t>上一頁手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372A8D-C375-469C-9481-6FFDA5B326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3632" y="1636583"/>
            <a:ext cx="7282215" cy="482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9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05CB0BA6-61DF-4EB1-BFEA-D9F83F90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 7">
            <a:extLst>
              <a:ext uri="{FF2B5EF4-FFF2-40B4-BE49-F238E27FC236}">
                <a16:creationId xmlns:a16="http://schemas.microsoft.com/office/drawing/2014/main" id="{9DAC565D-0332-4A35-986F-B6AD0E183F82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3081" name="Freeform 8">
              <a:extLst>
                <a:ext uri="{FF2B5EF4-FFF2-40B4-BE49-F238E27FC236}">
                  <a16:creationId xmlns:a16="http://schemas.microsoft.com/office/drawing/2014/main" id="{18C3232F-F91A-4CB5-A44A-420D8F52129F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6153 h 251"/>
                <a:gd name="T2" fmla="*/ 0 w 160"/>
                <a:gd name="T3" fmla="*/ 4385 h 251"/>
                <a:gd name="T4" fmla="*/ 912100811 w 160"/>
                <a:gd name="T5" fmla="*/ 1989 h 251"/>
                <a:gd name="T6" fmla="*/ 1934259411 w 160"/>
                <a:gd name="T7" fmla="*/ 1 h 251"/>
                <a:gd name="T8" fmla="*/ 2147483647 w 160"/>
                <a:gd name="T9" fmla="*/ 3 h 251"/>
                <a:gd name="T10" fmla="*/ 2147483647 w 160"/>
                <a:gd name="T11" fmla="*/ 1989 h 251"/>
                <a:gd name="T12" fmla="*/ 2147483647 w 160"/>
                <a:gd name="T13" fmla="*/ 4909 h 251"/>
                <a:gd name="T14" fmla="*/ 2147483647 w 160"/>
                <a:gd name="T15" fmla="*/ 7763 h 251"/>
                <a:gd name="T16" fmla="*/ 2147483647 w 160"/>
                <a:gd name="T17" fmla="*/ 12113 h 251"/>
                <a:gd name="T18" fmla="*/ 2147483647 w 160"/>
                <a:gd name="T19" fmla="*/ 14625 h 251"/>
                <a:gd name="T20" fmla="*/ 2147483647 w 160"/>
                <a:gd name="T21" fmla="*/ 16997 h 251"/>
                <a:gd name="T22" fmla="*/ 2147483647 w 160"/>
                <a:gd name="T23" fmla="*/ 19579 h 251"/>
                <a:gd name="T24" fmla="*/ 2147483647 w 160"/>
                <a:gd name="T25" fmla="*/ 22974 h 251"/>
                <a:gd name="T26" fmla="*/ 2147483647 w 160"/>
                <a:gd name="T27" fmla="*/ 25720 h 251"/>
                <a:gd name="T28" fmla="*/ 2147483647 w 160"/>
                <a:gd name="T29" fmla="*/ 28289 h 251"/>
                <a:gd name="T30" fmla="*/ 2147483647 w 160"/>
                <a:gd name="T31" fmla="*/ 31670 h 251"/>
                <a:gd name="T32" fmla="*/ 2147483647 w 160"/>
                <a:gd name="T33" fmla="*/ 34722 h 251"/>
                <a:gd name="T34" fmla="*/ 2147483647 w 160"/>
                <a:gd name="T35" fmla="*/ 38093 h 251"/>
                <a:gd name="T36" fmla="*/ 2147483647 w 160"/>
                <a:gd name="T37" fmla="*/ 40515 h 251"/>
                <a:gd name="T38" fmla="*/ 2147483647 w 160"/>
                <a:gd name="T39" fmla="*/ 43518 h 251"/>
                <a:gd name="T40" fmla="*/ 2147483647 w 160"/>
                <a:gd name="T41" fmla="*/ 46918 h 251"/>
                <a:gd name="T42" fmla="*/ 2147483647 w 160"/>
                <a:gd name="T43" fmla="*/ 49532 h 251"/>
                <a:gd name="T44" fmla="*/ 2147483647 w 160"/>
                <a:gd name="T45" fmla="*/ 52414 h 251"/>
                <a:gd name="T46" fmla="*/ 2147483647 w 160"/>
                <a:gd name="T47" fmla="*/ 54897 h 251"/>
                <a:gd name="T48" fmla="*/ 2147483647 w 160"/>
                <a:gd name="T49" fmla="*/ 57392 h 251"/>
                <a:gd name="T50" fmla="*/ 2147483647 w 160"/>
                <a:gd name="T51" fmla="*/ 61747 h 251"/>
                <a:gd name="T52" fmla="*/ 2147483647 w 160"/>
                <a:gd name="T53" fmla="*/ 64870 h 251"/>
                <a:gd name="T54" fmla="*/ 2147483647 w 160"/>
                <a:gd name="T55" fmla="*/ 66989 h 251"/>
                <a:gd name="T56" fmla="*/ 2147483647 w 160"/>
                <a:gd name="T57" fmla="*/ 68109 h 251"/>
                <a:gd name="T58" fmla="*/ 2147483647 w 160"/>
                <a:gd name="T59" fmla="*/ 69500 h 251"/>
                <a:gd name="T60" fmla="*/ 2147483647 w 160"/>
                <a:gd name="T61" fmla="*/ 70487 h 251"/>
                <a:gd name="T62" fmla="*/ 2147483647 w 160"/>
                <a:gd name="T63" fmla="*/ 70487 h 251"/>
                <a:gd name="T64" fmla="*/ 2147483647 w 160"/>
                <a:gd name="T65" fmla="*/ 71050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Freeform 9">
              <a:extLst>
                <a:ext uri="{FF2B5EF4-FFF2-40B4-BE49-F238E27FC236}">
                  <a16:creationId xmlns:a16="http://schemas.microsoft.com/office/drawing/2014/main" id="{48FCF329-CF93-4B52-86BC-699591E508EC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155 h 251"/>
                <a:gd name="T2" fmla="*/ 0 w 160"/>
                <a:gd name="T3" fmla="*/ 837 h 251"/>
                <a:gd name="T4" fmla="*/ 178710623 w 160"/>
                <a:gd name="T5" fmla="*/ 439 h 251"/>
                <a:gd name="T6" fmla="*/ 386918349 w 160"/>
                <a:gd name="T7" fmla="*/ 1 h 251"/>
                <a:gd name="T8" fmla="*/ 711384166 w 160"/>
                <a:gd name="T9" fmla="*/ 3 h 251"/>
                <a:gd name="T10" fmla="*/ 771962562 w 160"/>
                <a:gd name="T11" fmla="*/ 439 h 251"/>
                <a:gd name="T12" fmla="*/ 927228948 w 160"/>
                <a:gd name="T13" fmla="*/ 983 h 251"/>
                <a:gd name="T14" fmla="*/ 1275766980 w 160"/>
                <a:gd name="T15" fmla="*/ 1592 h 251"/>
                <a:gd name="T16" fmla="*/ 1540185931 w 160"/>
                <a:gd name="T17" fmla="*/ 2382 h 251"/>
                <a:gd name="T18" fmla="*/ 1733848387 w 160"/>
                <a:gd name="T19" fmla="*/ 2797 h 251"/>
                <a:gd name="T20" fmla="*/ 1918778758 w 160"/>
                <a:gd name="T21" fmla="*/ 3285 h 251"/>
                <a:gd name="T22" fmla="*/ 2120765236 w 160"/>
                <a:gd name="T23" fmla="*/ 3858 h 251"/>
                <a:gd name="T24" fmla="*/ 2147483647 w 160"/>
                <a:gd name="T25" fmla="*/ 4522 h 251"/>
                <a:gd name="T26" fmla="*/ 2147483647 w 160"/>
                <a:gd name="T27" fmla="*/ 5022 h 251"/>
                <a:gd name="T28" fmla="*/ 2147483647 w 160"/>
                <a:gd name="T29" fmla="*/ 5592 h 251"/>
                <a:gd name="T30" fmla="*/ 2147483647 w 160"/>
                <a:gd name="T31" fmla="*/ 6235 h 251"/>
                <a:gd name="T32" fmla="*/ 2147483647 w 160"/>
                <a:gd name="T33" fmla="*/ 6798 h 251"/>
                <a:gd name="T34" fmla="*/ 2147483647 w 160"/>
                <a:gd name="T35" fmla="*/ 7410 h 251"/>
                <a:gd name="T36" fmla="*/ 2147483647 w 160"/>
                <a:gd name="T37" fmla="*/ 7983 h 251"/>
                <a:gd name="T38" fmla="*/ 2147483647 w 160"/>
                <a:gd name="T39" fmla="*/ 8599 h 251"/>
                <a:gd name="T40" fmla="*/ 2147483647 w 160"/>
                <a:gd name="T41" fmla="*/ 9133 h 251"/>
                <a:gd name="T42" fmla="*/ 2147483647 w 160"/>
                <a:gd name="T43" fmla="*/ 9756 h 251"/>
                <a:gd name="T44" fmla="*/ 2147483647 w 160"/>
                <a:gd name="T45" fmla="*/ 10216 h 251"/>
                <a:gd name="T46" fmla="*/ 2147483647 w 160"/>
                <a:gd name="T47" fmla="*/ 10725 h 251"/>
                <a:gd name="T48" fmla="*/ 2147483647 w 160"/>
                <a:gd name="T49" fmla="*/ 11214 h 251"/>
                <a:gd name="T50" fmla="*/ 2147483647 w 160"/>
                <a:gd name="T51" fmla="*/ 12093 h 251"/>
                <a:gd name="T52" fmla="*/ 2147483647 w 160"/>
                <a:gd name="T53" fmla="*/ 12851 h 251"/>
                <a:gd name="T54" fmla="*/ 2147483647 w 160"/>
                <a:gd name="T55" fmla="*/ 13168 h 251"/>
                <a:gd name="T56" fmla="*/ 2147483647 w 160"/>
                <a:gd name="T57" fmla="*/ 13398 h 251"/>
                <a:gd name="T58" fmla="*/ 2147483647 w 160"/>
                <a:gd name="T59" fmla="*/ 13592 h 251"/>
                <a:gd name="T60" fmla="*/ 2147483647 w 160"/>
                <a:gd name="T61" fmla="*/ 13926 h 251"/>
                <a:gd name="T62" fmla="*/ 2147483647 w 160"/>
                <a:gd name="T63" fmla="*/ 13926 h 251"/>
                <a:gd name="T64" fmla="*/ 2147483647 w 160"/>
                <a:gd name="T65" fmla="*/ 13962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Freeform 10">
              <a:extLst>
                <a:ext uri="{FF2B5EF4-FFF2-40B4-BE49-F238E27FC236}">
                  <a16:creationId xmlns:a16="http://schemas.microsoft.com/office/drawing/2014/main" id="{7D6A30F4-36B3-4AEB-9931-EC4EADD07B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2856613 h 251"/>
                <a:gd name="T2" fmla="*/ 0 w 160"/>
                <a:gd name="T3" fmla="*/ 2021036 h 251"/>
                <a:gd name="T4" fmla="*/ 3701 w 160"/>
                <a:gd name="T5" fmla="*/ 979742 h 251"/>
                <a:gd name="T6" fmla="*/ 8017 w 160"/>
                <a:gd name="T7" fmla="*/ 1 h 251"/>
                <a:gd name="T8" fmla="*/ 14547 w 160"/>
                <a:gd name="T9" fmla="*/ 417597 h 251"/>
                <a:gd name="T10" fmla="*/ 15266 w 160"/>
                <a:gd name="T11" fmla="*/ 979742 h 251"/>
                <a:gd name="T12" fmla="*/ 18822 w 160"/>
                <a:gd name="T13" fmla="*/ 2348452 h 251"/>
                <a:gd name="T14" fmla="*/ 24635 w 160"/>
                <a:gd name="T15" fmla="*/ 3769542 h 251"/>
                <a:gd name="T16" fmla="*/ 31095 w 160"/>
                <a:gd name="T17" fmla="*/ 5809137 h 251"/>
                <a:gd name="T18" fmla="*/ 35290 w 160"/>
                <a:gd name="T19" fmla="*/ 7047157 h 251"/>
                <a:gd name="T20" fmla="*/ 37765 w 160"/>
                <a:gd name="T21" fmla="*/ 8239338 h 251"/>
                <a:gd name="T22" fmla="*/ 41243 w 160"/>
                <a:gd name="T23" fmla="*/ 9611478 h 251"/>
                <a:gd name="T24" fmla="*/ 45662 w 160"/>
                <a:gd name="T25" fmla="*/ 11164786 h 251"/>
                <a:gd name="T26" fmla="*/ 48865 w 160"/>
                <a:gd name="T27" fmla="*/ 12457011 h 251"/>
                <a:gd name="T28" fmla="*/ 53365 w 160"/>
                <a:gd name="T29" fmla="*/ 13766177 h 251"/>
                <a:gd name="T30" fmla="*/ 57131 w 160"/>
                <a:gd name="T31" fmla="*/ 15406640 h 251"/>
                <a:gd name="T32" fmla="*/ 62845 w 160"/>
                <a:gd name="T33" fmla="*/ 16953572 h 251"/>
                <a:gd name="T34" fmla="*/ 65249 w 160"/>
                <a:gd name="T35" fmla="*/ 18547123 h 251"/>
                <a:gd name="T36" fmla="*/ 68977 w 160"/>
                <a:gd name="T37" fmla="*/ 19749783 h 251"/>
                <a:gd name="T38" fmla="*/ 73923 w 160"/>
                <a:gd name="T39" fmla="*/ 21149715 h 251"/>
                <a:gd name="T40" fmla="*/ 77649 w 160"/>
                <a:gd name="T41" fmla="*/ 22704430 h 251"/>
                <a:gd name="T42" fmla="*/ 81315 w 160"/>
                <a:gd name="T43" fmla="*/ 24023263 h 251"/>
                <a:gd name="T44" fmla="*/ 83403 w 160"/>
                <a:gd name="T45" fmla="*/ 25259819 h 251"/>
                <a:gd name="T46" fmla="*/ 87158 w 160"/>
                <a:gd name="T47" fmla="*/ 26619389 h 251"/>
                <a:gd name="T48" fmla="*/ 90677 w 160"/>
                <a:gd name="T49" fmla="*/ 27889429 h 251"/>
                <a:gd name="T50" fmla="*/ 94688 w 160"/>
                <a:gd name="T51" fmla="*/ 29920038 h 251"/>
                <a:gd name="T52" fmla="*/ 97566 w 160"/>
                <a:gd name="T53" fmla="*/ 31548416 h 251"/>
                <a:gd name="T54" fmla="*/ 100471 w 160"/>
                <a:gd name="T55" fmla="*/ 32477875 h 251"/>
                <a:gd name="T56" fmla="*/ 100471 w 160"/>
                <a:gd name="T57" fmla="*/ 33069883 h 251"/>
                <a:gd name="T58" fmla="*/ 96035 w 160"/>
                <a:gd name="T59" fmla="*/ 33585953 h 251"/>
                <a:gd name="T60" fmla="*/ 90677 w 160"/>
                <a:gd name="T61" fmla="*/ 34177093 h 251"/>
                <a:gd name="T62" fmla="*/ 85772 w 160"/>
                <a:gd name="T63" fmla="*/ 34177093 h 251"/>
                <a:gd name="T64" fmla="*/ 83403 w 160"/>
                <a:gd name="T65" fmla="*/ 3447635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6" name="Rectangle 11">
            <a:extLst>
              <a:ext uri="{FF2B5EF4-FFF2-40B4-BE49-F238E27FC236}">
                <a16:creationId xmlns:a16="http://schemas.microsoft.com/office/drawing/2014/main" id="{2D1B2DBF-44AD-4821-B7BF-14495B26F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-31750"/>
            <a:ext cx="49248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0293CFB1-CA71-410A-A1BE-0DAEEAD4C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-31750"/>
            <a:ext cx="8048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黃自生平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(1904-1938)</a:t>
            </a:r>
          </a:p>
        </p:txBody>
      </p:sp>
      <p:sp>
        <p:nvSpPr>
          <p:cNvPr id="3078" name="文字方塊 1">
            <a:extLst>
              <a:ext uri="{FF2B5EF4-FFF2-40B4-BE49-F238E27FC236}">
                <a16:creationId xmlns:a16="http://schemas.microsoft.com/office/drawing/2014/main" id="{AED598F4-32CC-4EEB-BB3D-EC3C383A0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688" y="1034330"/>
            <a:ext cx="8728248" cy="465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生於</a:t>
            </a:r>
            <a:r>
              <a:rPr lang="zh-TW" altLang="en-US" sz="2800" u="sng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上海</a:t>
            </a: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，從小喜愛音樂，中學時期曾學習唱歌和多種樂器</a:t>
            </a:r>
            <a:endParaRPr lang="en-US" altLang="zh-TW" sz="2800" u="sng" dirty="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sz="2800" dirty="0">
                <a:solidFill>
                  <a:srgbClr val="9933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1924</a:t>
            </a: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年畢業於</a:t>
            </a:r>
            <a:r>
              <a:rPr lang="zh-TW" altLang="en-US" sz="2800" u="sng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清華學校</a:t>
            </a: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，其後到</a:t>
            </a:r>
            <a:r>
              <a:rPr lang="zh-TW" altLang="en-US" sz="2800" u="sng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</a:t>
            </a: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留學</a:t>
            </a:r>
            <a:endParaRPr lang="en-US" altLang="zh-TW" sz="2800" dirty="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返國後於大學及音樂學院任教</a:t>
            </a:r>
            <a:endParaRPr lang="en-US" altLang="zh-TW" sz="2800" dirty="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作品的種類包括管弦樂、清唱劇、藝術歌曲等</a:t>
            </a:r>
            <a:endParaRPr lang="en-US" altLang="zh-TW" sz="2800" dirty="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除了作曲外，亦有編著音樂教材</a:t>
            </a:r>
            <a:endParaRPr lang="en-US" altLang="zh-TW" sz="2800" dirty="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多年來造就了不少出色的音樂家，如</a:t>
            </a:r>
            <a:r>
              <a:rPr lang="zh-TW" altLang="en-US" sz="2800" u="sng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賀綠汀</a:t>
            </a: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u="sng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劉雪庵</a:t>
            </a: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u="sng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林聲翕</a:t>
            </a:r>
            <a:r>
              <a:rPr lang="zh-TW" altLang="en-US" sz="28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等。</a:t>
            </a:r>
            <a:endParaRPr lang="en-US" altLang="zh-TW" sz="2800" dirty="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84" name="Picture 12" descr="C:\Users\hk1-uwnchow\Desktop\PPT\4A02\0019Wang_Zi.jpg">
            <a:extLst>
              <a:ext uri="{FF2B5EF4-FFF2-40B4-BE49-F238E27FC236}">
                <a16:creationId xmlns:a16="http://schemas.microsoft.com/office/drawing/2014/main" id="{90B5A06B-4649-4DEC-8FD0-4DD8C294B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t="5853" r="10938" b="2883"/>
          <a:stretch/>
        </p:blipFill>
        <p:spPr bwMode="auto">
          <a:xfrm>
            <a:off x="623392" y="1192460"/>
            <a:ext cx="2088232" cy="2834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1">
            <a:hlinkClick r:id="rId4" action="ppaction://hlinksldjump"/>
            <a:extLst>
              <a:ext uri="{FF2B5EF4-FFF2-40B4-BE49-F238E27FC236}">
                <a16:creationId xmlns:a16="http://schemas.microsoft.com/office/drawing/2014/main" id="{2D47C491-9CF2-4D82-AD27-89516CF1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5543"/>
          <a:stretch>
            <a:fillRect/>
          </a:stretch>
        </p:blipFill>
        <p:spPr bwMode="auto">
          <a:xfrm>
            <a:off x="10827423" y="5689764"/>
            <a:ext cx="1182688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4CAC77C-1F03-4A03-A54E-B49E53C0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11">
            <a:extLst>
              <a:ext uri="{FF2B5EF4-FFF2-40B4-BE49-F238E27FC236}">
                <a16:creationId xmlns:a16="http://schemas.microsoft.com/office/drawing/2014/main" id="{37D5D7D5-C327-442E-9BEC-A464045B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83300"/>
            <a:ext cx="206355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844D948A-E609-4C98-8BBC-1D7E89AD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83" y="311569"/>
            <a:ext cx="1913769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踏雪尋梅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ED08A2-257A-422D-AF6B-EB49BC6D016D}"/>
              </a:ext>
            </a:extLst>
          </p:cNvPr>
          <p:cNvSpPr/>
          <p:nvPr/>
        </p:nvSpPr>
        <p:spPr bwMode="auto">
          <a:xfrm>
            <a:off x="2565867" y="1501471"/>
            <a:ext cx="8673391" cy="3672488"/>
          </a:xfrm>
          <a:prstGeom prst="roundRect">
            <a:avLst/>
          </a:prstGeom>
          <a:solidFill>
            <a:srgbClr val="B9DB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438" name="矩形 1">
            <a:extLst>
              <a:ext uri="{FF2B5EF4-FFF2-40B4-BE49-F238E27FC236}">
                <a16:creationId xmlns:a16="http://schemas.microsoft.com/office/drawing/2014/main" id="{291D1BA7-C01B-4E5D-BB8C-47F56E66C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392" y="1753025"/>
            <a:ext cx="8321982" cy="296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踏雪尋梅</a:t>
            </a:r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創作於二十世紀三十年代，是一首簡短而意境高雅的藝術歌曲。全曲旋律輕快流暢，節奏跳躍，生動地描繪了騎驢賞花的意境，藴含濃厚的</a:t>
            </a:r>
            <a:r>
              <a:rPr lang="zh-TW" altLang="en-US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古典韻味。</a:t>
            </a:r>
            <a:endParaRPr lang="en-US" altLang="zh-TW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23">
            <a:hlinkClick r:id="rId4" action="ppaction://hlinksldjump"/>
            <a:extLst>
              <a:ext uri="{FF2B5EF4-FFF2-40B4-BE49-F238E27FC236}">
                <a16:creationId xmlns:a16="http://schemas.microsoft.com/office/drawing/2014/main" id="{25B6E554-CE17-4DBB-B1BC-D8AC3302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2"/>
          <a:stretch>
            <a:fillRect/>
          </a:stretch>
        </p:blipFill>
        <p:spPr bwMode="auto">
          <a:xfrm>
            <a:off x="9481896" y="5677063"/>
            <a:ext cx="1182688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群組 253">
            <a:extLst>
              <a:ext uri="{FF2B5EF4-FFF2-40B4-BE49-F238E27FC236}">
                <a16:creationId xmlns:a16="http://schemas.microsoft.com/office/drawing/2014/main" id="{4E0BFF81-F959-4E58-B80F-6ABDC175BFA9}"/>
              </a:ext>
            </a:extLst>
          </p:cNvPr>
          <p:cNvGrpSpPr>
            <a:grpSpLocks/>
          </p:cNvGrpSpPr>
          <p:nvPr/>
        </p:nvGrpSpPr>
        <p:grpSpPr bwMode="auto">
          <a:xfrm>
            <a:off x="-82309" y="1641639"/>
            <a:ext cx="3541713" cy="4675187"/>
            <a:chOff x="-238125" y="1681163"/>
            <a:chExt cx="3541713" cy="4675187"/>
          </a:xfrm>
        </p:grpSpPr>
        <p:sp>
          <p:nvSpPr>
            <p:cNvPr id="11" name="AutoShape 30">
              <a:extLst>
                <a:ext uri="{FF2B5EF4-FFF2-40B4-BE49-F238E27FC236}">
                  <a16:creationId xmlns:a16="http://schemas.microsoft.com/office/drawing/2014/main" id="{AC92324B-559B-486B-8E9F-6E6D3F8C342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3175" y="1681163"/>
              <a:ext cx="3306763" cy="467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2CCC2397-83F1-469B-BCA2-C117CC4C7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688" y="3890963"/>
              <a:ext cx="415925" cy="1093787"/>
            </a:xfrm>
            <a:custGeom>
              <a:avLst/>
              <a:gdLst>
                <a:gd name="T0" fmla="*/ 2147483647 w 1572"/>
                <a:gd name="T1" fmla="*/ 2147483647 h 4133"/>
                <a:gd name="T2" fmla="*/ 2147483647 w 1572"/>
                <a:gd name="T3" fmla="*/ 2147483647 h 4133"/>
                <a:gd name="T4" fmla="*/ 2147483647 w 1572"/>
                <a:gd name="T5" fmla="*/ 2147483647 h 4133"/>
                <a:gd name="T6" fmla="*/ 2147483647 w 1572"/>
                <a:gd name="T7" fmla="*/ 0 h 4133"/>
                <a:gd name="T8" fmla="*/ 2147483647 w 1572"/>
                <a:gd name="T9" fmla="*/ 2147483647 h 4133"/>
                <a:gd name="T10" fmla="*/ 2147483647 w 1572"/>
                <a:gd name="T11" fmla="*/ 2147483647 h 4133"/>
                <a:gd name="T12" fmla="*/ 2147483647 w 1572"/>
                <a:gd name="T13" fmla="*/ 2147483647 h 4133"/>
                <a:gd name="T14" fmla="*/ 2147483647 w 1572"/>
                <a:gd name="T15" fmla="*/ 2147483647 h 4133"/>
                <a:gd name="T16" fmla="*/ 2147483647 w 1572"/>
                <a:gd name="T17" fmla="*/ 2147483647 h 4133"/>
                <a:gd name="T18" fmla="*/ 2147483647 w 1572"/>
                <a:gd name="T19" fmla="*/ 2147483647 h 4133"/>
                <a:gd name="T20" fmla="*/ 0 w 1572"/>
                <a:gd name="T21" fmla="*/ 2147483647 h 4133"/>
                <a:gd name="T22" fmla="*/ 2147483647 w 1572"/>
                <a:gd name="T23" fmla="*/ 2147483647 h 41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72" h="4133">
                  <a:moveTo>
                    <a:pt x="59" y="3900"/>
                  </a:moveTo>
                  <a:lnTo>
                    <a:pt x="350" y="2445"/>
                  </a:lnTo>
                  <a:lnTo>
                    <a:pt x="612" y="1048"/>
                  </a:lnTo>
                  <a:lnTo>
                    <a:pt x="758" y="0"/>
                  </a:lnTo>
                  <a:lnTo>
                    <a:pt x="1078" y="261"/>
                  </a:lnTo>
                  <a:lnTo>
                    <a:pt x="786" y="1717"/>
                  </a:lnTo>
                  <a:lnTo>
                    <a:pt x="1572" y="1222"/>
                  </a:lnTo>
                  <a:lnTo>
                    <a:pt x="1310" y="1747"/>
                  </a:lnTo>
                  <a:lnTo>
                    <a:pt x="932" y="2270"/>
                  </a:lnTo>
                  <a:lnTo>
                    <a:pt x="902" y="3377"/>
                  </a:lnTo>
                  <a:lnTo>
                    <a:pt x="0" y="4133"/>
                  </a:lnTo>
                  <a:lnTo>
                    <a:pt x="59" y="39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01B6BFD-8971-48C0-8B12-74B192C8D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38" y="5108575"/>
              <a:ext cx="1154113" cy="1193800"/>
            </a:xfrm>
            <a:custGeom>
              <a:avLst/>
              <a:gdLst>
                <a:gd name="T0" fmla="*/ 2147483647 w 4364"/>
                <a:gd name="T1" fmla="*/ 0 h 4513"/>
                <a:gd name="T2" fmla="*/ 2147483647 w 4364"/>
                <a:gd name="T3" fmla="*/ 2147483647 h 4513"/>
                <a:gd name="T4" fmla="*/ 2147483647 w 4364"/>
                <a:gd name="T5" fmla="*/ 2147483647 h 4513"/>
                <a:gd name="T6" fmla="*/ 2147483647 w 4364"/>
                <a:gd name="T7" fmla="*/ 2147483647 h 4513"/>
                <a:gd name="T8" fmla="*/ 2147483647 w 4364"/>
                <a:gd name="T9" fmla="*/ 2147483647 h 4513"/>
                <a:gd name="T10" fmla="*/ 2147483647 w 4364"/>
                <a:gd name="T11" fmla="*/ 2147483647 h 4513"/>
                <a:gd name="T12" fmla="*/ 2147483647 w 4364"/>
                <a:gd name="T13" fmla="*/ 2147483647 h 4513"/>
                <a:gd name="T14" fmla="*/ 2147483647 w 4364"/>
                <a:gd name="T15" fmla="*/ 2147483647 h 4513"/>
                <a:gd name="T16" fmla="*/ 2147483647 w 4364"/>
                <a:gd name="T17" fmla="*/ 2147483647 h 4513"/>
                <a:gd name="T18" fmla="*/ 2147483647 w 4364"/>
                <a:gd name="T19" fmla="*/ 2147483647 h 4513"/>
                <a:gd name="T20" fmla="*/ 2147483647 w 4364"/>
                <a:gd name="T21" fmla="*/ 2147483647 h 4513"/>
                <a:gd name="T22" fmla="*/ 2147483647 w 4364"/>
                <a:gd name="T23" fmla="*/ 2147483647 h 4513"/>
                <a:gd name="T24" fmla="*/ 2147483647 w 4364"/>
                <a:gd name="T25" fmla="*/ 2147483647 h 4513"/>
                <a:gd name="T26" fmla="*/ 2147483647 w 4364"/>
                <a:gd name="T27" fmla="*/ 2147483647 h 4513"/>
                <a:gd name="T28" fmla="*/ 2147483647 w 4364"/>
                <a:gd name="T29" fmla="*/ 2147483647 h 4513"/>
                <a:gd name="T30" fmla="*/ 2147483647 w 4364"/>
                <a:gd name="T31" fmla="*/ 2147483647 h 4513"/>
                <a:gd name="T32" fmla="*/ 2147483647 w 4364"/>
                <a:gd name="T33" fmla="*/ 2147483647 h 4513"/>
                <a:gd name="T34" fmla="*/ 2147483647 w 4364"/>
                <a:gd name="T35" fmla="*/ 2147483647 h 4513"/>
                <a:gd name="T36" fmla="*/ 2147483647 w 4364"/>
                <a:gd name="T37" fmla="*/ 2147483647 h 4513"/>
                <a:gd name="T38" fmla="*/ 2147483647 w 4364"/>
                <a:gd name="T39" fmla="*/ 2147483647 h 4513"/>
                <a:gd name="T40" fmla="*/ 0 w 4364"/>
                <a:gd name="T41" fmla="*/ 2147483647 h 4513"/>
                <a:gd name="T42" fmla="*/ 2147483647 w 4364"/>
                <a:gd name="T43" fmla="*/ 0 h 45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64" h="4513">
                  <a:moveTo>
                    <a:pt x="349" y="0"/>
                  </a:moveTo>
                  <a:lnTo>
                    <a:pt x="960" y="582"/>
                  </a:lnTo>
                  <a:lnTo>
                    <a:pt x="1716" y="1020"/>
                  </a:lnTo>
                  <a:lnTo>
                    <a:pt x="2066" y="2096"/>
                  </a:lnTo>
                  <a:lnTo>
                    <a:pt x="2153" y="2504"/>
                  </a:lnTo>
                  <a:lnTo>
                    <a:pt x="2938" y="2940"/>
                  </a:lnTo>
                  <a:lnTo>
                    <a:pt x="3749" y="3217"/>
                  </a:lnTo>
                  <a:lnTo>
                    <a:pt x="4044" y="3319"/>
                  </a:lnTo>
                  <a:lnTo>
                    <a:pt x="4073" y="3435"/>
                  </a:lnTo>
                  <a:lnTo>
                    <a:pt x="3724" y="3319"/>
                  </a:lnTo>
                  <a:lnTo>
                    <a:pt x="3898" y="3639"/>
                  </a:lnTo>
                  <a:lnTo>
                    <a:pt x="4364" y="4426"/>
                  </a:lnTo>
                  <a:lnTo>
                    <a:pt x="4247" y="4513"/>
                  </a:lnTo>
                  <a:lnTo>
                    <a:pt x="3608" y="3435"/>
                  </a:lnTo>
                  <a:lnTo>
                    <a:pt x="3288" y="3260"/>
                  </a:lnTo>
                  <a:lnTo>
                    <a:pt x="2036" y="2707"/>
                  </a:lnTo>
                  <a:lnTo>
                    <a:pt x="1920" y="2474"/>
                  </a:lnTo>
                  <a:lnTo>
                    <a:pt x="1571" y="1310"/>
                  </a:lnTo>
                  <a:lnTo>
                    <a:pt x="1426" y="1077"/>
                  </a:lnTo>
                  <a:lnTo>
                    <a:pt x="640" y="670"/>
                  </a:lnTo>
                  <a:lnTo>
                    <a:pt x="0" y="379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18FCA3E1-D79B-442E-881B-189E001F7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50" y="3506788"/>
              <a:ext cx="454025" cy="1579562"/>
            </a:xfrm>
            <a:custGeom>
              <a:avLst/>
              <a:gdLst>
                <a:gd name="T0" fmla="*/ 2147483647 w 1717"/>
                <a:gd name="T1" fmla="*/ 2147483647 h 5968"/>
                <a:gd name="T2" fmla="*/ 2147483647 w 1717"/>
                <a:gd name="T3" fmla="*/ 2147483647 h 5968"/>
                <a:gd name="T4" fmla="*/ 2147483647 w 1717"/>
                <a:gd name="T5" fmla="*/ 2147483647 h 5968"/>
                <a:gd name="T6" fmla="*/ 2147483647 w 1717"/>
                <a:gd name="T7" fmla="*/ 2147483647 h 5968"/>
                <a:gd name="T8" fmla="*/ 2147483647 w 1717"/>
                <a:gd name="T9" fmla="*/ 2147483647 h 5968"/>
                <a:gd name="T10" fmla="*/ 2147483647 w 1717"/>
                <a:gd name="T11" fmla="*/ 2147483647 h 5968"/>
                <a:gd name="T12" fmla="*/ 2147483647 w 1717"/>
                <a:gd name="T13" fmla="*/ 2147483647 h 5968"/>
                <a:gd name="T14" fmla="*/ 2147483647 w 1717"/>
                <a:gd name="T15" fmla="*/ 0 h 5968"/>
                <a:gd name="T16" fmla="*/ 2147483647 w 1717"/>
                <a:gd name="T17" fmla="*/ 2147483647 h 5968"/>
                <a:gd name="T18" fmla="*/ 2147483647 w 1717"/>
                <a:gd name="T19" fmla="*/ 2147483647 h 5968"/>
                <a:gd name="T20" fmla="*/ 2147483647 w 1717"/>
                <a:gd name="T21" fmla="*/ 2147483647 h 5968"/>
                <a:gd name="T22" fmla="*/ 2147483647 w 1717"/>
                <a:gd name="T23" fmla="*/ 2147483647 h 5968"/>
                <a:gd name="T24" fmla="*/ 0 w 1717"/>
                <a:gd name="T25" fmla="*/ 2147483647 h 5968"/>
                <a:gd name="T26" fmla="*/ 2147483647 w 1717"/>
                <a:gd name="T27" fmla="*/ 2147483647 h 5968"/>
                <a:gd name="T28" fmla="*/ 2147483647 w 1717"/>
                <a:gd name="T29" fmla="*/ 2147483647 h 5968"/>
                <a:gd name="T30" fmla="*/ 2147483647 w 1717"/>
                <a:gd name="T31" fmla="*/ 2147483647 h 5968"/>
                <a:gd name="T32" fmla="*/ 2147483647 w 1717"/>
                <a:gd name="T33" fmla="*/ 2147483647 h 5968"/>
                <a:gd name="T34" fmla="*/ 2147483647 w 1717"/>
                <a:gd name="T35" fmla="*/ 2147483647 h 5968"/>
                <a:gd name="T36" fmla="*/ 2147483647 w 1717"/>
                <a:gd name="T37" fmla="*/ 2147483647 h 5968"/>
                <a:gd name="T38" fmla="*/ 2147483647 w 1717"/>
                <a:gd name="T39" fmla="*/ 2147483647 h 596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717" h="5968">
                  <a:moveTo>
                    <a:pt x="1717" y="5764"/>
                  </a:moveTo>
                  <a:lnTo>
                    <a:pt x="1542" y="4920"/>
                  </a:lnTo>
                  <a:lnTo>
                    <a:pt x="1279" y="3988"/>
                  </a:lnTo>
                  <a:lnTo>
                    <a:pt x="960" y="3347"/>
                  </a:lnTo>
                  <a:lnTo>
                    <a:pt x="756" y="2096"/>
                  </a:lnTo>
                  <a:lnTo>
                    <a:pt x="785" y="1747"/>
                  </a:lnTo>
                  <a:lnTo>
                    <a:pt x="960" y="87"/>
                  </a:lnTo>
                  <a:lnTo>
                    <a:pt x="815" y="0"/>
                  </a:lnTo>
                  <a:lnTo>
                    <a:pt x="698" y="699"/>
                  </a:lnTo>
                  <a:lnTo>
                    <a:pt x="640" y="1630"/>
                  </a:lnTo>
                  <a:lnTo>
                    <a:pt x="407" y="1660"/>
                  </a:lnTo>
                  <a:lnTo>
                    <a:pt x="756" y="3290"/>
                  </a:lnTo>
                  <a:lnTo>
                    <a:pt x="0" y="2911"/>
                  </a:lnTo>
                  <a:lnTo>
                    <a:pt x="29" y="3028"/>
                  </a:lnTo>
                  <a:lnTo>
                    <a:pt x="582" y="3406"/>
                  </a:lnTo>
                  <a:lnTo>
                    <a:pt x="931" y="3726"/>
                  </a:lnTo>
                  <a:lnTo>
                    <a:pt x="1135" y="4367"/>
                  </a:lnTo>
                  <a:lnTo>
                    <a:pt x="1309" y="5066"/>
                  </a:lnTo>
                  <a:lnTo>
                    <a:pt x="1338" y="5968"/>
                  </a:lnTo>
                  <a:lnTo>
                    <a:pt x="1717" y="57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C0543342-6887-46E7-AE4F-E9B4FC4D6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8125" y="4406900"/>
              <a:ext cx="1985963" cy="1949450"/>
            </a:xfrm>
            <a:custGeom>
              <a:avLst/>
              <a:gdLst>
                <a:gd name="T0" fmla="*/ 0 w 7506"/>
                <a:gd name="T1" fmla="*/ 2147483647 h 7365"/>
                <a:gd name="T2" fmla="*/ 2147483647 w 7506"/>
                <a:gd name="T3" fmla="*/ 2147483647 h 7365"/>
                <a:gd name="T4" fmla="*/ 2147483647 w 7506"/>
                <a:gd name="T5" fmla="*/ 2147483647 h 7365"/>
                <a:gd name="T6" fmla="*/ 2147483647 w 7506"/>
                <a:gd name="T7" fmla="*/ 2147483647 h 7365"/>
                <a:gd name="T8" fmla="*/ 2147483647 w 7506"/>
                <a:gd name="T9" fmla="*/ 2147483647 h 7365"/>
                <a:gd name="T10" fmla="*/ 2147483647 w 7506"/>
                <a:gd name="T11" fmla="*/ 2147483647 h 7365"/>
                <a:gd name="T12" fmla="*/ 2147483647 w 7506"/>
                <a:gd name="T13" fmla="*/ 2147483647 h 7365"/>
                <a:gd name="T14" fmla="*/ 2147483647 w 7506"/>
                <a:gd name="T15" fmla="*/ 2147483647 h 7365"/>
                <a:gd name="T16" fmla="*/ 2147483647 w 7506"/>
                <a:gd name="T17" fmla="*/ 2147483647 h 7365"/>
                <a:gd name="T18" fmla="*/ 2147483647 w 7506"/>
                <a:gd name="T19" fmla="*/ 2147483647 h 7365"/>
                <a:gd name="T20" fmla="*/ 2147483647 w 7506"/>
                <a:gd name="T21" fmla="*/ 2147483647 h 7365"/>
                <a:gd name="T22" fmla="*/ 2147483647 w 7506"/>
                <a:gd name="T23" fmla="*/ 2147483647 h 7365"/>
                <a:gd name="T24" fmla="*/ 2147483647 w 7506"/>
                <a:gd name="T25" fmla="*/ 2147483647 h 7365"/>
                <a:gd name="T26" fmla="*/ 2147483647 w 7506"/>
                <a:gd name="T27" fmla="*/ 2147483647 h 7365"/>
                <a:gd name="T28" fmla="*/ 2147483647 w 7506"/>
                <a:gd name="T29" fmla="*/ 0 h 7365"/>
                <a:gd name="T30" fmla="*/ 2147483647 w 7506"/>
                <a:gd name="T31" fmla="*/ 2147483647 h 7365"/>
                <a:gd name="T32" fmla="*/ 2147483647 w 7506"/>
                <a:gd name="T33" fmla="*/ 2147483647 h 7365"/>
                <a:gd name="T34" fmla="*/ 2147483647 w 7506"/>
                <a:gd name="T35" fmla="*/ 2147483647 h 7365"/>
                <a:gd name="T36" fmla="*/ 2147483647 w 7506"/>
                <a:gd name="T37" fmla="*/ 2147483647 h 7365"/>
                <a:gd name="T38" fmla="*/ 2147483647 w 7506"/>
                <a:gd name="T39" fmla="*/ 2147483647 h 7365"/>
                <a:gd name="T40" fmla="*/ 2147483647 w 7506"/>
                <a:gd name="T41" fmla="*/ 2147483647 h 7365"/>
                <a:gd name="T42" fmla="*/ 2147483647 w 7506"/>
                <a:gd name="T43" fmla="*/ 2147483647 h 7365"/>
                <a:gd name="T44" fmla="*/ 2147483647 w 7506"/>
                <a:gd name="T45" fmla="*/ 2147483647 h 7365"/>
                <a:gd name="T46" fmla="*/ 2147483647 w 7506"/>
                <a:gd name="T47" fmla="*/ 2147483647 h 7365"/>
                <a:gd name="T48" fmla="*/ 2147483647 w 7506"/>
                <a:gd name="T49" fmla="*/ 2147483647 h 7365"/>
                <a:gd name="T50" fmla="*/ 2147483647 w 7506"/>
                <a:gd name="T51" fmla="*/ 2147483647 h 7365"/>
                <a:gd name="T52" fmla="*/ 2147483647 w 7506"/>
                <a:gd name="T53" fmla="*/ 2147483647 h 7365"/>
                <a:gd name="T54" fmla="*/ 2147483647 w 7506"/>
                <a:gd name="T55" fmla="*/ 2147483647 h 7365"/>
                <a:gd name="T56" fmla="*/ 2147483647 w 7506"/>
                <a:gd name="T57" fmla="*/ 2147483647 h 7365"/>
                <a:gd name="T58" fmla="*/ 2147483647 w 7506"/>
                <a:gd name="T59" fmla="*/ 2147483647 h 7365"/>
                <a:gd name="T60" fmla="*/ 2147483647 w 7506"/>
                <a:gd name="T61" fmla="*/ 2147483647 h 7365"/>
                <a:gd name="T62" fmla="*/ 2147483647 w 7506"/>
                <a:gd name="T63" fmla="*/ 2147483647 h 7365"/>
                <a:gd name="T64" fmla="*/ 2147483647 w 7506"/>
                <a:gd name="T65" fmla="*/ 2147483647 h 7365"/>
                <a:gd name="T66" fmla="*/ 2147483647 w 7506"/>
                <a:gd name="T67" fmla="*/ 2147483647 h 7365"/>
                <a:gd name="T68" fmla="*/ 0 w 7506"/>
                <a:gd name="T69" fmla="*/ 2147483647 h 73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506" h="7365">
                  <a:moveTo>
                    <a:pt x="0" y="4920"/>
                  </a:moveTo>
                  <a:lnTo>
                    <a:pt x="1368" y="3260"/>
                  </a:lnTo>
                  <a:lnTo>
                    <a:pt x="1921" y="2708"/>
                  </a:lnTo>
                  <a:lnTo>
                    <a:pt x="2560" y="2009"/>
                  </a:lnTo>
                  <a:lnTo>
                    <a:pt x="2910" y="2212"/>
                  </a:lnTo>
                  <a:lnTo>
                    <a:pt x="3084" y="2416"/>
                  </a:lnTo>
                  <a:lnTo>
                    <a:pt x="3375" y="2475"/>
                  </a:lnTo>
                  <a:lnTo>
                    <a:pt x="3811" y="1893"/>
                  </a:lnTo>
                  <a:lnTo>
                    <a:pt x="4219" y="1485"/>
                  </a:lnTo>
                  <a:lnTo>
                    <a:pt x="4597" y="1165"/>
                  </a:lnTo>
                  <a:lnTo>
                    <a:pt x="5033" y="932"/>
                  </a:lnTo>
                  <a:lnTo>
                    <a:pt x="5179" y="1165"/>
                  </a:lnTo>
                  <a:lnTo>
                    <a:pt x="6343" y="582"/>
                  </a:lnTo>
                  <a:lnTo>
                    <a:pt x="7011" y="204"/>
                  </a:lnTo>
                  <a:lnTo>
                    <a:pt x="7506" y="0"/>
                  </a:lnTo>
                  <a:lnTo>
                    <a:pt x="7332" y="437"/>
                  </a:lnTo>
                  <a:lnTo>
                    <a:pt x="6460" y="1135"/>
                  </a:lnTo>
                  <a:lnTo>
                    <a:pt x="5935" y="1514"/>
                  </a:lnTo>
                  <a:lnTo>
                    <a:pt x="5441" y="1980"/>
                  </a:lnTo>
                  <a:lnTo>
                    <a:pt x="5295" y="1747"/>
                  </a:lnTo>
                  <a:lnTo>
                    <a:pt x="4772" y="2212"/>
                  </a:lnTo>
                  <a:lnTo>
                    <a:pt x="4364" y="2591"/>
                  </a:lnTo>
                  <a:lnTo>
                    <a:pt x="3870" y="3231"/>
                  </a:lnTo>
                  <a:lnTo>
                    <a:pt x="3375" y="3930"/>
                  </a:lnTo>
                  <a:lnTo>
                    <a:pt x="3113" y="4308"/>
                  </a:lnTo>
                  <a:lnTo>
                    <a:pt x="2910" y="4454"/>
                  </a:lnTo>
                  <a:lnTo>
                    <a:pt x="2822" y="4251"/>
                  </a:lnTo>
                  <a:lnTo>
                    <a:pt x="2590" y="4221"/>
                  </a:lnTo>
                  <a:lnTo>
                    <a:pt x="2735" y="3785"/>
                  </a:lnTo>
                  <a:lnTo>
                    <a:pt x="1921" y="4949"/>
                  </a:lnTo>
                  <a:lnTo>
                    <a:pt x="1018" y="6434"/>
                  </a:lnTo>
                  <a:lnTo>
                    <a:pt x="640" y="7365"/>
                  </a:lnTo>
                  <a:lnTo>
                    <a:pt x="379" y="5589"/>
                  </a:lnTo>
                  <a:lnTo>
                    <a:pt x="87" y="5764"/>
                  </a:lnTo>
                  <a:lnTo>
                    <a:pt x="0" y="49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E242863F-15B9-452D-99C2-B33339996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888" y="3852863"/>
              <a:ext cx="485775" cy="515937"/>
            </a:xfrm>
            <a:custGeom>
              <a:avLst/>
              <a:gdLst>
                <a:gd name="T0" fmla="*/ 0 w 1832"/>
                <a:gd name="T1" fmla="*/ 2147483647 h 1950"/>
                <a:gd name="T2" fmla="*/ 2147483647 w 1832"/>
                <a:gd name="T3" fmla="*/ 2147483647 h 1950"/>
                <a:gd name="T4" fmla="*/ 2147483647 w 1832"/>
                <a:gd name="T5" fmla="*/ 2147483647 h 1950"/>
                <a:gd name="T6" fmla="*/ 2147483647 w 1832"/>
                <a:gd name="T7" fmla="*/ 2147483647 h 1950"/>
                <a:gd name="T8" fmla="*/ 2147483647 w 1832"/>
                <a:gd name="T9" fmla="*/ 0 h 1950"/>
                <a:gd name="T10" fmla="*/ 2147483647 w 1832"/>
                <a:gd name="T11" fmla="*/ 2147483647 h 1950"/>
                <a:gd name="T12" fmla="*/ 2147483647 w 1832"/>
                <a:gd name="T13" fmla="*/ 2147483647 h 1950"/>
                <a:gd name="T14" fmla="*/ 2147483647 w 1832"/>
                <a:gd name="T15" fmla="*/ 2147483647 h 1950"/>
                <a:gd name="T16" fmla="*/ 0 w 1832"/>
                <a:gd name="T17" fmla="*/ 2147483647 h 19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32" h="1950">
                  <a:moveTo>
                    <a:pt x="0" y="1950"/>
                  </a:moveTo>
                  <a:lnTo>
                    <a:pt x="553" y="1427"/>
                  </a:lnTo>
                  <a:lnTo>
                    <a:pt x="1251" y="786"/>
                  </a:lnTo>
                  <a:lnTo>
                    <a:pt x="1658" y="379"/>
                  </a:lnTo>
                  <a:lnTo>
                    <a:pt x="1832" y="0"/>
                  </a:lnTo>
                  <a:lnTo>
                    <a:pt x="1192" y="612"/>
                  </a:lnTo>
                  <a:lnTo>
                    <a:pt x="553" y="1135"/>
                  </a:lnTo>
                  <a:lnTo>
                    <a:pt x="87" y="1455"/>
                  </a:lnTo>
                  <a:lnTo>
                    <a:pt x="0" y="19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2A4A3019-3D87-496B-BF11-268FC1AD6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13" y="1905000"/>
              <a:ext cx="1916113" cy="2133600"/>
            </a:xfrm>
            <a:custGeom>
              <a:avLst/>
              <a:gdLst>
                <a:gd name="T0" fmla="*/ 2147483647 w 7244"/>
                <a:gd name="T1" fmla="*/ 2147483647 h 8063"/>
                <a:gd name="T2" fmla="*/ 2147483647 w 7244"/>
                <a:gd name="T3" fmla="*/ 2147483647 h 8063"/>
                <a:gd name="T4" fmla="*/ 2147483647 w 7244"/>
                <a:gd name="T5" fmla="*/ 2147483647 h 8063"/>
                <a:gd name="T6" fmla="*/ 2147483647 w 7244"/>
                <a:gd name="T7" fmla="*/ 2147483647 h 8063"/>
                <a:gd name="T8" fmla="*/ 2147483647 w 7244"/>
                <a:gd name="T9" fmla="*/ 2147483647 h 8063"/>
                <a:gd name="T10" fmla="*/ 2147483647 w 7244"/>
                <a:gd name="T11" fmla="*/ 2147483647 h 8063"/>
                <a:gd name="T12" fmla="*/ 2147483647 w 7244"/>
                <a:gd name="T13" fmla="*/ 2147483647 h 8063"/>
                <a:gd name="T14" fmla="*/ 2147483647 w 7244"/>
                <a:gd name="T15" fmla="*/ 2147483647 h 8063"/>
                <a:gd name="T16" fmla="*/ 2147483647 w 7244"/>
                <a:gd name="T17" fmla="*/ 2147483647 h 8063"/>
                <a:gd name="T18" fmla="*/ 2147483647 w 7244"/>
                <a:gd name="T19" fmla="*/ 2147483647 h 8063"/>
                <a:gd name="T20" fmla="*/ 2147483647 w 7244"/>
                <a:gd name="T21" fmla="*/ 2147483647 h 8063"/>
                <a:gd name="T22" fmla="*/ 2147483647 w 7244"/>
                <a:gd name="T23" fmla="*/ 2147483647 h 8063"/>
                <a:gd name="T24" fmla="*/ 2147483647 w 7244"/>
                <a:gd name="T25" fmla="*/ 2147483647 h 8063"/>
                <a:gd name="T26" fmla="*/ 2147483647 w 7244"/>
                <a:gd name="T27" fmla="*/ 2147483647 h 8063"/>
                <a:gd name="T28" fmla="*/ 2147483647 w 7244"/>
                <a:gd name="T29" fmla="*/ 2147483647 h 8063"/>
                <a:gd name="T30" fmla="*/ 2147483647 w 7244"/>
                <a:gd name="T31" fmla="*/ 0 h 8063"/>
                <a:gd name="T32" fmla="*/ 2147483647 w 7244"/>
                <a:gd name="T33" fmla="*/ 2147483647 h 8063"/>
                <a:gd name="T34" fmla="*/ 2147483647 w 7244"/>
                <a:gd name="T35" fmla="*/ 2147483647 h 8063"/>
                <a:gd name="T36" fmla="*/ 2147483647 w 7244"/>
                <a:gd name="T37" fmla="*/ 2147483647 h 8063"/>
                <a:gd name="T38" fmla="*/ 2147483647 w 7244"/>
                <a:gd name="T39" fmla="*/ 2147483647 h 8063"/>
                <a:gd name="T40" fmla="*/ 2147483647 w 7244"/>
                <a:gd name="T41" fmla="*/ 2147483647 h 8063"/>
                <a:gd name="T42" fmla="*/ 2147483647 w 7244"/>
                <a:gd name="T43" fmla="*/ 2147483647 h 8063"/>
                <a:gd name="T44" fmla="*/ 2147483647 w 7244"/>
                <a:gd name="T45" fmla="*/ 2147483647 h 8063"/>
                <a:gd name="T46" fmla="*/ 2147483647 w 7244"/>
                <a:gd name="T47" fmla="*/ 2147483647 h 8063"/>
                <a:gd name="T48" fmla="*/ 2147483647 w 7244"/>
                <a:gd name="T49" fmla="*/ 2147483647 h 8063"/>
                <a:gd name="T50" fmla="*/ 2147483647 w 7244"/>
                <a:gd name="T51" fmla="*/ 2147483647 h 8063"/>
                <a:gd name="T52" fmla="*/ 2147483647 w 7244"/>
                <a:gd name="T53" fmla="*/ 2147483647 h 8063"/>
                <a:gd name="T54" fmla="*/ 2147483647 w 7244"/>
                <a:gd name="T55" fmla="*/ 2147483647 h 8063"/>
                <a:gd name="T56" fmla="*/ 2147483647 w 7244"/>
                <a:gd name="T57" fmla="*/ 2147483647 h 8063"/>
                <a:gd name="T58" fmla="*/ 2147483647 w 7244"/>
                <a:gd name="T59" fmla="*/ 2147483647 h 8063"/>
                <a:gd name="T60" fmla="*/ 2147483647 w 7244"/>
                <a:gd name="T61" fmla="*/ 2147483647 h 8063"/>
                <a:gd name="T62" fmla="*/ 2147483647 w 7244"/>
                <a:gd name="T63" fmla="*/ 2147483647 h 8063"/>
                <a:gd name="T64" fmla="*/ 2147483647 w 7244"/>
                <a:gd name="T65" fmla="*/ 2147483647 h 8063"/>
                <a:gd name="T66" fmla="*/ 2147483647 w 7244"/>
                <a:gd name="T67" fmla="*/ 2147483647 h 8063"/>
                <a:gd name="T68" fmla="*/ 2147483647 w 7244"/>
                <a:gd name="T69" fmla="*/ 2147483647 h 8063"/>
                <a:gd name="T70" fmla="*/ 2147483647 w 7244"/>
                <a:gd name="T71" fmla="*/ 2147483647 h 8063"/>
                <a:gd name="T72" fmla="*/ 2147483647 w 7244"/>
                <a:gd name="T73" fmla="*/ 2147483647 h 8063"/>
                <a:gd name="T74" fmla="*/ 2147483647 w 7244"/>
                <a:gd name="T75" fmla="*/ 2147483647 h 8063"/>
                <a:gd name="T76" fmla="*/ 2147483647 w 7244"/>
                <a:gd name="T77" fmla="*/ 2147483647 h 8063"/>
                <a:gd name="T78" fmla="*/ 2147483647 w 7244"/>
                <a:gd name="T79" fmla="*/ 2147483647 h 8063"/>
                <a:gd name="T80" fmla="*/ 2147483647 w 7244"/>
                <a:gd name="T81" fmla="*/ 2147483647 h 8063"/>
                <a:gd name="T82" fmla="*/ 2147483647 w 7244"/>
                <a:gd name="T83" fmla="*/ 2147483647 h 8063"/>
                <a:gd name="T84" fmla="*/ 2147483647 w 7244"/>
                <a:gd name="T85" fmla="*/ 2147483647 h 8063"/>
                <a:gd name="T86" fmla="*/ 2147483647 w 7244"/>
                <a:gd name="T87" fmla="*/ 2147483647 h 8063"/>
                <a:gd name="T88" fmla="*/ 2147483647 w 7244"/>
                <a:gd name="T89" fmla="*/ 2147483647 h 8063"/>
                <a:gd name="T90" fmla="*/ 2147483647 w 7244"/>
                <a:gd name="T91" fmla="*/ 2147483647 h 8063"/>
                <a:gd name="T92" fmla="*/ 2147483647 w 7244"/>
                <a:gd name="T93" fmla="*/ 2147483647 h 8063"/>
                <a:gd name="T94" fmla="*/ 2147483647 w 7244"/>
                <a:gd name="T95" fmla="*/ 2147483647 h 8063"/>
                <a:gd name="T96" fmla="*/ 2147483647 w 7244"/>
                <a:gd name="T97" fmla="*/ 2147483647 h 8063"/>
                <a:gd name="T98" fmla="*/ 2147483647 w 7244"/>
                <a:gd name="T99" fmla="*/ 2147483647 h 8063"/>
                <a:gd name="T100" fmla="*/ 2147483647 w 7244"/>
                <a:gd name="T101" fmla="*/ 2147483647 h 8063"/>
                <a:gd name="T102" fmla="*/ 2147483647 w 7244"/>
                <a:gd name="T103" fmla="*/ 2147483647 h 8063"/>
                <a:gd name="T104" fmla="*/ 2147483647 w 7244"/>
                <a:gd name="T105" fmla="*/ 2147483647 h 8063"/>
                <a:gd name="T106" fmla="*/ 2147483647 w 7244"/>
                <a:gd name="T107" fmla="*/ 2147483647 h 8063"/>
                <a:gd name="T108" fmla="*/ 2147483647 w 7244"/>
                <a:gd name="T109" fmla="*/ 2147483647 h 8063"/>
                <a:gd name="T110" fmla="*/ 2147483647 w 7244"/>
                <a:gd name="T111" fmla="*/ 2147483647 h 8063"/>
                <a:gd name="T112" fmla="*/ 2147483647 w 7244"/>
                <a:gd name="T113" fmla="*/ 2147483647 h 8063"/>
                <a:gd name="T114" fmla="*/ 0 w 7244"/>
                <a:gd name="T115" fmla="*/ 2147483647 h 8063"/>
                <a:gd name="T116" fmla="*/ 2147483647 w 7244"/>
                <a:gd name="T117" fmla="*/ 2147483647 h 8063"/>
                <a:gd name="T118" fmla="*/ 2147483647 w 7244"/>
                <a:gd name="T119" fmla="*/ 2147483647 h 80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244" h="8063">
                  <a:moveTo>
                    <a:pt x="320" y="7771"/>
                  </a:moveTo>
                  <a:lnTo>
                    <a:pt x="669" y="6113"/>
                  </a:lnTo>
                  <a:lnTo>
                    <a:pt x="1076" y="4657"/>
                  </a:lnTo>
                  <a:lnTo>
                    <a:pt x="1366" y="3813"/>
                  </a:lnTo>
                  <a:lnTo>
                    <a:pt x="1542" y="3493"/>
                  </a:lnTo>
                  <a:lnTo>
                    <a:pt x="2821" y="2677"/>
                  </a:lnTo>
                  <a:lnTo>
                    <a:pt x="3724" y="2212"/>
                  </a:lnTo>
                  <a:lnTo>
                    <a:pt x="5760" y="2328"/>
                  </a:lnTo>
                  <a:lnTo>
                    <a:pt x="6458" y="2648"/>
                  </a:lnTo>
                  <a:lnTo>
                    <a:pt x="6604" y="2561"/>
                  </a:lnTo>
                  <a:lnTo>
                    <a:pt x="5848" y="2182"/>
                  </a:lnTo>
                  <a:lnTo>
                    <a:pt x="4014" y="2066"/>
                  </a:lnTo>
                  <a:lnTo>
                    <a:pt x="5207" y="1542"/>
                  </a:lnTo>
                  <a:lnTo>
                    <a:pt x="6168" y="902"/>
                  </a:lnTo>
                  <a:lnTo>
                    <a:pt x="7127" y="262"/>
                  </a:lnTo>
                  <a:lnTo>
                    <a:pt x="7244" y="0"/>
                  </a:lnTo>
                  <a:lnTo>
                    <a:pt x="6022" y="785"/>
                  </a:lnTo>
                  <a:lnTo>
                    <a:pt x="4946" y="1454"/>
                  </a:lnTo>
                  <a:lnTo>
                    <a:pt x="3404" y="2125"/>
                  </a:lnTo>
                  <a:lnTo>
                    <a:pt x="2385" y="2677"/>
                  </a:lnTo>
                  <a:lnTo>
                    <a:pt x="1629" y="3056"/>
                  </a:lnTo>
                  <a:lnTo>
                    <a:pt x="1425" y="3173"/>
                  </a:lnTo>
                  <a:lnTo>
                    <a:pt x="1512" y="2328"/>
                  </a:lnTo>
                  <a:lnTo>
                    <a:pt x="1454" y="1920"/>
                  </a:lnTo>
                  <a:lnTo>
                    <a:pt x="1279" y="1804"/>
                  </a:lnTo>
                  <a:lnTo>
                    <a:pt x="1291" y="1937"/>
                  </a:lnTo>
                  <a:lnTo>
                    <a:pt x="1301" y="2069"/>
                  </a:lnTo>
                  <a:lnTo>
                    <a:pt x="1309" y="2202"/>
                  </a:lnTo>
                  <a:lnTo>
                    <a:pt x="1315" y="2334"/>
                  </a:lnTo>
                  <a:lnTo>
                    <a:pt x="1318" y="2400"/>
                  </a:lnTo>
                  <a:lnTo>
                    <a:pt x="1320" y="2466"/>
                  </a:lnTo>
                  <a:lnTo>
                    <a:pt x="1321" y="2532"/>
                  </a:lnTo>
                  <a:lnTo>
                    <a:pt x="1321" y="2597"/>
                  </a:lnTo>
                  <a:lnTo>
                    <a:pt x="1321" y="2664"/>
                  </a:lnTo>
                  <a:lnTo>
                    <a:pt x="1320" y="2729"/>
                  </a:lnTo>
                  <a:lnTo>
                    <a:pt x="1318" y="2795"/>
                  </a:lnTo>
                  <a:lnTo>
                    <a:pt x="1315" y="2860"/>
                  </a:lnTo>
                  <a:lnTo>
                    <a:pt x="1312" y="2926"/>
                  </a:lnTo>
                  <a:lnTo>
                    <a:pt x="1308" y="2992"/>
                  </a:lnTo>
                  <a:lnTo>
                    <a:pt x="1302" y="3057"/>
                  </a:lnTo>
                  <a:lnTo>
                    <a:pt x="1295" y="3122"/>
                  </a:lnTo>
                  <a:lnTo>
                    <a:pt x="1289" y="3187"/>
                  </a:lnTo>
                  <a:lnTo>
                    <a:pt x="1280" y="3252"/>
                  </a:lnTo>
                  <a:lnTo>
                    <a:pt x="1271" y="3317"/>
                  </a:lnTo>
                  <a:lnTo>
                    <a:pt x="1261" y="3383"/>
                  </a:lnTo>
                  <a:lnTo>
                    <a:pt x="1249" y="3448"/>
                  </a:lnTo>
                  <a:lnTo>
                    <a:pt x="1237" y="3513"/>
                  </a:lnTo>
                  <a:lnTo>
                    <a:pt x="1223" y="3577"/>
                  </a:lnTo>
                  <a:lnTo>
                    <a:pt x="1207" y="3642"/>
                  </a:lnTo>
                  <a:lnTo>
                    <a:pt x="1191" y="3707"/>
                  </a:lnTo>
                  <a:lnTo>
                    <a:pt x="1173" y="3771"/>
                  </a:lnTo>
                  <a:lnTo>
                    <a:pt x="1154" y="3835"/>
                  </a:lnTo>
                  <a:lnTo>
                    <a:pt x="1134" y="3900"/>
                  </a:lnTo>
                  <a:lnTo>
                    <a:pt x="669" y="5326"/>
                  </a:lnTo>
                  <a:lnTo>
                    <a:pt x="348" y="6287"/>
                  </a:lnTo>
                  <a:lnTo>
                    <a:pt x="144" y="6956"/>
                  </a:lnTo>
                  <a:lnTo>
                    <a:pt x="87" y="7364"/>
                  </a:lnTo>
                  <a:lnTo>
                    <a:pt x="0" y="7714"/>
                  </a:lnTo>
                  <a:lnTo>
                    <a:pt x="144" y="8063"/>
                  </a:lnTo>
                  <a:lnTo>
                    <a:pt x="320" y="77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BF1E88A1-D40B-43B8-8B72-FA3D7FA3C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38" y="4549775"/>
              <a:ext cx="522288" cy="487362"/>
            </a:xfrm>
            <a:custGeom>
              <a:avLst/>
              <a:gdLst>
                <a:gd name="T0" fmla="*/ 2147483647 w 1972"/>
                <a:gd name="T1" fmla="*/ 2147483647 h 1844"/>
                <a:gd name="T2" fmla="*/ 2147483647 w 1972"/>
                <a:gd name="T3" fmla="*/ 2147483647 h 1844"/>
                <a:gd name="T4" fmla="*/ 2147483647 w 1972"/>
                <a:gd name="T5" fmla="*/ 2147483647 h 1844"/>
                <a:gd name="T6" fmla="*/ 2147483647 w 1972"/>
                <a:gd name="T7" fmla="*/ 2147483647 h 1844"/>
                <a:gd name="T8" fmla="*/ 2147483647 w 1972"/>
                <a:gd name="T9" fmla="*/ 2147483647 h 1844"/>
                <a:gd name="T10" fmla="*/ 2147483647 w 1972"/>
                <a:gd name="T11" fmla="*/ 2147483647 h 1844"/>
                <a:gd name="T12" fmla="*/ 2147483647 w 1972"/>
                <a:gd name="T13" fmla="*/ 2147483647 h 1844"/>
                <a:gd name="T14" fmla="*/ 2147483647 w 1972"/>
                <a:gd name="T15" fmla="*/ 2147483647 h 1844"/>
                <a:gd name="T16" fmla="*/ 2147483647 w 1972"/>
                <a:gd name="T17" fmla="*/ 2147483647 h 1844"/>
                <a:gd name="T18" fmla="*/ 2147483647 w 1972"/>
                <a:gd name="T19" fmla="*/ 2147483647 h 1844"/>
                <a:gd name="T20" fmla="*/ 2147483647 w 1972"/>
                <a:gd name="T21" fmla="*/ 2147483647 h 1844"/>
                <a:gd name="T22" fmla="*/ 2147483647 w 1972"/>
                <a:gd name="T23" fmla="*/ 2147483647 h 1844"/>
                <a:gd name="T24" fmla="*/ 2147483647 w 1972"/>
                <a:gd name="T25" fmla="*/ 2147483647 h 1844"/>
                <a:gd name="T26" fmla="*/ 2147483647 w 1972"/>
                <a:gd name="T27" fmla="*/ 2147483647 h 1844"/>
                <a:gd name="T28" fmla="*/ 2147483647 w 1972"/>
                <a:gd name="T29" fmla="*/ 2147483647 h 1844"/>
                <a:gd name="T30" fmla="*/ 2147483647 w 1972"/>
                <a:gd name="T31" fmla="*/ 2147483647 h 1844"/>
                <a:gd name="T32" fmla="*/ 2147483647 w 1972"/>
                <a:gd name="T33" fmla="*/ 2147483647 h 1844"/>
                <a:gd name="T34" fmla="*/ 2147483647 w 1972"/>
                <a:gd name="T35" fmla="*/ 2147483647 h 1844"/>
                <a:gd name="T36" fmla="*/ 2147483647 w 1972"/>
                <a:gd name="T37" fmla="*/ 2147483647 h 1844"/>
                <a:gd name="T38" fmla="*/ 2147483647 w 1972"/>
                <a:gd name="T39" fmla="*/ 2147483647 h 1844"/>
                <a:gd name="T40" fmla="*/ 2147483647 w 1972"/>
                <a:gd name="T41" fmla="*/ 2147483647 h 1844"/>
                <a:gd name="T42" fmla="*/ 2147483647 w 1972"/>
                <a:gd name="T43" fmla="*/ 2147483647 h 1844"/>
                <a:gd name="T44" fmla="*/ 2147483647 w 1972"/>
                <a:gd name="T45" fmla="*/ 2147483647 h 1844"/>
                <a:gd name="T46" fmla="*/ 2147483647 w 1972"/>
                <a:gd name="T47" fmla="*/ 2147483647 h 1844"/>
                <a:gd name="T48" fmla="*/ 2147483647 w 1972"/>
                <a:gd name="T49" fmla="*/ 2147483647 h 1844"/>
                <a:gd name="T50" fmla="*/ 2147483647 w 1972"/>
                <a:gd name="T51" fmla="*/ 2147483647 h 1844"/>
                <a:gd name="T52" fmla="*/ 2147483647 w 1972"/>
                <a:gd name="T53" fmla="*/ 2147483647 h 1844"/>
                <a:gd name="T54" fmla="*/ 2147483647 w 1972"/>
                <a:gd name="T55" fmla="*/ 2147483647 h 1844"/>
                <a:gd name="T56" fmla="*/ 2147483647 w 1972"/>
                <a:gd name="T57" fmla="*/ 2147483647 h 1844"/>
                <a:gd name="T58" fmla="*/ 2147483647 w 1972"/>
                <a:gd name="T59" fmla="*/ 2147483647 h 1844"/>
                <a:gd name="T60" fmla="*/ 2147483647 w 1972"/>
                <a:gd name="T61" fmla="*/ 2147483647 h 1844"/>
                <a:gd name="T62" fmla="*/ 2147483647 w 1972"/>
                <a:gd name="T63" fmla="*/ 2147483647 h 1844"/>
                <a:gd name="T64" fmla="*/ 2147483647 w 1972"/>
                <a:gd name="T65" fmla="*/ 2147483647 h 1844"/>
                <a:gd name="T66" fmla="*/ 2147483647 w 1972"/>
                <a:gd name="T67" fmla="*/ 2147483647 h 1844"/>
                <a:gd name="T68" fmla="*/ 2147483647 w 1972"/>
                <a:gd name="T69" fmla="*/ 2147483647 h 1844"/>
                <a:gd name="T70" fmla="*/ 2147483647 w 1972"/>
                <a:gd name="T71" fmla="*/ 2147483647 h 1844"/>
                <a:gd name="T72" fmla="*/ 2147483647 w 1972"/>
                <a:gd name="T73" fmla="*/ 2147483647 h 1844"/>
                <a:gd name="T74" fmla="*/ 2147483647 w 1972"/>
                <a:gd name="T75" fmla="*/ 2147483647 h 1844"/>
                <a:gd name="T76" fmla="*/ 2147483647 w 1972"/>
                <a:gd name="T77" fmla="*/ 2147483647 h 1844"/>
                <a:gd name="T78" fmla="*/ 2147483647 w 1972"/>
                <a:gd name="T79" fmla="*/ 2147483647 h 1844"/>
                <a:gd name="T80" fmla="*/ 2147483647 w 1972"/>
                <a:gd name="T81" fmla="*/ 2147483647 h 1844"/>
                <a:gd name="T82" fmla="*/ 2147483647 w 1972"/>
                <a:gd name="T83" fmla="*/ 2147483647 h 1844"/>
                <a:gd name="T84" fmla="*/ 2147483647 w 1972"/>
                <a:gd name="T85" fmla="*/ 2147483647 h 1844"/>
                <a:gd name="T86" fmla="*/ 2147483647 w 1972"/>
                <a:gd name="T87" fmla="*/ 0 h 1844"/>
                <a:gd name="T88" fmla="*/ 2147483647 w 1972"/>
                <a:gd name="T89" fmla="*/ 2147483647 h 1844"/>
                <a:gd name="T90" fmla="*/ 2147483647 w 1972"/>
                <a:gd name="T91" fmla="*/ 2147483647 h 1844"/>
                <a:gd name="T92" fmla="*/ 2147483647 w 1972"/>
                <a:gd name="T93" fmla="*/ 2147483647 h 1844"/>
                <a:gd name="T94" fmla="*/ 2147483647 w 1972"/>
                <a:gd name="T95" fmla="*/ 2147483647 h 1844"/>
                <a:gd name="T96" fmla="*/ 2147483647 w 1972"/>
                <a:gd name="T97" fmla="*/ 2147483647 h 1844"/>
                <a:gd name="T98" fmla="*/ 2147483647 w 1972"/>
                <a:gd name="T99" fmla="*/ 2147483647 h 1844"/>
                <a:gd name="T100" fmla="*/ 2147483647 w 1972"/>
                <a:gd name="T101" fmla="*/ 2147483647 h 1844"/>
                <a:gd name="T102" fmla="*/ 2147483647 w 1972"/>
                <a:gd name="T103" fmla="*/ 2147483647 h 1844"/>
                <a:gd name="T104" fmla="*/ 2147483647 w 1972"/>
                <a:gd name="T105" fmla="*/ 2147483647 h 1844"/>
                <a:gd name="T106" fmla="*/ 2147483647 w 1972"/>
                <a:gd name="T107" fmla="*/ 2147483647 h 1844"/>
                <a:gd name="T108" fmla="*/ 2147483647 w 1972"/>
                <a:gd name="T109" fmla="*/ 2147483647 h 184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72" h="1844">
                  <a:moveTo>
                    <a:pt x="1529" y="746"/>
                  </a:moveTo>
                  <a:lnTo>
                    <a:pt x="1575" y="744"/>
                  </a:lnTo>
                  <a:lnTo>
                    <a:pt x="1621" y="745"/>
                  </a:lnTo>
                  <a:lnTo>
                    <a:pt x="1662" y="751"/>
                  </a:lnTo>
                  <a:lnTo>
                    <a:pt x="1702" y="758"/>
                  </a:lnTo>
                  <a:lnTo>
                    <a:pt x="1740" y="770"/>
                  </a:lnTo>
                  <a:lnTo>
                    <a:pt x="1775" y="785"/>
                  </a:lnTo>
                  <a:lnTo>
                    <a:pt x="1807" y="801"/>
                  </a:lnTo>
                  <a:lnTo>
                    <a:pt x="1837" y="821"/>
                  </a:lnTo>
                  <a:lnTo>
                    <a:pt x="1863" y="842"/>
                  </a:lnTo>
                  <a:lnTo>
                    <a:pt x="1888" y="866"/>
                  </a:lnTo>
                  <a:lnTo>
                    <a:pt x="1910" y="891"/>
                  </a:lnTo>
                  <a:lnTo>
                    <a:pt x="1927" y="917"/>
                  </a:lnTo>
                  <a:lnTo>
                    <a:pt x="1943" y="945"/>
                  </a:lnTo>
                  <a:lnTo>
                    <a:pt x="1955" y="972"/>
                  </a:lnTo>
                  <a:lnTo>
                    <a:pt x="1964" y="1002"/>
                  </a:lnTo>
                  <a:lnTo>
                    <a:pt x="1969" y="1031"/>
                  </a:lnTo>
                  <a:lnTo>
                    <a:pt x="1972" y="1060"/>
                  </a:lnTo>
                  <a:lnTo>
                    <a:pt x="1970" y="1090"/>
                  </a:lnTo>
                  <a:lnTo>
                    <a:pt x="1965" y="1118"/>
                  </a:lnTo>
                  <a:lnTo>
                    <a:pt x="1957" y="1146"/>
                  </a:lnTo>
                  <a:lnTo>
                    <a:pt x="1945" y="1172"/>
                  </a:lnTo>
                  <a:lnTo>
                    <a:pt x="1930" y="1199"/>
                  </a:lnTo>
                  <a:lnTo>
                    <a:pt x="1910" y="1223"/>
                  </a:lnTo>
                  <a:lnTo>
                    <a:pt x="1887" y="1245"/>
                  </a:lnTo>
                  <a:lnTo>
                    <a:pt x="1859" y="1266"/>
                  </a:lnTo>
                  <a:lnTo>
                    <a:pt x="1828" y="1284"/>
                  </a:lnTo>
                  <a:lnTo>
                    <a:pt x="1792" y="1300"/>
                  </a:lnTo>
                  <a:lnTo>
                    <a:pt x="1752" y="1314"/>
                  </a:lnTo>
                  <a:lnTo>
                    <a:pt x="1708" y="1324"/>
                  </a:lnTo>
                  <a:lnTo>
                    <a:pt x="1660" y="1330"/>
                  </a:lnTo>
                  <a:lnTo>
                    <a:pt x="1607" y="1334"/>
                  </a:lnTo>
                  <a:lnTo>
                    <a:pt x="1550" y="1334"/>
                  </a:lnTo>
                  <a:lnTo>
                    <a:pt x="1579" y="1373"/>
                  </a:lnTo>
                  <a:lnTo>
                    <a:pt x="1598" y="1414"/>
                  </a:lnTo>
                  <a:lnTo>
                    <a:pt x="1612" y="1453"/>
                  </a:lnTo>
                  <a:lnTo>
                    <a:pt x="1617" y="1493"/>
                  </a:lnTo>
                  <a:lnTo>
                    <a:pt x="1615" y="1530"/>
                  </a:lnTo>
                  <a:lnTo>
                    <a:pt x="1607" y="1567"/>
                  </a:lnTo>
                  <a:lnTo>
                    <a:pt x="1593" y="1602"/>
                  </a:lnTo>
                  <a:lnTo>
                    <a:pt x="1574" y="1635"/>
                  </a:lnTo>
                  <a:lnTo>
                    <a:pt x="1550" y="1667"/>
                  </a:lnTo>
                  <a:lnTo>
                    <a:pt x="1522" y="1697"/>
                  </a:lnTo>
                  <a:lnTo>
                    <a:pt x="1490" y="1725"/>
                  </a:lnTo>
                  <a:lnTo>
                    <a:pt x="1454" y="1750"/>
                  </a:lnTo>
                  <a:lnTo>
                    <a:pt x="1416" y="1772"/>
                  </a:lnTo>
                  <a:lnTo>
                    <a:pt x="1375" y="1792"/>
                  </a:lnTo>
                  <a:lnTo>
                    <a:pt x="1334" y="1810"/>
                  </a:lnTo>
                  <a:lnTo>
                    <a:pt x="1289" y="1823"/>
                  </a:lnTo>
                  <a:lnTo>
                    <a:pt x="1245" y="1834"/>
                  </a:lnTo>
                  <a:lnTo>
                    <a:pt x="1200" y="1841"/>
                  </a:lnTo>
                  <a:lnTo>
                    <a:pt x="1156" y="1844"/>
                  </a:lnTo>
                  <a:lnTo>
                    <a:pt x="1112" y="1843"/>
                  </a:lnTo>
                  <a:lnTo>
                    <a:pt x="1069" y="1837"/>
                  </a:lnTo>
                  <a:lnTo>
                    <a:pt x="1028" y="1828"/>
                  </a:lnTo>
                  <a:lnTo>
                    <a:pt x="989" y="1814"/>
                  </a:lnTo>
                  <a:lnTo>
                    <a:pt x="953" y="1795"/>
                  </a:lnTo>
                  <a:lnTo>
                    <a:pt x="920" y="1772"/>
                  </a:lnTo>
                  <a:lnTo>
                    <a:pt x="891" y="1743"/>
                  </a:lnTo>
                  <a:lnTo>
                    <a:pt x="867" y="1709"/>
                  </a:lnTo>
                  <a:lnTo>
                    <a:pt x="846" y="1670"/>
                  </a:lnTo>
                  <a:lnTo>
                    <a:pt x="831" y="1625"/>
                  </a:lnTo>
                  <a:lnTo>
                    <a:pt x="821" y="1573"/>
                  </a:lnTo>
                  <a:lnTo>
                    <a:pt x="819" y="1516"/>
                  </a:lnTo>
                  <a:lnTo>
                    <a:pt x="822" y="1453"/>
                  </a:lnTo>
                  <a:lnTo>
                    <a:pt x="782" y="1499"/>
                  </a:lnTo>
                  <a:lnTo>
                    <a:pt x="737" y="1538"/>
                  </a:lnTo>
                  <a:lnTo>
                    <a:pt x="692" y="1569"/>
                  </a:lnTo>
                  <a:lnTo>
                    <a:pt x="645" y="1592"/>
                  </a:lnTo>
                  <a:lnTo>
                    <a:pt x="596" y="1609"/>
                  </a:lnTo>
                  <a:lnTo>
                    <a:pt x="547" y="1620"/>
                  </a:lnTo>
                  <a:lnTo>
                    <a:pt x="497" y="1623"/>
                  </a:lnTo>
                  <a:lnTo>
                    <a:pt x="448" y="1622"/>
                  </a:lnTo>
                  <a:lnTo>
                    <a:pt x="399" y="1615"/>
                  </a:lnTo>
                  <a:lnTo>
                    <a:pt x="351" y="1603"/>
                  </a:lnTo>
                  <a:lnTo>
                    <a:pt x="305" y="1587"/>
                  </a:lnTo>
                  <a:lnTo>
                    <a:pt x="260" y="1566"/>
                  </a:lnTo>
                  <a:lnTo>
                    <a:pt x="216" y="1541"/>
                  </a:lnTo>
                  <a:lnTo>
                    <a:pt x="177" y="1514"/>
                  </a:lnTo>
                  <a:lnTo>
                    <a:pt x="140" y="1483"/>
                  </a:lnTo>
                  <a:lnTo>
                    <a:pt x="106" y="1448"/>
                  </a:lnTo>
                  <a:lnTo>
                    <a:pt x="76" y="1413"/>
                  </a:lnTo>
                  <a:lnTo>
                    <a:pt x="51" y="1374"/>
                  </a:lnTo>
                  <a:lnTo>
                    <a:pt x="30" y="1336"/>
                  </a:lnTo>
                  <a:lnTo>
                    <a:pt x="14" y="1295"/>
                  </a:lnTo>
                  <a:lnTo>
                    <a:pt x="5" y="1254"/>
                  </a:lnTo>
                  <a:lnTo>
                    <a:pt x="0" y="1212"/>
                  </a:lnTo>
                  <a:lnTo>
                    <a:pt x="2" y="1170"/>
                  </a:lnTo>
                  <a:lnTo>
                    <a:pt x="11" y="1129"/>
                  </a:lnTo>
                  <a:lnTo>
                    <a:pt x="27" y="1090"/>
                  </a:lnTo>
                  <a:lnTo>
                    <a:pt x="51" y="1050"/>
                  </a:lnTo>
                  <a:lnTo>
                    <a:pt x="82" y="1012"/>
                  </a:lnTo>
                  <a:lnTo>
                    <a:pt x="123" y="977"/>
                  </a:lnTo>
                  <a:lnTo>
                    <a:pt x="171" y="943"/>
                  </a:lnTo>
                  <a:lnTo>
                    <a:pt x="230" y="913"/>
                  </a:lnTo>
                  <a:lnTo>
                    <a:pt x="297" y="885"/>
                  </a:lnTo>
                  <a:lnTo>
                    <a:pt x="375" y="861"/>
                  </a:lnTo>
                  <a:lnTo>
                    <a:pt x="354" y="865"/>
                  </a:lnTo>
                  <a:lnTo>
                    <a:pt x="335" y="866"/>
                  </a:lnTo>
                  <a:lnTo>
                    <a:pt x="315" y="865"/>
                  </a:lnTo>
                  <a:lnTo>
                    <a:pt x="296" y="862"/>
                  </a:lnTo>
                  <a:lnTo>
                    <a:pt x="278" y="857"/>
                  </a:lnTo>
                  <a:lnTo>
                    <a:pt x="261" y="849"/>
                  </a:lnTo>
                  <a:lnTo>
                    <a:pt x="244" y="839"/>
                  </a:lnTo>
                  <a:lnTo>
                    <a:pt x="229" y="827"/>
                  </a:lnTo>
                  <a:lnTo>
                    <a:pt x="213" y="813"/>
                  </a:lnTo>
                  <a:lnTo>
                    <a:pt x="199" y="799"/>
                  </a:lnTo>
                  <a:lnTo>
                    <a:pt x="186" y="783"/>
                  </a:lnTo>
                  <a:lnTo>
                    <a:pt x="172" y="765"/>
                  </a:lnTo>
                  <a:lnTo>
                    <a:pt x="160" y="746"/>
                  </a:lnTo>
                  <a:lnTo>
                    <a:pt x="149" y="726"/>
                  </a:lnTo>
                  <a:lnTo>
                    <a:pt x="138" y="705"/>
                  </a:lnTo>
                  <a:lnTo>
                    <a:pt x="128" y="683"/>
                  </a:lnTo>
                  <a:lnTo>
                    <a:pt x="119" y="661"/>
                  </a:lnTo>
                  <a:lnTo>
                    <a:pt x="110" y="639"/>
                  </a:lnTo>
                  <a:lnTo>
                    <a:pt x="103" y="616"/>
                  </a:lnTo>
                  <a:lnTo>
                    <a:pt x="96" y="593"/>
                  </a:lnTo>
                  <a:lnTo>
                    <a:pt x="91" y="571"/>
                  </a:lnTo>
                  <a:lnTo>
                    <a:pt x="85" y="547"/>
                  </a:lnTo>
                  <a:lnTo>
                    <a:pt x="81" y="524"/>
                  </a:lnTo>
                  <a:lnTo>
                    <a:pt x="77" y="502"/>
                  </a:lnTo>
                  <a:lnTo>
                    <a:pt x="75" y="480"/>
                  </a:lnTo>
                  <a:lnTo>
                    <a:pt x="73" y="459"/>
                  </a:lnTo>
                  <a:lnTo>
                    <a:pt x="72" y="439"/>
                  </a:lnTo>
                  <a:lnTo>
                    <a:pt x="72" y="420"/>
                  </a:lnTo>
                  <a:lnTo>
                    <a:pt x="72" y="402"/>
                  </a:lnTo>
                  <a:lnTo>
                    <a:pt x="73" y="385"/>
                  </a:lnTo>
                  <a:lnTo>
                    <a:pt x="76" y="370"/>
                  </a:lnTo>
                  <a:lnTo>
                    <a:pt x="78" y="355"/>
                  </a:lnTo>
                  <a:lnTo>
                    <a:pt x="88" y="323"/>
                  </a:lnTo>
                  <a:lnTo>
                    <a:pt x="99" y="294"/>
                  </a:lnTo>
                  <a:lnTo>
                    <a:pt x="112" y="267"/>
                  </a:lnTo>
                  <a:lnTo>
                    <a:pt x="126" y="243"/>
                  </a:lnTo>
                  <a:lnTo>
                    <a:pt x="140" y="219"/>
                  </a:lnTo>
                  <a:lnTo>
                    <a:pt x="157" y="199"/>
                  </a:lnTo>
                  <a:lnTo>
                    <a:pt x="173" y="181"/>
                  </a:lnTo>
                  <a:lnTo>
                    <a:pt x="192" y="164"/>
                  </a:lnTo>
                  <a:lnTo>
                    <a:pt x="211" y="150"/>
                  </a:lnTo>
                  <a:lnTo>
                    <a:pt x="232" y="138"/>
                  </a:lnTo>
                  <a:lnTo>
                    <a:pt x="253" y="127"/>
                  </a:lnTo>
                  <a:lnTo>
                    <a:pt x="275" y="117"/>
                  </a:lnTo>
                  <a:lnTo>
                    <a:pt x="297" y="110"/>
                  </a:lnTo>
                  <a:lnTo>
                    <a:pt x="320" y="103"/>
                  </a:lnTo>
                  <a:lnTo>
                    <a:pt x="345" y="99"/>
                  </a:lnTo>
                  <a:lnTo>
                    <a:pt x="369" y="96"/>
                  </a:lnTo>
                  <a:lnTo>
                    <a:pt x="394" y="95"/>
                  </a:lnTo>
                  <a:lnTo>
                    <a:pt x="420" y="93"/>
                  </a:lnTo>
                  <a:lnTo>
                    <a:pt x="445" y="95"/>
                  </a:lnTo>
                  <a:lnTo>
                    <a:pt x="471" y="97"/>
                  </a:lnTo>
                  <a:lnTo>
                    <a:pt x="497" y="99"/>
                  </a:lnTo>
                  <a:lnTo>
                    <a:pt x="523" y="103"/>
                  </a:lnTo>
                  <a:lnTo>
                    <a:pt x="550" y="108"/>
                  </a:lnTo>
                  <a:lnTo>
                    <a:pt x="576" y="114"/>
                  </a:lnTo>
                  <a:lnTo>
                    <a:pt x="603" y="121"/>
                  </a:lnTo>
                  <a:lnTo>
                    <a:pt x="629" y="128"/>
                  </a:lnTo>
                  <a:lnTo>
                    <a:pt x="656" y="136"/>
                  </a:lnTo>
                  <a:lnTo>
                    <a:pt x="682" y="145"/>
                  </a:lnTo>
                  <a:lnTo>
                    <a:pt x="733" y="164"/>
                  </a:lnTo>
                  <a:lnTo>
                    <a:pt x="783" y="184"/>
                  </a:lnTo>
                  <a:lnTo>
                    <a:pt x="784" y="160"/>
                  </a:lnTo>
                  <a:lnTo>
                    <a:pt x="788" y="136"/>
                  </a:lnTo>
                  <a:lnTo>
                    <a:pt x="796" y="117"/>
                  </a:lnTo>
                  <a:lnTo>
                    <a:pt x="805" y="98"/>
                  </a:lnTo>
                  <a:lnTo>
                    <a:pt x="816" y="81"/>
                  </a:lnTo>
                  <a:lnTo>
                    <a:pt x="830" y="66"/>
                  </a:lnTo>
                  <a:lnTo>
                    <a:pt x="845" y="53"/>
                  </a:lnTo>
                  <a:lnTo>
                    <a:pt x="862" y="40"/>
                  </a:lnTo>
                  <a:lnTo>
                    <a:pt x="881" y="30"/>
                  </a:lnTo>
                  <a:lnTo>
                    <a:pt x="901" y="22"/>
                  </a:lnTo>
                  <a:lnTo>
                    <a:pt x="922" y="15"/>
                  </a:lnTo>
                  <a:lnTo>
                    <a:pt x="945" y="9"/>
                  </a:lnTo>
                  <a:lnTo>
                    <a:pt x="968" y="5"/>
                  </a:lnTo>
                  <a:lnTo>
                    <a:pt x="992" y="2"/>
                  </a:lnTo>
                  <a:lnTo>
                    <a:pt x="1017" y="0"/>
                  </a:lnTo>
                  <a:lnTo>
                    <a:pt x="1043" y="0"/>
                  </a:lnTo>
                  <a:lnTo>
                    <a:pt x="1069" y="0"/>
                  </a:lnTo>
                  <a:lnTo>
                    <a:pt x="1095" y="1"/>
                  </a:lnTo>
                  <a:lnTo>
                    <a:pt x="1122" y="3"/>
                  </a:lnTo>
                  <a:lnTo>
                    <a:pt x="1148" y="5"/>
                  </a:lnTo>
                  <a:lnTo>
                    <a:pt x="1173" y="9"/>
                  </a:lnTo>
                  <a:lnTo>
                    <a:pt x="1200" y="14"/>
                  </a:lnTo>
                  <a:lnTo>
                    <a:pt x="1225" y="18"/>
                  </a:lnTo>
                  <a:lnTo>
                    <a:pt x="1250" y="25"/>
                  </a:lnTo>
                  <a:lnTo>
                    <a:pt x="1274" y="30"/>
                  </a:lnTo>
                  <a:lnTo>
                    <a:pt x="1297" y="37"/>
                  </a:lnTo>
                  <a:lnTo>
                    <a:pt x="1319" y="44"/>
                  </a:lnTo>
                  <a:lnTo>
                    <a:pt x="1340" y="51"/>
                  </a:lnTo>
                  <a:lnTo>
                    <a:pt x="1359" y="59"/>
                  </a:lnTo>
                  <a:lnTo>
                    <a:pt x="1378" y="67"/>
                  </a:lnTo>
                  <a:lnTo>
                    <a:pt x="1394" y="75"/>
                  </a:lnTo>
                  <a:lnTo>
                    <a:pt x="1409" y="82"/>
                  </a:lnTo>
                  <a:lnTo>
                    <a:pt x="1423" y="91"/>
                  </a:lnTo>
                  <a:lnTo>
                    <a:pt x="1439" y="103"/>
                  </a:lnTo>
                  <a:lnTo>
                    <a:pt x="1456" y="118"/>
                  </a:lnTo>
                  <a:lnTo>
                    <a:pt x="1474" y="134"/>
                  </a:lnTo>
                  <a:lnTo>
                    <a:pt x="1491" y="152"/>
                  </a:lnTo>
                  <a:lnTo>
                    <a:pt x="1509" y="172"/>
                  </a:lnTo>
                  <a:lnTo>
                    <a:pt x="1528" y="194"/>
                  </a:lnTo>
                  <a:lnTo>
                    <a:pt x="1545" y="217"/>
                  </a:lnTo>
                  <a:lnTo>
                    <a:pt x="1564" y="241"/>
                  </a:lnTo>
                  <a:lnTo>
                    <a:pt x="1582" y="267"/>
                  </a:lnTo>
                  <a:lnTo>
                    <a:pt x="1598" y="293"/>
                  </a:lnTo>
                  <a:lnTo>
                    <a:pt x="1615" y="321"/>
                  </a:lnTo>
                  <a:lnTo>
                    <a:pt x="1630" y="349"/>
                  </a:lnTo>
                  <a:lnTo>
                    <a:pt x="1645" y="376"/>
                  </a:lnTo>
                  <a:lnTo>
                    <a:pt x="1658" y="405"/>
                  </a:lnTo>
                  <a:lnTo>
                    <a:pt x="1670" y="432"/>
                  </a:lnTo>
                  <a:lnTo>
                    <a:pt x="1680" y="461"/>
                  </a:lnTo>
                  <a:lnTo>
                    <a:pt x="1689" y="489"/>
                  </a:lnTo>
                  <a:lnTo>
                    <a:pt x="1696" y="516"/>
                  </a:lnTo>
                  <a:lnTo>
                    <a:pt x="1700" y="543"/>
                  </a:lnTo>
                  <a:lnTo>
                    <a:pt x="1702" y="568"/>
                  </a:lnTo>
                  <a:lnTo>
                    <a:pt x="1702" y="594"/>
                  </a:lnTo>
                  <a:lnTo>
                    <a:pt x="1699" y="617"/>
                  </a:lnTo>
                  <a:lnTo>
                    <a:pt x="1693" y="639"/>
                  </a:lnTo>
                  <a:lnTo>
                    <a:pt x="1686" y="660"/>
                  </a:lnTo>
                  <a:lnTo>
                    <a:pt x="1673" y="679"/>
                  </a:lnTo>
                  <a:lnTo>
                    <a:pt x="1659" y="696"/>
                  </a:lnTo>
                  <a:lnTo>
                    <a:pt x="1640" y="711"/>
                  </a:lnTo>
                  <a:lnTo>
                    <a:pt x="1618" y="724"/>
                  </a:lnTo>
                  <a:lnTo>
                    <a:pt x="1593" y="734"/>
                  </a:lnTo>
                  <a:lnTo>
                    <a:pt x="1562" y="742"/>
                  </a:lnTo>
                  <a:lnTo>
                    <a:pt x="1529" y="746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0">
              <a:extLst>
                <a:ext uri="{FF2B5EF4-FFF2-40B4-BE49-F238E27FC236}">
                  <a16:creationId xmlns:a16="http://schemas.microsoft.com/office/drawing/2014/main" id="{281CC907-71BC-4CAE-B501-82070D8CC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3" y="4143375"/>
              <a:ext cx="133350" cy="103187"/>
            </a:xfrm>
            <a:custGeom>
              <a:avLst/>
              <a:gdLst>
                <a:gd name="T0" fmla="*/ 2147483647 w 504"/>
                <a:gd name="T1" fmla="*/ 2147483647 h 389"/>
                <a:gd name="T2" fmla="*/ 2147483647 w 504"/>
                <a:gd name="T3" fmla="*/ 2147483647 h 389"/>
                <a:gd name="T4" fmla="*/ 2147483647 w 504"/>
                <a:gd name="T5" fmla="*/ 2147483647 h 389"/>
                <a:gd name="T6" fmla="*/ 2147483647 w 504"/>
                <a:gd name="T7" fmla="*/ 2147483647 h 389"/>
                <a:gd name="T8" fmla="*/ 2147483647 w 504"/>
                <a:gd name="T9" fmla="*/ 2147483647 h 389"/>
                <a:gd name="T10" fmla="*/ 2147483647 w 504"/>
                <a:gd name="T11" fmla="*/ 2147483647 h 389"/>
                <a:gd name="T12" fmla="*/ 2147483647 w 504"/>
                <a:gd name="T13" fmla="*/ 2147483647 h 389"/>
                <a:gd name="T14" fmla="*/ 2147483647 w 504"/>
                <a:gd name="T15" fmla="*/ 2147483647 h 389"/>
                <a:gd name="T16" fmla="*/ 2147483647 w 504"/>
                <a:gd name="T17" fmla="*/ 2147483647 h 389"/>
                <a:gd name="T18" fmla="*/ 2147483647 w 504"/>
                <a:gd name="T19" fmla="*/ 2147483647 h 389"/>
                <a:gd name="T20" fmla="*/ 0 w 504"/>
                <a:gd name="T21" fmla="*/ 2147483647 h 389"/>
                <a:gd name="T22" fmla="*/ 2147483647 w 504"/>
                <a:gd name="T23" fmla="*/ 2147483647 h 389"/>
                <a:gd name="T24" fmla="*/ 2147483647 w 504"/>
                <a:gd name="T25" fmla="*/ 2147483647 h 389"/>
                <a:gd name="T26" fmla="*/ 2147483647 w 504"/>
                <a:gd name="T27" fmla="*/ 2147483647 h 389"/>
                <a:gd name="T28" fmla="*/ 2147483647 w 504"/>
                <a:gd name="T29" fmla="*/ 2147483647 h 389"/>
                <a:gd name="T30" fmla="*/ 2147483647 w 504"/>
                <a:gd name="T31" fmla="*/ 2147483647 h 389"/>
                <a:gd name="T32" fmla="*/ 2147483647 w 504"/>
                <a:gd name="T33" fmla="*/ 2147483647 h 389"/>
                <a:gd name="T34" fmla="*/ 2147483647 w 504"/>
                <a:gd name="T35" fmla="*/ 0 h 389"/>
                <a:gd name="T36" fmla="*/ 2147483647 w 504"/>
                <a:gd name="T37" fmla="*/ 2147483647 h 389"/>
                <a:gd name="T38" fmla="*/ 2147483647 w 504"/>
                <a:gd name="T39" fmla="*/ 2147483647 h 389"/>
                <a:gd name="T40" fmla="*/ 2147483647 w 504"/>
                <a:gd name="T41" fmla="*/ 2147483647 h 389"/>
                <a:gd name="T42" fmla="*/ 2147483647 w 504"/>
                <a:gd name="T43" fmla="*/ 2147483647 h 389"/>
                <a:gd name="T44" fmla="*/ 2147483647 w 504"/>
                <a:gd name="T45" fmla="*/ 2147483647 h 389"/>
                <a:gd name="T46" fmla="*/ 2147483647 w 504"/>
                <a:gd name="T47" fmla="*/ 2147483647 h 389"/>
                <a:gd name="T48" fmla="*/ 2147483647 w 504"/>
                <a:gd name="T49" fmla="*/ 2147483647 h 389"/>
                <a:gd name="T50" fmla="*/ 2147483647 w 504"/>
                <a:gd name="T51" fmla="*/ 2147483647 h 389"/>
                <a:gd name="T52" fmla="*/ 2147483647 w 504"/>
                <a:gd name="T53" fmla="*/ 2147483647 h 389"/>
                <a:gd name="T54" fmla="*/ 2147483647 w 504"/>
                <a:gd name="T55" fmla="*/ 2147483647 h 389"/>
                <a:gd name="T56" fmla="*/ 2147483647 w 504"/>
                <a:gd name="T57" fmla="*/ 2147483647 h 389"/>
                <a:gd name="T58" fmla="*/ 2147483647 w 504"/>
                <a:gd name="T59" fmla="*/ 2147483647 h 389"/>
                <a:gd name="T60" fmla="*/ 2147483647 w 504"/>
                <a:gd name="T61" fmla="*/ 2147483647 h 389"/>
                <a:gd name="T62" fmla="*/ 2147483647 w 504"/>
                <a:gd name="T63" fmla="*/ 2147483647 h 389"/>
                <a:gd name="T64" fmla="*/ 2147483647 w 504"/>
                <a:gd name="T65" fmla="*/ 2147483647 h 3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04" h="389">
                  <a:moveTo>
                    <a:pt x="357" y="355"/>
                  </a:moveTo>
                  <a:lnTo>
                    <a:pt x="334" y="368"/>
                  </a:lnTo>
                  <a:lnTo>
                    <a:pt x="311" y="376"/>
                  </a:lnTo>
                  <a:lnTo>
                    <a:pt x="287" y="382"/>
                  </a:lnTo>
                  <a:lnTo>
                    <a:pt x="263" y="385"/>
                  </a:lnTo>
                  <a:lnTo>
                    <a:pt x="239" y="386"/>
                  </a:lnTo>
                  <a:lnTo>
                    <a:pt x="216" y="384"/>
                  </a:lnTo>
                  <a:lnTo>
                    <a:pt x="193" y="380"/>
                  </a:lnTo>
                  <a:lnTo>
                    <a:pt x="171" y="374"/>
                  </a:lnTo>
                  <a:lnTo>
                    <a:pt x="150" y="365"/>
                  </a:lnTo>
                  <a:lnTo>
                    <a:pt x="129" y="355"/>
                  </a:lnTo>
                  <a:lnTo>
                    <a:pt x="109" y="344"/>
                  </a:lnTo>
                  <a:lnTo>
                    <a:pt x="90" y="331"/>
                  </a:lnTo>
                  <a:lnTo>
                    <a:pt x="74" y="317"/>
                  </a:lnTo>
                  <a:lnTo>
                    <a:pt x="57" y="301"/>
                  </a:lnTo>
                  <a:lnTo>
                    <a:pt x="43" y="285"/>
                  </a:lnTo>
                  <a:lnTo>
                    <a:pt x="31" y="267"/>
                  </a:lnTo>
                  <a:lnTo>
                    <a:pt x="19" y="249"/>
                  </a:lnTo>
                  <a:lnTo>
                    <a:pt x="12" y="231"/>
                  </a:lnTo>
                  <a:lnTo>
                    <a:pt x="5" y="212"/>
                  </a:lnTo>
                  <a:lnTo>
                    <a:pt x="1" y="193"/>
                  </a:lnTo>
                  <a:lnTo>
                    <a:pt x="0" y="173"/>
                  </a:lnTo>
                  <a:lnTo>
                    <a:pt x="1" y="154"/>
                  </a:lnTo>
                  <a:lnTo>
                    <a:pt x="4" y="136"/>
                  </a:lnTo>
                  <a:lnTo>
                    <a:pt x="11" y="118"/>
                  </a:lnTo>
                  <a:lnTo>
                    <a:pt x="21" y="100"/>
                  </a:lnTo>
                  <a:lnTo>
                    <a:pt x="33" y="84"/>
                  </a:lnTo>
                  <a:lnTo>
                    <a:pt x="49" y="67"/>
                  </a:lnTo>
                  <a:lnTo>
                    <a:pt x="69" y="53"/>
                  </a:lnTo>
                  <a:lnTo>
                    <a:pt x="92" y="38"/>
                  </a:lnTo>
                  <a:lnTo>
                    <a:pt x="119" y="26"/>
                  </a:lnTo>
                  <a:lnTo>
                    <a:pt x="150" y="16"/>
                  </a:lnTo>
                  <a:lnTo>
                    <a:pt x="185" y="8"/>
                  </a:lnTo>
                  <a:lnTo>
                    <a:pt x="218" y="2"/>
                  </a:lnTo>
                  <a:lnTo>
                    <a:pt x="249" y="0"/>
                  </a:lnTo>
                  <a:lnTo>
                    <a:pt x="279" y="0"/>
                  </a:lnTo>
                  <a:lnTo>
                    <a:pt x="308" y="3"/>
                  </a:lnTo>
                  <a:lnTo>
                    <a:pt x="334" y="10"/>
                  </a:lnTo>
                  <a:lnTo>
                    <a:pt x="359" y="19"/>
                  </a:lnTo>
                  <a:lnTo>
                    <a:pt x="382" y="28"/>
                  </a:lnTo>
                  <a:lnTo>
                    <a:pt x="404" y="42"/>
                  </a:lnTo>
                  <a:lnTo>
                    <a:pt x="422" y="56"/>
                  </a:lnTo>
                  <a:lnTo>
                    <a:pt x="440" y="72"/>
                  </a:lnTo>
                  <a:lnTo>
                    <a:pt x="455" y="89"/>
                  </a:lnTo>
                  <a:lnTo>
                    <a:pt x="469" y="107"/>
                  </a:lnTo>
                  <a:lnTo>
                    <a:pt x="480" y="127"/>
                  </a:lnTo>
                  <a:lnTo>
                    <a:pt x="489" y="147"/>
                  </a:lnTo>
                  <a:lnTo>
                    <a:pt x="496" y="167"/>
                  </a:lnTo>
                  <a:lnTo>
                    <a:pt x="501" y="188"/>
                  </a:lnTo>
                  <a:lnTo>
                    <a:pt x="503" y="209"/>
                  </a:lnTo>
                  <a:lnTo>
                    <a:pt x="504" y="229"/>
                  </a:lnTo>
                  <a:lnTo>
                    <a:pt x="502" y="249"/>
                  </a:lnTo>
                  <a:lnTo>
                    <a:pt x="497" y="269"/>
                  </a:lnTo>
                  <a:lnTo>
                    <a:pt x="491" y="288"/>
                  </a:lnTo>
                  <a:lnTo>
                    <a:pt x="481" y="307"/>
                  </a:lnTo>
                  <a:lnTo>
                    <a:pt x="469" y="323"/>
                  </a:lnTo>
                  <a:lnTo>
                    <a:pt x="454" y="339"/>
                  </a:lnTo>
                  <a:lnTo>
                    <a:pt x="438" y="352"/>
                  </a:lnTo>
                  <a:lnTo>
                    <a:pt x="418" y="364"/>
                  </a:lnTo>
                  <a:lnTo>
                    <a:pt x="396" y="374"/>
                  </a:lnTo>
                  <a:lnTo>
                    <a:pt x="370" y="382"/>
                  </a:lnTo>
                  <a:lnTo>
                    <a:pt x="343" y="386"/>
                  </a:lnTo>
                  <a:lnTo>
                    <a:pt x="312" y="389"/>
                  </a:lnTo>
                  <a:lnTo>
                    <a:pt x="278" y="389"/>
                  </a:lnTo>
                  <a:lnTo>
                    <a:pt x="241" y="385"/>
                  </a:lnTo>
                  <a:lnTo>
                    <a:pt x="357" y="355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1">
              <a:extLst>
                <a:ext uri="{FF2B5EF4-FFF2-40B4-BE49-F238E27FC236}">
                  <a16:creationId xmlns:a16="http://schemas.microsoft.com/office/drawing/2014/main" id="{FBDD45C1-3AC5-481E-9FBB-7CE6E3F23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3" y="3917950"/>
              <a:ext cx="147638" cy="127000"/>
            </a:xfrm>
            <a:custGeom>
              <a:avLst/>
              <a:gdLst>
                <a:gd name="T0" fmla="*/ 2147483647 w 562"/>
                <a:gd name="T1" fmla="*/ 2147483647 h 482"/>
                <a:gd name="T2" fmla="*/ 2147483647 w 562"/>
                <a:gd name="T3" fmla="*/ 2147483647 h 482"/>
                <a:gd name="T4" fmla="*/ 2147483647 w 562"/>
                <a:gd name="T5" fmla="*/ 2147483647 h 482"/>
                <a:gd name="T6" fmla="*/ 2147483647 w 562"/>
                <a:gd name="T7" fmla="*/ 2147483647 h 482"/>
                <a:gd name="T8" fmla="*/ 2147483647 w 562"/>
                <a:gd name="T9" fmla="*/ 2147483647 h 482"/>
                <a:gd name="T10" fmla="*/ 2147483647 w 562"/>
                <a:gd name="T11" fmla="*/ 2147483647 h 482"/>
                <a:gd name="T12" fmla="*/ 2147483647 w 562"/>
                <a:gd name="T13" fmla="*/ 2147483647 h 482"/>
                <a:gd name="T14" fmla="*/ 2147483647 w 562"/>
                <a:gd name="T15" fmla="*/ 2147483647 h 482"/>
                <a:gd name="T16" fmla="*/ 2147483647 w 562"/>
                <a:gd name="T17" fmla="*/ 2147483647 h 482"/>
                <a:gd name="T18" fmla="*/ 2147483647 w 562"/>
                <a:gd name="T19" fmla="*/ 2147483647 h 482"/>
                <a:gd name="T20" fmla="*/ 0 w 562"/>
                <a:gd name="T21" fmla="*/ 2147483647 h 482"/>
                <a:gd name="T22" fmla="*/ 2147483647 w 562"/>
                <a:gd name="T23" fmla="*/ 2147483647 h 482"/>
                <a:gd name="T24" fmla="*/ 2147483647 w 562"/>
                <a:gd name="T25" fmla="*/ 2147483647 h 482"/>
                <a:gd name="T26" fmla="*/ 2147483647 w 562"/>
                <a:gd name="T27" fmla="*/ 2147483647 h 482"/>
                <a:gd name="T28" fmla="*/ 2147483647 w 562"/>
                <a:gd name="T29" fmla="*/ 2147483647 h 482"/>
                <a:gd name="T30" fmla="*/ 2147483647 w 562"/>
                <a:gd name="T31" fmla="*/ 2147483647 h 482"/>
                <a:gd name="T32" fmla="*/ 2147483647 w 562"/>
                <a:gd name="T33" fmla="*/ 2147483647 h 482"/>
                <a:gd name="T34" fmla="*/ 2147483647 w 562"/>
                <a:gd name="T35" fmla="*/ 0 h 482"/>
                <a:gd name="T36" fmla="*/ 2147483647 w 562"/>
                <a:gd name="T37" fmla="*/ 2147483647 h 482"/>
                <a:gd name="T38" fmla="*/ 2147483647 w 562"/>
                <a:gd name="T39" fmla="*/ 2147483647 h 482"/>
                <a:gd name="T40" fmla="*/ 2147483647 w 562"/>
                <a:gd name="T41" fmla="*/ 2147483647 h 482"/>
                <a:gd name="T42" fmla="*/ 2147483647 w 562"/>
                <a:gd name="T43" fmla="*/ 2147483647 h 482"/>
                <a:gd name="T44" fmla="*/ 2147483647 w 562"/>
                <a:gd name="T45" fmla="*/ 2147483647 h 482"/>
                <a:gd name="T46" fmla="*/ 2147483647 w 562"/>
                <a:gd name="T47" fmla="*/ 2147483647 h 482"/>
                <a:gd name="T48" fmla="*/ 2147483647 w 562"/>
                <a:gd name="T49" fmla="*/ 2147483647 h 482"/>
                <a:gd name="T50" fmla="*/ 2147483647 w 562"/>
                <a:gd name="T51" fmla="*/ 2147483647 h 482"/>
                <a:gd name="T52" fmla="*/ 2147483647 w 562"/>
                <a:gd name="T53" fmla="*/ 2147483647 h 482"/>
                <a:gd name="T54" fmla="*/ 2147483647 w 562"/>
                <a:gd name="T55" fmla="*/ 2147483647 h 482"/>
                <a:gd name="T56" fmla="*/ 2147483647 w 562"/>
                <a:gd name="T57" fmla="*/ 2147483647 h 482"/>
                <a:gd name="T58" fmla="*/ 2147483647 w 562"/>
                <a:gd name="T59" fmla="*/ 2147483647 h 482"/>
                <a:gd name="T60" fmla="*/ 2147483647 w 562"/>
                <a:gd name="T61" fmla="*/ 2147483647 h 482"/>
                <a:gd name="T62" fmla="*/ 2147483647 w 562"/>
                <a:gd name="T63" fmla="*/ 2147483647 h 482"/>
                <a:gd name="T64" fmla="*/ 2147483647 w 562"/>
                <a:gd name="T65" fmla="*/ 2147483647 h 4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62" h="482">
                  <a:moveTo>
                    <a:pt x="429" y="424"/>
                  </a:moveTo>
                  <a:lnTo>
                    <a:pt x="398" y="434"/>
                  </a:lnTo>
                  <a:lnTo>
                    <a:pt x="367" y="441"/>
                  </a:lnTo>
                  <a:lnTo>
                    <a:pt x="337" y="445"/>
                  </a:lnTo>
                  <a:lnTo>
                    <a:pt x="307" y="446"/>
                  </a:lnTo>
                  <a:lnTo>
                    <a:pt x="279" y="445"/>
                  </a:lnTo>
                  <a:lnTo>
                    <a:pt x="251" y="442"/>
                  </a:lnTo>
                  <a:lnTo>
                    <a:pt x="223" y="436"/>
                  </a:lnTo>
                  <a:lnTo>
                    <a:pt x="198" y="427"/>
                  </a:lnTo>
                  <a:lnTo>
                    <a:pt x="173" y="418"/>
                  </a:lnTo>
                  <a:lnTo>
                    <a:pt x="148" y="407"/>
                  </a:lnTo>
                  <a:lnTo>
                    <a:pt x="126" y="393"/>
                  </a:lnTo>
                  <a:lnTo>
                    <a:pt x="105" y="379"/>
                  </a:lnTo>
                  <a:lnTo>
                    <a:pt x="85" y="362"/>
                  </a:lnTo>
                  <a:lnTo>
                    <a:pt x="68" y="345"/>
                  </a:lnTo>
                  <a:lnTo>
                    <a:pt x="52" y="327"/>
                  </a:lnTo>
                  <a:lnTo>
                    <a:pt x="38" y="308"/>
                  </a:lnTo>
                  <a:lnTo>
                    <a:pt x="26" y="288"/>
                  </a:lnTo>
                  <a:lnTo>
                    <a:pt x="16" y="267"/>
                  </a:lnTo>
                  <a:lnTo>
                    <a:pt x="8" y="247"/>
                  </a:lnTo>
                  <a:lnTo>
                    <a:pt x="3" y="226"/>
                  </a:lnTo>
                  <a:lnTo>
                    <a:pt x="0" y="206"/>
                  </a:lnTo>
                  <a:lnTo>
                    <a:pt x="0" y="185"/>
                  </a:lnTo>
                  <a:lnTo>
                    <a:pt x="3" y="164"/>
                  </a:lnTo>
                  <a:lnTo>
                    <a:pt x="8" y="144"/>
                  </a:lnTo>
                  <a:lnTo>
                    <a:pt x="16" y="124"/>
                  </a:lnTo>
                  <a:lnTo>
                    <a:pt x="27" y="105"/>
                  </a:lnTo>
                  <a:lnTo>
                    <a:pt x="41" y="87"/>
                  </a:lnTo>
                  <a:lnTo>
                    <a:pt x="59" y="70"/>
                  </a:lnTo>
                  <a:lnTo>
                    <a:pt x="80" y="54"/>
                  </a:lnTo>
                  <a:lnTo>
                    <a:pt x="105" y="39"/>
                  </a:lnTo>
                  <a:lnTo>
                    <a:pt x="133" y="27"/>
                  </a:lnTo>
                  <a:lnTo>
                    <a:pt x="165" y="14"/>
                  </a:lnTo>
                  <a:lnTo>
                    <a:pt x="192" y="8"/>
                  </a:lnTo>
                  <a:lnTo>
                    <a:pt x="219" y="2"/>
                  </a:lnTo>
                  <a:lnTo>
                    <a:pt x="245" y="0"/>
                  </a:lnTo>
                  <a:lnTo>
                    <a:pt x="272" y="0"/>
                  </a:lnTo>
                  <a:lnTo>
                    <a:pt x="297" y="2"/>
                  </a:lnTo>
                  <a:lnTo>
                    <a:pt x="323" y="7"/>
                  </a:lnTo>
                  <a:lnTo>
                    <a:pt x="347" y="12"/>
                  </a:lnTo>
                  <a:lnTo>
                    <a:pt x="370" y="20"/>
                  </a:lnTo>
                  <a:lnTo>
                    <a:pt x="392" y="30"/>
                  </a:lnTo>
                  <a:lnTo>
                    <a:pt x="413" y="41"/>
                  </a:lnTo>
                  <a:lnTo>
                    <a:pt x="434" y="54"/>
                  </a:lnTo>
                  <a:lnTo>
                    <a:pt x="453" y="69"/>
                  </a:lnTo>
                  <a:lnTo>
                    <a:pt x="471" y="84"/>
                  </a:lnTo>
                  <a:lnTo>
                    <a:pt x="488" y="101"/>
                  </a:lnTo>
                  <a:lnTo>
                    <a:pt x="503" y="118"/>
                  </a:lnTo>
                  <a:lnTo>
                    <a:pt x="517" y="137"/>
                  </a:lnTo>
                  <a:lnTo>
                    <a:pt x="528" y="157"/>
                  </a:lnTo>
                  <a:lnTo>
                    <a:pt x="539" y="177"/>
                  </a:lnTo>
                  <a:lnTo>
                    <a:pt x="548" y="198"/>
                  </a:lnTo>
                  <a:lnTo>
                    <a:pt x="554" y="220"/>
                  </a:lnTo>
                  <a:lnTo>
                    <a:pt x="559" y="242"/>
                  </a:lnTo>
                  <a:lnTo>
                    <a:pt x="561" y="264"/>
                  </a:lnTo>
                  <a:lnTo>
                    <a:pt x="562" y="286"/>
                  </a:lnTo>
                  <a:lnTo>
                    <a:pt x="561" y="309"/>
                  </a:lnTo>
                  <a:lnTo>
                    <a:pt x="557" y="331"/>
                  </a:lnTo>
                  <a:lnTo>
                    <a:pt x="550" y="355"/>
                  </a:lnTo>
                  <a:lnTo>
                    <a:pt x="541" y="377"/>
                  </a:lnTo>
                  <a:lnTo>
                    <a:pt x="530" y="399"/>
                  </a:lnTo>
                  <a:lnTo>
                    <a:pt x="516" y="421"/>
                  </a:lnTo>
                  <a:lnTo>
                    <a:pt x="499" y="442"/>
                  </a:lnTo>
                  <a:lnTo>
                    <a:pt x="479" y="462"/>
                  </a:lnTo>
                  <a:lnTo>
                    <a:pt x="457" y="482"/>
                  </a:lnTo>
                  <a:lnTo>
                    <a:pt x="429" y="424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42">
              <a:extLst>
                <a:ext uri="{FF2B5EF4-FFF2-40B4-BE49-F238E27FC236}">
                  <a16:creationId xmlns:a16="http://schemas.microsoft.com/office/drawing/2014/main" id="{AD810EA5-96C9-4674-B556-9F9350684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" y="3619500"/>
              <a:ext cx="58738" cy="49212"/>
            </a:xfrm>
            <a:custGeom>
              <a:avLst/>
              <a:gdLst>
                <a:gd name="T0" fmla="*/ 2147483647 w 223"/>
                <a:gd name="T1" fmla="*/ 2147483647 h 185"/>
                <a:gd name="T2" fmla="*/ 2147483647 w 223"/>
                <a:gd name="T3" fmla="*/ 2147483647 h 185"/>
                <a:gd name="T4" fmla="*/ 2147483647 w 223"/>
                <a:gd name="T5" fmla="*/ 2147483647 h 185"/>
                <a:gd name="T6" fmla="*/ 2147483647 w 223"/>
                <a:gd name="T7" fmla="*/ 2147483647 h 185"/>
                <a:gd name="T8" fmla="*/ 2147483647 w 223"/>
                <a:gd name="T9" fmla="*/ 2147483647 h 185"/>
                <a:gd name="T10" fmla="*/ 2147483647 w 223"/>
                <a:gd name="T11" fmla="*/ 2147483647 h 185"/>
                <a:gd name="T12" fmla="*/ 2147483647 w 223"/>
                <a:gd name="T13" fmla="*/ 2147483647 h 185"/>
                <a:gd name="T14" fmla="*/ 2147483647 w 223"/>
                <a:gd name="T15" fmla="*/ 2147483647 h 185"/>
                <a:gd name="T16" fmla="*/ 2147483647 w 223"/>
                <a:gd name="T17" fmla="*/ 2147483647 h 185"/>
                <a:gd name="T18" fmla="*/ 2147483647 w 223"/>
                <a:gd name="T19" fmla="*/ 2147483647 h 185"/>
                <a:gd name="T20" fmla="*/ 2147483647 w 223"/>
                <a:gd name="T21" fmla="*/ 2147483647 h 185"/>
                <a:gd name="T22" fmla="*/ 2147483647 w 223"/>
                <a:gd name="T23" fmla="*/ 2147483647 h 185"/>
                <a:gd name="T24" fmla="*/ 2147483647 w 223"/>
                <a:gd name="T25" fmla="*/ 2147483647 h 185"/>
                <a:gd name="T26" fmla="*/ 2147483647 w 223"/>
                <a:gd name="T27" fmla="*/ 2147483647 h 185"/>
                <a:gd name="T28" fmla="*/ 2147483647 w 223"/>
                <a:gd name="T29" fmla="*/ 2147483647 h 185"/>
                <a:gd name="T30" fmla="*/ 2147483647 w 223"/>
                <a:gd name="T31" fmla="*/ 2147483647 h 185"/>
                <a:gd name="T32" fmla="*/ 2147483647 w 223"/>
                <a:gd name="T33" fmla="*/ 2147483647 h 185"/>
                <a:gd name="T34" fmla="*/ 2147483647 w 223"/>
                <a:gd name="T35" fmla="*/ 2147483647 h 185"/>
                <a:gd name="T36" fmla="*/ 0 w 223"/>
                <a:gd name="T37" fmla="*/ 2147483647 h 185"/>
                <a:gd name="T38" fmla="*/ 0 w 223"/>
                <a:gd name="T39" fmla="*/ 2147483647 h 185"/>
                <a:gd name="T40" fmla="*/ 2147483647 w 223"/>
                <a:gd name="T41" fmla="*/ 2147483647 h 185"/>
                <a:gd name="T42" fmla="*/ 2147483647 w 223"/>
                <a:gd name="T43" fmla="*/ 2147483647 h 185"/>
                <a:gd name="T44" fmla="*/ 2147483647 w 223"/>
                <a:gd name="T45" fmla="*/ 2147483647 h 185"/>
                <a:gd name="T46" fmla="*/ 2147483647 w 223"/>
                <a:gd name="T47" fmla="*/ 2147483647 h 185"/>
                <a:gd name="T48" fmla="*/ 2147483647 w 223"/>
                <a:gd name="T49" fmla="*/ 2147483647 h 185"/>
                <a:gd name="T50" fmla="*/ 2147483647 w 223"/>
                <a:gd name="T51" fmla="*/ 2147483647 h 185"/>
                <a:gd name="T52" fmla="*/ 2147483647 w 223"/>
                <a:gd name="T53" fmla="*/ 2147483647 h 185"/>
                <a:gd name="T54" fmla="*/ 2147483647 w 223"/>
                <a:gd name="T55" fmla="*/ 2147483647 h 185"/>
                <a:gd name="T56" fmla="*/ 2147483647 w 223"/>
                <a:gd name="T57" fmla="*/ 2147483647 h 185"/>
                <a:gd name="T58" fmla="*/ 2147483647 w 223"/>
                <a:gd name="T59" fmla="*/ 2147483647 h 185"/>
                <a:gd name="T60" fmla="*/ 2147483647 w 223"/>
                <a:gd name="T61" fmla="*/ 2147483647 h 185"/>
                <a:gd name="T62" fmla="*/ 2147483647 w 223"/>
                <a:gd name="T63" fmla="*/ 0 h 185"/>
                <a:gd name="T64" fmla="*/ 2147483647 w 223"/>
                <a:gd name="T65" fmla="*/ 0 h 185"/>
                <a:gd name="T66" fmla="*/ 2147483647 w 223"/>
                <a:gd name="T67" fmla="*/ 0 h 185"/>
                <a:gd name="T68" fmla="*/ 2147483647 w 223"/>
                <a:gd name="T69" fmla="*/ 2147483647 h 185"/>
                <a:gd name="T70" fmla="*/ 2147483647 w 223"/>
                <a:gd name="T71" fmla="*/ 2147483647 h 185"/>
                <a:gd name="T72" fmla="*/ 2147483647 w 223"/>
                <a:gd name="T73" fmla="*/ 2147483647 h 185"/>
                <a:gd name="T74" fmla="*/ 2147483647 w 223"/>
                <a:gd name="T75" fmla="*/ 2147483647 h 185"/>
                <a:gd name="T76" fmla="*/ 2147483647 w 223"/>
                <a:gd name="T77" fmla="*/ 2147483647 h 185"/>
                <a:gd name="T78" fmla="*/ 2147483647 w 223"/>
                <a:gd name="T79" fmla="*/ 2147483647 h 185"/>
                <a:gd name="T80" fmla="*/ 2147483647 w 223"/>
                <a:gd name="T81" fmla="*/ 2147483647 h 185"/>
                <a:gd name="T82" fmla="*/ 2147483647 w 223"/>
                <a:gd name="T83" fmla="*/ 2147483647 h 185"/>
                <a:gd name="T84" fmla="*/ 2147483647 w 223"/>
                <a:gd name="T85" fmla="*/ 2147483647 h 185"/>
                <a:gd name="T86" fmla="*/ 2147483647 w 223"/>
                <a:gd name="T87" fmla="*/ 2147483647 h 185"/>
                <a:gd name="T88" fmla="*/ 2147483647 w 223"/>
                <a:gd name="T89" fmla="*/ 2147483647 h 185"/>
                <a:gd name="T90" fmla="*/ 2147483647 w 223"/>
                <a:gd name="T91" fmla="*/ 2147483647 h 185"/>
                <a:gd name="T92" fmla="*/ 2147483647 w 223"/>
                <a:gd name="T93" fmla="*/ 2147483647 h 185"/>
                <a:gd name="T94" fmla="*/ 2147483647 w 223"/>
                <a:gd name="T95" fmla="*/ 2147483647 h 185"/>
                <a:gd name="T96" fmla="*/ 2147483647 w 223"/>
                <a:gd name="T97" fmla="*/ 2147483647 h 185"/>
                <a:gd name="T98" fmla="*/ 2147483647 w 223"/>
                <a:gd name="T99" fmla="*/ 2147483647 h 185"/>
                <a:gd name="T100" fmla="*/ 2147483647 w 223"/>
                <a:gd name="T101" fmla="*/ 2147483647 h 185"/>
                <a:gd name="T102" fmla="*/ 2147483647 w 223"/>
                <a:gd name="T103" fmla="*/ 2147483647 h 185"/>
                <a:gd name="T104" fmla="*/ 2147483647 w 223"/>
                <a:gd name="T105" fmla="*/ 2147483647 h 185"/>
                <a:gd name="T106" fmla="*/ 2147483647 w 223"/>
                <a:gd name="T107" fmla="*/ 2147483647 h 185"/>
                <a:gd name="T108" fmla="*/ 2147483647 w 223"/>
                <a:gd name="T109" fmla="*/ 2147483647 h 185"/>
                <a:gd name="T110" fmla="*/ 2147483647 w 223"/>
                <a:gd name="T111" fmla="*/ 2147483647 h 185"/>
                <a:gd name="T112" fmla="*/ 2147483647 w 223"/>
                <a:gd name="T113" fmla="*/ 2147483647 h 185"/>
                <a:gd name="T114" fmla="*/ 2147483647 w 223"/>
                <a:gd name="T115" fmla="*/ 2147483647 h 1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23" h="185">
                  <a:moveTo>
                    <a:pt x="206" y="155"/>
                  </a:moveTo>
                  <a:lnTo>
                    <a:pt x="195" y="159"/>
                  </a:lnTo>
                  <a:lnTo>
                    <a:pt x="180" y="162"/>
                  </a:lnTo>
                  <a:lnTo>
                    <a:pt x="163" y="163"/>
                  </a:lnTo>
                  <a:lnTo>
                    <a:pt x="144" y="164"/>
                  </a:lnTo>
                  <a:lnTo>
                    <a:pt x="124" y="163"/>
                  </a:lnTo>
                  <a:lnTo>
                    <a:pt x="103" y="161"/>
                  </a:lnTo>
                  <a:lnTo>
                    <a:pt x="82" y="157"/>
                  </a:lnTo>
                  <a:lnTo>
                    <a:pt x="62" y="152"/>
                  </a:lnTo>
                  <a:lnTo>
                    <a:pt x="52" y="150"/>
                  </a:lnTo>
                  <a:lnTo>
                    <a:pt x="43" y="145"/>
                  </a:lnTo>
                  <a:lnTo>
                    <a:pt x="35" y="142"/>
                  </a:lnTo>
                  <a:lnTo>
                    <a:pt x="27" y="136"/>
                  </a:lnTo>
                  <a:lnTo>
                    <a:pt x="20" y="132"/>
                  </a:lnTo>
                  <a:lnTo>
                    <a:pt x="15" y="126"/>
                  </a:lnTo>
                  <a:lnTo>
                    <a:pt x="9" y="120"/>
                  </a:lnTo>
                  <a:lnTo>
                    <a:pt x="5" y="113"/>
                  </a:lnTo>
                  <a:lnTo>
                    <a:pt x="3" y="105"/>
                  </a:lnTo>
                  <a:lnTo>
                    <a:pt x="0" y="98"/>
                  </a:lnTo>
                  <a:lnTo>
                    <a:pt x="0" y="90"/>
                  </a:lnTo>
                  <a:lnTo>
                    <a:pt x="1" y="80"/>
                  </a:lnTo>
                  <a:lnTo>
                    <a:pt x="4" y="71"/>
                  </a:lnTo>
                  <a:lnTo>
                    <a:pt x="8" y="60"/>
                  </a:lnTo>
                  <a:lnTo>
                    <a:pt x="14" y="49"/>
                  </a:lnTo>
                  <a:lnTo>
                    <a:pt x="21" y="38"/>
                  </a:lnTo>
                  <a:lnTo>
                    <a:pt x="29" y="28"/>
                  </a:lnTo>
                  <a:lnTo>
                    <a:pt x="38" y="20"/>
                  </a:lnTo>
                  <a:lnTo>
                    <a:pt x="47" y="14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2"/>
                  </a:lnTo>
                  <a:lnTo>
                    <a:pt x="88" y="0"/>
                  </a:lnTo>
                  <a:lnTo>
                    <a:pt x="99" y="0"/>
                  </a:lnTo>
                  <a:lnTo>
                    <a:pt x="110" y="0"/>
                  </a:lnTo>
                  <a:lnTo>
                    <a:pt x="121" y="3"/>
                  </a:lnTo>
                  <a:lnTo>
                    <a:pt x="132" y="5"/>
                  </a:lnTo>
                  <a:lnTo>
                    <a:pt x="143" y="9"/>
                  </a:lnTo>
                  <a:lnTo>
                    <a:pt x="153" y="14"/>
                  </a:lnTo>
                  <a:lnTo>
                    <a:pt x="164" y="19"/>
                  </a:lnTo>
                  <a:lnTo>
                    <a:pt x="173" y="25"/>
                  </a:lnTo>
                  <a:lnTo>
                    <a:pt x="182" y="31"/>
                  </a:lnTo>
                  <a:lnTo>
                    <a:pt x="190" y="39"/>
                  </a:lnTo>
                  <a:lnTo>
                    <a:pt x="198" y="47"/>
                  </a:lnTo>
                  <a:lnTo>
                    <a:pt x="206" y="56"/>
                  </a:lnTo>
                  <a:lnTo>
                    <a:pt x="211" y="64"/>
                  </a:lnTo>
                  <a:lnTo>
                    <a:pt x="216" y="73"/>
                  </a:lnTo>
                  <a:lnTo>
                    <a:pt x="220" y="83"/>
                  </a:lnTo>
                  <a:lnTo>
                    <a:pt x="222" y="93"/>
                  </a:lnTo>
                  <a:lnTo>
                    <a:pt x="223" y="103"/>
                  </a:lnTo>
                  <a:lnTo>
                    <a:pt x="223" y="113"/>
                  </a:lnTo>
                  <a:lnTo>
                    <a:pt x="222" y="124"/>
                  </a:lnTo>
                  <a:lnTo>
                    <a:pt x="219" y="134"/>
                  </a:lnTo>
                  <a:lnTo>
                    <a:pt x="214" y="144"/>
                  </a:lnTo>
                  <a:lnTo>
                    <a:pt x="208" y="155"/>
                  </a:lnTo>
                  <a:lnTo>
                    <a:pt x="199" y="165"/>
                  </a:lnTo>
                  <a:lnTo>
                    <a:pt x="189" y="175"/>
                  </a:lnTo>
                  <a:lnTo>
                    <a:pt x="176" y="185"/>
                  </a:lnTo>
                  <a:lnTo>
                    <a:pt x="206" y="155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DA43AA13-4872-488D-B566-3B07423B5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" y="3536950"/>
              <a:ext cx="42863" cy="53975"/>
            </a:xfrm>
            <a:custGeom>
              <a:avLst/>
              <a:gdLst>
                <a:gd name="T0" fmla="*/ 2147483647 w 164"/>
                <a:gd name="T1" fmla="*/ 2147483647 h 204"/>
                <a:gd name="T2" fmla="*/ 2147483647 w 164"/>
                <a:gd name="T3" fmla="*/ 2147483647 h 204"/>
                <a:gd name="T4" fmla="*/ 2147483647 w 164"/>
                <a:gd name="T5" fmla="*/ 2147483647 h 204"/>
                <a:gd name="T6" fmla="*/ 2147483647 w 164"/>
                <a:gd name="T7" fmla="*/ 2147483647 h 204"/>
                <a:gd name="T8" fmla="*/ 2147483647 w 164"/>
                <a:gd name="T9" fmla="*/ 2147483647 h 204"/>
                <a:gd name="T10" fmla="*/ 2147483647 w 164"/>
                <a:gd name="T11" fmla="*/ 2147483647 h 204"/>
                <a:gd name="T12" fmla="*/ 2147483647 w 164"/>
                <a:gd name="T13" fmla="*/ 2147483647 h 204"/>
                <a:gd name="T14" fmla="*/ 2147483647 w 164"/>
                <a:gd name="T15" fmla="*/ 2147483647 h 204"/>
                <a:gd name="T16" fmla="*/ 2147483647 w 164"/>
                <a:gd name="T17" fmla="*/ 2147483647 h 204"/>
                <a:gd name="T18" fmla="*/ 2147483647 w 164"/>
                <a:gd name="T19" fmla="*/ 2147483647 h 204"/>
                <a:gd name="T20" fmla="*/ 2147483647 w 164"/>
                <a:gd name="T21" fmla="*/ 2147483647 h 204"/>
                <a:gd name="T22" fmla="*/ 2147483647 w 164"/>
                <a:gd name="T23" fmla="*/ 2147483647 h 204"/>
                <a:gd name="T24" fmla="*/ 2147483647 w 164"/>
                <a:gd name="T25" fmla="*/ 2147483647 h 204"/>
                <a:gd name="T26" fmla="*/ 0 w 164"/>
                <a:gd name="T27" fmla="*/ 2147483647 h 204"/>
                <a:gd name="T28" fmla="*/ 0 w 164"/>
                <a:gd name="T29" fmla="*/ 2147483647 h 204"/>
                <a:gd name="T30" fmla="*/ 0 w 164"/>
                <a:gd name="T31" fmla="*/ 2147483647 h 204"/>
                <a:gd name="T32" fmla="*/ 2147483647 w 164"/>
                <a:gd name="T33" fmla="*/ 2147483647 h 204"/>
                <a:gd name="T34" fmla="*/ 2147483647 w 164"/>
                <a:gd name="T35" fmla="*/ 2147483647 h 204"/>
                <a:gd name="T36" fmla="*/ 2147483647 w 164"/>
                <a:gd name="T37" fmla="*/ 2147483647 h 204"/>
                <a:gd name="T38" fmla="*/ 2147483647 w 164"/>
                <a:gd name="T39" fmla="*/ 2147483647 h 204"/>
                <a:gd name="T40" fmla="*/ 2147483647 w 164"/>
                <a:gd name="T41" fmla="*/ 2147483647 h 204"/>
                <a:gd name="T42" fmla="*/ 2147483647 w 164"/>
                <a:gd name="T43" fmla="*/ 2147483647 h 204"/>
                <a:gd name="T44" fmla="*/ 2147483647 w 164"/>
                <a:gd name="T45" fmla="*/ 2147483647 h 204"/>
                <a:gd name="T46" fmla="*/ 2147483647 w 164"/>
                <a:gd name="T47" fmla="*/ 2147483647 h 204"/>
                <a:gd name="T48" fmla="*/ 2147483647 w 164"/>
                <a:gd name="T49" fmla="*/ 0 h 204"/>
                <a:gd name="T50" fmla="*/ 2147483647 w 164"/>
                <a:gd name="T51" fmla="*/ 2147483647 h 204"/>
                <a:gd name="T52" fmla="*/ 2147483647 w 164"/>
                <a:gd name="T53" fmla="*/ 2147483647 h 204"/>
                <a:gd name="T54" fmla="*/ 2147483647 w 164"/>
                <a:gd name="T55" fmla="*/ 2147483647 h 204"/>
                <a:gd name="T56" fmla="*/ 2147483647 w 164"/>
                <a:gd name="T57" fmla="*/ 2147483647 h 204"/>
                <a:gd name="T58" fmla="*/ 2147483647 w 164"/>
                <a:gd name="T59" fmla="*/ 2147483647 h 204"/>
                <a:gd name="T60" fmla="*/ 2147483647 w 164"/>
                <a:gd name="T61" fmla="*/ 2147483647 h 204"/>
                <a:gd name="T62" fmla="*/ 2147483647 w 164"/>
                <a:gd name="T63" fmla="*/ 2147483647 h 204"/>
                <a:gd name="T64" fmla="*/ 2147483647 w 164"/>
                <a:gd name="T65" fmla="*/ 2147483647 h 204"/>
                <a:gd name="T66" fmla="*/ 2147483647 w 164"/>
                <a:gd name="T67" fmla="*/ 2147483647 h 204"/>
                <a:gd name="T68" fmla="*/ 2147483647 w 164"/>
                <a:gd name="T69" fmla="*/ 2147483647 h 204"/>
                <a:gd name="T70" fmla="*/ 2147483647 w 164"/>
                <a:gd name="T71" fmla="*/ 2147483647 h 204"/>
                <a:gd name="T72" fmla="*/ 2147483647 w 164"/>
                <a:gd name="T73" fmla="*/ 2147483647 h 204"/>
                <a:gd name="T74" fmla="*/ 2147483647 w 164"/>
                <a:gd name="T75" fmla="*/ 2147483647 h 204"/>
                <a:gd name="T76" fmla="*/ 2147483647 w 164"/>
                <a:gd name="T77" fmla="*/ 2147483647 h 204"/>
                <a:gd name="T78" fmla="*/ 2147483647 w 164"/>
                <a:gd name="T79" fmla="*/ 2147483647 h 204"/>
                <a:gd name="T80" fmla="*/ 2147483647 w 164"/>
                <a:gd name="T81" fmla="*/ 2147483647 h 204"/>
                <a:gd name="T82" fmla="*/ 2147483647 w 164"/>
                <a:gd name="T83" fmla="*/ 2147483647 h 204"/>
                <a:gd name="T84" fmla="*/ 2147483647 w 164"/>
                <a:gd name="T85" fmla="*/ 2147483647 h 204"/>
                <a:gd name="T86" fmla="*/ 2147483647 w 164"/>
                <a:gd name="T87" fmla="*/ 2147483647 h 204"/>
                <a:gd name="T88" fmla="*/ 2147483647 w 164"/>
                <a:gd name="T89" fmla="*/ 2147483647 h 204"/>
                <a:gd name="T90" fmla="*/ 2147483647 w 164"/>
                <a:gd name="T91" fmla="*/ 2147483647 h 204"/>
                <a:gd name="T92" fmla="*/ 2147483647 w 164"/>
                <a:gd name="T93" fmla="*/ 2147483647 h 204"/>
                <a:gd name="T94" fmla="*/ 2147483647 w 164"/>
                <a:gd name="T95" fmla="*/ 2147483647 h 204"/>
                <a:gd name="T96" fmla="*/ 2147483647 w 164"/>
                <a:gd name="T97" fmla="*/ 2147483647 h 204"/>
                <a:gd name="T98" fmla="*/ 2147483647 w 164"/>
                <a:gd name="T99" fmla="*/ 2147483647 h 2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4" h="204">
                  <a:moveTo>
                    <a:pt x="146" y="146"/>
                  </a:moveTo>
                  <a:lnTo>
                    <a:pt x="123" y="150"/>
                  </a:lnTo>
                  <a:lnTo>
                    <a:pt x="102" y="152"/>
                  </a:lnTo>
                  <a:lnTo>
                    <a:pt x="83" y="153"/>
                  </a:lnTo>
                  <a:lnTo>
                    <a:pt x="66" y="153"/>
                  </a:lnTo>
                  <a:lnTo>
                    <a:pt x="52" y="153"/>
                  </a:lnTo>
                  <a:lnTo>
                    <a:pt x="40" y="151"/>
                  </a:lnTo>
                  <a:lnTo>
                    <a:pt x="29" y="149"/>
                  </a:lnTo>
                  <a:lnTo>
                    <a:pt x="21" y="147"/>
                  </a:lnTo>
                  <a:lnTo>
                    <a:pt x="13" y="142"/>
                  </a:lnTo>
                  <a:lnTo>
                    <a:pt x="8" y="138"/>
                  </a:lnTo>
                  <a:lnTo>
                    <a:pt x="5" y="134"/>
                  </a:lnTo>
                  <a:lnTo>
                    <a:pt x="1" y="128"/>
                  </a:lnTo>
                  <a:lnTo>
                    <a:pt x="0" y="123"/>
                  </a:lnTo>
                  <a:lnTo>
                    <a:pt x="0" y="116"/>
                  </a:lnTo>
                  <a:lnTo>
                    <a:pt x="0" y="109"/>
                  </a:lnTo>
                  <a:lnTo>
                    <a:pt x="2" y="103"/>
                  </a:lnTo>
                  <a:lnTo>
                    <a:pt x="8" y="88"/>
                  </a:lnTo>
                  <a:lnTo>
                    <a:pt x="16" y="74"/>
                  </a:lnTo>
                  <a:lnTo>
                    <a:pt x="25" y="59"/>
                  </a:lnTo>
                  <a:lnTo>
                    <a:pt x="34" y="44"/>
                  </a:lnTo>
                  <a:lnTo>
                    <a:pt x="43" y="31"/>
                  </a:lnTo>
                  <a:lnTo>
                    <a:pt x="51" y="19"/>
                  </a:lnTo>
                  <a:lnTo>
                    <a:pt x="58" y="8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61" y="10"/>
                  </a:lnTo>
                  <a:lnTo>
                    <a:pt x="63" y="15"/>
                  </a:lnTo>
                  <a:lnTo>
                    <a:pt x="66" y="20"/>
                  </a:lnTo>
                  <a:lnTo>
                    <a:pt x="75" y="30"/>
                  </a:lnTo>
                  <a:lnTo>
                    <a:pt x="87" y="38"/>
                  </a:lnTo>
                  <a:lnTo>
                    <a:pt x="115" y="55"/>
                  </a:lnTo>
                  <a:lnTo>
                    <a:pt x="143" y="73"/>
                  </a:lnTo>
                  <a:lnTo>
                    <a:pt x="148" y="78"/>
                  </a:lnTo>
                  <a:lnTo>
                    <a:pt x="153" y="83"/>
                  </a:lnTo>
                  <a:lnTo>
                    <a:pt x="157" y="88"/>
                  </a:lnTo>
                  <a:lnTo>
                    <a:pt x="160" y="95"/>
                  </a:lnTo>
                  <a:lnTo>
                    <a:pt x="162" y="102"/>
                  </a:lnTo>
                  <a:lnTo>
                    <a:pt x="164" y="108"/>
                  </a:lnTo>
                  <a:lnTo>
                    <a:pt x="164" y="115"/>
                  </a:lnTo>
                  <a:lnTo>
                    <a:pt x="162" y="123"/>
                  </a:lnTo>
                  <a:lnTo>
                    <a:pt x="160" y="130"/>
                  </a:lnTo>
                  <a:lnTo>
                    <a:pt x="156" y="139"/>
                  </a:lnTo>
                  <a:lnTo>
                    <a:pt x="149" y="148"/>
                  </a:lnTo>
                  <a:lnTo>
                    <a:pt x="142" y="158"/>
                  </a:lnTo>
                  <a:lnTo>
                    <a:pt x="132" y="169"/>
                  </a:lnTo>
                  <a:lnTo>
                    <a:pt x="119" y="180"/>
                  </a:lnTo>
                  <a:lnTo>
                    <a:pt x="105" y="192"/>
                  </a:lnTo>
                  <a:lnTo>
                    <a:pt x="89" y="204"/>
                  </a:lnTo>
                  <a:lnTo>
                    <a:pt x="146" y="146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4">
              <a:extLst>
                <a:ext uri="{FF2B5EF4-FFF2-40B4-BE49-F238E27FC236}">
                  <a16:creationId xmlns:a16="http://schemas.microsoft.com/office/drawing/2014/main" id="{1AFBC041-DAD2-4656-B416-F8DC29B4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00" y="3673475"/>
              <a:ext cx="549275" cy="457200"/>
            </a:xfrm>
            <a:custGeom>
              <a:avLst/>
              <a:gdLst>
                <a:gd name="T0" fmla="*/ 2147483647 w 2073"/>
                <a:gd name="T1" fmla="*/ 2147483647 h 1731"/>
                <a:gd name="T2" fmla="*/ 2147483647 w 2073"/>
                <a:gd name="T3" fmla="*/ 2147483647 h 1731"/>
                <a:gd name="T4" fmla="*/ 2147483647 w 2073"/>
                <a:gd name="T5" fmla="*/ 2147483647 h 1731"/>
                <a:gd name="T6" fmla="*/ 2147483647 w 2073"/>
                <a:gd name="T7" fmla="*/ 2147483647 h 1731"/>
                <a:gd name="T8" fmla="*/ 2147483647 w 2073"/>
                <a:gd name="T9" fmla="*/ 2147483647 h 1731"/>
                <a:gd name="T10" fmla="*/ 2147483647 w 2073"/>
                <a:gd name="T11" fmla="*/ 2147483647 h 1731"/>
                <a:gd name="T12" fmla="*/ 2147483647 w 2073"/>
                <a:gd name="T13" fmla="*/ 2147483647 h 1731"/>
                <a:gd name="T14" fmla="*/ 2147483647 w 2073"/>
                <a:gd name="T15" fmla="*/ 2147483647 h 1731"/>
                <a:gd name="T16" fmla="*/ 2147483647 w 2073"/>
                <a:gd name="T17" fmla="*/ 2147483647 h 1731"/>
                <a:gd name="T18" fmla="*/ 2147483647 w 2073"/>
                <a:gd name="T19" fmla="*/ 2147483647 h 1731"/>
                <a:gd name="T20" fmla="*/ 2147483647 w 2073"/>
                <a:gd name="T21" fmla="*/ 2147483647 h 1731"/>
                <a:gd name="T22" fmla="*/ 2147483647 w 2073"/>
                <a:gd name="T23" fmla="*/ 2147483647 h 1731"/>
                <a:gd name="T24" fmla="*/ 2147483647 w 2073"/>
                <a:gd name="T25" fmla="*/ 2147483647 h 1731"/>
                <a:gd name="T26" fmla="*/ 2147483647 w 2073"/>
                <a:gd name="T27" fmla="*/ 2147483647 h 1731"/>
                <a:gd name="T28" fmla="*/ 2147483647 w 2073"/>
                <a:gd name="T29" fmla="*/ 2147483647 h 1731"/>
                <a:gd name="T30" fmla="*/ 2147483647 w 2073"/>
                <a:gd name="T31" fmla="*/ 2147483647 h 1731"/>
                <a:gd name="T32" fmla="*/ 2147483647 w 2073"/>
                <a:gd name="T33" fmla="*/ 2147483647 h 1731"/>
                <a:gd name="T34" fmla="*/ 2147483647 w 2073"/>
                <a:gd name="T35" fmla="*/ 2147483647 h 1731"/>
                <a:gd name="T36" fmla="*/ 2147483647 w 2073"/>
                <a:gd name="T37" fmla="*/ 2147483647 h 1731"/>
                <a:gd name="T38" fmla="*/ 2147483647 w 2073"/>
                <a:gd name="T39" fmla="*/ 2147483647 h 1731"/>
                <a:gd name="T40" fmla="*/ 0 w 2073"/>
                <a:gd name="T41" fmla="*/ 2147483647 h 1731"/>
                <a:gd name="T42" fmla="*/ 2147483647 w 2073"/>
                <a:gd name="T43" fmla="*/ 2147483647 h 1731"/>
                <a:gd name="T44" fmla="*/ 2147483647 w 2073"/>
                <a:gd name="T45" fmla="*/ 2147483647 h 1731"/>
                <a:gd name="T46" fmla="*/ 2147483647 w 2073"/>
                <a:gd name="T47" fmla="*/ 2147483647 h 1731"/>
                <a:gd name="T48" fmla="*/ 2147483647 w 2073"/>
                <a:gd name="T49" fmla="*/ 2147483647 h 1731"/>
                <a:gd name="T50" fmla="*/ 2147483647 w 2073"/>
                <a:gd name="T51" fmla="*/ 2147483647 h 1731"/>
                <a:gd name="T52" fmla="*/ 2147483647 w 2073"/>
                <a:gd name="T53" fmla="*/ 2147483647 h 1731"/>
                <a:gd name="T54" fmla="*/ 2147483647 w 2073"/>
                <a:gd name="T55" fmla="*/ 2147483647 h 1731"/>
                <a:gd name="T56" fmla="*/ 2147483647 w 2073"/>
                <a:gd name="T57" fmla="*/ 2147483647 h 1731"/>
                <a:gd name="T58" fmla="*/ 2147483647 w 2073"/>
                <a:gd name="T59" fmla="*/ 2147483647 h 1731"/>
                <a:gd name="T60" fmla="*/ 2147483647 w 2073"/>
                <a:gd name="T61" fmla="*/ 2147483647 h 1731"/>
                <a:gd name="T62" fmla="*/ 2147483647 w 2073"/>
                <a:gd name="T63" fmla="*/ 2147483647 h 1731"/>
                <a:gd name="T64" fmla="*/ 2147483647 w 2073"/>
                <a:gd name="T65" fmla="*/ 0 h 1731"/>
                <a:gd name="T66" fmla="*/ 2147483647 w 2073"/>
                <a:gd name="T67" fmla="*/ 2147483647 h 1731"/>
                <a:gd name="T68" fmla="*/ 2147483647 w 2073"/>
                <a:gd name="T69" fmla="*/ 2147483647 h 1731"/>
                <a:gd name="T70" fmla="*/ 2147483647 w 2073"/>
                <a:gd name="T71" fmla="*/ 2147483647 h 1731"/>
                <a:gd name="T72" fmla="*/ 2147483647 w 2073"/>
                <a:gd name="T73" fmla="*/ 2147483647 h 1731"/>
                <a:gd name="T74" fmla="*/ 2147483647 w 2073"/>
                <a:gd name="T75" fmla="*/ 2147483647 h 1731"/>
                <a:gd name="T76" fmla="*/ 2147483647 w 2073"/>
                <a:gd name="T77" fmla="*/ 2147483647 h 1731"/>
                <a:gd name="T78" fmla="*/ 2147483647 w 2073"/>
                <a:gd name="T79" fmla="*/ 2147483647 h 1731"/>
                <a:gd name="T80" fmla="*/ 2147483647 w 2073"/>
                <a:gd name="T81" fmla="*/ 2147483647 h 1731"/>
                <a:gd name="T82" fmla="*/ 2147483647 w 2073"/>
                <a:gd name="T83" fmla="*/ 2147483647 h 1731"/>
                <a:gd name="T84" fmla="*/ 2147483647 w 2073"/>
                <a:gd name="T85" fmla="*/ 2147483647 h 1731"/>
                <a:gd name="T86" fmla="*/ 2147483647 w 2073"/>
                <a:gd name="T87" fmla="*/ 2147483647 h 1731"/>
                <a:gd name="T88" fmla="*/ 2147483647 w 2073"/>
                <a:gd name="T89" fmla="*/ 2147483647 h 1731"/>
                <a:gd name="T90" fmla="*/ 2147483647 w 2073"/>
                <a:gd name="T91" fmla="*/ 2147483647 h 1731"/>
                <a:gd name="T92" fmla="*/ 2147483647 w 2073"/>
                <a:gd name="T93" fmla="*/ 2147483647 h 1731"/>
                <a:gd name="T94" fmla="*/ 2147483647 w 2073"/>
                <a:gd name="T95" fmla="*/ 2147483647 h 1731"/>
                <a:gd name="T96" fmla="*/ 2147483647 w 2073"/>
                <a:gd name="T97" fmla="*/ 2147483647 h 1731"/>
                <a:gd name="T98" fmla="*/ 2147483647 w 2073"/>
                <a:gd name="T99" fmla="*/ 2147483647 h 1731"/>
                <a:gd name="T100" fmla="*/ 2147483647 w 2073"/>
                <a:gd name="T101" fmla="*/ 2147483647 h 1731"/>
                <a:gd name="T102" fmla="*/ 2147483647 w 2073"/>
                <a:gd name="T103" fmla="*/ 2147483647 h 1731"/>
                <a:gd name="T104" fmla="*/ 2147483647 w 2073"/>
                <a:gd name="T105" fmla="*/ 2147483647 h 1731"/>
                <a:gd name="T106" fmla="*/ 2147483647 w 2073"/>
                <a:gd name="T107" fmla="*/ 2147483647 h 17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73" h="1731">
                  <a:moveTo>
                    <a:pt x="2016" y="1119"/>
                  </a:moveTo>
                  <a:lnTo>
                    <a:pt x="2004" y="1135"/>
                  </a:lnTo>
                  <a:lnTo>
                    <a:pt x="1990" y="1149"/>
                  </a:lnTo>
                  <a:lnTo>
                    <a:pt x="1975" y="1162"/>
                  </a:lnTo>
                  <a:lnTo>
                    <a:pt x="1959" y="1175"/>
                  </a:lnTo>
                  <a:lnTo>
                    <a:pt x="1942" y="1188"/>
                  </a:lnTo>
                  <a:lnTo>
                    <a:pt x="1923" y="1200"/>
                  </a:lnTo>
                  <a:lnTo>
                    <a:pt x="1903" y="1211"/>
                  </a:lnTo>
                  <a:lnTo>
                    <a:pt x="1882" y="1222"/>
                  </a:lnTo>
                  <a:lnTo>
                    <a:pt x="1860" y="1232"/>
                  </a:lnTo>
                  <a:lnTo>
                    <a:pt x="1837" y="1241"/>
                  </a:lnTo>
                  <a:lnTo>
                    <a:pt x="1814" y="1249"/>
                  </a:lnTo>
                  <a:lnTo>
                    <a:pt x="1789" y="1258"/>
                  </a:lnTo>
                  <a:lnTo>
                    <a:pt x="1765" y="1266"/>
                  </a:lnTo>
                  <a:lnTo>
                    <a:pt x="1741" y="1273"/>
                  </a:lnTo>
                  <a:lnTo>
                    <a:pt x="1715" y="1279"/>
                  </a:lnTo>
                  <a:lnTo>
                    <a:pt x="1690" y="1285"/>
                  </a:lnTo>
                  <a:lnTo>
                    <a:pt x="1638" y="1295"/>
                  </a:lnTo>
                  <a:lnTo>
                    <a:pt x="1587" y="1301"/>
                  </a:lnTo>
                  <a:lnTo>
                    <a:pt x="1537" y="1307"/>
                  </a:lnTo>
                  <a:lnTo>
                    <a:pt x="1488" y="1309"/>
                  </a:lnTo>
                  <a:lnTo>
                    <a:pt x="1465" y="1310"/>
                  </a:lnTo>
                  <a:lnTo>
                    <a:pt x="1442" y="1310"/>
                  </a:lnTo>
                  <a:lnTo>
                    <a:pt x="1420" y="1309"/>
                  </a:lnTo>
                  <a:lnTo>
                    <a:pt x="1399" y="1308"/>
                  </a:lnTo>
                  <a:lnTo>
                    <a:pt x="1379" y="1306"/>
                  </a:lnTo>
                  <a:lnTo>
                    <a:pt x="1359" y="1304"/>
                  </a:lnTo>
                  <a:lnTo>
                    <a:pt x="1341" y="1300"/>
                  </a:lnTo>
                  <a:lnTo>
                    <a:pt x="1325" y="1297"/>
                  </a:lnTo>
                  <a:lnTo>
                    <a:pt x="1304" y="1335"/>
                  </a:lnTo>
                  <a:lnTo>
                    <a:pt x="1283" y="1373"/>
                  </a:lnTo>
                  <a:lnTo>
                    <a:pt x="1260" y="1412"/>
                  </a:lnTo>
                  <a:lnTo>
                    <a:pt x="1236" y="1449"/>
                  </a:lnTo>
                  <a:lnTo>
                    <a:pt x="1212" y="1486"/>
                  </a:lnTo>
                  <a:lnTo>
                    <a:pt x="1186" y="1520"/>
                  </a:lnTo>
                  <a:lnTo>
                    <a:pt x="1172" y="1538"/>
                  </a:lnTo>
                  <a:lnTo>
                    <a:pt x="1158" y="1554"/>
                  </a:lnTo>
                  <a:lnTo>
                    <a:pt x="1144" y="1570"/>
                  </a:lnTo>
                  <a:lnTo>
                    <a:pt x="1129" y="1585"/>
                  </a:lnTo>
                  <a:lnTo>
                    <a:pt x="1114" y="1601"/>
                  </a:lnTo>
                  <a:lnTo>
                    <a:pt x="1098" y="1615"/>
                  </a:lnTo>
                  <a:lnTo>
                    <a:pt x="1082" y="1628"/>
                  </a:lnTo>
                  <a:lnTo>
                    <a:pt x="1065" y="1642"/>
                  </a:lnTo>
                  <a:lnTo>
                    <a:pt x="1049" y="1654"/>
                  </a:lnTo>
                  <a:lnTo>
                    <a:pt x="1031" y="1665"/>
                  </a:lnTo>
                  <a:lnTo>
                    <a:pt x="1013" y="1676"/>
                  </a:lnTo>
                  <a:lnTo>
                    <a:pt x="995" y="1686"/>
                  </a:lnTo>
                  <a:lnTo>
                    <a:pt x="975" y="1695"/>
                  </a:lnTo>
                  <a:lnTo>
                    <a:pt x="955" y="1703"/>
                  </a:lnTo>
                  <a:lnTo>
                    <a:pt x="935" y="1710"/>
                  </a:lnTo>
                  <a:lnTo>
                    <a:pt x="913" y="1717"/>
                  </a:lnTo>
                  <a:lnTo>
                    <a:pt x="892" y="1721"/>
                  </a:lnTo>
                  <a:lnTo>
                    <a:pt x="869" y="1725"/>
                  </a:lnTo>
                  <a:lnTo>
                    <a:pt x="846" y="1729"/>
                  </a:lnTo>
                  <a:lnTo>
                    <a:pt x="822" y="1730"/>
                  </a:lnTo>
                  <a:lnTo>
                    <a:pt x="798" y="1731"/>
                  </a:lnTo>
                  <a:lnTo>
                    <a:pt x="776" y="1730"/>
                  </a:lnTo>
                  <a:lnTo>
                    <a:pt x="753" y="1728"/>
                  </a:lnTo>
                  <a:lnTo>
                    <a:pt x="731" y="1724"/>
                  </a:lnTo>
                  <a:lnTo>
                    <a:pt x="710" y="1720"/>
                  </a:lnTo>
                  <a:lnTo>
                    <a:pt x="689" y="1714"/>
                  </a:lnTo>
                  <a:lnTo>
                    <a:pt x="669" y="1708"/>
                  </a:lnTo>
                  <a:lnTo>
                    <a:pt x="649" y="1700"/>
                  </a:lnTo>
                  <a:lnTo>
                    <a:pt x="630" y="1691"/>
                  </a:lnTo>
                  <a:lnTo>
                    <a:pt x="613" y="1681"/>
                  </a:lnTo>
                  <a:lnTo>
                    <a:pt x="595" y="1670"/>
                  </a:lnTo>
                  <a:lnTo>
                    <a:pt x="580" y="1658"/>
                  </a:lnTo>
                  <a:lnTo>
                    <a:pt x="564" y="1645"/>
                  </a:lnTo>
                  <a:lnTo>
                    <a:pt x="550" y="1632"/>
                  </a:lnTo>
                  <a:lnTo>
                    <a:pt x="537" y="1617"/>
                  </a:lnTo>
                  <a:lnTo>
                    <a:pt x="524" y="1602"/>
                  </a:lnTo>
                  <a:lnTo>
                    <a:pt x="513" y="1585"/>
                  </a:lnTo>
                  <a:lnTo>
                    <a:pt x="503" y="1569"/>
                  </a:lnTo>
                  <a:lnTo>
                    <a:pt x="495" y="1551"/>
                  </a:lnTo>
                  <a:lnTo>
                    <a:pt x="487" y="1533"/>
                  </a:lnTo>
                  <a:lnTo>
                    <a:pt x="480" y="1515"/>
                  </a:lnTo>
                  <a:lnTo>
                    <a:pt x="475" y="1495"/>
                  </a:lnTo>
                  <a:lnTo>
                    <a:pt x="471" y="1475"/>
                  </a:lnTo>
                  <a:lnTo>
                    <a:pt x="469" y="1454"/>
                  </a:lnTo>
                  <a:lnTo>
                    <a:pt x="468" y="1433"/>
                  </a:lnTo>
                  <a:lnTo>
                    <a:pt x="469" y="1412"/>
                  </a:lnTo>
                  <a:lnTo>
                    <a:pt x="471" y="1390"/>
                  </a:lnTo>
                  <a:lnTo>
                    <a:pt x="475" y="1368"/>
                  </a:lnTo>
                  <a:lnTo>
                    <a:pt x="480" y="1346"/>
                  </a:lnTo>
                  <a:lnTo>
                    <a:pt x="487" y="1322"/>
                  </a:lnTo>
                  <a:lnTo>
                    <a:pt x="496" y="1299"/>
                  </a:lnTo>
                  <a:lnTo>
                    <a:pt x="506" y="1275"/>
                  </a:lnTo>
                  <a:lnTo>
                    <a:pt x="464" y="1301"/>
                  </a:lnTo>
                  <a:lnTo>
                    <a:pt x="422" y="1319"/>
                  </a:lnTo>
                  <a:lnTo>
                    <a:pt x="382" y="1330"/>
                  </a:lnTo>
                  <a:lnTo>
                    <a:pt x="341" y="1336"/>
                  </a:lnTo>
                  <a:lnTo>
                    <a:pt x="303" y="1335"/>
                  </a:lnTo>
                  <a:lnTo>
                    <a:pt x="266" y="1327"/>
                  </a:lnTo>
                  <a:lnTo>
                    <a:pt x="230" y="1316"/>
                  </a:lnTo>
                  <a:lnTo>
                    <a:pt x="197" y="1299"/>
                  </a:lnTo>
                  <a:lnTo>
                    <a:pt x="165" y="1278"/>
                  </a:lnTo>
                  <a:lnTo>
                    <a:pt x="135" y="1253"/>
                  </a:lnTo>
                  <a:lnTo>
                    <a:pt x="107" y="1225"/>
                  </a:lnTo>
                  <a:lnTo>
                    <a:pt x="82" y="1194"/>
                  </a:lnTo>
                  <a:lnTo>
                    <a:pt x="60" y="1160"/>
                  </a:lnTo>
                  <a:lnTo>
                    <a:pt x="41" y="1125"/>
                  </a:lnTo>
                  <a:lnTo>
                    <a:pt x="26" y="1087"/>
                  </a:lnTo>
                  <a:lnTo>
                    <a:pt x="13" y="1048"/>
                  </a:lnTo>
                  <a:lnTo>
                    <a:pt x="5" y="1009"/>
                  </a:lnTo>
                  <a:lnTo>
                    <a:pt x="0" y="970"/>
                  </a:lnTo>
                  <a:lnTo>
                    <a:pt x="0" y="930"/>
                  </a:lnTo>
                  <a:lnTo>
                    <a:pt x="3" y="891"/>
                  </a:lnTo>
                  <a:lnTo>
                    <a:pt x="12" y="853"/>
                  </a:lnTo>
                  <a:lnTo>
                    <a:pt x="26" y="817"/>
                  </a:lnTo>
                  <a:lnTo>
                    <a:pt x="43" y="781"/>
                  </a:lnTo>
                  <a:lnTo>
                    <a:pt x="66" y="749"/>
                  </a:lnTo>
                  <a:lnTo>
                    <a:pt x="95" y="719"/>
                  </a:lnTo>
                  <a:lnTo>
                    <a:pt x="129" y="693"/>
                  </a:lnTo>
                  <a:lnTo>
                    <a:pt x="169" y="671"/>
                  </a:lnTo>
                  <a:lnTo>
                    <a:pt x="215" y="652"/>
                  </a:lnTo>
                  <a:lnTo>
                    <a:pt x="267" y="638"/>
                  </a:lnTo>
                  <a:lnTo>
                    <a:pt x="326" y="628"/>
                  </a:lnTo>
                  <a:lnTo>
                    <a:pt x="391" y="623"/>
                  </a:lnTo>
                  <a:lnTo>
                    <a:pt x="463" y="625"/>
                  </a:lnTo>
                  <a:lnTo>
                    <a:pt x="436" y="623"/>
                  </a:lnTo>
                  <a:lnTo>
                    <a:pt x="412" y="618"/>
                  </a:lnTo>
                  <a:lnTo>
                    <a:pt x="389" y="612"/>
                  </a:lnTo>
                  <a:lnTo>
                    <a:pt x="369" y="603"/>
                  </a:lnTo>
                  <a:lnTo>
                    <a:pt x="350" y="595"/>
                  </a:lnTo>
                  <a:lnTo>
                    <a:pt x="332" y="584"/>
                  </a:lnTo>
                  <a:lnTo>
                    <a:pt x="317" y="570"/>
                  </a:lnTo>
                  <a:lnTo>
                    <a:pt x="304" y="557"/>
                  </a:lnTo>
                  <a:lnTo>
                    <a:pt x="293" y="542"/>
                  </a:lnTo>
                  <a:lnTo>
                    <a:pt x="282" y="526"/>
                  </a:lnTo>
                  <a:lnTo>
                    <a:pt x="274" y="510"/>
                  </a:lnTo>
                  <a:lnTo>
                    <a:pt x="266" y="492"/>
                  </a:lnTo>
                  <a:lnTo>
                    <a:pt x="261" y="473"/>
                  </a:lnTo>
                  <a:lnTo>
                    <a:pt x="257" y="454"/>
                  </a:lnTo>
                  <a:lnTo>
                    <a:pt x="254" y="434"/>
                  </a:lnTo>
                  <a:lnTo>
                    <a:pt x="253" y="415"/>
                  </a:lnTo>
                  <a:lnTo>
                    <a:pt x="253" y="394"/>
                  </a:lnTo>
                  <a:lnTo>
                    <a:pt x="254" y="374"/>
                  </a:lnTo>
                  <a:lnTo>
                    <a:pt x="256" y="353"/>
                  </a:lnTo>
                  <a:lnTo>
                    <a:pt x="261" y="332"/>
                  </a:lnTo>
                  <a:lnTo>
                    <a:pt x="265" y="311"/>
                  </a:lnTo>
                  <a:lnTo>
                    <a:pt x="271" y="291"/>
                  </a:lnTo>
                  <a:lnTo>
                    <a:pt x="277" y="271"/>
                  </a:lnTo>
                  <a:lnTo>
                    <a:pt x="285" y="251"/>
                  </a:lnTo>
                  <a:lnTo>
                    <a:pt x="294" y="231"/>
                  </a:lnTo>
                  <a:lnTo>
                    <a:pt x="304" y="214"/>
                  </a:lnTo>
                  <a:lnTo>
                    <a:pt x="314" y="195"/>
                  </a:lnTo>
                  <a:lnTo>
                    <a:pt x="326" y="178"/>
                  </a:lnTo>
                  <a:lnTo>
                    <a:pt x="337" y="162"/>
                  </a:lnTo>
                  <a:lnTo>
                    <a:pt x="350" y="147"/>
                  </a:lnTo>
                  <a:lnTo>
                    <a:pt x="363" y="133"/>
                  </a:lnTo>
                  <a:lnTo>
                    <a:pt x="377" y="120"/>
                  </a:lnTo>
                  <a:lnTo>
                    <a:pt x="398" y="103"/>
                  </a:lnTo>
                  <a:lnTo>
                    <a:pt x="420" y="88"/>
                  </a:lnTo>
                  <a:lnTo>
                    <a:pt x="442" y="73"/>
                  </a:lnTo>
                  <a:lnTo>
                    <a:pt x="464" y="60"/>
                  </a:lnTo>
                  <a:lnTo>
                    <a:pt x="487" y="48"/>
                  </a:lnTo>
                  <a:lnTo>
                    <a:pt x="510" y="38"/>
                  </a:lnTo>
                  <a:lnTo>
                    <a:pt x="534" y="29"/>
                  </a:lnTo>
                  <a:lnTo>
                    <a:pt x="559" y="21"/>
                  </a:lnTo>
                  <a:lnTo>
                    <a:pt x="583" y="15"/>
                  </a:lnTo>
                  <a:lnTo>
                    <a:pt x="607" y="9"/>
                  </a:lnTo>
                  <a:lnTo>
                    <a:pt x="633" y="5"/>
                  </a:lnTo>
                  <a:lnTo>
                    <a:pt x="658" y="3"/>
                  </a:lnTo>
                  <a:lnTo>
                    <a:pt x="682" y="0"/>
                  </a:lnTo>
                  <a:lnTo>
                    <a:pt x="708" y="0"/>
                  </a:lnTo>
                  <a:lnTo>
                    <a:pt x="733" y="0"/>
                  </a:lnTo>
                  <a:lnTo>
                    <a:pt x="758" y="3"/>
                  </a:lnTo>
                  <a:lnTo>
                    <a:pt x="784" y="6"/>
                  </a:lnTo>
                  <a:lnTo>
                    <a:pt x="808" y="10"/>
                  </a:lnTo>
                  <a:lnTo>
                    <a:pt x="834" y="15"/>
                  </a:lnTo>
                  <a:lnTo>
                    <a:pt x="858" y="21"/>
                  </a:lnTo>
                  <a:lnTo>
                    <a:pt x="882" y="29"/>
                  </a:lnTo>
                  <a:lnTo>
                    <a:pt x="906" y="38"/>
                  </a:lnTo>
                  <a:lnTo>
                    <a:pt x="931" y="48"/>
                  </a:lnTo>
                  <a:lnTo>
                    <a:pt x="954" y="58"/>
                  </a:lnTo>
                  <a:lnTo>
                    <a:pt x="977" y="70"/>
                  </a:lnTo>
                  <a:lnTo>
                    <a:pt x="999" y="82"/>
                  </a:lnTo>
                  <a:lnTo>
                    <a:pt x="1021" y="97"/>
                  </a:lnTo>
                  <a:lnTo>
                    <a:pt x="1042" y="111"/>
                  </a:lnTo>
                  <a:lnTo>
                    <a:pt x="1063" y="126"/>
                  </a:lnTo>
                  <a:lnTo>
                    <a:pt x="1083" y="144"/>
                  </a:lnTo>
                  <a:lnTo>
                    <a:pt x="1102" y="161"/>
                  </a:lnTo>
                  <a:lnTo>
                    <a:pt x="1121" y="179"/>
                  </a:lnTo>
                  <a:lnTo>
                    <a:pt x="1117" y="176"/>
                  </a:lnTo>
                  <a:lnTo>
                    <a:pt x="1116" y="172"/>
                  </a:lnTo>
                  <a:lnTo>
                    <a:pt x="1117" y="166"/>
                  </a:lnTo>
                  <a:lnTo>
                    <a:pt x="1119" y="162"/>
                  </a:lnTo>
                  <a:lnTo>
                    <a:pt x="1123" y="156"/>
                  </a:lnTo>
                  <a:lnTo>
                    <a:pt x="1128" y="151"/>
                  </a:lnTo>
                  <a:lnTo>
                    <a:pt x="1135" y="146"/>
                  </a:lnTo>
                  <a:lnTo>
                    <a:pt x="1143" y="141"/>
                  </a:lnTo>
                  <a:lnTo>
                    <a:pt x="1160" y="129"/>
                  </a:lnTo>
                  <a:lnTo>
                    <a:pt x="1182" y="117"/>
                  </a:lnTo>
                  <a:lnTo>
                    <a:pt x="1206" y="105"/>
                  </a:lnTo>
                  <a:lnTo>
                    <a:pt x="1232" y="94"/>
                  </a:lnTo>
                  <a:lnTo>
                    <a:pt x="1285" y="73"/>
                  </a:lnTo>
                  <a:lnTo>
                    <a:pt x="1334" y="57"/>
                  </a:lnTo>
                  <a:lnTo>
                    <a:pt x="1372" y="45"/>
                  </a:lnTo>
                  <a:lnTo>
                    <a:pt x="1394" y="40"/>
                  </a:lnTo>
                  <a:lnTo>
                    <a:pt x="1416" y="39"/>
                  </a:lnTo>
                  <a:lnTo>
                    <a:pt x="1438" y="40"/>
                  </a:lnTo>
                  <a:lnTo>
                    <a:pt x="1461" y="42"/>
                  </a:lnTo>
                  <a:lnTo>
                    <a:pt x="1484" y="46"/>
                  </a:lnTo>
                  <a:lnTo>
                    <a:pt x="1506" y="50"/>
                  </a:lnTo>
                  <a:lnTo>
                    <a:pt x="1528" y="56"/>
                  </a:lnTo>
                  <a:lnTo>
                    <a:pt x="1549" y="62"/>
                  </a:lnTo>
                  <a:lnTo>
                    <a:pt x="1571" y="70"/>
                  </a:lnTo>
                  <a:lnTo>
                    <a:pt x="1592" y="79"/>
                  </a:lnTo>
                  <a:lnTo>
                    <a:pt x="1613" y="88"/>
                  </a:lnTo>
                  <a:lnTo>
                    <a:pt x="1634" y="98"/>
                  </a:lnTo>
                  <a:lnTo>
                    <a:pt x="1654" y="109"/>
                  </a:lnTo>
                  <a:lnTo>
                    <a:pt x="1674" y="121"/>
                  </a:lnTo>
                  <a:lnTo>
                    <a:pt x="1692" y="132"/>
                  </a:lnTo>
                  <a:lnTo>
                    <a:pt x="1711" y="145"/>
                  </a:lnTo>
                  <a:lnTo>
                    <a:pt x="1729" y="157"/>
                  </a:lnTo>
                  <a:lnTo>
                    <a:pt x="1757" y="180"/>
                  </a:lnTo>
                  <a:lnTo>
                    <a:pt x="1786" y="205"/>
                  </a:lnTo>
                  <a:lnTo>
                    <a:pt x="1813" y="232"/>
                  </a:lnTo>
                  <a:lnTo>
                    <a:pt x="1838" y="261"/>
                  </a:lnTo>
                  <a:lnTo>
                    <a:pt x="1850" y="275"/>
                  </a:lnTo>
                  <a:lnTo>
                    <a:pt x="1862" y="291"/>
                  </a:lnTo>
                  <a:lnTo>
                    <a:pt x="1873" y="307"/>
                  </a:lnTo>
                  <a:lnTo>
                    <a:pt x="1883" y="323"/>
                  </a:lnTo>
                  <a:lnTo>
                    <a:pt x="1892" y="339"/>
                  </a:lnTo>
                  <a:lnTo>
                    <a:pt x="1901" y="356"/>
                  </a:lnTo>
                  <a:lnTo>
                    <a:pt x="1910" y="373"/>
                  </a:lnTo>
                  <a:lnTo>
                    <a:pt x="1916" y="389"/>
                  </a:lnTo>
                  <a:lnTo>
                    <a:pt x="1923" y="407"/>
                  </a:lnTo>
                  <a:lnTo>
                    <a:pt x="1927" y="423"/>
                  </a:lnTo>
                  <a:lnTo>
                    <a:pt x="1932" y="441"/>
                  </a:lnTo>
                  <a:lnTo>
                    <a:pt x="1935" y="459"/>
                  </a:lnTo>
                  <a:lnTo>
                    <a:pt x="1936" y="475"/>
                  </a:lnTo>
                  <a:lnTo>
                    <a:pt x="1937" y="493"/>
                  </a:lnTo>
                  <a:lnTo>
                    <a:pt x="1937" y="511"/>
                  </a:lnTo>
                  <a:lnTo>
                    <a:pt x="1935" y="528"/>
                  </a:lnTo>
                  <a:lnTo>
                    <a:pt x="1932" y="546"/>
                  </a:lnTo>
                  <a:lnTo>
                    <a:pt x="1927" y="563"/>
                  </a:lnTo>
                  <a:lnTo>
                    <a:pt x="1921" y="580"/>
                  </a:lnTo>
                  <a:lnTo>
                    <a:pt x="1913" y="597"/>
                  </a:lnTo>
                  <a:lnTo>
                    <a:pt x="1904" y="613"/>
                  </a:lnTo>
                  <a:lnTo>
                    <a:pt x="1893" y="630"/>
                  </a:lnTo>
                  <a:lnTo>
                    <a:pt x="1881" y="646"/>
                  </a:lnTo>
                  <a:lnTo>
                    <a:pt x="1867" y="663"/>
                  </a:lnTo>
                  <a:lnTo>
                    <a:pt x="1897" y="682"/>
                  </a:lnTo>
                  <a:lnTo>
                    <a:pt x="1925" y="703"/>
                  </a:lnTo>
                  <a:lnTo>
                    <a:pt x="1952" y="725"/>
                  </a:lnTo>
                  <a:lnTo>
                    <a:pt x="1977" y="749"/>
                  </a:lnTo>
                  <a:lnTo>
                    <a:pt x="1989" y="761"/>
                  </a:lnTo>
                  <a:lnTo>
                    <a:pt x="2000" y="775"/>
                  </a:lnTo>
                  <a:lnTo>
                    <a:pt x="2010" y="788"/>
                  </a:lnTo>
                  <a:lnTo>
                    <a:pt x="2020" y="801"/>
                  </a:lnTo>
                  <a:lnTo>
                    <a:pt x="2029" y="815"/>
                  </a:lnTo>
                  <a:lnTo>
                    <a:pt x="2038" y="829"/>
                  </a:lnTo>
                  <a:lnTo>
                    <a:pt x="2046" y="844"/>
                  </a:lnTo>
                  <a:lnTo>
                    <a:pt x="2052" y="859"/>
                  </a:lnTo>
                  <a:lnTo>
                    <a:pt x="2058" y="873"/>
                  </a:lnTo>
                  <a:lnTo>
                    <a:pt x="2063" y="888"/>
                  </a:lnTo>
                  <a:lnTo>
                    <a:pt x="2068" y="904"/>
                  </a:lnTo>
                  <a:lnTo>
                    <a:pt x="2070" y="919"/>
                  </a:lnTo>
                  <a:lnTo>
                    <a:pt x="2072" y="936"/>
                  </a:lnTo>
                  <a:lnTo>
                    <a:pt x="2073" y="951"/>
                  </a:lnTo>
                  <a:lnTo>
                    <a:pt x="2073" y="968"/>
                  </a:lnTo>
                  <a:lnTo>
                    <a:pt x="2072" y="984"/>
                  </a:lnTo>
                  <a:lnTo>
                    <a:pt x="2070" y="1001"/>
                  </a:lnTo>
                  <a:lnTo>
                    <a:pt x="2065" y="1018"/>
                  </a:lnTo>
                  <a:lnTo>
                    <a:pt x="2061" y="1034"/>
                  </a:lnTo>
                  <a:lnTo>
                    <a:pt x="2054" y="1052"/>
                  </a:lnTo>
                  <a:lnTo>
                    <a:pt x="2047" y="1068"/>
                  </a:lnTo>
                  <a:lnTo>
                    <a:pt x="2038" y="1085"/>
                  </a:lnTo>
                  <a:lnTo>
                    <a:pt x="2028" y="1103"/>
                  </a:lnTo>
                  <a:lnTo>
                    <a:pt x="2016" y="1119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45">
              <a:extLst>
                <a:ext uri="{FF2B5EF4-FFF2-40B4-BE49-F238E27FC236}">
                  <a16:creationId xmlns:a16="http://schemas.microsoft.com/office/drawing/2014/main" id="{2F5991D5-1A1F-4766-992C-44F9C6212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800" y="3024188"/>
              <a:ext cx="263525" cy="274637"/>
            </a:xfrm>
            <a:custGeom>
              <a:avLst/>
              <a:gdLst>
                <a:gd name="T0" fmla="*/ 2147483647 w 999"/>
                <a:gd name="T1" fmla="*/ 2147483647 h 1041"/>
                <a:gd name="T2" fmla="*/ 2147483647 w 999"/>
                <a:gd name="T3" fmla="*/ 2147483647 h 1041"/>
                <a:gd name="T4" fmla="*/ 2147483647 w 999"/>
                <a:gd name="T5" fmla="*/ 2147483647 h 1041"/>
                <a:gd name="T6" fmla="*/ 2147483647 w 999"/>
                <a:gd name="T7" fmla="*/ 2147483647 h 1041"/>
                <a:gd name="T8" fmla="*/ 2147483647 w 999"/>
                <a:gd name="T9" fmla="*/ 2147483647 h 1041"/>
                <a:gd name="T10" fmla="*/ 2147483647 w 999"/>
                <a:gd name="T11" fmla="*/ 2147483647 h 1041"/>
                <a:gd name="T12" fmla="*/ 2147483647 w 999"/>
                <a:gd name="T13" fmla="*/ 2147483647 h 1041"/>
                <a:gd name="T14" fmla="*/ 2147483647 w 999"/>
                <a:gd name="T15" fmla="*/ 2147483647 h 1041"/>
                <a:gd name="T16" fmla="*/ 2147483647 w 999"/>
                <a:gd name="T17" fmla="*/ 2147483647 h 1041"/>
                <a:gd name="T18" fmla="*/ 2147483647 w 999"/>
                <a:gd name="T19" fmla="*/ 2147483647 h 1041"/>
                <a:gd name="T20" fmla="*/ 2147483647 w 999"/>
                <a:gd name="T21" fmla="*/ 2147483647 h 1041"/>
                <a:gd name="T22" fmla="*/ 2147483647 w 999"/>
                <a:gd name="T23" fmla="*/ 2147483647 h 1041"/>
                <a:gd name="T24" fmla="*/ 2147483647 w 999"/>
                <a:gd name="T25" fmla="*/ 2147483647 h 1041"/>
                <a:gd name="T26" fmla="*/ 2147483647 w 999"/>
                <a:gd name="T27" fmla="*/ 2147483647 h 1041"/>
                <a:gd name="T28" fmla="*/ 2147483647 w 999"/>
                <a:gd name="T29" fmla="*/ 2147483647 h 1041"/>
                <a:gd name="T30" fmla="*/ 2147483647 w 999"/>
                <a:gd name="T31" fmla="*/ 2147483647 h 1041"/>
                <a:gd name="T32" fmla="*/ 2147483647 w 999"/>
                <a:gd name="T33" fmla="*/ 2147483647 h 1041"/>
                <a:gd name="T34" fmla="*/ 2147483647 w 999"/>
                <a:gd name="T35" fmla="*/ 2147483647 h 1041"/>
                <a:gd name="T36" fmla="*/ 2147483647 w 999"/>
                <a:gd name="T37" fmla="*/ 2147483647 h 1041"/>
                <a:gd name="T38" fmla="*/ 2147483647 w 999"/>
                <a:gd name="T39" fmla="*/ 2147483647 h 1041"/>
                <a:gd name="T40" fmla="*/ 2147483647 w 999"/>
                <a:gd name="T41" fmla="*/ 2147483647 h 1041"/>
                <a:gd name="T42" fmla="*/ 2147483647 w 999"/>
                <a:gd name="T43" fmla="*/ 2147483647 h 1041"/>
                <a:gd name="T44" fmla="*/ 2147483647 w 999"/>
                <a:gd name="T45" fmla="*/ 2147483647 h 1041"/>
                <a:gd name="T46" fmla="*/ 2147483647 w 999"/>
                <a:gd name="T47" fmla="*/ 2147483647 h 1041"/>
                <a:gd name="T48" fmla="*/ 2147483647 w 999"/>
                <a:gd name="T49" fmla="*/ 2147483647 h 1041"/>
                <a:gd name="T50" fmla="*/ 2147483647 w 999"/>
                <a:gd name="T51" fmla="*/ 2147483647 h 1041"/>
                <a:gd name="T52" fmla="*/ 0 w 999"/>
                <a:gd name="T53" fmla="*/ 2147483647 h 1041"/>
                <a:gd name="T54" fmla="*/ 2147483647 w 999"/>
                <a:gd name="T55" fmla="*/ 2147483647 h 1041"/>
                <a:gd name="T56" fmla="*/ 2147483647 w 999"/>
                <a:gd name="T57" fmla="*/ 2147483647 h 1041"/>
                <a:gd name="T58" fmla="*/ 2147483647 w 999"/>
                <a:gd name="T59" fmla="*/ 2147483647 h 1041"/>
                <a:gd name="T60" fmla="*/ 2147483647 w 999"/>
                <a:gd name="T61" fmla="*/ 2147483647 h 1041"/>
                <a:gd name="T62" fmla="*/ 2147483647 w 999"/>
                <a:gd name="T63" fmla="*/ 2147483647 h 1041"/>
                <a:gd name="T64" fmla="*/ 2147483647 w 999"/>
                <a:gd name="T65" fmla="*/ 2147483647 h 1041"/>
                <a:gd name="T66" fmla="*/ 2147483647 w 999"/>
                <a:gd name="T67" fmla="*/ 2147483647 h 1041"/>
                <a:gd name="T68" fmla="*/ 2147483647 w 999"/>
                <a:gd name="T69" fmla="*/ 2147483647 h 1041"/>
                <a:gd name="T70" fmla="*/ 2147483647 w 999"/>
                <a:gd name="T71" fmla="*/ 2147483647 h 1041"/>
                <a:gd name="T72" fmla="*/ 2147483647 w 999"/>
                <a:gd name="T73" fmla="*/ 2147483647 h 1041"/>
                <a:gd name="T74" fmla="*/ 2147483647 w 999"/>
                <a:gd name="T75" fmla="*/ 2147483647 h 1041"/>
                <a:gd name="T76" fmla="*/ 2147483647 w 999"/>
                <a:gd name="T77" fmla="*/ 2147483647 h 1041"/>
                <a:gd name="T78" fmla="*/ 2147483647 w 999"/>
                <a:gd name="T79" fmla="*/ 2147483647 h 1041"/>
                <a:gd name="T80" fmla="*/ 2147483647 w 999"/>
                <a:gd name="T81" fmla="*/ 2147483647 h 1041"/>
                <a:gd name="T82" fmla="*/ 2147483647 w 999"/>
                <a:gd name="T83" fmla="*/ 2147483647 h 10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99" h="1041">
                  <a:moveTo>
                    <a:pt x="933" y="225"/>
                  </a:moveTo>
                  <a:lnTo>
                    <a:pt x="944" y="269"/>
                  </a:lnTo>
                  <a:lnTo>
                    <a:pt x="953" y="313"/>
                  </a:lnTo>
                  <a:lnTo>
                    <a:pt x="956" y="335"/>
                  </a:lnTo>
                  <a:lnTo>
                    <a:pt x="959" y="357"/>
                  </a:lnTo>
                  <a:lnTo>
                    <a:pt x="961" y="378"/>
                  </a:lnTo>
                  <a:lnTo>
                    <a:pt x="962" y="400"/>
                  </a:lnTo>
                  <a:lnTo>
                    <a:pt x="962" y="422"/>
                  </a:lnTo>
                  <a:lnTo>
                    <a:pt x="962" y="443"/>
                  </a:lnTo>
                  <a:lnTo>
                    <a:pt x="962" y="464"/>
                  </a:lnTo>
                  <a:lnTo>
                    <a:pt x="961" y="486"/>
                  </a:lnTo>
                  <a:lnTo>
                    <a:pt x="959" y="507"/>
                  </a:lnTo>
                  <a:lnTo>
                    <a:pt x="955" y="528"/>
                  </a:lnTo>
                  <a:lnTo>
                    <a:pt x="952" y="549"/>
                  </a:lnTo>
                  <a:lnTo>
                    <a:pt x="949" y="570"/>
                  </a:lnTo>
                  <a:lnTo>
                    <a:pt x="944" y="590"/>
                  </a:lnTo>
                  <a:lnTo>
                    <a:pt x="939" y="611"/>
                  </a:lnTo>
                  <a:lnTo>
                    <a:pt x="932" y="631"/>
                  </a:lnTo>
                  <a:lnTo>
                    <a:pt x="925" y="651"/>
                  </a:lnTo>
                  <a:lnTo>
                    <a:pt x="919" y="671"/>
                  </a:lnTo>
                  <a:lnTo>
                    <a:pt x="911" y="691"/>
                  </a:lnTo>
                  <a:lnTo>
                    <a:pt x="902" y="710"/>
                  </a:lnTo>
                  <a:lnTo>
                    <a:pt x="892" y="728"/>
                  </a:lnTo>
                  <a:lnTo>
                    <a:pt x="882" y="748"/>
                  </a:lnTo>
                  <a:lnTo>
                    <a:pt x="873" y="766"/>
                  </a:lnTo>
                  <a:lnTo>
                    <a:pt x="861" y="785"/>
                  </a:lnTo>
                  <a:lnTo>
                    <a:pt x="849" y="802"/>
                  </a:lnTo>
                  <a:lnTo>
                    <a:pt x="836" y="821"/>
                  </a:lnTo>
                  <a:lnTo>
                    <a:pt x="823" y="838"/>
                  </a:lnTo>
                  <a:lnTo>
                    <a:pt x="810" y="855"/>
                  </a:lnTo>
                  <a:lnTo>
                    <a:pt x="794" y="872"/>
                  </a:lnTo>
                  <a:lnTo>
                    <a:pt x="783" y="884"/>
                  </a:lnTo>
                  <a:lnTo>
                    <a:pt x="771" y="895"/>
                  </a:lnTo>
                  <a:lnTo>
                    <a:pt x="757" y="907"/>
                  </a:lnTo>
                  <a:lnTo>
                    <a:pt x="742" y="919"/>
                  </a:lnTo>
                  <a:lnTo>
                    <a:pt x="726" y="933"/>
                  </a:lnTo>
                  <a:lnTo>
                    <a:pt x="708" y="945"/>
                  </a:lnTo>
                  <a:lnTo>
                    <a:pt x="689" y="956"/>
                  </a:lnTo>
                  <a:lnTo>
                    <a:pt x="671" y="968"/>
                  </a:lnTo>
                  <a:lnTo>
                    <a:pt x="650" y="979"/>
                  </a:lnTo>
                  <a:lnTo>
                    <a:pt x="630" y="990"/>
                  </a:lnTo>
                  <a:lnTo>
                    <a:pt x="609" y="1000"/>
                  </a:lnTo>
                  <a:lnTo>
                    <a:pt x="588" y="1009"/>
                  </a:lnTo>
                  <a:lnTo>
                    <a:pt x="567" y="1017"/>
                  </a:lnTo>
                  <a:lnTo>
                    <a:pt x="546" y="1024"/>
                  </a:lnTo>
                  <a:lnTo>
                    <a:pt x="525" y="1030"/>
                  </a:lnTo>
                  <a:lnTo>
                    <a:pt x="504" y="1035"/>
                  </a:lnTo>
                  <a:lnTo>
                    <a:pt x="484" y="1039"/>
                  </a:lnTo>
                  <a:lnTo>
                    <a:pt x="464" y="1041"/>
                  </a:lnTo>
                  <a:lnTo>
                    <a:pt x="444" y="1041"/>
                  </a:lnTo>
                  <a:lnTo>
                    <a:pt x="427" y="1040"/>
                  </a:lnTo>
                  <a:lnTo>
                    <a:pt x="409" y="1036"/>
                  </a:lnTo>
                  <a:lnTo>
                    <a:pt x="392" y="1031"/>
                  </a:lnTo>
                  <a:lnTo>
                    <a:pt x="378" y="1024"/>
                  </a:lnTo>
                  <a:lnTo>
                    <a:pt x="364" y="1014"/>
                  </a:lnTo>
                  <a:lnTo>
                    <a:pt x="352" y="1003"/>
                  </a:lnTo>
                  <a:lnTo>
                    <a:pt x="340" y="989"/>
                  </a:lnTo>
                  <a:lnTo>
                    <a:pt x="332" y="972"/>
                  </a:lnTo>
                  <a:lnTo>
                    <a:pt x="325" y="954"/>
                  </a:lnTo>
                  <a:lnTo>
                    <a:pt x="319" y="931"/>
                  </a:lnTo>
                  <a:lnTo>
                    <a:pt x="317" y="906"/>
                  </a:lnTo>
                  <a:lnTo>
                    <a:pt x="316" y="878"/>
                  </a:lnTo>
                  <a:lnTo>
                    <a:pt x="318" y="848"/>
                  </a:lnTo>
                  <a:lnTo>
                    <a:pt x="287" y="855"/>
                  </a:lnTo>
                  <a:lnTo>
                    <a:pt x="259" y="859"/>
                  </a:lnTo>
                  <a:lnTo>
                    <a:pt x="230" y="857"/>
                  </a:lnTo>
                  <a:lnTo>
                    <a:pt x="204" y="853"/>
                  </a:lnTo>
                  <a:lnTo>
                    <a:pt x="178" y="844"/>
                  </a:lnTo>
                  <a:lnTo>
                    <a:pt x="154" y="832"/>
                  </a:lnTo>
                  <a:lnTo>
                    <a:pt x="131" y="817"/>
                  </a:lnTo>
                  <a:lnTo>
                    <a:pt x="110" y="799"/>
                  </a:lnTo>
                  <a:lnTo>
                    <a:pt x="90" y="778"/>
                  </a:lnTo>
                  <a:lnTo>
                    <a:pt x="72" y="754"/>
                  </a:lnTo>
                  <a:lnTo>
                    <a:pt x="57" y="729"/>
                  </a:lnTo>
                  <a:lnTo>
                    <a:pt x="42" y="702"/>
                  </a:lnTo>
                  <a:lnTo>
                    <a:pt x="30" y="673"/>
                  </a:lnTo>
                  <a:lnTo>
                    <a:pt x="19" y="643"/>
                  </a:lnTo>
                  <a:lnTo>
                    <a:pt x="12" y="612"/>
                  </a:lnTo>
                  <a:lnTo>
                    <a:pt x="6" y="580"/>
                  </a:lnTo>
                  <a:lnTo>
                    <a:pt x="2" y="548"/>
                  </a:lnTo>
                  <a:lnTo>
                    <a:pt x="0" y="516"/>
                  </a:lnTo>
                  <a:lnTo>
                    <a:pt x="0" y="485"/>
                  </a:lnTo>
                  <a:lnTo>
                    <a:pt x="4" y="453"/>
                  </a:lnTo>
                  <a:lnTo>
                    <a:pt x="10" y="422"/>
                  </a:lnTo>
                  <a:lnTo>
                    <a:pt x="18" y="394"/>
                  </a:lnTo>
                  <a:lnTo>
                    <a:pt x="29" y="365"/>
                  </a:lnTo>
                  <a:lnTo>
                    <a:pt x="44" y="338"/>
                  </a:lnTo>
                  <a:lnTo>
                    <a:pt x="59" y="313"/>
                  </a:lnTo>
                  <a:lnTo>
                    <a:pt x="79" y="290"/>
                  </a:lnTo>
                  <a:lnTo>
                    <a:pt x="101" y="270"/>
                  </a:lnTo>
                  <a:lnTo>
                    <a:pt x="126" y="252"/>
                  </a:lnTo>
                  <a:lnTo>
                    <a:pt x="155" y="238"/>
                  </a:lnTo>
                  <a:lnTo>
                    <a:pt x="187" y="226"/>
                  </a:lnTo>
                  <a:lnTo>
                    <a:pt x="221" y="218"/>
                  </a:lnTo>
                  <a:lnTo>
                    <a:pt x="260" y="215"/>
                  </a:lnTo>
                  <a:lnTo>
                    <a:pt x="257" y="175"/>
                  </a:lnTo>
                  <a:lnTo>
                    <a:pt x="259" y="141"/>
                  </a:lnTo>
                  <a:lnTo>
                    <a:pt x="267" y="110"/>
                  </a:lnTo>
                  <a:lnTo>
                    <a:pt x="279" y="83"/>
                  </a:lnTo>
                  <a:lnTo>
                    <a:pt x="296" y="61"/>
                  </a:lnTo>
                  <a:lnTo>
                    <a:pt x="318" y="41"/>
                  </a:lnTo>
                  <a:lnTo>
                    <a:pt x="344" y="27"/>
                  </a:lnTo>
                  <a:lnTo>
                    <a:pt x="372" y="15"/>
                  </a:lnTo>
                  <a:lnTo>
                    <a:pt x="404" y="7"/>
                  </a:lnTo>
                  <a:lnTo>
                    <a:pt x="439" y="2"/>
                  </a:lnTo>
                  <a:lnTo>
                    <a:pt x="476" y="0"/>
                  </a:lnTo>
                  <a:lnTo>
                    <a:pt x="514" y="2"/>
                  </a:lnTo>
                  <a:lnTo>
                    <a:pt x="554" y="7"/>
                  </a:lnTo>
                  <a:lnTo>
                    <a:pt x="593" y="14"/>
                  </a:lnTo>
                  <a:lnTo>
                    <a:pt x="634" y="25"/>
                  </a:lnTo>
                  <a:lnTo>
                    <a:pt x="675" y="38"/>
                  </a:lnTo>
                  <a:lnTo>
                    <a:pt x="715" y="54"/>
                  </a:lnTo>
                  <a:lnTo>
                    <a:pt x="754" y="71"/>
                  </a:lnTo>
                  <a:lnTo>
                    <a:pt x="792" y="91"/>
                  </a:lnTo>
                  <a:lnTo>
                    <a:pt x="827" y="114"/>
                  </a:lnTo>
                  <a:lnTo>
                    <a:pt x="861" y="139"/>
                  </a:lnTo>
                  <a:lnTo>
                    <a:pt x="892" y="165"/>
                  </a:lnTo>
                  <a:lnTo>
                    <a:pt x="920" y="194"/>
                  </a:lnTo>
                  <a:lnTo>
                    <a:pt x="945" y="224"/>
                  </a:lnTo>
                  <a:lnTo>
                    <a:pt x="965" y="256"/>
                  </a:lnTo>
                  <a:lnTo>
                    <a:pt x="982" y="290"/>
                  </a:lnTo>
                  <a:lnTo>
                    <a:pt x="993" y="324"/>
                  </a:lnTo>
                  <a:lnTo>
                    <a:pt x="999" y="361"/>
                  </a:lnTo>
                  <a:lnTo>
                    <a:pt x="999" y="398"/>
                  </a:lnTo>
                  <a:lnTo>
                    <a:pt x="994" y="437"/>
                  </a:lnTo>
                  <a:lnTo>
                    <a:pt x="982" y="476"/>
                  </a:lnTo>
                  <a:lnTo>
                    <a:pt x="963" y="516"/>
                  </a:lnTo>
                  <a:lnTo>
                    <a:pt x="933" y="225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46">
              <a:extLst>
                <a:ext uri="{FF2B5EF4-FFF2-40B4-BE49-F238E27FC236}">
                  <a16:creationId xmlns:a16="http://schemas.microsoft.com/office/drawing/2014/main" id="{05F8B886-0D8B-408A-A36C-3F1560224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5" y="2476500"/>
              <a:ext cx="442913" cy="409575"/>
            </a:xfrm>
            <a:custGeom>
              <a:avLst/>
              <a:gdLst>
                <a:gd name="T0" fmla="*/ 2147483647 w 1679"/>
                <a:gd name="T1" fmla="*/ 2147483647 h 1547"/>
                <a:gd name="T2" fmla="*/ 2147483647 w 1679"/>
                <a:gd name="T3" fmla="*/ 2147483647 h 1547"/>
                <a:gd name="T4" fmla="*/ 2147483647 w 1679"/>
                <a:gd name="T5" fmla="*/ 2147483647 h 1547"/>
                <a:gd name="T6" fmla="*/ 2147483647 w 1679"/>
                <a:gd name="T7" fmla="*/ 2147483647 h 1547"/>
                <a:gd name="T8" fmla="*/ 2147483647 w 1679"/>
                <a:gd name="T9" fmla="*/ 2147483647 h 1547"/>
                <a:gd name="T10" fmla="*/ 2147483647 w 1679"/>
                <a:gd name="T11" fmla="*/ 2147483647 h 1547"/>
                <a:gd name="T12" fmla="*/ 2147483647 w 1679"/>
                <a:gd name="T13" fmla="*/ 2147483647 h 1547"/>
                <a:gd name="T14" fmla="*/ 2147483647 w 1679"/>
                <a:gd name="T15" fmla="*/ 2147483647 h 1547"/>
                <a:gd name="T16" fmla="*/ 2147483647 w 1679"/>
                <a:gd name="T17" fmla="*/ 2147483647 h 1547"/>
                <a:gd name="T18" fmla="*/ 2147483647 w 1679"/>
                <a:gd name="T19" fmla="*/ 2147483647 h 1547"/>
                <a:gd name="T20" fmla="*/ 2147483647 w 1679"/>
                <a:gd name="T21" fmla="*/ 2147483647 h 1547"/>
                <a:gd name="T22" fmla="*/ 2147483647 w 1679"/>
                <a:gd name="T23" fmla="*/ 2147483647 h 1547"/>
                <a:gd name="T24" fmla="*/ 2147483647 w 1679"/>
                <a:gd name="T25" fmla="*/ 2147483647 h 1547"/>
                <a:gd name="T26" fmla="*/ 0 w 1679"/>
                <a:gd name="T27" fmla="*/ 2147483647 h 1547"/>
                <a:gd name="T28" fmla="*/ 2147483647 w 1679"/>
                <a:gd name="T29" fmla="*/ 2147483647 h 1547"/>
                <a:gd name="T30" fmla="*/ 2147483647 w 1679"/>
                <a:gd name="T31" fmla="*/ 2147483647 h 1547"/>
                <a:gd name="T32" fmla="*/ 2147483647 w 1679"/>
                <a:gd name="T33" fmla="*/ 2147483647 h 1547"/>
                <a:gd name="T34" fmla="*/ 2147483647 w 1679"/>
                <a:gd name="T35" fmla="*/ 2147483647 h 1547"/>
                <a:gd name="T36" fmla="*/ 2147483647 w 1679"/>
                <a:gd name="T37" fmla="*/ 2147483647 h 1547"/>
                <a:gd name="T38" fmla="*/ 2147483647 w 1679"/>
                <a:gd name="T39" fmla="*/ 2147483647 h 1547"/>
                <a:gd name="T40" fmla="*/ 2147483647 w 1679"/>
                <a:gd name="T41" fmla="*/ 2147483647 h 1547"/>
                <a:gd name="T42" fmla="*/ 2147483647 w 1679"/>
                <a:gd name="T43" fmla="*/ 2147483647 h 1547"/>
                <a:gd name="T44" fmla="*/ 2147483647 w 1679"/>
                <a:gd name="T45" fmla="*/ 2147483647 h 1547"/>
                <a:gd name="T46" fmla="*/ 2147483647 w 1679"/>
                <a:gd name="T47" fmla="*/ 2147483647 h 1547"/>
                <a:gd name="T48" fmla="*/ 2147483647 w 1679"/>
                <a:gd name="T49" fmla="*/ 0 h 1547"/>
                <a:gd name="T50" fmla="*/ 2147483647 w 1679"/>
                <a:gd name="T51" fmla="*/ 2147483647 h 1547"/>
                <a:gd name="T52" fmla="*/ 2147483647 w 1679"/>
                <a:gd name="T53" fmla="*/ 2147483647 h 1547"/>
                <a:gd name="T54" fmla="*/ 2147483647 w 1679"/>
                <a:gd name="T55" fmla="*/ 2147483647 h 1547"/>
                <a:gd name="T56" fmla="*/ 2147483647 w 1679"/>
                <a:gd name="T57" fmla="*/ 2147483647 h 1547"/>
                <a:gd name="T58" fmla="*/ 2147483647 w 1679"/>
                <a:gd name="T59" fmla="*/ 2147483647 h 1547"/>
                <a:gd name="T60" fmla="*/ 2147483647 w 1679"/>
                <a:gd name="T61" fmla="*/ 2147483647 h 1547"/>
                <a:gd name="T62" fmla="*/ 2147483647 w 1679"/>
                <a:gd name="T63" fmla="*/ 2147483647 h 1547"/>
                <a:gd name="T64" fmla="*/ 2147483647 w 1679"/>
                <a:gd name="T65" fmla="*/ 2147483647 h 1547"/>
                <a:gd name="T66" fmla="*/ 2147483647 w 1679"/>
                <a:gd name="T67" fmla="*/ 2147483647 h 1547"/>
                <a:gd name="T68" fmla="*/ 2147483647 w 1679"/>
                <a:gd name="T69" fmla="*/ 2147483647 h 1547"/>
                <a:gd name="T70" fmla="*/ 2147483647 w 1679"/>
                <a:gd name="T71" fmla="*/ 2147483647 h 1547"/>
                <a:gd name="T72" fmla="*/ 2147483647 w 1679"/>
                <a:gd name="T73" fmla="*/ 2147483647 h 1547"/>
                <a:gd name="T74" fmla="*/ 2147483647 w 1679"/>
                <a:gd name="T75" fmla="*/ 2147483647 h 1547"/>
                <a:gd name="T76" fmla="*/ 2147483647 w 1679"/>
                <a:gd name="T77" fmla="*/ 2147483647 h 1547"/>
                <a:gd name="T78" fmla="*/ 2147483647 w 1679"/>
                <a:gd name="T79" fmla="*/ 2147483647 h 1547"/>
                <a:gd name="T80" fmla="*/ 2147483647 w 1679"/>
                <a:gd name="T81" fmla="*/ 2147483647 h 1547"/>
                <a:gd name="T82" fmla="*/ 2147483647 w 1679"/>
                <a:gd name="T83" fmla="*/ 2147483647 h 1547"/>
                <a:gd name="T84" fmla="*/ 2147483647 w 1679"/>
                <a:gd name="T85" fmla="*/ 2147483647 h 1547"/>
                <a:gd name="T86" fmla="*/ 2147483647 w 1679"/>
                <a:gd name="T87" fmla="*/ 2147483647 h 1547"/>
                <a:gd name="T88" fmla="*/ 2147483647 w 1679"/>
                <a:gd name="T89" fmla="*/ 2147483647 h 1547"/>
                <a:gd name="T90" fmla="*/ 2147483647 w 1679"/>
                <a:gd name="T91" fmla="*/ 2147483647 h 1547"/>
                <a:gd name="T92" fmla="*/ 2147483647 w 1679"/>
                <a:gd name="T93" fmla="*/ 2147483647 h 1547"/>
                <a:gd name="T94" fmla="*/ 2147483647 w 1679"/>
                <a:gd name="T95" fmla="*/ 2147483647 h 1547"/>
                <a:gd name="T96" fmla="*/ 2147483647 w 1679"/>
                <a:gd name="T97" fmla="*/ 2147483647 h 1547"/>
                <a:gd name="T98" fmla="*/ 2147483647 w 1679"/>
                <a:gd name="T99" fmla="*/ 2147483647 h 1547"/>
                <a:gd name="T100" fmla="*/ 2147483647 w 1679"/>
                <a:gd name="T101" fmla="*/ 2147483647 h 1547"/>
                <a:gd name="T102" fmla="*/ 2147483647 w 1679"/>
                <a:gd name="T103" fmla="*/ 2147483647 h 1547"/>
                <a:gd name="T104" fmla="*/ 2147483647 w 1679"/>
                <a:gd name="T105" fmla="*/ 2147483647 h 1547"/>
                <a:gd name="T106" fmla="*/ 2147483647 w 1679"/>
                <a:gd name="T107" fmla="*/ 2147483647 h 154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679" h="1547">
                  <a:moveTo>
                    <a:pt x="639" y="1331"/>
                  </a:moveTo>
                  <a:lnTo>
                    <a:pt x="609" y="1349"/>
                  </a:lnTo>
                  <a:lnTo>
                    <a:pt x="579" y="1364"/>
                  </a:lnTo>
                  <a:lnTo>
                    <a:pt x="545" y="1375"/>
                  </a:lnTo>
                  <a:lnTo>
                    <a:pt x="513" y="1383"/>
                  </a:lnTo>
                  <a:lnTo>
                    <a:pt x="480" y="1387"/>
                  </a:lnTo>
                  <a:lnTo>
                    <a:pt x="447" y="1388"/>
                  </a:lnTo>
                  <a:lnTo>
                    <a:pt x="414" y="1387"/>
                  </a:lnTo>
                  <a:lnTo>
                    <a:pt x="381" y="1383"/>
                  </a:lnTo>
                  <a:lnTo>
                    <a:pt x="349" y="1376"/>
                  </a:lnTo>
                  <a:lnTo>
                    <a:pt x="317" y="1366"/>
                  </a:lnTo>
                  <a:lnTo>
                    <a:pt x="285" y="1355"/>
                  </a:lnTo>
                  <a:lnTo>
                    <a:pt x="255" y="1342"/>
                  </a:lnTo>
                  <a:lnTo>
                    <a:pt x="226" y="1327"/>
                  </a:lnTo>
                  <a:lnTo>
                    <a:pt x="199" y="1309"/>
                  </a:lnTo>
                  <a:lnTo>
                    <a:pt x="172" y="1290"/>
                  </a:lnTo>
                  <a:lnTo>
                    <a:pt x="148" y="1270"/>
                  </a:lnTo>
                  <a:lnTo>
                    <a:pt x="126" y="1249"/>
                  </a:lnTo>
                  <a:lnTo>
                    <a:pt x="105" y="1227"/>
                  </a:lnTo>
                  <a:lnTo>
                    <a:pt x="87" y="1204"/>
                  </a:lnTo>
                  <a:lnTo>
                    <a:pt x="72" y="1180"/>
                  </a:lnTo>
                  <a:lnTo>
                    <a:pt x="60" y="1155"/>
                  </a:lnTo>
                  <a:lnTo>
                    <a:pt x="50" y="1131"/>
                  </a:lnTo>
                  <a:lnTo>
                    <a:pt x="43" y="1107"/>
                  </a:lnTo>
                  <a:lnTo>
                    <a:pt x="41" y="1081"/>
                  </a:lnTo>
                  <a:lnTo>
                    <a:pt x="41" y="1057"/>
                  </a:lnTo>
                  <a:lnTo>
                    <a:pt x="45" y="1033"/>
                  </a:lnTo>
                  <a:lnTo>
                    <a:pt x="53" y="1009"/>
                  </a:lnTo>
                  <a:lnTo>
                    <a:pt x="65" y="986"/>
                  </a:lnTo>
                  <a:lnTo>
                    <a:pt x="82" y="964"/>
                  </a:lnTo>
                  <a:lnTo>
                    <a:pt x="103" y="942"/>
                  </a:lnTo>
                  <a:lnTo>
                    <a:pt x="129" y="922"/>
                  </a:lnTo>
                  <a:lnTo>
                    <a:pt x="159" y="905"/>
                  </a:lnTo>
                  <a:lnTo>
                    <a:pt x="127" y="872"/>
                  </a:lnTo>
                  <a:lnTo>
                    <a:pt x="98" y="840"/>
                  </a:lnTo>
                  <a:lnTo>
                    <a:pt x="74" y="806"/>
                  </a:lnTo>
                  <a:lnTo>
                    <a:pt x="53" y="773"/>
                  </a:lnTo>
                  <a:lnTo>
                    <a:pt x="35" y="739"/>
                  </a:lnTo>
                  <a:lnTo>
                    <a:pt x="22" y="706"/>
                  </a:lnTo>
                  <a:lnTo>
                    <a:pt x="11" y="673"/>
                  </a:lnTo>
                  <a:lnTo>
                    <a:pt x="5" y="640"/>
                  </a:lnTo>
                  <a:lnTo>
                    <a:pt x="0" y="607"/>
                  </a:lnTo>
                  <a:lnTo>
                    <a:pt x="0" y="574"/>
                  </a:lnTo>
                  <a:lnTo>
                    <a:pt x="2" y="542"/>
                  </a:lnTo>
                  <a:lnTo>
                    <a:pt x="8" y="513"/>
                  </a:lnTo>
                  <a:lnTo>
                    <a:pt x="16" y="482"/>
                  </a:lnTo>
                  <a:lnTo>
                    <a:pt x="27" y="453"/>
                  </a:lnTo>
                  <a:lnTo>
                    <a:pt x="41" y="425"/>
                  </a:lnTo>
                  <a:lnTo>
                    <a:pt x="56" y="399"/>
                  </a:lnTo>
                  <a:lnTo>
                    <a:pt x="75" y="373"/>
                  </a:lnTo>
                  <a:lnTo>
                    <a:pt x="96" y="350"/>
                  </a:lnTo>
                  <a:lnTo>
                    <a:pt x="119" y="328"/>
                  </a:lnTo>
                  <a:lnTo>
                    <a:pt x="145" y="308"/>
                  </a:lnTo>
                  <a:lnTo>
                    <a:pt x="171" y="290"/>
                  </a:lnTo>
                  <a:lnTo>
                    <a:pt x="201" y="274"/>
                  </a:lnTo>
                  <a:lnTo>
                    <a:pt x="232" y="260"/>
                  </a:lnTo>
                  <a:lnTo>
                    <a:pt x="265" y="248"/>
                  </a:lnTo>
                  <a:lnTo>
                    <a:pt x="299" y="239"/>
                  </a:lnTo>
                  <a:lnTo>
                    <a:pt x="335" y="231"/>
                  </a:lnTo>
                  <a:lnTo>
                    <a:pt x="372" y="228"/>
                  </a:lnTo>
                  <a:lnTo>
                    <a:pt x="411" y="226"/>
                  </a:lnTo>
                  <a:lnTo>
                    <a:pt x="450" y="228"/>
                  </a:lnTo>
                  <a:lnTo>
                    <a:pt x="491" y="232"/>
                  </a:lnTo>
                  <a:lnTo>
                    <a:pt x="534" y="240"/>
                  </a:lnTo>
                  <a:lnTo>
                    <a:pt x="576" y="251"/>
                  </a:lnTo>
                  <a:lnTo>
                    <a:pt x="581" y="200"/>
                  </a:lnTo>
                  <a:lnTo>
                    <a:pt x="593" y="157"/>
                  </a:lnTo>
                  <a:lnTo>
                    <a:pt x="613" y="118"/>
                  </a:lnTo>
                  <a:lnTo>
                    <a:pt x="638" y="86"/>
                  </a:lnTo>
                  <a:lnTo>
                    <a:pt x="670" y="60"/>
                  </a:lnTo>
                  <a:lnTo>
                    <a:pt x="707" y="38"/>
                  </a:lnTo>
                  <a:lnTo>
                    <a:pt x="749" y="22"/>
                  </a:lnTo>
                  <a:lnTo>
                    <a:pt x="794" y="10"/>
                  </a:lnTo>
                  <a:lnTo>
                    <a:pt x="841" y="4"/>
                  </a:lnTo>
                  <a:lnTo>
                    <a:pt x="893" y="0"/>
                  </a:lnTo>
                  <a:lnTo>
                    <a:pt x="945" y="2"/>
                  </a:lnTo>
                  <a:lnTo>
                    <a:pt x="999" y="8"/>
                  </a:lnTo>
                  <a:lnTo>
                    <a:pt x="1054" y="17"/>
                  </a:lnTo>
                  <a:lnTo>
                    <a:pt x="1109" y="30"/>
                  </a:lnTo>
                  <a:lnTo>
                    <a:pt x="1164" y="47"/>
                  </a:lnTo>
                  <a:lnTo>
                    <a:pt x="1215" y="66"/>
                  </a:lnTo>
                  <a:lnTo>
                    <a:pt x="1266" y="89"/>
                  </a:lnTo>
                  <a:lnTo>
                    <a:pt x="1315" y="113"/>
                  </a:lnTo>
                  <a:lnTo>
                    <a:pt x="1359" y="140"/>
                  </a:lnTo>
                  <a:lnTo>
                    <a:pt x="1400" y="170"/>
                  </a:lnTo>
                  <a:lnTo>
                    <a:pt x="1436" y="202"/>
                  </a:lnTo>
                  <a:lnTo>
                    <a:pt x="1467" y="237"/>
                  </a:lnTo>
                  <a:lnTo>
                    <a:pt x="1491" y="272"/>
                  </a:lnTo>
                  <a:lnTo>
                    <a:pt x="1510" y="308"/>
                  </a:lnTo>
                  <a:lnTo>
                    <a:pt x="1521" y="346"/>
                  </a:lnTo>
                  <a:lnTo>
                    <a:pt x="1526" y="385"/>
                  </a:lnTo>
                  <a:lnTo>
                    <a:pt x="1520" y="424"/>
                  </a:lnTo>
                  <a:lnTo>
                    <a:pt x="1506" y="465"/>
                  </a:lnTo>
                  <a:lnTo>
                    <a:pt x="1481" y="506"/>
                  </a:lnTo>
                  <a:lnTo>
                    <a:pt x="1447" y="546"/>
                  </a:lnTo>
                  <a:lnTo>
                    <a:pt x="1402" y="587"/>
                  </a:lnTo>
                  <a:lnTo>
                    <a:pt x="1345" y="627"/>
                  </a:lnTo>
                  <a:lnTo>
                    <a:pt x="1395" y="631"/>
                  </a:lnTo>
                  <a:lnTo>
                    <a:pt x="1442" y="637"/>
                  </a:lnTo>
                  <a:lnTo>
                    <a:pt x="1484" y="646"/>
                  </a:lnTo>
                  <a:lnTo>
                    <a:pt x="1521" y="658"/>
                  </a:lnTo>
                  <a:lnTo>
                    <a:pt x="1554" y="672"/>
                  </a:lnTo>
                  <a:lnTo>
                    <a:pt x="1583" y="688"/>
                  </a:lnTo>
                  <a:lnTo>
                    <a:pt x="1608" y="706"/>
                  </a:lnTo>
                  <a:lnTo>
                    <a:pt x="1629" y="725"/>
                  </a:lnTo>
                  <a:lnTo>
                    <a:pt x="1647" y="746"/>
                  </a:lnTo>
                  <a:lnTo>
                    <a:pt x="1660" y="768"/>
                  </a:lnTo>
                  <a:lnTo>
                    <a:pt x="1670" y="791"/>
                  </a:lnTo>
                  <a:lnTo>
                    <a:pt x="1677" y="814"/>
                  </a:lnTo>
                  <a:lnTo>
                    <a:pt x="1679" y="840"/>
                  </a:lnTo>
                  <a:lnTo>
                    <a:pt x="1679" y="864"/>
                  </a:lnTo>
                  <a:lnTo>
                    <a:pt x="1675" y="889"/>
                  </a:lnTo>
                  <a:lnTo>
                    <a:pt x="1668" y="915"/>
                  </a:lnTo>
                  <a:lnTo>
                    <a:pt x="1658" y="940"/>
                  </a:lnTo>
                  <a:lnTo>
                    <a:pt x="1645" y="965"/>
                  </a:lnTo>
                  <a:lnTo>
                    <a:pt x="1628" y="991"/>
                  </a:lnTo>
                  <a:lnTo>
                    <a:pt x="1610" y="1014"/>
                  </a:lnTo>
                  <a:lnTo>
                    <a:pt x="1589" y="1037"/>
                  </a:lnTo>
                  <a:lnTo>
                    <a:pt x="1564" y="1059"/>
                  </a:lnTo>
                  <a:lnTo>
                    <a:pt x="1538" y="1080"/>
                  </a:lnTo>
                  <a:lnTo>
                    <a:pt x="1509" y="1100"/>
                  </a:lnTo>
                  <a:lnTo>
                    <a:pt x="1477" y="1118"/>
                  </a:lnTo>
                  <a:lnTo>
                    <a:pt x="1444" y="1134"/>
                  </a:lnTo>
                  <a:lnTo>
                    <a:pt x="1409" y="1149"/>
                  </a:lnTo>
                  <a:lnTo>
                    <a:pt x="1371" y="1161"/>
                  </a:lnTo>
                  <a:lnTo>
                    <a:pt x="1331" y="1170"/>
                  </a:lnTo>
                  <a:lnTo>
                    <a:pt x="1291" y="1177"/>
                  </a:lnTo>
                  <a:lnTo>
                    <a:pt x="1247" y="1182"/>
                  </a:lnTo>
                  <a:lnTo>
                    <a:pt x="1203" y="1183"/>
                  </a:lnTo>
                  <a:lnTo>
                    <a:pt x="1221" y="1211"/>
                  </a:lnTo>
                  <a:lnTo>
                    <a:pt x="1234" y="1238"/>
                  </a:lnTo>
                  <a:lnTo>
                    <a:pt x="1242" y="1266"/>
                  </a:lnTo>
                  <a:lnTo>
                    <a:pt x="1244" y="1293"/>
                  </a:lnTo>
                  <a:lnTo>
                    <a:pt x="1243" y="1319"/>
                  </a:lnTo>
                  <a:lnTo>
                    <a:pt x="1236" y="1345"/>
                  </a:lnTo>
                  <a:lnTo>
                    <a:pt x="1226" y="1370"/>
                  </a:lnTo>
                  <a:lnTo>
                    <a:pt x="1213" y="1393"/>
                  </a:lnTo>
                  <a:lnTo>
                    <a:pt x="1197" y="1416"/>
                  </a:lnTo>
                  <a:lnTo>
                    <a:pt x="1177" y="1437"/>
                  </a:lnTo>
                  <a:lnTo>
                    <a:pt x="1155" y="1457"/>
                  </a:lnTo>
                  <a:lnTo>
                    <a:pt x="1130" y="1475"/>
                  </a:lnTo>
                  <a:lnTo>
                    <a:pt x="1103" y="1491"/>
                  </a:lnTo>
                  <a:lnTo>
                    <a:pt x="1074" y="1507"/>
                  </a:lnTo>
                  <a:lnTo>
                    <a:pt x="1044" y="1519"/>
                  </a:lnTo>
                  <a:lnTo>
                    <a:pt x="1012" y="1530"/>
                  </a:lnTo>
                  <a:lnTo>
                    <a:pt x="980" y="1538"/>
                  </a:lnTo>
                  <a:lnTo>
                    <a:pt x="947" y="1544"/>
                  </a:lnTo>
                  <a:lnTo>
                    <a:pt x="913" y="1547"/>
                  </a:lnTo>
                  <a:lnTo>
                    <a:pt x="880" y="1547"/>
                  </a:lnTo>
                  <a:lnTo>
                    <a:pt x="847" y="1546"/>
                  </a:lnTo>
                  <a:lnTo>
                    <a:pt x="814" y="1541"/>
                  </a:lnTo>
                  <a:lnTo>
                    <a:pt x="782" y="1533"/>
                  </a:lnTo>
                  <a:lnTo>
                    <a:pt x="752" y="1522"/>
                  </a:lnTo>
                  <a:lnTo>
                    <a:pt x="722" y="1508"/>
                  </a:lnTo>
                  <a:lnTo>
                    <a:pt x="694" y="1490"/>
                  </a:lnTo>
                  <a:lnTo>
                    <a:pt x="669" y="1468"/>
                  </a:lnTo>
                  <a:lnTo>
                    <a:pt x="646" y="1443"/>
                  </a:lnTo>
                  <a:lnTo>
                    <a:pt x="625" y="1414"/>
                  </a:lnTo>
                  <a:lnTo>
                    <a:pt x="607" y="1381"/>
                  </a:lnTo>
                  <a:lnTo>
                    <a:pt x="593" y="1343"/>
                  </a:lnTo>
                  <a:lnTo>
                    <a:pt x="581" y="1301"/>
                  </a:lnTo>
                  <a:lnTo>
                    <a:pt x="639" y="1331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7">
              <a:extLst>
                <a:ext uri="{FF2B5EF4-FFF2-40B4-BE49-F238E27FC236}">
                  <a16:creationId xmlns:a16="http://schemas.microsoft.com/office/drawing/2014/main" id="{E565DA39-93D1-4918-A091-4AA24D481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325" y="2574925"/>
              <a:ext cx="133350" cy="123825"/>
            </a:xfrm>
            <a:custGeom>
              <a:avLst/>
              <a:gdLst>
                <a:gd name="T0" fmla="*/ 2147483647 w 500"/>
                <a:gd name="T1" fmla="*/ 2147483647 h 472"/>
                <a:gd name="T2" fmla="*/ 2147483647 w 500"/>
                <a:gd name="T3" fmla="*/ 2147483647 h 472"/>
                <a:gd name="T4" fmla="*/ 2147483647 w 500"/>
                <a:gd name="T5" fmla="*/ 2147483647 h 472"/>
                <a:gd name="T6" fmla="*/ 2147483647 w 500"/>
                <a:gd name="T7" fmla="*/ 2147483647 h 472"/>
                <a:gd name="T8" fmla="*/ 2147483647 w 500"/>
                <a:gd name="T9" fmla="*/ 2147483647 h 472"/>
                <a:gd name="T10" fmla="*/ 2147483647 w 500"/>
                <a:gd name="T11" fmla="*/ 2147483647 h 472"/>
                <a:gd name="T12" fmla="*/ 2147483647 w 500"/>
                <a:gd name="T13" fmla="*/ 2147483647 h 472"/>
                <a:gd name="T14" fmla="*/ 2147483647 w 500"/>
                <a:gd name="T15" fmla="*/ 2147483647 h 472"/>
                <a:gd name="T16" fmla="*/ 2147483647 w 500"/>
                <a:gd name="T17" fmla="*/ 2147483647 h 472"/>
                <a:gd name="T18" fmla="*/ 0 w 500"/>
                <a:gd name="T19" fmla="*/ 2147483647 h 472"/>
                <a:gd name="T20" fmla="*/ 2147483647 w 500"/>
                <a:gd name="T21" fmla="*/ 2147483647 h 472"/>
                <a:gd name="T22" fmla="*/ 2147483647 w 500"/>
                <a:gd name="T23" fmla="*/ 2147483647 h 472"/>
                <a:gd name="T24" fmla="*/ 2147483647 w 500"/>
                <a:gd name="T25" fmla="*/ 2147483647 h 472"/>
                <a:gd name="T26" fmla="*/ 2147483647 w 500"/>
                <a:gd name="T27" fmla="*/ 2147483647 h 472"/>
                <a:gd name="T28" fmla="*/ 2147483647 w 500"/>
                <a:gd name="T29" fmla="*/ 2147483647 h 472"/>
                <a:gd name="T30" fmla="*/ 2147483647 w 500"/>
                <a:gd name="T31" fmla="*/ 0 h 472"/>
                <a:gd name="T32" fmla="*/ 2147483647 w 500"/>
                <a:gd name="T33" fmla="*/ 2147483647 h 472"/>
                <a:gd name="T34" fmla="*/ 2147483647 w 500"/>
                <a:gd name="T35" fmla="*/ 2147483647 h 472"/>
                <a:gd name="T36" fmla="*/ 2147483647 w 500"/>
                <a:gd name="T37" fmla="*/ 2147483647 h 472"/>
                <a:gd name="T38" fmla="*/ 2147483647 w 500"/>
                <a:gd name="T39" fmla="*/ 2147483647 h 472"/>
                <a:gd name="T40" fmla="*/ 2147483647 w 500"/>
                <a:gd name="T41" fmla="*/ 2147483647 h 472"/>
                <a:gd name="T42" fmla="*/ 2147483647 w 500"/>
                <a:gd name="T43" fmla="*/ 2147483647 h 472"/>
                <a:gd name="T44" fmla="*/ 2147483647 w 500"/>
                <a:gd name="T45" fmla="*/ 2147483647 h 472"/>
                <a:gd name="T46" fmla="*/ 2147483647 w 500"/>
                <a:gd name="T47" fmla="*/ 2147483647 h 472"/>
                <a:gd name="T48" fmla="*/ 2147483647 w 500"/>
                <a:gd name="T49" fmla="*/ 2147483647 h 472"/>
                <a:gd name="T50" fmla="*/ 2147483647 w 500"/>
                <a:gd name="T51" fmla="*/ 2147483647 h 472"/>
                <a:gd name="T52" fmla="*/ 2147483647 w 500"/>
                <a:gd name="T53" fmla="*/ 2147483647 h 472"/>
                <a:gd name="T54" fmla="*/ 2147483647 w 500"/>
                <a:gd name="T55" fmla="*/ 2147483647 h 472"/>
                <a:gd name="T56" fmla="*/ 2147483647 w 500"/>
                <a:gd name="T57" fmla="*/ 2147483647 h 472"/>
                <a:gd name="T58" fmla="*/ 2147483647 w 500"/>
                <a:gd name="T59" fmla="*/ 2147483647 h 472"/>
                <a:gd name="T60" fmla="*/ 2147483647 w 500"/>
                <a:gd name="T61" fmla="*/ 2147483647 h 472"/>
                <a:gd name="T62" fmla="*/ 2147483647 w 500"/>
                <a:gd name="T63" fmla="*/ 2147483647 h 472"/>
                <a:gd name="T64" fmla="*/ 2147483647 w 500"/>
                <a:gd name="T65" fmla="*/ 2147483647 h 4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00" h="472">
                  <a:moveTo>
                    <a:pt x="339" y="409"/>
                  </a:moveTo>
                  <a:lnTo>
                    <a:pt x="308" y="432"/>
                  </a:lnTo>
                  <a:lnTo>
                    <a:pt x="277" y="450"/>
                  </a:lnTo>
                  <a:lnTo>
                    <a:pt x="248" y="462"/>
                  </a:lnTo>
                  <a:lnTo>
                    <a:pt x="219" y="469"/>
                  </a:lnTo>
                  <a:lnTo>
                    <a:pt x="193" y="472"/>
                  </a:lnTo>
                  <a:lnTo>
                    <a:pt x="167" y="471"/>
                  </a:lnTo>
                  <a:lnTo>
                    <a:pt x="143" y="466"/>
                  </a:lnTo>
                  <a:lnTo>
                    <a:pt x="121" y="457"/>
                  </a:lnTo>
                  <a:lnTo>
                    <a:pt x="100" y="445"/>
                  </a:lnTo>
                  <a:lnTo>
                    <a:pt x="80" y="430"/>
                  </a:lnTo>
                  <a:lnTo>
                    <a:pt x="64" y="413"/>
                  </a:lnTo>
                  <a:lnTo>
                    <a:pt x="47" y="393"/>
                  </a:lnTo>
                  <a:lnTo>
                    <a:pt x="34" y="371"/>
                  </a:lnTo>
                  <a:lnTo>
                    <a:pt x="23" y="347"/>
                  </a:lnTo>
                  <a:lnTo>
                    <a:pt x="13" y="323"/>
                  </a:lnTo>
                  <a:lnTo>
                    <a:pt x="6" y="296"/>
                  </a:lnTo>
                  <a:lnTo>
                    <a:pt x="2" y="270"/>
                  </a:lnTo>
                  <a:lnTo>
                    <a:pt x="0" y="243"/>
                  </a:lnTo>
                  <a:lnTo>
                    <a:pt x="0" y="215"/>
                  </a:lnTo>
                  <a:lnTo>
                    <a:pt x="3" y="189"/>
                  </a:lnTo>
                  <a:lnTo>
                    <a:pt x="8" y="162"/>
                  </a:lnTo>
                  <a:lnTo>
                    <a:pt x="17" y="137"/>
                  </a:lnTo>
                  <a:lnTo>
                    <a:pt x="29" y="113"/>
                  </a:lnTo>
                  <a:lnTo>
                    <a:pt x="44" y="91"/>
                  </a:lnTo>
                  <a:lnTo>
                    <a:pt x="61" y="70"/>
                  </a:lnTo>
                  <a:lnTo>
                    <a:pt x="82" y="51"/>
                  </a:lnTo>
                  <a:lnTo>
                    <a:pt x="107" y="34"/>
                  </a:lnTo>
                  <a:lnTo>
                    <a:pt x="134" y="21"/>
                  </a:lnTo>
                  <a:lnTo>
                    <a:pt x="165" y="10"/>
                  </a:lnTo>
                  <a:lnTo>
                    <a:pt x="201" y="3"/>
                  </a:lnTo>
                  <a:lnTo>
                    <a:pt x="238" y="0"/>
                  </a:lnTo>
                  <a:lnTo>
                    <a:pt x="281" y="1"/>
                  </a:lnTo>
                  <a:lnTo>
                    <a:pt x="311" y="4"/>
                  </a:lnTo>
                  <a:lnTo>
                    <a:pt x="339" y="11"/>
                  </a:lnTo>
                  <a:lnTo>
                    <a:pt x="364" y="19"/>
                  </a:lnTo>
                  <a:lnTo>
                    <a:pt x="386" y="30"/>
                  </a:lnTo>
                  <a:lnTo>
                    <a:pt x="407" y="42"/>
                  </a:lnTo>
                  <a:lnTo>
                    <a:pt x="426" y="56"/>
                  </a:lnTo>
                  <a:lnTo>
                    <a:pt x="442" y="72"/>
                  </a:lnTo>
                  <a:lnTo>
                    <a:pt x="457" y="90"/>
                  </a:lnTo>
                  <a:lnTo>
                    <a:pt x="469" y="108"/>
                  </a:lnTo>
                  <a:lnTo>
                    <a:pt x="479" y="127"/>
                  </a:lnTo>
                  <a:lnTo>
                    <a:pt x="486" y="148"/>
                  </a:lnTo>
                  <a:lnTo>
                    <a:pt x="493" y="169"/>
                  </a:lnTo>
                  <a:lnTo>
                    <a:pt x="496" y="190"/>
                  </a:lnTo>
                  <a:lnTo>
                    <a:pt x="499" y="211"/>
                  </a:lnTo>
                  <a:lnTo>
                    <a:pt x="500" y="233"/>
                  </a:lnTo>
                  <a:lnTo>
                    <a:pt x="497" y="254"/>
                  </a:lnTo>
                  <a:lnTo>
                    <a:pt x="494" y="275"/>
                  </a:lnTo>
                  <a:lnTo>
                    <a:pt x="489" y="295"/>
                  </a:lnTo>
                  <a:lnTo>
                    <a:pt x="482" y="315"/>
                  </a:lnTo>
                  <a:lnTo>
                    <a:pt x="473" y="334"/>
                  </a:lnTo>
                  <a:lnTo>
                    <a:pt x="463" y="351"/>
                  </a:lnTo>
                  <a:lnTo>
                    <a:pt x="451" y="367"/>
                  </a:lnTo>
                  <a:lnTo>
                    <a:pt x="438" y="381"/>
                  </a:lnTo>
                  <a:lnTo>
                    <a:pt x="424" y="394"/>
                  </a:lnTo>
                  <a:lnTo>
                    <a:pt x="407" y="404"/>
                  </a:lnTo>
                  <a:lnTo>
                    <a:pt x="388" y="413"/>
                  </a:lnTo>
                  <a:lnTo>
                    <a:pt x="369" y="420"/>
                  </a:lnTo>
                  <a:lnTo>
                    <a:pt x="348" y="423"/>
                  </a:lnTo>
                  <a:lnTo>
                    <a:pt x="326" y="424"/>
                  </a:lnTo>
                  <a:lnTo>
                    <a:pt x="302" y="422"/>
                  </a:lnTo>
                  <a:lnTo>
                    <a:pt x="278" y="416"/>
                  </a:lnTo>
                  <a:lnTo>
                    <a:pt x="251" y="409"/>
                  </a:lnTo>
                  <a:lnTo>
                    <a:pt x="339" y="409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8">
              <a:extLst>
                <a:ext uri="{FF2B5EF4-FFF2-40B4-BE49-F238E27FC236}">
                  <a16:creationId xmlns:a16="http://schemas.microsoft.com/office/drawing/2014/main" id="{C2466351-6E93-460E-80C5-7D9A10510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2435225"/>
              <a:ext cx="85725" cy="85725"/>
            </a:xfrm>
            <a:custGeom>
              <a:avLst/>
              <a:gdLst>
                <a:gd name="T0" fmla="*/ 2147483647 w 326"/>
                <a:gd name="T1" fmla="*/ 2147483647 h 322"/>
                <a:gd name="T2" fmla="*/ 2147483647 w 326"/>
                <a:gd name="T3" fmla="*/ 2147483647 h 322"/>
                <a:gd name="T4" fmla="*/ 2147483647 w 326"/>
                <a:gd name="T5" fmla="*/ 2147483647 h 322"/>
                <a:gd name="T6" fmla="*/ 2147483647 w 326"/>
                <a:gd name="T7" fmla="*/ 2147483647 h 322"/>
                <a:gd name="T8" fmla="*/ 2147483647 w 326"/>
                <a:gd name="T9" fmla="*/ 2147483647 h 322"/>
                <a:gd name="T10" fmla="*/ 2147483647 w 326"/>
                <a:gd name="T11" fmla="*/ 2147483647 h 322"/>
                <a:gd name="T12" fmla="*/ 2147483647 w 326"/>
                <a:gd name="T13" fmla="*/ 2147483647 h 322"/>
                <a:gd name="T14" fmla="*/ 2147483647 w 326"/>
                <a:gd name="T15" fmla="*/ 2147483647 h 322"/>
                <a:gd name="T16" fmla="*/ 2147483647 w 326"/>
                <a:gd name="T17" fmla="*/ 2147483647 h 322"/>
                <a:gd name="T18" fmla="*/ 0 w 326"/>
                <a:gd name="T19" fmla="*/ 2147483647 h 322"/>
                <a:gd name="T20" fmla="*/ 2147483647 w 326"/>
                <a:gd name="T21" fmla="*/ 2147483647 h 322"/>
                <a:gd name="T22" fmla="*/ 2147483647 w 326"/>
                <a:gd name="T23" fmla="*/ 2147483647 h 322"/>
                <a:gd name="T24" fmla="*/ 2147483647 w 326"/>
                <a:gd name="T25" fmla="*/ 2147483647 h 322"/>
                <a:gd name="T26" fmla="*/ 2147483647 w 326"/>
                <a:gd name="T27" fmla="*/ 2147483647 h 322"/>
                <a:gd name="T28" fmla="*/ 2147483647 w 326"/>
                <a:gd name="T29" fmla="*/ 2147483647 h 322"/>
                <a:gd name="T30" fmla="*/ 2147483647 w 326"/>
                <a:gd name="T31" fmla="*/ 0 h 322"/>
                <a:gd name="T32" fmla="*/ 2147483647 w 326"/>
                <a:gd name="T33" fmla="*/ 2147483647 h 322"/>
                <a:gd name="T34" fmla="*/ 2147483647 w 326"/>
                <a:gd name="T35" fmla="*/ 2147483647 h 322"/>
                <a:gd name="T36" fmla="*/ 2147483647 w 326"/>
                <a:gd name="T37" fmla="*/ 2147483647 h 322"/>
                <a:gd name="T38" fmla="*/ 2147483647 w 326"/>
                <a:gd name="T39" fmla="*/ 2147483647 h 322"/>
                <a:gd name="T40" fmla="*/ 2147483647 w 326"/>
                <a:gd name="T41" fmla="*/ 2147483647 h 322"/>
                <a:gd name="T42" fmla="*/ 2147483647 w 326"/>
                <a:gd name="T43" fmla="*/ 2147483647 h 322"/>
                <a:gd name="T44" fmla="*/ 2147483647 w 326"/>
                <a:gd name="T45" fmla="*/ 2147483647 h 322"/>
                <a:gd name="T46" fmla="*/ 2147483647 w 326"/>
                <a:gd name="T47" fmla="*/ 2147483647 h 322"/>
                <a:gd name="T48" fmla="*/ 2147483647 w 326"/>
                <a:gd name="T49" fmla="*/ 2147483647 h 322"/>
                <a:gd name="T50" fmla="*/ 2147483647 w 326"/>
                <a:gd name="T51" fmla="*/ 2147483647 h 322"/>
                <a:gd name="T52" fmla="*/ 2147483647 w 326"/>
                <a:gd name="T53" fmla="*/ 2147483647 h 322"/>
                <a:gd name="T54" fmla="*/ 2147483647 w 326"/>
                <a:gd name="T55" fmla="*/ 2147483647 h 322"/>
                <a:gd name="T56" fmla="*/ 2147483647 w 326"/>
                <a:gd name="T57" fmla="*/ 2147483647 h 322"/>
                <a:gd name="T58" fmla="*/ 2147483647 w 326"/>
                <a:gd name="T59" fmla="*/ 2147483647 h 322"/>
                <a:gd name="T60" fmla="*/ 2147483647 w 326"/>
                <a:gd name="T61" fmla="*/ 2147483647 h 322"/>
                <a:gd name="T62" fmla="*/ 2147483647 w 326"/>
                <a:gd name="T63" fmla="*/ 2147483647 h 322"/>
                <a:gd name="T64" fmla="*/ 2147483647 w 326"/>
                <a:gd name="T65" fmla="*/ 2147483647 h 3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6" h="322">
                  <a:moveTo>
                    <a:pt x="222" y="322"/>
                  </a:moveTo>
                  <a:lnTo>
                    <a:pt x="201" y="320"/>
                  </a:lnTo>
                  <a:lnTo>
                    <a:pt x="181" y="315"/>
                  </a:lnTo>
                  <a:lnTo>
                    <a:pt x="162" y="309"/>
                  </a:lnTo>
                  <a:lnTo>
                    <a:pt x="143" y="302"/>
                  </a:lnTo>
                  <a:lnTo>
                    <a:pt x="127" y="293"/>
                  </a:lnTo>
                  <a:lnTo>
                    <a:pt x="110" y="283"/>
                  </a:lnTo>
                  <a:lnTo>
                    <a:pt x="93" y="273"/>
                  </a:lnTo>
                  <a:lnTo>
                    <a:pt x="79" y="261"/>
                  </a:lnTo>
                  <a:lnTo>
                    <a:pt x="66" y="249"/>
                  </a:lnTo>
                  <a:lnTo>
                    <a:pt x="53" y="236"/>
                  </a:lnTo>
                  <a:lnTo>
                    <a:pt x="42" y="222"/>
                  </a:lnTo>
                  <a:lnTo>
                    <a:pt x="32" y="208"/>
                  </a:lnTo>
                  <a:lnTo>
                    <a:pt x="23" y="194"/>
                  </a:lnTo>
                  <a:lnTo>
                    <a:pt x="15" y="179"/>
                  </a:lnTo>
                  <a:lnTo>
                    <a:pt x="10" y="165"/>
                  </a:lnTo>
                  <a:lnTo>
                    <a:pt x="4" y="150"/>
                  </a:lnTo>
                  <a:lnTo>
                    <a:pt x="1" y="135"/>
                  </a:lnTo>
                  <a:lnTo>
                    <a:pt x="0" y="121"/>
                  </a:lnTo>
                  <a:lnTo>
                    <a:pt x="0" y="107"/>
                  </a:lnTo>
                  <a:lnTo>
                    <a:pt x="1" y="92"/>
                  </a:lnTo>
                  <a:lnTo>
                    <a:pt x="4" y="79"/>
                  </a:lnTo>
                  <a:lnTo>
                    <a:pt x="8" y="67"/>
                  </a:lnTo>
                  <a:lnTo>
                    <a:pt x="15" y="55"/>
                  </a:lnTo>
                  <a:lnTo>
                    <a:pt x="24" y="44"/>
                  </a:lnTo>
                  <a:lnTo>
                    <a:pt x="34" y="34"/>
                  </a:lnTo>
                  <a:lnTo>
                    <a:pt x="46" y="25"/>
                  </a:lnTo>
                  <a:lnTo>
                    <a:pt x="60" y="17"/>
                  </a:lnTo>
                  <a:lnTo>
                    <a:pt x="77" y="10"/>
                  </a:lnTo>
                  <a:lnTo>
                    <a:pt x="96" y="6"/>
                  </a:lnTo>
                  <a:lnTo>
                    <a:pt x="116" y="3"/>
                  </a:lnTo>
                  <a:lnTo>
                    <a:pt x="139" y="0"/>
                  </a:lnTo>
                  <a:lnTo>
                    <a:pt x="163" y="0"/>
                  </a:lnTo>
                  <a:lnTo>
                    <a:pt x="186" y="3"/>
                  </a:lnTo>
                  <a:lnTo>
                    <a:pt x="207" y="6"/>
                  </a:lnTo>
                  <a:lnTo>
                    <a:pt x="226" y="12"/>
                  </a:lnTo>
                  <a:lnTo>
                    <a:pt x="244" y="18"/>
                  </a:lnTo>
                  <a:lnTo>
                    <a:pt x="259" y="27"/>
                  </a:lnTo>
                  <a:lnTo>
                    <a:pt x="273" y="36"/>
                  </a:lnTo>
                  <a:lnTo>
                    <a:pt x="286" y="47"/>
                  </a:lnTo>
                  <a:lnTo>
                    <a:pt x="297" y="59"/>
                  </a:lnTo>
                  <a:lnTo>
                    <a:pt x="305" y="72"/>
                  </a:lnTo>
                  <a:lnTo>
                    <a:pt x="313" y="86"/>
                  </a:lnTo>
                  <a:lnTo>
                    <a:pt x="319" y="100"/>
                  </a:lnTo>
                  <a:lnTo>
                    <a:pt x="323" y="114"/>
                  </a:lnTo>
                  <a:lnTo>
                    <a:pt x="325" y="129"/>
                  </a:lnTo>
                  <a:lnTo>
                    <a:pt x="326" y="144"/>
                  </a:lnTo>
                  <a:lnTo>
                    <a:pt x="326" y="160"/>
                  </a:lnTo>
                  <a:lnTo>
                    <a:pt x="324" y="175"/>
                  </a:lnTo>
                  <a:lnTo>
                    <a:pt x="320" y="189"/>
                  </a:lnTo>
                  <a:lnTo>
                    <a:pt x="315" y="204"/>
                  </a:lnTo>
                  <a:lnTo>
                    <a:pt x="308" y="218"/>
                  </a:lnTo>
                  <a:lnTo>
                    <a:pt x="300" y="231"/>
                  </a:lnTo>
                  <a:lnTo>
                    <a:pt x="289" y="245"/>
                  </a:lnTo>
                  <a:lnTo>
                    <a:pt x="278" y="256"/>
                  </a:lnTo>
                  <a:lnTo>
                    <a:pt x="265" y="267"/>
                  </a:lnTo>
                  <a:lnTo>
                    <a:pt x="249" y="277"/>
                  </a:lnTo>
                  <a:lnTo>
                    <a:pt x="234" y="284"/>
                  </a:lnTo>
                  <a:lnTo>
                    <a:pt x="215" y="291"/>
                  </a:lnTo>
                  <a:lnTo>
                    <a:pt x="196" y="296"/>
                  </a:lnTo>
                  <a:lnTo>
                    <a:pt x="175" y="300"/>
                  </a:lnTo>
                  <a:lnTo>
                    <a:pt x="153" y="301"/>
                  </a:lnTo>
                  <a:lnTo>
                    <a:pt x="129" y="301"/>
                  </a:lnTo>
                  <a:lnTo>
                    <a:pt x="103" y="298"/>
                  </a:lnTo>
                  <a:lnTo>
                    <a:pt x="76" y="293"/>
                  </a:lnTo>
                  <a:lnTo>
                    <a:pt x="222" y="322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49">
              <a:extLst>
                <a:ext uri="{FF2B5EF4-FFF2-40B4-BE49-F238E27FC236}">
                  <a16:creationId xmlns:a16="http://schemas.microsoft.com/office/drawing/2014/main" id="{4EE32015-A683-45BE-A10C-0D0EF230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750" y="1911350"/>
              <a:ext cx="371475" cy="280987"/>
            </a:xfrm>
            <a:custGeom>
              <a:avLst/>
              <a:gdLst>
                <a:gd name="T0" fmla="*/ 2147483647 w 1409"/>
                <a:gd name="T1" fmla="*/ 2147483647 h 1062"/>
                <a:gd name="T2" fmla="*/ 2147483647 w 1409"/>
                <a:gd name="T3" fmla="*/ 2147483647 h 1062"/>
                <a:gd name="T4" fmla="*/ 2147483647 w 1409"/>
                <a:gd name="T5" fmla="*/ 2147483647 h 1062"/>
                <a:gd name="T6" fmla="*/ 2147483647 w 1409"/>
                <a:gd name="T7" fmla="*/ 2147483647 h 1062"/>
                <a:gd name="T8" fmla="*/ 2147483647 w 1409"/>
                <a:gd name="T9" fmla="*/ 2147483647 h 1062"/>
                <a:gd name="T10" fmla="*/ 2147483647 w 1409"/>
                <a:gd name="T11" fmla="*/ 2147483647 h 1062"/>
                <a:gd name="T12" fmla="*/ 2147483647 w 1409"/>
                <a:gd name="T13" fmla="*/ 2147483647 h 1062"/>
                <a:gd name="T14" fmla="*/ 2147483647 w 1409"/>
                <a:gd name="T15" fmla="*/ 2147483647 h 1062"/>
                <a:gd name="T16" fmla="*/ 2147483647 w 1409"/>
                <a:gd name="T17" fmla="*/ 2147483647 h 1062"/>
                <a:gd name="T18" fmla="*/ 2147483647 w 1409"/>
                <a:gd name="T19" fmla="*/ 2147483647 h 1062"/>
                <a:gd name="T20" fmla="*/ 2147483647 w 1409"/>
                <a:gd name="T21" fmla="*/ 2147483647 h 1062"/>
                <a:gd name="T22" fmla="*/ 2147483647 w 1409"/>
                <a:gd name="T23" fmla="*/ 2147483647 h 1062"/>
                <a:gd name="T24" fmla="*/ 2147483647 w 1409"/>
                <a:gd name="T25" fmla="*/ 2147483647 h 1062"/>
                <a:gd name="T26" fmla="*/ 2147483647 w 1409"/>
                <a:gd name="T27" fmla="*/ 2147483647 h 1062"/>
                <a:gd name="T28" fmla="*/ 2147483647 w 1409"/>
                <a:gd name="T29" fmla="*/ 2147483647 h 1062"/>
                <a:gd name="T30" fmla="*/ 2147483647 w 1409"/>
                <a:gd name="T31" fmla="*/ 2147483647 h 1062"/>
                <a:gd name="T32" fmla="*/ 2147483647 w 1409"/>
                <a:gd name="T33" fmla="*/ 2147483647 h 1062"/>
                <a:gd name="T34" fmla="*/ 0 w 1409"/>
                <a:gd name="T35" fmla="*/ 2147483647 h 1062"/>
                <a:gd name="T36" fmla="*/ 2147483647 w 1409"/>
                <a:gd name="T37" fmla="*/ 2147483647 h 1062"/>
                <a:gd name="T38" fmla="*/ 2147483647 w 1409"/>
                <a:gd name="T39" fmla="*/ 2147483647 h 1062"/>
                <a:gd name="T40" fmla="*/ 2147483647 w 1409"/>
                <a:gd name="T41" fmla="*/ 2147483647 h 1062"/>
                <a:gd name="T42" fmla="*/ 2147483647 w 1409"/>
                <a:gd name="T43" fmla="*/ 2147483647 h 1062"/>
                <a:gd name="T44" fmla="*/ 2147483647 w 1409"/>
                <a:gd name="T45" fmla="*/ 2147483647 h 1062"/>
                <a:gd name="T46" fmla="*/ 2147483647 w 1409"/>
                <a:gd name="T47" fmla="*/ 2147483647 h 1062"/>
                <a:gd name="T48" fmla="*/ 2147483647 w 1409"/>
                <a:gd name="T49" fmla="*/ 2147483647 h 1062"/>
                <a:gd name="T50" fmla="*/ 2147483647 w 1409"/>
                <a:gd name="T51" fmla="*/ 2147483647 h 1062"/>
                <a:gd name="T52" fmla="*/ 2147483647 w 1409"/>
                <a:gd name="T53" fmla="*/ 2147483647 h 1062"/>
                <a:gd name="T54" fmla="*/ 2147483647 w 1409"/>
                <a:gd name="T55" fmla="*/ 2147483647 h 1062"/>
                <a:gd name="T56" fmla="*/ 2147483647 w 1409"/>
                <a:gd name="T57" fmla="*/ 2147483647 h 1062"/>
                <a:gd name="T58" fmla="*/ 2147483647 w 1409"/>
                <a:gd name="T59" fmla="*/ 2147483647 h 1062"/>
                <a:gd name="T60" fmla="*/ 2147483647 w 1409"/>
                <a:gd name="T61" fmla="*/ 2147483647 h 1062"/>
                <a:gd name="T62" fmla="*/ 2147483647 w 1409"/>
                <a:gd name="T63" fmla="*/ 2147483647 h 1062"/>
                <a:gd name="T64" fmla="*/ 2147483647 w 1409"/>
                <a:gd name="T65" fmla="*/ 2147483647 h 1062"/>
                <a:gd name="T66" fmla="*/ 2147483647 w 1409"/>
                <a:gd name="T67" fmla="*/ 2147483647 h 1062"/>
                <a:gd name="T68" fmla="*/ 2147483647 w 1409"/>
                <a:gd name="T69" fmla="*/ 2147483647 h 1062"/>
                <a:gd name="T70" fmla="*/ 2147483647 w 1409"/>
                <a:gd name="T71" fmla="*/ 2147483647 h 1062"/>
                <a:gd name="T72" fmla="*/ 2147483647 w 1409"/>
                <a:gd name="T73" fmla="*/ 2147483647 h 1062"/>
                <a:gd name="T74" fmla="*/ 2147483647 w 1409"/>
                <a:gd name="T75" fmla="*/ 2147483647 h 1062"/>
                <a:gd name="T76" fmla="*/ 2147483647 w 1409"/>
                <a:gd name="T77" fmla="*/ 2147483647 h 1062"/>
                <a:gd name="T78" fmla="*/ 2147483647 w 1409"/>
                <a:gd name="T79" fmla="*/ 2147483647 h 1062"/>
                <a:gd name="T80" fmla="*/ 2147483647 w 1409"/>
                <a:gd name="T81" fmla="*/ 2147483647 h 1062"/>
                <a:gd name="T82" fmla="*/ 2147483647 w 1409"/>
                <a:gd name="T83" fmla="*/ 2147483647 h 1062"/>
                <a:gd name="T84" fmla="*/ 2147483647 w 1409"/>
                <a:gd name="T85" fmla="*/ 2147483647 h 1062"/>
                <a:gd name="T86" fmla="*/ 2147483647 w 1409"/>
                <a:gd name="T87" fmla="*/ 2147483647 h 1062"/>
                <a:gd name="T88" fmla="*/ 2147483647 w 1409"/>
                <a:gd name="T89" fmla="*/ 2147483647 h 1062"/>
                <a:gd name="T90" fmla="*/ 2147483647 w 1409"/>
                <a:gd name="T91" fmla="*/ 2147483647 h 1062"/>
                <a:gd name="T92" fmla="*/ 2147483647 w 1409"/>
                <a:gd name="T93" fmla="*/ 2147483647 h 1062"/>
                <a:gd name="T94" fmla="*/ 2147483647 w 1409"/>
                <a:gd name="T95" fmla="*/ 2147483647 h 1062"/>
                <a:gd name="T96" fmla="*/ 2147483647 w 1409"/>
                <a:gd name="T97" fmla="*/ 2147483647 h 1062"/>
                <a:gd name="T98" fmla="*/ 2147483647 w 1409"/>
                <a:gd name="T99" fmla="*/ 2147483647 h 1062"/>
                <a:gd name="T100" fmla="*/ 2147483647 w 1409"/>
                <a:gd name="T101" fmla="*/ 2147483647 h 1062"/>
                <a:gd name="T102" fmla="*/ 2147483647 w 1409"/>
                <a:gd name="T103" fmla="*/ 2147483647 h 10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409" h="1062">
                  <a:moveTo>
                    <a:pt x="568" y="992"/>
                  </a:moveTo>
                  <a:lnTo>
                    <a:pt x="544" y="990"/>
                  </a:lnTo>
                  <a:lnTo>
                    <a:pt x="518" y="989"/>
                  </a:lnTo>
                  <a:lnTo>
                    <a:pt x="493" y="991"/>
                  </a:lnTo>
                  <a:lnTo>
                    <a:pt x="468" y="993"/>
                  </a:lnTo>
                  <a:lnTo>
                    <a:pt x="418" y="1001"/>
                  </a:lnTo>
                  <a:lnTo>
                    <a:pt x="368" y="1010"/>
                  </a:lnTo>
                  <a:lnTo>
                    <a:pt x="343" y="1014"/>
                  </a:lnTo>
                  <a:lnTo>
                    <a:pt x="318" y="1016"/>
                  </a:lnTo>
                  <a:lnTo>
                    <a:pt x="294" y="1017"/>
                  </a:lnTo>
                  <a:lnTo>
                    <a:pt x="269" y="1016"/>
                  </a:lnTo>
                  <a:lnTo>
                    <a:pt x="257" y="1015"/>
                  </a:lnTo>
                  <a:lnTo>
                    <a:pt x="244" y="1014"/>
                  </a:lnTo>
                  <a:lnTo>
                    <a:pt x="232" y="1011"/>
                  </a:lnTo>
                  <a:lnTo>
                    <a:pt x="220" y="1007"/>
                  </a:lnTo>
                  <a:lnTo>
                    <a:pt x="208" y="1004"/>
                  </a:lnTo>
                  <a:lnTo>
                    <a:pt x="196" y="999"/>
                  </a:lnTo>
                  <a:lnTo>
                    <a:pt x="184" y="993"/>
                  </a:lnTo>
                  <a:lnTo>
                    <a:pt x="172" y="986"/>
                  </a:lnTo>
                  <a:lnTo>
                    <a:pt x="163" y="981"/>
                  </a:lnTo>
                  <a:lnTo>
                    <a:pt x="155" y="973"/>
                  </a:lnTo>
                  <a:lnTo>
                    <a:pt x="147" y="965"/>
                  </a:lnTo>
                  <a:lnTo>
                    <a:pt x="140" y="956"/>
                  </a:lnTo>
                  <a:lnTo>
                    <a:pt x="133" y="946"/>
                  </a:lnTo>
                  <a:lnTo>
                    <a:pt x="126" y="935"/>
                  </a:lnTo>
                  <a:lnTo>
                    <a:pt x="121" y="922"/>
                  </a:lnTo>
                  <a:lnTo>
                    <a:pt x="115" y="910"/>
                  </a:lnTo>
                  <a:lnTo>
                    <a:pt x="111" y="897"/>
                  </a:lnTo>
                  <a:lnTo>
                    <a:pt x="106" y="884"/>
                  </a:lnTo>
                  <a:lnTo>
                    <a:pt x="103" y="870"/>
                  </a:lnTo>
                  <a:lnTo>
                    <a:pt x="101" y="856"/>
                  </a:lnTo>
                  <a:lnTo>
                    <a:pt x="96" y="829"/>
                  </a:lnTo>
                  <a:lnTo>
                    <a:pt x="94" y="800"/>
                  </a:lnTo>
                  <a:lnTo>
                    <a:pt x="94" y="787"/>
                  </a:lnTo>
                  <a:lnTo>
                    <a:pt x="95" y="774"/>
                  </a:lnTo>
                  <a:lnTo>
                    <a:pt x="96" y="761"/>
                  </a:lnTo>
                  <a:lnTo>
                    <a:pt x="98" y="749"/>
                  </a:lnTo>
                  <a:lnTo>
                    <a:pt x="100" y="738"/>
                  </a:lnTo>
                  <a:lnTo>
                    <a:pt x="103" y="728"/>
                  </a:lnTo>
                  <a:lnTo>
                    <a:pt x="106" y="718"/>
                  </a:lnTo>
                  <a:lnTo>
                    <a:pt x="111" y="709"/>
                  </a:lnTo>
                  <a:lnTo>
                    <a:pt x="116" y="703"/>
                  </a:lnTo>
                  <a:lnTo>
                    <a:pt x="122" y="696"/>
                  </a:lnTo>
                  <a:lnTo>
                    <a:pt x="127" y="692"/>
                  </a:lnTo>
                  <a:lnTo>
                    <a:pt x="134" y="688"/>
                  </a:lnTo>
                  <a:lnTo>
                    <a:pt x="142" y="686"/>
                  </a:lnTo>
                  <a:lnTo>
                    <a:pt x="151" y="686"/>
                  </a:lnTo>
                  <a:lnTo>
                    <a:pt x="159" y="687"/>
                  </a:lnTo>
                  <a:lnTo>
                    <a:pt x="168" y="690"/>
                  </a:lnTo>
                  <a:lnTo>
                    <a:pt x="155" y="684"/>
                  </a:lnTo>
                  <a:lnTo>
                    <a:pt x="143" y="678"/>
                  </a:lnTo>
                  <a:lnTo>
                    <a:pt x="130" y="671"/>
                  </a:lnTo>
                  <a:lnTo>
                    <a:pt x="119" y="663"/>
                  </a:lnTo>
                  <a:lnTo>
                    <a:pt x="106" y="655"/>
                  </a:lnTo>
                  <a:lnTo>
                    <a:pt x="96" y="646"/>
                  </a:lnTo>
                  <a:lnTo>
                    <a:pt x="85" y="637"/>
                  </a:lnTo>
                  <a:lnTo>
                    <a:pt x="77" y="629"/>
                  </a:lnTo>
                  <a:lnTo>
                    <a:pt x="67" y="619"/>
                  </a:lnTo>
                  <a:lnTo>
                    <a:pt x="58" y="609"/>
                  </a:lnTo>
                  <a:lnTo>
                    <a:pt x="50" y="599"/>
                  </a:lnTo>
                  <a:lnTo>
                    <a:pt x="42" y="588"/>
                  </a:lnTo>
                  <a:lnTo>
                    <a:pt x="36" y="577"/>
                  </a:lnTo>
                  <a:lnTo>
                    <a:pt x="29" y="566"/>
                  </a:lnTo>
                  <a:lnTo>
                    <a:pt x="24" y="555"/>
                  </a:lnTo>
                  <a:lnTo>
                    <a:pt x="18" y="542"/>
                  </a:lnTo>
                  <a:lnTo>
                    <a:pt x="14" y="530"/>
                  </a:lnTo>
                  <a:lnTo>
                    <a:pt x="10" y="518"/>
                  </a:lnTo>
                  <a:lnTo>
                    <a:pt x="7" y="506"/>
                  </a:lnTo>
                  <a:lnTo>
                    <a:pt x="4" y="493"/>
                  </a:lnTo>
                  <a:lnTo>
                    <a:pt x="2" y="481"/>
                  </a:lnTo>
                  <a:lnTo>
                    <a:pt x="0" y="467"/>
                  </a:lnTo>
                  <a:lnTo>
                    <a:pt x="0" y="454"/>
                  </a:lnTo>
                  <a:lnTo>
                    <a:pt x="0" y="441"/>
                  </a:lnTo>
                  <a:lnTo>
                    <a:pt x="0" y="429"/>
                  </a:lnTo>
                  <a:lnTo>
                    <a:pt x="3" y="415"/>
                  </a:lnTo>
                  <a:lnTo>
                    <a:pt x="4" y="402"/>
                  </a:lnTo>
                  <a:lnTo>
                    <a:pt x="7" y="389"/>
                  </a:lnTo>
                  <a:lnTo>
                    <a:pt x="10" y="376"/>
                  </a:lnTo>
                  <a:lnTo>
                    <a:pt x="15" y="362"/>
                  </a:lnTo>
                  <a:lnTo>
                    <a:pt x="20" y="349"/>
                  </a:lnTo>
                  <a:lnTo>
                    <a:pt x="26" y="336"/>
                  </a:lnTo>
                  <a:lnTo>
                    <a:pt x="29" y="330"/>
                  </a:lnTo>
                  <a:lnTo>
                    <a:pt x="34" y="324"/>
                  </a:lnTo>
                  <a:lnTo>
                    <a:pt x="39" y="317"/>
                  </a:lnTo>
                  <a:lnTo>
                    <a:pt x="47" y="311"/>
                  </a:lnTo>
                  <a:lnTo>
                    <a:pt x="63" y="295"/>
                  </a:lnTo>
                  <a:lnTo>
                    <a:pt x="84" y="279"/>
                  </a:lnTo>
                  <a:lnTo>
                    <a:pt x="109" y="262"/>
                  </a:lnTo>
                  <a:lnTo>
                    <a:pt x="134" y="245"/>
                  </a:lnTo>
                  <a:lnTo>
                    <a:pt x="162" y="230"/>
                  </a:lnTo>
                  <a:lnTo>
                    <a:pt x="189" y="217"/>
                  </a:lnTo>
                  <a:lnTo>
                    <a:pt x="216" y="205"/>
                  </a:lnTo>
                  <a:lnTo>
                    <a:pt x="242" y="196"/>
                  </a:lnTo>
                  <a:lnTo>
                    <a:pt x="254" y="192"/>
                  </a:lnTo>
                  <a:lnTo>
                    <a:pt x="266" y="190"/>
                  </a:lnTo>
                  <a:lnTo>
                    <a:pt x="278" y="189"/>
                  </a:lnTo>
                  <a:lnTo>
                    <a:pt x="287" y="188"/>
                  </a:lnTo>
                  <a:lnTo>
                    <a:pt x="297" y="189"/>
                  </a:lnTo>
                  <a:lnTo>
                    <a:pt x="306" y="191"/>
                  </a:lnTo>
                  <a:lnTo>
                    <a:pt x="313" y="195"/>
                  </a:lnTo>
                  <a:lnTo>
                    <a:pt x="319" y="199"/>
                  </a:lnTo>
                  <a:lnTo>
                    <a:pt x="325" y="206"/>
                  </a:lnTo>
                  <a:lnTo>
                    <a:pt x="328" y="213"/>
                  </a:lnTo>
                  <a:lnTo>
                    <a:pt x="331" y="222"/>
                  </a:lnTo>
                  <a:lnTo>
                    <a:pt x="332" y="233"/>
                  </a:lnTo>
                  <a:lnTo>
                    <a:pt x="334" y="199"/>
                  </a:lnTo>
                  <a:lnTo>
                    <a:pt x="340" y="168"/>
                  </a:lnTo>
                  <a:lnTo>
                    <a:pt x="350" y="141"/>
                  </a:lnTo>
                  <a:lnTo>
                    <a:pt x="364" y="115"/>
                  </a:lnTo>
                  <a:lnTo>
                    <a:pt x="380" y="92"/>
                  </a:lnTo>
                  <a:lnTo>
                    <a:pt x="400" y="72"/>
                  </a:lnTo>
                  <a:lnTo>
                    <a:pt x="422" y="54"/>
                  </a:lnTo>
                  <a:lnTo>
                    <a:pt x="445" y="39"/>
                  </a:lnTo>
                  <a:lnTo>
                    <a:pt x="472" y="27"/>
                  </a:lnTo>
                  <a:lnTo>
                    <a:pt x="499" y="17"/>
                  </a:lnTo>
                  <a:lnTo>
                    <a:pt x="528" y="9"/>
                  </a:lnTo>
                  <a:lnTo>
                    <a:pt x="558" y="4"/>
                  </a:lnTo>
                  <a:lnTo>
                    <a:pt x="589" y="1"/>
                  </a:lnTo>
                  <a:lnTo>
                    <a:pt x="621" y="0"/>
                  </a:lnTo>
                  <a:lnTo>
                    <a:pt x="652" y="2"/>
                  </a:lnTo>
                  <a:lnTo>
                    <a:pt x="683" y="6"/>
                  </a:lnTo>
                  <a:lnTo>
                    <a:pt x="714" y="12"/>
                  </a:lnTo>
                  <a:lnTo>
                    <a:pt x="744" y="20"/>
                  </a:lnTo>
                  <a:lnTo>
                    <a:pt x="773" y="30"/>
                  </a:lnTo>
                  <a:lnTo>
                    <a:pt x="801" y="42"/>
                  </a:lnTo>
                  <a:lnTo>
                    <a:pt x="827" y="57"/>
                  </a:lnTo>
                  <a:lnTo>
                    <a:pt x="852" y="72"/>
                  </a:lnTo>
                  <a:lnTo>
                    <a:pt x="874" y="90"/>
                  </a:lnTo>
                  <a:lnTo>
                    <a:pt x="893" y="110"/>
                  </a:lnTo>
                  <a:lnTo>
                    <a:pt x="911" y="132"/>
                  </a:lnTo>
                  <a:lnTo>
                    <a:pt x="925" y="155"/>
                  </a:lnTo>
                  <a:lnTo>
                    <a:pt x="935" y="179"/>
                  </a:lnTo>
                  <a:lnTo>
                    <a:pt x="943" y="206"/>
                  </a:lnTo>
                  <a:lnTo>
                    <a:pt x="946" y="234"/>
                  </a:lnTo>
                  <a:lnTo>
                    <a:pt x="945" y="263"/>
                  </a:lnTo>
                  <a:lnTo>
                    <a:pt x="940" y="295"/>
                  </a:lnTo>
                  <a:lnTo>
                    <a:pt x="930" y="327"/>
                  </a:lnTo>
                  <a:lnTo>
                    <a:pt x="970" y="309"/>
                  </a:lnTo>
                  <a:lnTo>
                    <a:pt x="1008" y="296"/>
                  </a:lnTo>
                  <a:lnTo>
                    <a:pt x="1046" y="286"/>
                  </a:lnTo>
                  <a:lnTo>
                    <a:pt x="1082" y="282"/>
                  </a:lnTo>
                  <a:lnTo>
                    <a:pt x="1119" y="281"/>
                  </a:lnTo>
                  <a:lnTo>
                    <a:pt x="1153" y="283"/>
                  </a:lnTo>
                  <a:lnTo>
                    <a:pt x="1186" y="288"/>
                  </a:lnTo>
                  <a:lnTo>
                    <a:pt x="1218" y="297"/>
                  </a:lnTo>
                  <a:lnTo>
                    <a:pt x="1248" y="308"/>
                  </a:lnTo>
                  <a:lnTo>
                    <a:pt x="1275" y="323"/>
                  </a:lnTo>
                  <a:lnTo>
                    <a:pt x="1301" y="339"/>
                  </a:lnTo>
                  <a:lnTo>
                    <a:pt x="1324" y="358"/>
                  </a:lnTo>
                  <a:lnTo>
                    <a:pt x="1345" y="378"/>
                  </a:lnTo>
                  <a:lnTo>
                    <a:pt x="1364" y="400"/>
                  </a:lnTo>
                  <a:lnTo>
                    <a:pt x="1378" y="424"/>
                  </a:lnTo>
                  <a:lnTo>
                    <a:pt x="1391" y="449"/>
                  </a:lnTo>
                  <a:lnTo>
                    <a:pt x="1400" y="474"/>
                  </a:lnTo>
                  <a:lnTo>
                    <a:pt x="1406" y="501"/>
                  </a:lnTo>
                  <a:lnTo>
                    <a:pt x="1409" y="527"/>
                  </a:lnTo>
                  <a:lnTo>
                    <a:pt x="1408" y="554"/>
                  </a:lnTo>
                  <a:lnTo>
                    <a:pt x="1402" y="580"/>
                  </a:lnTo>
                  <a:lnTo>
                    <a:pt x="1393" y="605"/>
                  </a:lnTo>
                  <a:lnTo>
                    <a:pt x="1380" y="632"/>
                  </a:lnTo>
                  <a:lnTo>
                    <a:pt x="1363" y="656"/>
                  </a:lnTo>
                  <a:lnTo>
                    <a:pt x="1340" y="681"/>
                  </a:lnTo>
                  <a:lnTo>
                    <a:pt x="1313" y="703"/>
                  </a:lnTo>
                  <a:lnTo>
                    <a:pt x="1282" y="724"/>
                  </a:lnTo>
                  <a:lnTo>
                    <a:pt x="1246" y="742"/>
                  </a:lnTo>
                  <a:lnTo>
                    <a:pt x="1204" y="759"/>
                  </a:lnTo>
                  <a:lnTo>
                    <a:pt x="1156" y="773"/>
                  </a:lnTo>
                  <a:lnTo>
                    <a:pt x="1103" y="785"/>
                  </a:lnTo>
                  <a:lnTo>
                    <a:pt x="1045" y="795"/>
                  </a:lnTo>
                  <a:lnTo>
                    <a:pt x="1061" y="808"/>
                  </a:lnTo>
                  <a:lnTo>
                    <a:pt x="1076" y="820"/>
                  </a:lnTo>
                  <a:lnTo>
                    <a:pt x="1088" y="831"/>
                  </a:lnTo>
                  <a:lnTo>
                    <a:pt x="1099" y="842"/>
                  </a:lnTo>
                  <a:lnTo>
                    <a:pt x="1108" y="853"/>
                  </a:lnTo>
                  <a:lnTo>
                    <a:pt x="1114" y="864"/>
                  </a:lnTo>
                  <a:lnTo>
                    <a:pt x="1120" y="875"/>
                  </a:lnTo>
                  <a:lnTo>
                    <a:pt x="1124" y="885"/>
                  </a:lnTo>
                  <a:lnTo>
                    <a:pt x="1126" y="895"/>
                  </a:lnTo>
                  <a:lnTo>
                    <a:pt x="1127" y="905"/>
                  </a:lnTo>
                  <a:lnTo>
                    <a:pt x="1126" y="915"/>
                  </a:lnTo>
                  <a:lnTo>
                    <a:pt x="1125" y="925"/>
                  </a:lnTo>
                  <a:lnTo>
                    <a:pt x="1122" y="933"/>
                  </a:lnTo>
                  <a:lnTo>
                    <a:pt x="1118" y="942"/>
                  </a:lnTo>
                  <a:lnTo>
                    <a:pt x="1113" y="950"/>
                  </a:lnTo>
                  <a:lnTo>
                    <a:pt x="1106" y="959"/>
                  </a:lnTo>
                  <a:lnTo>
                    <a:pt x="1100" y="967"/>
                  </a:lnTo>
                  <a:lnTo>
                    <a:pt x="1091" y="974"/>
                  </a:lnTo>
                  <a:lnTo>
                    <a:pt x="1082" y="982"/>
                  </a:lnTo>
                  <a:lnTo>
                    <a:pt x="1072" y="989"/>
                  </a:lnTo>
                  <a:lnTo>
                    <a:pt x="1051" y="1002"/>
                  </a:lnTo>
                  <a:lnTo>
                    <a:pt x="1028" y="1014"/>
                  </a:lnTo>
                  <a:lnTo>
                    <a:pt x="1003" y="1025"/>
                  </a:lnTo>
                  <a:lnTo>
                    <a:pt x="977" y="1035"/>
                  </a:lnTo>
                  <a:lnTo>
                    <a:pt x="951" y="1044"/>
                  </a:lnTo>
                  <a:lnTo>
                    <a:pt x="924" y="1051"/>
                  </a:lnTo>
                  <a:lnTo>
                    <a:pt x="897" y="1056"/>
                  </a:lnTo>
                  <a:lnTo>
                    <a:pt x="871" y="1059"/>
                  </a:lnTo>
                  <a:lnTo>
                    <a:pt x="848" y="1062"/>
                  </a:lnTo>
                  <a:lnTo>
                    <a:pt x="825" y="1060"/>
                  </a:lnTo>
                  <a:lnTo>
                    <a:pt x="804" y="1058"/>
                  </a:lnTo>
                  <a:lnTo>
                    <a:pt x="784" y="1054"/>
                  </a:lnTo>
                  <a:lnTo>
                    <a:pt x="764" y="1049"/>
                  </a:lnTo>
                  <a:lnTo>
                    <a:pt x="744" y="1044"/>
                  </a:lnTo>
                  <a:lnTo>
                    <a:pt x="705" y="1030"/>
                  </a:lnTo>
                  <a:lnTo>
                    <a:pt x="664" y="1015"/>
                  </a:lnTo>
                  <a:lnTo>
                    <a:pt x="642" y="1009"/>
                  </a:lnTo>
                  <a:lnTo>
                    <a:pt x="619" y="1002"/>
                  </a:lnTo>
                  <a:lnTo>
                    <a:pt x="594" y="996"/>
                  </a:lnTo>
                  <a:lnTo>
                    <a:pt x="568" y="992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5550C2F7-4048-4795-A9D0-8A92CAC9F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350" y="4083050"/>
              <a:ext cx="180975" cy="165100"/>
            </a:xfrm>
            <a:custGeom>
              <a:avLst/>
              <a:gdLst>
                <a:gd name="T0" fmla="*/ 2147483647 w 681"/>
                <a:gd name="T1" fmla="*/ 2147483647 h 626"/>
                <a:gd name="T2" fmla="*/ 2147483647 w 681"/>
                <a:gd name="T3" fmla="*/ 2147483647 h 626"/>
                <a:gd name="T4" fmla="*/ 2147483647 w 681"/>
                <a:gd name="T5" fmla="*/ 2147483647 h 626"/>
                <a:gd name="T6" fmla="*/ 2147483647 w 681"/>
                <a:gd name="T7" fmla="*/ 2147483647 h 626"/>
                <a:gd name="T8" fmla="*/ 2147483647 w 681"/>
                <a:gd name="T9" fmla="*/ 2147483647 h 626"/>
                <a:gd name="T10" fmla="*/ 2147483647 w 681"/>
                <a:gd name="T11" fmla="*/ 2147483647 h 626"/>
                <a:gd name="T12" fmla="*/ 2147483647 w 681"/>
                <a:gd name="T13" fmla="*/ 2147483647 h 626"/>
                <a:gd name="T14" fmla="*/ 2147483647 w 681"/>
                <a:gd name="T15" fmla="*/ 2147483647 h 626"/>
                <a:gd name="T16" fmla="*/ 2147483647 w 681"/>
                <a:gd name="T17" fmla="*/ 2147483647 h 626"/>
                <a:gd name="T18" fmla="*/ 2147483647 w 681"/>
                <a:gd name="T19" fmla="*/ 2147483647 h 626"/>
                <a:gd name="T20" fmla="*/ 2147483647 w 681"/>
                <a:gd name="T21" fmla="*/ 2147483647 h 626"/>
                <a:gd name="T22" fmla="*/ 2147483647 w 681"/>
                <a:gd name="T23" fmla="*/ 2147483647 h 626"/>
                <a:gd name="T24" fmla="*/ 2147483647 w 681"/>
                <a:gd name="T25" fmla="*/ 2147483647 h 626"/>
                <a:gd name="T26" fmla="*/ 2147483647 w 681"/>
                <a:gd name="T27" fmla="*/ 2147483647 h 626"/>
                <a:gd name="T28" fmla="*/ 2147483647 w 681"/>
                <a:gd name="T29" fmla="*/ 2147483647 h 626"/>
                <a:gd name="T30" fmla="*/ 2147483647 w 681"/>
                <a:gd name="T31" fmla="*/ 2147483647 h 626"/>
                <a:gd name="T32" fmla="*/ 2147483647 w 681"/>
                <a:gd name="T33" fmla="*/ 2147483647 h 626"/>
                <a:gd name="T34" fmla="*/ 2147483647 w 681"/>
                <a:gd name="T35" fmla="*/ 2147483647 h 626"/>
                <a:gd name="T36" fmla="*/ 2147483647 w 681"/>
                <a:gd name="T37" fmla="*/ 2147483647 h 626"/>
                <a:gd name="T38" fmla="*/ 0 w 681"/>
                <a:gd name="T39" fmla="*/ 2147483647 h 626"/>
                <a:gd name="T40" fmla="*/ 2147483647 w 681"/>
                <a:gd name="T41" fmla="*/ 2147483647 h 626"/>
                <a:gd name="T42" fmla="*/ 2147483647 w 681"/>
                <a:gd name="T43" fmla="*/ 2147483647 h 626"/>
                <a:gd name="T44" fmla="*/ 2147483647 w 681"/>
                <a:gd name="T45" fmla="*/ 2147483647 h 626"/>
                <a:gd name="T46" fmla="*/ 2147483647 w 681"/>
                <a:gd name="T47" fmla="*/ 2147483647 h 626"/>
                <a:gd name="T48" fmla="*/ 2147483647 w 681"/>
                <a:gd name="T49" fmla="*/ 2147483647 h 626"/>
                <a:gd name="T50" fmla="*/ 2147483647 w 681"/>
                <a:gd name="T51" fmla="*/ 2147483647 h 626"/>
                <a:gd name="T52" fmla="*/ 2147483647 w 681"/>
                <a:gd name="T53" fmla="*/ 2147483647 h 626"/>
                <a:gd name="T54" fmla="*/ 2147483647 w 681"/>
                <a:gd name="T55" fmla="*/ 2147483647 h 626"/>
                <a:gd name="T56" fmla="*/ 2147483647 w 681"/>
                <a:gd name="T57" fmla="*/ 2147483647 h 626"/>
                <a:gd name="T58" fmla="*/ 2147483647 w 681"/>
                <a:gd name="T59" fmla="*/ 2147483647 h 626"/>
                <a:gd name="T60" fmla="*/ 2147483647 w 681"/>
                <a:gd name="T61" fmla="*/ 0 h 626"/>
                <a:gd name="T62" fmla="*/ 2147483647 w 681"/>
                <a:gd name="T63" fmla="*/ 2147483647 h 6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81" h="626">
                  <a:moveTo>
                    <a:pt x="455" y="12"/>
                  </a:moveTo>
                  <a:lnTo>
                    <a:pt x="504" y="27"/>
                  </a:lnTo>
                  <a:lnTo>
                    <a:pt x="548" y="47"/>
                  </a:lnTo>
                  <a:lnTo>
                    <a:pt x="585" y="69"/>
                  </a:lnTo>
                  <a:lnTo>
                    <a:pt x="616" y="94"/>
                  </a:lnTo>
                  <a:lnTo>
                    <a:pt x="640" y="121"/>
                  </a:lnTo>
                  <a:lnTo>
                    <a:pt x="659" y="150"/>
                  </a:lnTo>
                  <a:lnTo>
                    <a:pt x="671" y="180"/>
                  </a:lnTo>
                  <a:lnTo>
                    <a:pt x="679" y="212"/>
                  </a:lnTo>
                  <a:lnTo>
                    <a:pt x="681" y="245"/>
                  </a:lnTo>
                  <a:lnTo>
                    <a:pt x="679" y="278"/>
                  </a:lnTo>
                  <a:lnTo>
                    <a:pt x="673" y="311"/>
                  </a:lnTo>
                  <a:lnTo>
                    <a:pt x="662" y="344"/>
                  </a:lnTo>
                  <a:lnTo>
                    <a:pt x="648" y="377"/>
                  </a:lnTo>
                  <a:lnTo>
                    <a:pt x="630" y="409"/>
                  </a:lnTo>
                  <a:lnTo>
                    <a:pt x="609" y="442"/>
                  </a:lnTo>
                  <a:lnTo>
                    <a:pt x="586" y="471"/>
                  </a:lnTo>
                  <a:lnTo>
                    <a:pt x="559" y="499"/>
                  </a:lnTo>
                  <a:lnTo>
                    <a:pt x="531" y="525"/>
                  </a:lnTo>
                  <a:lnTo>
                    <a:pt x="500" y="550"/>
                  </a:lnTo>
                  <a:lnTo>
                    <a:pt x="468" y="571"/>
                  </a:lnTo>
                  <a:lnTo>
                    <a:pt x="435" y="589"/>
                  </a:lnTo>
                  <a:lnTo>
                    <a:pt x="399" y="604"/>
                  </a:lnTo>
                  <a:lnTo>
                    <a:pt x="364" y="615"/>
                  </a:lnTo>
                  <a:lnTo>
                    <a:pt x="329" y="623"/>
                  </a:lnTo>
                  <a:lnTo>
                    <a:pt x="292" y="626"/>
                  </a:lnTo>
                  <a:lnTo>
                    <a:pt x="257" y="624"/>
                  </a:lnTo>
                  <a:lnTo>
                    <a:pt x="222" y="617"/>
                  </a:lnTo>
                  <a:lnTo>
                    <a:pt x="186" y="606"/>
                  </a:lnTo>
                  <a:lnTo>
                    <a:pt x="153" y="588"/>
                  </a:lnTo>
                  <a:lnTo>
                    <a:pt x="120" y="565"/>
                  </a:lnTo>
                  <a:lnTo>
                    <a:pt x="90" y="535"/>
                  </a:lnTo>
                  <a:lnTo>
                    <a:pt x="62" y="500"/>
                  </a:lnTo>
                  <a:lnTo>
                    <a:pt x="44" y="474"/>
                  </a:lnTo>
                  <a:lnTo>
                    <a:pt x="31" y="447"/>
                  </a:lnTo>
                  <a:lnTo>
                    <a:pt x="20" y="422"/>
                  </a:lnTo>
                  <a:lnTo>
                    <a:pt x="11" y="396"/>
                  </a:lnTo>
                  <a:lnTo>
                    <a:pt x="4" y="371"/>
                  </a:lnTo>
                  <a:lnTo>
                    <a:pt x="1" y="345"/>
                  </a:lnTo>
                  <a:lnTo>
                    <a:pt x="0" y="320"/>
                  </a:lnTo>
                  <a:lnTo>
                    <a:pt x="1" y="296"/>
                  </a:lnTo>
                  <a:lnTo>
                    <a:pt x="4" y="271"/>
                  </a:lnTo>
                  <a:lnTo>
                    <a:pt x="9" y="248"/>
                  </a:lnTo>
                  <a:lnTo>
                    <a:pt x="16" y="225"/>
                  </a:lnTo>
                  <a:lnTo>
                    <a:pt x="25" y="203"/>
                  </a:lnTo>
                  <a:lnTo>
                    <a:pt x="36" y="182"/>
                  </a:lnTo>
                  <a:lnTo>
                    <a:pt x="48" y="162"/>
                  </a:lnTo>
                  <a:lnTo>
                    <a:pt x="63" y="142"/>
                  </a:lnTo>
                  <a:lnTo>
                    <a:pt x="78" y="123"/>
                  </a:lnTo>
                  <a:lnTo>
                    <a:pt x="96" y="106"/>
                  </a:lnTo>
                  <a:lnTo>
                    <a:pt x="113" y="89"/>
                  </a:lnTo>
                  <a:lnTo>
                    <a:pt x="133" y="74"/>
                  </a:lnTo>
                  <a:lnTo>
                    <a:pt x="154" y="59"/>
                  </a:lnTo>
                  <a:lnTo>
                    <a:pt x="175" y="47"/>
                  </a:lnTo>
                  <a:lnTo>
                    <a:pt x="198" y="35"/>
                  </a:lnTo>
                  <a:lnTo>
                    <a:pt x="222" y="25"/>
                  </a:lnTo>
                  <a:lnTo>
                    <a:pt x="246" y="17"/>
                  </a:lnTo>
                  <a:lnTo>
                    <a:pt x="270" y="10"/>
                  </a:lnTo>
                  <a:lnTo>
                    <a:pt x="296" y="5"/>
                  </a:lnTo>
                  <a:lnTo>
                    <a:pt x="321" y="1"/>
                  </a:lnTo>
                  <a:lnTo>
                    <a:pt x="347" y="0"/>
                  </a:lnTo>
                  <a:lnTo>
                    <a:pt x="374" y="0"/>
                  </a:lnTo>
                  <a:lnTo>
                    <a:pt x="400" y="2"/>
                  </a:lnTo>
                  <a:lnTo>
                    <a:pt x="427" y="5"/>
                  </a:lnTo>
                  <a:lnTo>
                    <a:pt x="455" y="12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008A250-0CB9-465E-9600-06D842D45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8" y="5432425"/>
              <a:ext cx="419100" cy="409575"/>
            </a:xfrm>
            <a:custGeom>
              <a:avLst/>
              <a:gdLst>
                <a:gd name="T0" fmla="*/ 2147483647 w 1580"/>
                <a:gd name="T1" fmla="*/ 2147483647 h 1549"/>
                <a:gd name="T2" fmla="*/ 2147483647 w 1580"/>
                <a:gd name="T3" fmla="*/ 2147483647 h 1549"/>
                <a:gd name="T4" fmla="*/ 2147483647 w 1580"/>
                <a:gd name="T5" fmla="*/ 2147483647 h 1549"/>
                <a:gd name="T6" fmla="*/ 2147483647 w 1580"/>
                <a:gd name="T7" fmla="*/ 2147483647 h 1549"/>
                <a:gd name="T8" fmla="*/ 2147483647 w 1580"/>
                <a:gd name="T9" fmla="*/ 2147483647 h 1549"/>
                <a:gd name="T10" fmla="*/ 2147483647 w 1580"/>
                <a:gd name="T11" fmla="*/ 2147483647 h 1549"/>
                <a:gd name="T12" fmla="*/ 2147483647 w 1580"/>
                <a:gd name="T13" fmla="*/ 2147483647 h 1549"/>
                <a:gd name="T14" fmla="*/ 2147483647 w 1580"/>
                <a:gd name="T15" fmla="*/ 2147483647 h 1549"/>
                <a:gd name="T16" fmla="*/ 2147483647 w 1580"/>
                <a:gd name="T17" fmla="*/ 2147483647 h 1549"/>
                <a:gd name="T18" fmla="*/ 2147483647 w 1580"/>
                <a:gd name="T19" fmla="*/ 2147483647 h 1549"/>
                <a:gd name="T20" fmla="*/ 2147483647 w 1580"/>
                <a:gd name="T21" fmla="*/ 2147483647 h 1549"/>
                <a:gd name="T22" fmla="*/ 2147483647 w 1580"/>
                <a:gd name="T23" fmla="*/ 2147483647 h 1549"/>
                <a:gd name="T24" fmla="*/ 2147483647 w 1580"/>
                <a:gd name="T25" fmla="*/ 2147483647 h 1549"/>
                <a:gd name="T26" fmla="*/ 2147483647 w 1580"/>
                <a:gd name="T27" fmla="*/ 2147483647 h 1549"/>
                <a:gd name="T28" fmla="*/ 2147483647 w 1580"/>
                <a:gd name="T29" fmla="*/ 2147483647 h 1549"/>
                <a:gd name="T30" fmla="*/ 2147483647 w 1580"/>
                <a:gd name="T31" fmla="*/ 2147483647 h 1549"/>
                <a:gd name="T32" fmla="*/ 2147483647 w 1580"/>
                <a:gd name="T33" fmla="*/ 2147483647 h 1549"/>
                <a:gd name="T34" fmla="*/ 2147483647 w 1580"/>
                <a:gd name="T35" fmla="*/ 2147483647 h 1549"/>
                <a:gd name="T36" fmla="*/ 2147483647 w 1580"/>
                <a:gd name="T37" fmla="*/ 2147483647 h 1549"/>
                <a:gd name="T38" fmla="*/ 2147483647 w 1580"/>
                <a:gd name="T39" fmla="*/ 2147483647 h 1549"/>
                <a:gd name="T40" fmla="*/ 2147483647 w 1580"/>
                <a:gd name="T41" fmla="*/ 2147483647 h 1549"/>
                <a:gd name="T42" fmla="*/ 2147483647 w 1580"/>
                <a:gd name="T43" fmla="*/ 2147483647 h 1549"/>
                <a:gd name="T44" fmla="*/ 2147483647 w 1580"/>
                <a:gd name="T45" fmla="*/ 2147483647 h 1549"/>
                <a:gd name="T46" fmla="*/ 2147483647 w 1580"/>
                <a:gd name="T47" fmla="*/ 2147483647 h 1549"/>
                <a:gd name="T48" fmla="*/ 2147483647 w 1580"/>
                <a:gd name="T49" fmla="*/ 2147483647 h 1549"/>
                <a:gd name="T50" fmla="*/ 2147483647 w 1580"/>
                <a:gd name="T51" fmla="*/ 2147483647 h 1549"/>
                <a:gd name="T52" fmla="*/ 2147483647 w 1580"/>
                <a:gd name="T53" fmla="*/ 2147483647 h 1549"/>
                <a:gd name="T54" fmla="*/ 2147483647 w 1580"/>
                <a:gd name="T55" fmla="*/ 2147483647 h 1549"/>
                <a:gd name="T56" fmla="*/ 2147483647 w 1580"/>
                <a:gd name="T57" fmla="*/ 2147483647 h 1549"/>
                <a:gd name="T58" fmla="*/ 2147483647 w 1580"/>
                <a:gd name="T59" fmla="*/ 2147483647 h 1549"/>
                <a:gd name="T60" fmla="*/ 2147483647 w 1580"/>
                <a:gd name="T61" fmla="*/ 2147483647 h 1549"/>
                <a:gd name="T62" fmla="*/ 2147483647 w 1580"/>
                <a:gd name="T63" fmla="*/ 2147483647 h 1549"/>
                <a:gd name="T64" fmla="*/ 2147483647 w 1580"/>
                <a:gd name="T65" fmla="*/ 2147483647 h 1549"/>
                <a:gd name="T66" fmla="*/ 2147483647 w 1580"/>
                <a:gd name="T67" fmla="*/ 2147483647 h 1549"/>
                <a:gd name="T68" fmla="*/ 2147483647 w 1580"/>
                <a:gd name="T69" fmla="*/ 2147483647 h 1549"/>
                <a:gd name="T70" fmla="*/ 2147483647 w 1580"/>
                <a:gd name="T71" fmla="*/ 2147483647 h 1549"/>
                <a:gd name="T72" fmla="*/ 0 w 1580"/>
                <a:gd name="T73" fmla="*/ 2147483647 h 1549"/>
                <a:gd name="T74" fmla="*/ 2147483647 w 1580"/>
                <a:gd name="T75" fmla="*/ 2147483647 h 1549"/>
                <a:gd name="T76" fmla="*/ 2147483647 w 1580"/>
                <a:gd name="T77" fmla="*/ 2147483647 h 1549"/>
                <a:gd name="T78" fmla="*/ 2147483647 w 1580"/>
                <a:gd name="T79" fmla="*/ 2147483647 h 1549"/>
                <a:gd name="T80" fmla="*/ 2147483647 w 1580"/>
                <a:gd name="T81" fmla="*/ 2147483647 h 1549"/>
                <a:gd name="T82" fmla="*/ 2147483647 w 1580"/>
                <a:gd name="T83" fmla="*/ 2147483647 h 1549"/>
                <a:gd name="T84" fmla="*/ 2147483647 w 1580"/>
                <a:gd name="T85" fmla="*/ 2147483647 h 1549"/>
                <a:gd name="T86" fmla="*/ 2147483647 w 1580"/>
                <a:gd name="T87" fmla="*/ 2147483647 h 1549"/>
                <a:gd name="T88" fmla="*/ 2147483647 w 1580"/>
                <a:gd name="T89" fmla="*/ 2147483647 h 1549"/>
                <a:gd name="T90" fmla="*/ 2147483647 w 1580"/>
                <a:gd name="T91" fmla="*/ 2147483647 h 1549"/>
                <a:gd name="T92" fmla="*/ 2147483647 w 1580"/>
                <a:gd name="T93" fmla="*/ 2147483647 h 1549"/>
                <a:gd name="T94" fmla="*/ 2147483647 w 1580"/>
                <a:gd name="T95" fmla="*/ 2147483647 h 1549"/>
                <a:gd name="T96" fmla="*/ 2147483647 w 1580"/>
                <a:gd name="T97" fmla="*/ 2147483647 h 1549"/>
                <a:gd name="T98" fmla="*/ 2147483647 w 1580"/>
                <a:gd name="T99" fmla="*/ 2147483647 h 1549"/>
                <a:gd name="T100" fmla="*/ 2147483647 w 1580"/>
                <a:gd name="T101" fmla="*/ 2147483647 h 1549"/>
                <a:gd name="T102" fmla="*/ 2147483647 w 1580"/>
                <a:gd name="T103" fmla="*/ 2147483647 h 154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580" h="1549">
                  <a:moveTo>
                    <a:pt x="1226" y="295"/>
                  </a:moveTo>
                  <a:lnTo>
                    <a:pt x="1229" y="323"/>
                  </a:lnTo>
                  <a:lnTo>
                    <a:pt x="1229" y="351"/>
                  </a:lnTo>
                  <a:lnTo>
                    <a:pt x="1228" y="379"/>
                  </a:lnTo>
                  <a:lnTo>
                    <a:pt x="1224" y="407"/>
                  </a:lnTo>
                  <a:lnTo>
                    <a:pt x="1218" y="433"/>
                  </a:lnTo>
                  <a:lnTo>
                    <a:pt x="1211" y="460"/>
                  </a:lnTo>
                  <a:lnTo>
                    <a:pt x="1205" y="472"/>
                  </a:lnTo>
                  <a:lnTo>
                    <a:pt x="1200" y="484"/>
                  </a:lnTo>
                  <a:lnTo>
                    <a:pt x="1194" y="496"/>
                  </a:lnTo>
                  <a:lnTo>
                    <a:pt x="1188" y="507"/>
                  </a:lnTo>
                  <a:lnTo>
                    <a:pt x="1193" y="499"/>
                  </a:lnTo>
                  <a:lnTo>
                    <a:pt x="1201" y="493"/>
                  </a:lnTo>
                  <a:lnTo>
                    <a:pt x="1210" y="488"/>
                  </a:lnTo>
                  <a:lnTo>
                    <a:pt x="1218" y="484"/>
                  </a:lnTo>
                  <a:lnTo>
                    <a:pt x="1229" y="483"/>
                  </a:lnTo>
                  <a:lnTo>
                    <a:pt x="1240" y="482"/>
                  </a:lnTo>
                  <a:lnTo>
                    <a:pt x="1254" y="483"/>
                  </a:lnTo>
                  <a:lnTo>
                    <a:pt x="1266" y="484"/>
                  </a:lnTo>
                  <a:lnTo>
                    <a:pt x="1280" y="487"/>
                  </a:lnTo>
                  <a:lnTo>
                    <a:pt x="1293" y="492"/>
                  </a:lnTo>
                  <a:lnTo>
                    <a:pt x="1309" y="496"/>
                  </a:lnTo>
                  <a:lnTo>
                    <a:pt x="1323" y="502"/>
                  </a:lnTo>
                  <a:lnTo>
                    <a:pt x="1354" y="516"/>
                  </a:lnTo>
                  <a:lnTo>
                    <a:pt x="1385" y="532"/>
                  </a:lnTo>
                  <a:lnTo>
                    <a:pt x="1415" y="551"/>
                  </a:lnTo>
                  <a:lnTo>
                    <a:pt x="1445" y="571"/>
                  </a:lnTo>
                  <a:lnTo>
                    <a:pt x="1472" y="591"/>
                  </a:lnTo>
                  <a:lnTo>
                    <a:pt x="1498" y="612"/>
                  </a:lnTo>
                  <a:lnTo>
                    <a:pt x="1520" y="632"/>
                  </a:lnTo>
                  <a:lnTo>
                    <a:pt x="1539" y="651"/>
                  </a:lnTo>
                  <a:lnTo>
                    <a:pt x="1546" y="659"/>
                  </a:lnTo>
                  <a:lnTo>
                    <a:pt x="1552" y="667"/>
                  </a:lnTo>
                  <a:lnTo>
                    <a:pt x="1557" y="675"/>
                  </a:lnTo>
                  <a:lnTo>
                    <a:pt x="1561" y="682"/>
                  </a:lnTo>
                  <a:lnTo>
                    <a:pt x="1568" y="701"/>
                  </a:lnTo>
                  <a:lnTo>
                    <a:pt x="1574" y="721"/>
                  </a:lnTo>
                  <a:lnTo>
                    <a:pt x="1578" y="739"/>
                  </a:lnTo>
                  <a:lnTo>
                    <a:pt x="1580" y="757"/>
                  </a:lnTo>
                  <a:lnTo>
                    <a:pt x="1580" y="774"/>
                  </a:lnTo>
                  <a:lnTo>
                    <a:pt x="1579" y="791"/>
                  </a:lnTo>
                  <a:lnTo>
                    <a:pt x="1576" y="807"/>
                  </a:lnTo>
                  <a:lnTo>
                    <a:pt x="1572" y="822"/>
                  </a:lnTo>
                  <a:lnTo>
                    <a:pt x="1566" y="837"/>
                  </a:lnTo>
                  <a:lnTo>
                    <a:pt x="1559" y="852"/>
                  </a:lnTo>
                  <a:lnTo>
                    <a:pt x="1551" y="865"/>
                  </a:lnTo>
                  <a:lnTo>
                    <a:pt x="1542" y="877"/>
                  </a:lnTo>
                  <a:lnTo>
                    <a:pt x="1531" y="890"/>
                  </a:lnTo>
                  <a:lnTo>
                    <a:pt x="1520" y="901"/>
                  </a:lnTo>
                  <a:lnTo>
                    <a:pt x="1508" y="912"/>
                  </a:lnTo>
                  <a:lnTo>
                    <a:pt x="1494" y="923"/>
                  </a:lnTo>
                  <a:lnTo>
                    <a:pt x="1480" y="933"/>
                  </a:lnTo>
                  <a:lnTo>
                    <a:pt x="1466" y="942"/>
                  </a:lnTo>
                  <a:lnTo>
                    <a:pt x="1450" y="952"/>
                  </a:lnTo>
                  <a:lnTo>
                    <a:pt x="1434" y="960"/>
                  </a:lnTo>
                  <a:lnTo>
                    <a:pt x="1401" y="975"/>
                  </a:lnTo>
                  <a:lnTo>
                    <a:pt x="1366" y="987"/>
                  </a:lnTo>
                  <a:lnTo>
                    <a:pt x="1332" y="999"/>
                  </a:lnTo>
                  <a:lnTo>
                    <a:pt x="1297" y="1008"/>
                  </a:lnTo>
                  <a:lnTo>
                    <a:pt x="1263" y="1015"/>
                  </a:lnTo>
                  <a:lnTo>
                    <a:pt x="1229" y="1021"/>
                  </a:lnTo>
                  <a:lnTo>
                    <a:pt x="1229" y="1091"/>
                  </a:lnTo>
                  <a:lnTo>
                    <a:pt x="1228" y="1163"/>
                  </a:lnTo>
                  <a:lnTo>
                    <a:pt x="1227" y="1198"/>
                  </a:lnTo>
                  <a:lnTo>
                    <a:pt x="1225" y="1234"/>
                  </a:lnTo>
                  <a:lnTo>
                    <a:pt x="1222" y="1269"/>
                  </a:lnTo>
                  <a:lnTo>
                    <a:pt x="1216" y="1303"/>
                  </a:lnTo>
                  <a:lnTo>
                    <a:pt x="1212" y="1320"/>
                  </a:lnTo>
                  <a:lnTo>
                    <a:pt x="1207" y="1336"/>
                  </a:lnTo>
                  <a:lnTo>
                    <a:pt x="1203" y="1352"/>
                  </a:lnTo>
                  <a:lnTo>
                    <a:pt x="1196" y="1368"/>
                  </a:lnTo>
                  <a:lnTo>
                    <a:pt x="1190" y="1383"/>
                  </a:lnTo>
                  <a:lnTo>
                    <a:pt x="1183" y="1398"/>
                  </a:lnTo>
                  <a:lnTo>
                    <a:pt x="1174" y="1413"/>
                  </a:lnTo>
                  <a:lnTo>
                    <a:pt x="1165" y="1427"/>
                  </a:lnTo>
                  <a:lnTo>
                    <a:pt x="1155" y="1440"/>
                  </a:lnTo>
                  <a:lnTo>
                    <a:pt x="1144" y="1454"/>
                  </a:lnTo>
                  <a:lnTo>
                    <a:pt x="1131" y="1466"/>
                  </a:lnTo>
                  <a:lnTo>
                    <a:pt x="1118" y="1478"/>
                  </a:lnTo>
                  <a:lnTo>
                    <a:pt x="1104" y="1489"/>
                  </a:lnTo>
                  <a:lnTo>
                    <a:pt x="1088" y="1499"/>
                  </a:lnTo>
                  <a:lnTo>
                    <a:pt x="1071" y="1509"/>
                  </a:lnTo>
                  <a:lnTo>
                    <a:pt x="1053" y="1519"/>
                  </a:lnTo>
                  <a:lnTo>
                    <a:pt x="1032" y="1528"/>
                  </a:lnTo>
                  <a:lnTo>
                    <a:pt x="1012" y="1534"/>
                  </a:lnTo>
                  <a:lnTo>
                    <a:pt x="993" y="1540"/>
                  </a:lnTo>
                  <a:lnTo>
                    <a:pt x="974" y="1544"/>
                  </a:lnTo>
                  <a:lnTo>
                    <a:pt x="958" y="1547"/>
                  </a:lnTo>
                  <a:lnTo>
                    <a:pt x="941" y="1549"/>
                  </a:lnTo>
                  <a:lnTo>
                    <a:pt x="925" y="1547"/>
                  </a:lnTo>
                  <a:lnTo>
                    <a:pt x="909" y="1546"/>
                  </a:lnTo>
                  <a:lnTo>
                    <a:pt x="895" y="1544"/>
                  </a:lnTo>
                  <a:lnTo>
                    <a:pt x="881" y="1541"/>
                  </a:lnTo>
                  <a:lnTo>
                    <a:pt x="866" y="1536"/>
                  </a:lnTo>
                  <a:lnTo>
                    <a:pt x="853" y="1531"/>
                  </a:lnTo>
                  <a:lnTo>
                    <a:pt x="840" y="1524"/>
                  </a:lnTo>
                  <a:lnTo>
                    <a:pt x="828" y="1518"/>
                  </a:lnTo>
                  <a:lnTo>
                    <a:pt x="814" y="1510"/>
                  </a:lnTo>
                  <a:lnTo>
                    <a:pt x="802" y="1502"/>
                  </a:lnTo>
                  <a:lnTo>
                    <a:pt x="755" y="1466"/>
                  </a:lnTo>
                  <a:lnTo>
                    <a:pt x="706" y="1427"/>
                  </a:lnTo>
                  <a:lnTo>
                    <a:pt x="682" y="1409"/>
                  </a:lnTo>
                  <a:lnTo>
                    <a:pt x="655" y="1392"/>
                  </a:lnTo>
                  <a:lnTo>
                    <a:pt x="641" y="1384"/>
                  </a:lnTo>
                  <a:lnTo>
                    <a:pt x="628" y="1377"/>
                  </a:lnTo>
                  <a:lnTo>
                    <a:pt x="612" y="1371"/>
                  </a:lnTo>
                  <a:lnTo>
                    <a:pt x="598" y="1364"/>
                  </a:lnTo>
                  <a:lnTo>
                    <a:pt x="580" y="1360"/>
                  </a:lnTo>
                  <a:lnTo>
                    <a:pt x="564" y="1355"/>
                  </a:lnTo>
                  <a:lnTo>
                    <a:pt x="547" y="1352"/>
                  </a:lnTo>
                  <a:lnTo>
                    <a:pt x="530" y="1350"/>
                  </a:lnTo>
                  <a:lnTo>
                    <a:pt x="495" y="1346"/>
                  </a:lnTo>
                  <a:lnTo>
                    <a:pt x="461" y="1346"/>
                  </a:lnTo>
                  <a:lnTo>
                    <a:pt x="394" y="1349"/>
                  </a:lnTo>
                  <a:lnTo>
                    <a:pt x="328" y="1349"/>
                  </a:lnTo>
                  <a:lnTo>
                    <a:pt x="311" y="1348"/>
                  </a:lnTo>
                  <a:lnTo>
                    <a:pt x="296" y="1346"/>
                  </a:lnTo>
                  <a:lnTo>
                    <a:pt x="280" y="1344"/>
                  </a:lnTo>
                  <a:lnTo>
                    <a:pt x="265" y="1342"/>
                  </a:lnTo>
                  <a:lnTo>
                    <a:pt x="249" y="1338"/>
                  </a:lnTo>
                  <a:lnTo>
                    <a:pt x="235" y="1333"/>
                  </a:lnTo>
                  <a:lnTo>
                    <a:pt x="221" y="1327"/>
                  </a:lnTo>
                  <a:lnTo>
                    <a:pt x="206" y="1320"/>
                  </a:lnTo>
                  <a:lnTo>
                    <a:pt x="193" y="1311"/>
                  </a:lnTo>
                  <a:lnTo>
                    <a:pt x="180" y="1301"/>
                  </a:lnTo>
                  <a:lnTo>
                    <a:pt x="166" y="1290"/>
                  </a:lnTo>
                  <a:lnTo>
                    <a:pt x="154" y="1277"/>
                  </a:lnTo>
                  <a:lnTo>
                    <a:pt x="142" y="1261"/>
                  </a:lnTo>
                  <a:lnTo>
                    <a:pt x="130" y="1245"/>
                  </a:lnTo>
                  <a:lnTo>
                    <a:pt x="119" y="1226"/>
                  </a:lnTo>
                  <a:lnTo>
                    <a:pt x="108" y="1205"/>
                  </a:lnTo>
                  <a:lnTo>
                    <a:pt x="101" y="1191"/>
                  </a:lnTo>
                  <a:lnTo>
                    <a:pt x="96" y="1175"/>
                  </a:lnTo>
                  <a:lnTo>
                    <a:pt x="91" y="1160"/>
                  </a:lnTo>
                  <a:lnTo>
                    <a:pt x="87" y="1144"/>
                  </a:lnTo>
                  <a:lnTo>
                    <a:pt x="84" y="1128"/>
                  </a:lnTo>
                  <a:lnTo>
                    <a:pt x="80" y="1112"/>
                  </a:lnTo>
                  <a:lnTo>
                    <a:pt x="78" y="1096"/>
                  </a:lnTo>
                  <a:lnTo>
                    <a:pt x="77" y="1079"/>
                  </a:lnTo>
                  <a:lnTo>
                    <a:pt x="77" y="1063"/>
                  </a:lnTo>
                  <a:lnTo>
                    <a:pt x="77" y="1046"/>
                  </a:lnTo>
                  <a:lnTo>
                    <a:pt x="78" y="1029"/>
                  </a:lnTo>
                  <a:lnTo>
                    <a:pt x="80" y="1013"/>
                  </a:lnTo>
                  <a:lnTo>
                    <a:pt x="83" y="996"/>
                  </a:lnTo>
                  <a:lnTo>
                    <a:pt x="86" y="981"/>
                  </a:lnTo>
                  <a:lnTo>
                    <a:pt x="90" y="964"/>
                  </a:lnTo>
                  <a:lnTo>
                    <a:pt x="96" y="949"/>
                  </a:lnTo>
                  <a:lnTo>
                    <a:pt x="101" y="933"/>
                  </a:lnTo>
                  <a:lnTo>
                    <a:pt x="108" y="918"/>
                  </a:lnTo>
                  <a:lnTo>
                    <a:pt x="115" y="904"/>
                  </a:lnTo>
                  <a:lnTo>
                    <a:pt x="122" y="889"/>
                  </a:lnTo>
                  <a:lnTo>
                    <a:pt x="131" y="876"/>
                  </a:lnTo>
                  <a:lnTo>
                    <a:pt x="141" y="863"/>
                  </a:lnTo>
                  <a:lnTo>
                    <a:pt x="151" y="849"/>
                  </a:lnTo>
                  <a:lnTo>
                    <a:pt x="162" y="837"/>
                  </a:lnTo>
                  <a:lnTo>
                    <a:pt x="174" y="826"/>
                  </a:lnTo>
                  <a:lnTo>
                    <a:pt x="186" y="815"/>
                  </a:lnTo>
                  <a:lnTo>
                    <a:pt x="200" y="805"/>
                  </a:lnTo>
                  <a:lnTo>
                    <a:pt x="213" y="796"/>
                  </a:lnTo>
                  <a:lnTo>
                    <a:pt x="228" y="788"/>
                  </a:lnTo>
                  <a:lnTo>
                    <a:pt x="243" y="781"/>
                  </a:lnTo>
                  <a:lnTo>
                    <a:pt x="259" y="774"/>
                  </a:lnTo>
                  <a:lnTo>
                    <a:pt x="276" y="768"/>
                  </a:lnTo>
                  <a:lnTo>
                    <a:pt x="258" y="772"/>
                  </a:lnTo>
                  <a:lnTo>
                    <a:pt x="239" y="773"/>
                  </a:lnTo>
                  <a:lnTo>
                    <a:pt x="222" y="771"/>
                  </a:lnTo>
                  <a:lnTo>
                    <a:pt x="204" y="767"/>
                  </a:lnTo>
                  <a:lnTo>
                    <a:pt x="186" y="760"/>
                  </a:lnTo>
                  <a:lnTo>
                    <a:pt x="169" y="750"/>
                  </a:lnTo>
                  <a:lnTo>
                    <a:pt x="152" y="739"/>
                  </a:lnTo>
                  <a:lnTo>
                    <a:pt x="136" y="725"/>
                  </a:lnTo>
                  <a:lnTo>
                    <a:pt x="120" y="709"/>
                  </a:lnTo>
                  <a:lnTo>
                    <a:pt x="105" y="693"/>
                  </a:lnTo>
                  <a:lnTo>
                    <a:pt x="90" y="674"/>
                  </a:lnTo>
                  <a:lnTo>
                    <a:pt x="77" y="654"/>
                  </a:lnTo>
                  <a:lnTo>
                    <a:pt x="64" y="633"/>
                  </a:lnTo>
                  <a:lnTo>
                    <a:pt x="52" y="611"/>
                  </a:lnTo>
                  <a:lnTo>
                    <a:pt x="42" y="589"/>
                  </a:lnTo>
                  <a:lnTo>
                    <a:pt x="32" y="566"/>
                  </a:lnTo>
                  <a:lnTo>
                    <a:pt x="23" y="541"/>
                  </a:lnTo>
                  <a:lnTo>
                    <a:pt x="15" y="517"/>
                  </a:lnTo>
                  <a:lnTo>
                    <a:pt x="10" y="493"/>
                  </a:lnTo>
                  <a:lnTo>
                    <a:pt x="4" y="468"/>
                  </a:lnTo>
                  <a:lnTo>
                    <a:pt x="1" y="444"/>
                  </a:lnTo>
                  <a:lnTo>
                    <a:pt x="0" y="420"/>
                  </a:lnTo>
                  <a:lnTo>
                    <a:pt x="0" y="397"/>
                  </a:lnTo>
                  <a:lnTo>
                    <a:pt x="1" y="375"/>
                  </a:lnTo>
                  <a:lnTo>
                    <a:pt x="4" y="352"/>
                  </a:lnTo>
                  <a:lnTo>
                    <a:pt x="10" y="331"/>
                  </a:lnTo>
                  <a:lnTo>
                    <a:pt x="16" y="312"/>
                  </a:lnTo>
                  <a:lnTo>
                    <a:pt x="25" y="293"/>
                  </a:lnTo>
                  <a:lnTo>
                    <a:pt x="36" y="276"/>
                  </a:lnTo>
                  <a:lnTo>
                    <a:pt x="49" y="261"/>
                  </a:lnTo>
                  <a:lnTo>
                    <a:pt x="65" y="248"/>
                  </a:lnTo>
                  <a:lnTo>
                    <a:pt x="83" y="237"/>
                  </a:lnTo>
                  <a:lnTo>
                    <a:pt x="96" y="230"/>
                  </a:lnTo>
                  <a:lnTo>
                    <a:pt x="110" y="223"/>
                  </a:lnTo>
                  <a:lnTo>
                    <a:pt x="125" y="218"/>
                  </a:lnTo>
                  <a:lnTo>
                    <a:pt x="140" y="213"/>
                  </a:lnTo>
                  <a:lnTo>
                    <a:pt x="157" y="210"/>
                  </a:lnTo>
                  <a:lnTo>
                    <a:pt x="173" y="207"/>
                  </a:lnTo>
                  <a:lnTo>
                    <a:pt x="190" y="204"/>
                  </a:lnTo>
                  <a:lnTo>
                    <a:pt x="207" y="202"/>
                  </a:lnTo>
                  <a:lnTo>
                    <a:pt x="243" y="199"/>
                  </a:lnTo>
                  <a:lnTo>
                    <a:pt x="280" y="199"/>
                  </a:lnTo>
                  <a:lnTo>
                    <a:pt x="318" y="201"/>
                  </a:lnTo>
                  <a:lnTo>
                    <a:pt x="356" y="204"/>
                  </a:lnTo>
                  <a:lnTo>
                    <a:pt x="394" y="209"/>
                  </a:lnTo>
                  <a:lnTo>
                    <a:pt x="432" y="216"/>
                  </a:lnTo>
                  <a:lnTo>
                    <a:pt x="469" y="222"/>
                  </a:lnTo>
                  <a:lnTo>
                    <a:pt x="505" y="230"/>
                  </a:lnTo>
                  <a:lnTo>
                    <a:pt x="540" y="240"/>
                  </a:lnTo>
                  <a:lnTo>
                    <a:pt x="572" y="249"/>
                  </a:lnTo>
                  <a:lnTo>
                    <a:pt x="602" y="259"/>
                  </a:lnTo>
                  <a:lnTo>
                    <a:pt x="630" y="269"/>
                  </a:lnTo>
                  <a:lnTo>
                    <a:pt x="628" y="248"/>
                  </a:lnTo>
                  <a:lnTo>
                    <a:pt x="628" y="228"/>
                  </a:lnTo>
                  <a:lnTo>
                    <a:pt x="630" y="209"/>
                  </a:lnTo>
                  <a:lnTo>
                    <a:pt x="633" y="190"/>
                  </a:lnTo>
                  <a:lnTo>
                    <a:pt x="639" y="172"/>
                  </a:lnTo>
                  <a:lnTo>
                    <a:pt x="647" y="156"/>
                  </a:lnTo>
                  <a:lnTo>
                    <a:pt x="655" y="139"/>
                  </a:lnTo>
                  <a:lnTo>
                    <a:pt x="665" y="124"/>
                  </a:lnTo>
                  <a:lnTo>
                    <a:pt x="676" y="110"/>
                  </a:lnTo>
                  <a:lnTo>
                    <a:pt x="689" y="95"/>
                  </a:lnTo>
                  <a:lnTo>
                    <a:pt x="703" y="82"/>
                  </a:lnTo>
                  <a:lnTo>
                    <a:pt x="717" y="70"/>
                  </a:lnTo>
                  <a:lnTo>
                    <a:pt x="733" y="59"/>
                  </a:lnTo>
                  <a:lnTo>
                    <a:pt x="749" y="49"/>
                  </a:lnTo>
                  <a:lnTo>
                    <a:pt x="767" y="40"/>
                  </a:lnTo>
                  <a:lnTo>
                    <a:pt x="785" y="31"/>
                  </a:lnTo>
                  <a:lnTo>
                    <a:pt x="803" y="23"/>
                  </a:lnTo>
                  <a:lnTo>
                    <a:pt x="822" y="17"/>
                  </a:lnTo>
                  <a:lnTo>
                    <a:pt x="842" y="11"/>
                  </a:lnTo>
                  <a:lnTo>
                    <a:pt x="862" y="7"/>
                  </a:lnTo>
                  <a:lnTo>
                    <a:pt x="881" y="3"/>
                  </a:lnTo>
                  <a:lnTo>
                    <a:pt x="901" y="1"/>
                  </a:lnTo>
                  <a:lnTo>
                    <a:pt x="920" y="0"/>
                  </a:lnTo>
                  <a:lnTo>
                    <a:pt x="940" y="0"/>
                  </a:lnTo>
                  <a:lnTo>
                    <a:pt x="960" y="1"/>
                  </a:lnTo>
                  <a:lnTo>
                    <a:pt x="979" y="3"/>
                  </a:lnTo>
                  <a:lnTo>
                    <a:pt x="998" y="7"/>
                  </a:lnTo>
                  <a:lnTo>
                    <a:pt x="1015" y="11"/>
                  </a:lnTo>
                  <a:lnTo>
                    <a:pt x="1033" y="17"/>
                  </a:lnTo>
                  <a:lnTo>
                    <a:pt x="1050" y="23"/>
                  </a:lnTo>
                  <a:lnTo>
                    <a:pt x="1066" y="31"/>
                  </a:lnTo>
                  <a:lnTo>
                    <a:pt x="1082" y="40"/>
                  </a:lnTo>
                  <a:lnTo>
                    <a:pt x="1096" y="51"/>
                  </a:lnTo>
                  <a:lnTo>
                    <a:pt x="1110" y="63"/>
                  </a:lnTo>
                  <a:lnTo>
                    <a:pt x="1123" y="75"/>
                  </a:lnTo>
                  <a:lnTo>
                    <a:pt x="1137" y="90"/>
                  </a:lnTo>
                  <a:lnTo>
                    <a:pt x="1148" y="104"/>
                  </a:lnTo>
                  <a:lnTo>
                    <a:pt x="1159" y="118"/>
                  </a:lnTo>
                  <a:lnTo>
                    <a:pt x="1170" y="134"/>
                  </a:lnTo>
                  <a:lnTo>
                    <a:pt x="1180" y="150"/>
                  </a:lnTo>
                  <a:lnTo>
                    <a:pt x="1189" y="167"/>
                  </a:lnTo>
                  <a:lnTo>
                    <a:pt x="1196" y="185"/>
                  </a:lnTo>
                  <a:lnTo>
                    <a:pt x="1203" y="202"/>
                  </a:lnTo>
                  <a:lnTo>
                    <a:pt x="1210" y="220"/>
                  </a:lnTo>
                  <a:lnTo>
                    <a:pt x="1215" y="239"/>
                  </a:lnTo>
                  <a:lnTo>
                    <a:pt x="1220" y="257"/>
                  </a:lnTo>
                  <a:lnTo>
                    <a:pt x="1224" y="276"/>
                  </a:lnTo>
                  <a:lnTo>
                    <a:pt x="1226" y="295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52">
              <a:extLst>
                <a:ext uri="{FF2B5EF4-FFF2-40B4-BE49-F238E27FC236}">
                  <a16:creationId xmlns:a16="http://schemas.microsoft.com/office/drawing/2014/main" id="{ACEE5506-7E1E-4057-B154-3840606F5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663" y="5932488"/>
              <a:ext cx="233363" cy="193675"/>
            </a:xfrm>
            <a:custGeom>
              <a:avLst/>
              <a:gdLst>
                <a:gd name="T0" fmla="*/ 2147483647 w 884"/>
                <a:gd name="T1" fmla="*/ 2147483647 h 733"/>
                <a:gd name="T2" fmla="*/ 2147483647 w 884"/>
                <a:gd name="T3" fmla="*/ 2147483647 h 733"/>
                <a:gd name="T4" fmla="*/ 2147483647 w 884"/>
                <a:gd name="T5" fmla="*/ 2147483647 h 733"/>
                <a:gd name="T6" fmla="*/ 2147483647 w 884"/>
                <a:gd name="T7" fmla="*/ 2147483647 h 733"/>
                <a:gd name="T8" fmla="*/ 2147483647 w 884"/>
                <a:gd name="T9" fmla="*/ 2147483647 h 733"/>
                <a:gd name="T10" fmla="*/ 2147483647 w 884"/>
                <a:gd name="T11" fmla="*/ 2147483647 h 733"/>
                <a:gd name="T12" fmla="*/ 2147483647 w 884"/>
                <a:gd name="T13" fmla="*/ 2147483647 h 733"/>
                <a:gd name="T14" fmla="*/ 2147483647 w 884"/>
                <a:gd name="T15" fmla="*/ 2147483647 h 733"/>
                <a:gd name="T16" fmla="*/ 2147483647 w 884"/>
                <a:gd name="T17" fmla="*/ 2147483647 h 733"/>
                <a:gd name="T18" fmla="*/ 2147483647 w 884"/>
                <a:gd name="T19" fmla="*/ 2147483647 h 733"/>
                <a:gd name="T20" fmla="*/ 2147483647 w 884"/>
                <a:gd name="T21" fmla="*/ 2147483647 h 733"/>
                <a:gd name="T22" fmla="*/ 2147483647 w 884"/>
                <a:gd name="T23" fmla="*/ 2147483647 h 733"/>
                <a:gd name="T24" fmla="*/ 2147483647 w 884"/>
                <a:gd name="T25" fmla="*/ 2147483647 h 733"/>
                <a:gd name="T26" fmla="*/ 2147483647 w 884"/>
                <a:gd name="T27" fmla="*/ 2147483647 h 733"/>
                <a:gd name="T28" fmla="*/ 2147483647 w 884"/>
                <a:gd name="T29" fmla="*/ 2147483647 h 733"/>
                <a:gd name="T30" fmla="*/ 2147483647 w 884"/>
                <a:gd name="T31" fmla="*/ 2147483647 h 733"/>
                <a:gd name="T32" fmla="*/ 2147483647 w 884"/>
                <a:gd name="T33" fmla="*/ 2147483647 h 733"/>
                <a:gd name="T34" fmla="*/ 2147483647 w 884"/>
                <a:gd name="T35" fmla="*/ 2147483647 h 733"/>
                <a:gd name="T36" fmla="*/ 2147483647 w 884"/>
                <a:gd name="T37" fmla="*/ 2147483647 h 733"/>
                <a:gd name="T38" fmla="*/ 2147483647 w 884"/>
                <a:gd name="T39" fmla="*/ 2147483647 h 733"/>
                <a:gd name="T40" fmla="*/ 2147483647 w 884"/>
                <a:gd name="T41" fmla="*/ 2147483647 h 733"/>
                <a:gd name="T42" fmla="*/ 2147483647 w 884"/>
                <a:gd name="T43" fmla="*/ 2147483647 h 733"/>
                <a:gd name="T44" fmla="*/ 2147483647 w 884"/>
                <a:gd name="T45" fmla="*/ 2147483647 h 733"/>
                <a:gd name="T46" fmla="*/ 2147483647 w 884"/>
                <a:gd name="T47" fmla="*/ 2147483647 h 733"/>
                <a:gd name="T48" fmla="*/ 2147483647 w 884"/>
                <a:gd name="T49" fmla="*/ 2147483647 h 733"/>
                <a:gd name="T50" fmla="*/ 2147483647 w 884"/>
                <a:gd name="T51" fmla="*/ 2147483647 h 733"/>
                <a:gd name="T52" fmla="*/ 2147483647 w 884"/>
                <a:gd name="T53" fmla="*/ 2147483647 h 733"/>
                <a:gd name="T54" fmla="*/ 2147483647 w 884"/>
                <a:gd name="T55" fmla="*/ 2147483647 h 733"/>
                <a:gd name="T56" fmla="*/ 2147483647 w 884"/>
                <a:gd name="T57" fmla="*/ 2147483647 h 733"/>
                <a:gd name="T58" fmla="*/ 2147483647 w 884"/>
                <a:gd name="T59" fmla="*/ 2147483647 h 733"/>
                <a:gd name="T60" fmla="*/ 2147483647 w 884"/>
                <a:gd name="T61" fmla="*/ 2147483647 h 733"/>
                <a:gd name="T62" fmla="*/ 2147483647 w 884"/>
                <a:gd name="T63" fmla="*/ 2147483647 h 733"/>
                <a:gd name="T64" fmla="*/ 2147483647 w 884"/>
                <a:gd name="T65" fmla="*/ 2147483647 h 7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4" h="733">
                  <a:moveTo>
                    <a:pt x="697" y="175"/>
                  </a:moveTo>
                  <a:lnTo>
                    <a:pt x="673" y="134"/>
                  </a:lnTo>
                  <a:lnTo>
                    <a:pt x="644" y="101"/>
                  </a:lnTo>
                  <a:lnTo>
                    <a:pt x="614" y="73"/>
                  </a:lnTo>
                  <a:lnTo>
                    <a:pt x="580" y="50"/>
                  </a:lnTo>
                  <a:lnTo>
                    <a:pt x="546" y="33"/>
                  </a:lnTo>
                  <a:lnTo>
                    <a:pt x="508" y="21"/>
                  </a:lnTo>
                  <a:lnTo>
                    <a:pt x="471" y="14"/>
                  </a:lnTo>
                  <a:lnTo>
                    <a:pt x="431" y="11"/>
                  </a:lnTo>
                  <a:lnTo>
                    <a:pt x="391" y="13"/>
                  </a:lnTo>
                  <a:lnTo>
                    <a:pt x="351" y="18"/>
                  </a:lnTo>
                  <a:lnTo>
                    <a:pt x="313" y="28"/>
                  </a:lnTo>
                  <a:lnTo>
                    <a:pt x="274" y="42"/>
                  </a:lnTo>
                  <a:lnTo>
                    <a:pt x="235" y="57"/>
                  </a:lnTo>
                  <a:lnTo>
                    <a:pt x="199" y="77"/>
                  </a:lnTo>
                  <a:lnTo>
                    <a:pt x="165" y="99"/>
                  </a:lnTo>
                  <a:lnTo>
                    <a:pt x="133" y="124"/>
                  </a:lnTo>
                  <a:lnTo>
                    <a:pt x="103" y="152"/>
                  </a:lnTo>
                  <a:lnTo>
                    <a:pt x="77" y="181"/>
                  </a:lnTo>
                  <a:lnTo>
                    <a:pt x="53" y="212"/>
                  </a:lnTo>
                  <a:lnTo>
                    <a:pt x="33" y="245"/>
                  </a:lnTo>
                  <a:lnTo>
                    <a:pt x="18" y="279"/>
                  </a:lnTo>
                  <a:lnTo>
                    <a:pt x="7" y="313"/>
                  </a:lnTo>
                  <a:lnTo>
                    <a:pt x="1" y="350"/>
                  </a:lnTo>
                  <a:lnTo>
                    <a:pt x="0" y="386"/>
                  </a:lnTo>
                  <a:lnTo>
                    <a:pt x="6" y="424"/>
                  </a:lnTo>
                  <a:lnTo>
                    <a:pt x="17" y="460"/>
                  </a:lnTo>
                  <a:lnTo>
                    <a:pt x="35" y="497"/>
                  </a:lnTo>
                  <a:lnTo>
                    <a:pt x="59" y="533"/>
                  </a:lnTo>
                  <a:lnTo>
                    <a:pt x="91" y="570"/>
                  </a:lnTo>
                  <a:lnTo>
                    <a:pt x="129" y="604"/>
                  </a:lnTo>
                  <a:lnTo>
                    <a:pt x="177" y="637"/>
                  </a:lnTo>
                  <a:lnTo>
                    <a:pt x="233" y="670"/>
                  </a:lnTo>
                  <a:lnTo>
                    <a:pt x="285" y="694"/>
                  </a:lnTo>
                  <a:lnTo>
                    <a:pt x="337" y="712"/>
                  </a:lnTo>
                  <a:lnTo>
                    <a:pt x="387" y="724"/>
                  </a:lnTo>
                  <a:lnTo>
                    <a:pt x="435" y="731"/>
                  </a:lnTo>
                  <a:lnTo>
                    <a:pt x="483" y="733"/>
                  </a:lnTo>
                  <a:lnTo>
                    <a:pt x="528" y="730"/>
                  </a:lnTo>
                  <a:lnTo>
                    <a:pt x="572" y="722"/>
                  </a:lnTo>
                  <a:lnTo>
                    <a:pt x="613" y="710"/>
                  </a:lnTo>
                  <a:lnTo>
                    <a:pt x="653" y="694"/>
                  </a:lnTo>
                  <a:lnTo>
                    <a:pt x="689" y="674"/>
                  </a:lnTo>
                  <a:lnTo>
                    <a:pt x="723" y="651"/>
                  </a:lnTo>
                  <a:lnTo>
                    <a:pt x="755" y="626"/>
                  </a:lnTo>
                  <a:lnTo>
                    <a:pt x="784" y="597"/>
                  </a:lnTo>
                  <a:lnTo>
                    <a:pt x="809" y="567"/>
                  </a:lnTo>
                  <a:lnTo>
                    <a:pt x="832" y="534"/>
                  </a:lnTo>
                  <a:lnTo>
                    <a:pt x="849" y="500"/>
                  </a:lnTo>
                  <a:lnTo>
                    <a:pt x="865" y="465"/>
                  </a:lnTo>
                  <a:lnTo>
                    <a:pt x="876" y="428"/>
                  </a:lnTo>
                  <a:lnTo>
                    <a:pt x="882" y="392"/>
                  </a:lnTo>
                  <a:lnTo>
                    <a:pt x="884" y="354"/>
                  </a:lnTo>
                  <a:lnTo>
                    <a:pt x="883" y="317"/>
                  </a:lnTo>
                  <a:lnTo>
                    <a:pt x="877" y="280"/>
                  </a:lnTo>
                  <a:lnTo>
                    <a:pt x="866" y="244"/>
                  </a:lnTo>
                  <a:lnTo>
                    <a:pt x="850" y="208"/>
                  </a:lnTo>
                  <a:lnTo>
                    <a:pt x="828" y="174"/>
                  </a:lnTo>
                  <a:lnTo>
                    <a:pt x="802" y="142"/>
                  </a:lnTo>
                  <a:lnTo>
                    <a:pt x="770" y="111"/>
                  </a:lnTo>
                  <a:lnTo>
                    <a:pt x="733" y="84"/>
                  </a:lnTo>
                  <a:lnTo>
                    <a:pt x="689" y="58"/>
                  </a:lnTo>
                  <a:lnTo>
                    <a:pt x="639" y="35"/>
                  </a:lnTo>
                  <a:lnTo>
                    <a:pt x="584" y="16"/>
                  </a:lnTo>
                  <a:lnTo>
                    <a:pt x="522" y="0"/>
                  </a:lnTo>
                  <a:lnTo>
                    <a:pt x="697" y="175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53">
              <a:extLst>
                <a:ext uri="{FF2B5EF4-FFF2-40B4-BE49-F238E27FC236}">
                  <a16:creationId xmlns:a16="http://schemas.microsoft.com/office/drawing/2014/main" id="{C96526AE-3EDA-4B17-82F7-9A2678E7D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600" y="6021388"/>
              <a:ext cx="95250" cy="77787"/>
            </a:xfrm>
            <a:custGeom>
              <a:avLst/>
              <a:gdLst>
                <a:gd name="T0" fmla="*/ 2147483647 w 356"/>
                <a:gd name="T1" fmla="*/ 2147483647 h 295"/>
                <a:gd name="T2" fmla="*/ 2147483647 w 356"/>
                <a:gd name="T3" fmla="*/ 2147483647 h 295"/>
                <a:gd name="T4" fmla="*/ 2147483647 w 356"/>
                <a:gd name="T5" fmla="*/ 2147483647 h 295"/>
                <a:gd name="T6" fmla="*/ 2147483647 w 356"/>
                <a:gd name="T7" fmla="*/ 2147483647 h 295"/>
                <a:gd name="T8" fmla="*/ 2147483647 w 356"/>
                <a:gd name="T9" fmla="*/ 2147483647 h 295"/>
                <a:gd name="T10" fmla="*/ 2147483647 w 356"/>
                <a:gd name="T11" fmla="*/ 2147483647 h 295"/>
                <a:gd name="T12" fmla="*/ 2147483647 w 356"/>
                <a:gd name="T13" fmla="*/ 2147483647 h 295"/>
                <a:gd name="T14" fmla="*/ 2147483647 w 356"/>
                <a:gd name="T15" fmla="*/ 2147483647 h 295"/>
                <a:gd name="T16" fmla="*/ 2147483647 w 356"/>
                <a:gd name="T17" fmla="*/ 2147483647 h 295"/>
                <a:gd name="T18" fmla="*/ 0 w 356"/>
                <a:gd name="T19" fmla="*/ 2147483647 h 295"/>
                <a:gd name="T20" fmla="*/ 2147483647 w 356"/>
                <a:gd name="T21" fmla="*/ 2147483647 h 295"/>
                <a:gd name="T22" fmla="*/ 2147483647 w 356"/>
                <a:gd name="T23" fmla="*/ 2147483647 h 295"/>
                <a:gd name="T24" fmla="*/ 2147483647 w 356"/>
                <a:gd name="T25" fmla="*/ 2147483647 h 295"/>
                <a:gd name="T26" fmla="*/ 2147483647 w 356"/>
                <a:gd name="T27" fmla="*/ 2147483647 h 295"/>
                <a:gd name="T28" fmla="*/ 2147483647 w 356"/>
                <a:gd name="T29" fmla="*/ 0 h 295"/>
                <a:gd name="T30" fmla="*/ 2147483647 w 356"/>
                <a:gd name="T31" fmla="*/ 2147483647 h 295"/>
                <a:gd name="T32" fmla="*/ 2147483647 w 356"/>
                <a:gd name="T33" fmla="*/ 2147483647 h 295"/>
                <a:gd name="T34" fmla="*/ 2147483647 w 356"/>
                <a:gd name="T35" fmla="*/ 2147483647 h 295"/>
                <a:gd name="T36" fmla="*/ 2147483647 w 356"/>
                <a:gd name="T37" fmla="*/ 2147483647 h 295"/>
                <a:gd name="T38" fmla="*/ 2147483647 w 356"/>
                <a:gd name="T39" fmla="*/ 2147483647 h 295"/>
                <a:gd name="T40" fmla="*/ 2147483647 w 356"/>
                <a:gd name="T41" fmla="*/ 2147483647 h 295"/>
                <a:gd name="T42" fmla="*/ 2147483647 w 356"/>
                <a:gd name="T43" fmla="*/ 2147483647 h 295"/>
                <a:gd name="T44" fmla="*/ 2147483647 w 356"/>
                <a:gd name="T45" fmla="*/ 2147483647 h 295"/>
                <a:gd name="T46" fmla="*/ 2147483647 w 356"/>
                <a:gd name="T47" fmla="*/ 2147483647 h 295"/>
                <a:gd name="T48" fmla="*/ 2147483647 w 356"/>
                <a:gd name="T49" fmla="*/ 2147483647 h 295"/>
                <a:gd name="T50" fmla="*/ 2147483647 w 356"/>
                <a:gd name="T51" fmla="*/ 2147483647 h 295"/>
                <a:gd name="T52" fmla="*/ 2147483647 w 356"/>
                <a:gd name="T53" fmla="*/ 2147483647 h 295"/>
                <a:gd name="T54" fmla="*/ 2147483647 w 356"/>
                <a:gd name="T55" fmla="*/ 2147483647 h 295"/>
                <a:gd name="T56" fmla="*/ 2147483647 w 356"/>
                <a:gd name="T57" fmla="*/ 2147483647 h 295"/>
                <a:gd name="T58" fmla="*/ 2147483647 w 356"/>
                <a:gd name="T59" fmla="*/ 2147483647 h 295"/>
                <a:gd name="T60" fmla="*/ 2147483647 w 356"/>
                <a:gd name="T61" fmla="*/ 2147483647 h 295"/>
                <a:gd name="T62" fmla="*/ 2147483647 w 356"/>
                <a:gd name="T63" fmla="*/ 2147483647 h 295"/>
                <a:gd name="T64" fmla="*/ 2147483647 w 356"/>
                <a:gd name="T65" fmla="*/ 2147483647 h 2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56" h="295">
                  <a:moveTo>
                    <a:pt x="154" y="276"/>
                  </a:moveTo>
                  <a:lnTo>
                    <a:pt x="150" y="282"/>
                  </a:lnTo>
                  <a:lnTo>
                    <a:pt x="143" y="285"/>
                  </a:lnTo>
                  <a:lnTo>
                    <a:pt x="137" y="285"/>
                  </a:lnTo>
                  <a:lnTo>
                    <a:pt x="128" y="283"/>
                  </a:lnTo>
                  <a:lnTo>
                    <a:pt x="119" y="279"/>
                  </a:lnTo>
                  <a:lnTo>
                    <a:pt x="109" y="273"/>
                  </a:lnTo>
                  <a:lnTo>
                    <a:pt x="99" y="264"/>
                  </a:lnTo>
                  <a:lnTo>
                    <a:pt x="88" y="254"/>
                  </a:lnTo>
                  <a:lnTo>
                    <a:pt x="77" y="243"/>
                  </a:lnTo>
                  <a:lnTo>
                    <a:pt x="66" y="230"/>
                  </a:lnTo>
                  <a:lnTo>
                    <a:pt x="55" y="217"/>
                  </a:lnTo>
                  <a:lnTo>
                    <a:pt x="45" y="202"/>
                  </a:lnTo>
                  <a:lnTo>
                    <a:pt x="35" y="187"/>
                  </a:lnTo>
                  <a:lnTo>
                    <a:pt x="26" y="170"/>
                  </a:lnTo>
                  <a:lnTo>
                    <a:pt x="19" y="155"/>
                  </a:lnTo>
                  <a:lnTo>
                    <a:pt x="12" y="138"/>
                  </a:lnTo>
                  <a:lnTo>
                    <a:pt x="7" y="122"/>
                  </a:lnTo>
                  <a:lnTo>
                    <a:pt x="2" y="105"/>
                  </a:lnTo>
                  <a:lnTo>
                    <a:pt x="0" y="90"/>
                  </a:lnTo>
                  <a:lnTo>
                    <a:pt x="0" y="75"/>
                  </a:lnTo>
                  <a:lnTo>
                    <a:pt x="2" y="61"/>
                  </a:lnTo>
                  <a:lnTo>
                    <a:pt x="5" y="48"/>
                  </a:lnTo>
                  <a:lnTo>
                    <a:pt x="12" y="36"/>
                  </a:lnTo>
                  <a:lnTo>
                    <a:pt x="21" y="26"/>
                  </a:lnTo>
                  <a:lnTo>
                    <a:pt x="33" y="17"/>
                  </a:lnTo>
                  <a:lnTo>
                    <a:pt x="49" y="9"/>
                  </a:lnTo>
                  <a:lnTo>
                    <a:pt x="66" y="4"/>
                  </a:lnTo>
                  <a:lnTo>
                    <a:pt x="88" y="1"/>
                  </a:lnTo>
                  <a:lnTo>
                    <a:pt x="114" y="0"/>
                  </a:lnTo>
                  <a:lnTo>
                    <a:pt x="142" y="3"/>
                  </a:lnTo>
                  <a:lnTo>
                    <a:pt x="175" y="7"/>
                  </a:lnTo>
                  <a:lnTo>
                    <a:pt x="212" y="15"/>
                  </a:lnTo>
                  <a:lnTo>
                    <a:pt x="247" y="24"/>
                  </a:lnTo>
                  <a:lnTo>
                    <a:pt x="276" y="35"/>
                  </a:lnTo>
                  <a:lnTo>
                    <a:pt x="300" y="46"/>
                  </a:lnTo>
                  <a:lnTo>
                    <a:pt x="320" y="58"/>
                  </a:lnTo>
                  <a:lnTo>
                    <a:pt x="335" y="71"/>
                  </a:lnTo>
                  <a:lnTo>
                    <a:pt x="347" y="84"/>
                  </a:lnTo>
                  <a:lnTo>
                    <a:pt x="353" y="99"/>
                  </a:lnTo>
                  <a:lnTo>
                    <a:pt x="356" y="113"/>
                  </a:lnTo>
                  <a:lnTo>
                    <a:pt x="356" y="127"/>
                  </a:lnTo>
                  <a:lnTo>
                    <a:pt x="353" y="143"/>
                  </a:lnTo>
                  <a:lnTo>
                    <a:pt x="348" y="157"/>
                  </a:lnTo>
                  <a:lnTo>
                    <a:pt x="340" y="173"/>
                  </a:lnTo>
                  <a:lnTo>
                    <a:pt x="329" y="187"/>
                  </a:lnTo>
                  <a:lnTo>
                    <a:pt x="316" y="201"/>
                  </a:lnTo>
                  <a:lnTo>
                    <a:pt x="301" y="215"/>
                  </a:lnTo>
                  <a:lnTo>
                    <a:pt x="286" y="228"/>
                  </a:lnTo>
                  <a:lnTo>
                    <a:pt x="269" y="240"/>
                  </a:lnTo>
                  <a:lnTo>
                    <a:pt x="252" y="251"/>
                  </a:lnTo>
                  <a:lnTo>
                    <a:pt x="233" y="261"/>
                  </a:lnTo>
                  <a:lnTo>
                    <a:pt x="214" y="271"/>
                  </a:lnTo>
                  <a:lnTo>
                    <a:pt x="195" y="279"/>
                  </a:lnTo>
                  <a:lnTo>
                    <a:pt x="177" y="285"/>
                  </a:lnTo>
                  <a:lnTo>
                    <a:pt x="159" y="290"/>
                  </a:lnTo>
                  <a:lnTo>
                    <a:pt x="142" y="293"/>
                  </a:lnTo>
                  <a:lnTo>
                    <a:pt x="126" y="295"/>
                  </a:lnTo>
                  <a:lnTo>
                    <a:pt x="111" y="295"/>
                  </a:lnTo>
                  <a:lnTo>
                    <a:pt x="98" y="293"/>
                  </a:lnTo>
                  <a:lnTo>
                    <a:pt x="87" y="289"/>
                  </a:lnTo>
                  <a:lnTo>
                    <a:pt x="78" y="282"/>
                  </a:lnTo>
                  <a:lnTo>
                    <a:pt x="72" y="273"/>
                  </a:lnTo>
                  <a:lnTo>
                    <a:pt x="67" y="261"/>
                  </a:lnTo>
                  <a:lnTo>
                    <a:pt x="66" y="247"/>
                  </a:lnTo>
                  <a:lnTo>
                    <a:pt x="154" y="276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54">
              <a:extLst>
                <a:ext uri="{FF2B5EF4-FFF2-40B4-BE49-F238E27FC236}">
                  <a16:creationId xmlns:a16="http://schemas.microsoft.com/office/drawing/2014/main" id="{672E0BC4-E33F-4BB2-B308-CFAF6F394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550" y="6192838"/>
              <a:ext cx="96838" cy="68262"/>
            </a:xfrm>
            <a:custGeom>
              <a:avLst/>
              <a:gdLst>
                <a:gd name="T0" fmla="*/ 2147483647 w 366"/>
                <a:gd name="T1" fmla="*/ 2147483647 h 254"/>
                <a:gd name="T2" fmla="*/ 2147483647 w 366"/>
                <a:gd name="T3" fmla="*/ 2147483647 h 254"/>
                <a:gd name="T4" fmla="*/ 2147483647 w 366"/>
                <a:gd name="T5" fmla="*/ 2147483647 h 254"/>
                <a:gd name="T6" fmla="*/ 2147483647 w 366"/>
                <a:gd name="T7" fmla="*/ 2147483647 h 254"/>
                <a:gd name="T8" fmla="*/ 2147483647 w 366"/>
                <a:gd name="T9" fmla="*/ 2147483647 h 254"/>
                <a:gd name="T10" fmla="*/ 2147483647 w 366"/>
                <a:gd name="T11" fmla="*/ 2147483647 h 254"/>
                <a:gd name="T12" fmla="*/ 2147483647 w 366"/>
                <a:gd name="T13" fmla="*/ 2147483647 h 254"/>
                <a:gd name="T14" fmla="*/ 2147483647 w 366"/>
                <a:gd name="T15" fmla="*/ 2147483647 h 254"/>
                <a:gd name="T16" fmla="*/ 2147483647 w 366"/>
                <a:gd name="T17" fmla="*/ 2147483647 h 254"/>
                <a:gd name="T18" fmla="*/ 2147483647 w 366"/>
                <a:gd name="T19" fmla="*/ 2147483647 h 254"/>
                <a:gd name="T20" fmla="*/ 2147483647 w 366"/>
                <a:gd name="T21" fmla="*/ 2147483647 h 254"/>
                <a:gd name="T22" fmla="*/ 2147483647 w 366"/>
                <a:gd name="T23" fmla="*/ 2147483647 h 254"/>
                <a:gd name="T24" fmla="*/ 2147483647 w 366"/>
                <a:gd name="T25" fmla="*/ 2147483647 h 254"/>
                <a:gd name="T26" fmla="*/ 2147483647 w 366"/>
                <a:gd name="T27" fmla="*/ 2147483647 h 254"/>
                <a:gd name="T28" fmla="*/ 2147483647 w 366"/>
                <a:gd name="T29" fmla="*/ 2147483647 h 254"/>
                <a:gd name="T30" fmla="*/ 2147483647 w 366"/>
                <a:gd name="T31" fmla="*/ 2147483647 h 254"/>
                <a:gd name="T32" fmla="*/ 2147483647 w 366"/>
                <a:gd name="T33" fmla="*/ 2147483647 h 254"/>
                <a:gd name="T34" fmla="*/ 2147483647 w 366"/>
                <a:gd name="T35" fmla="*/ 2147483647 h 254"/>
                <a:gd name="T36" fmla="*/ 2147483647 w 366"/>
                <a:gd name="T37" fmla="*/ 2147483647 h 254"/>
                <a:gd name="T38" fmla="*/ 2147483647 w 366"/>
                <a:gd name="T39" fmla="*/ 2147483647 h 254"/>
                <a:gd name="T40" fmla="*/ 2147483647 w 366"/>
                <a:gd name="T41" fmla="*/ 2147483647 h 254"/>
                <a:gd name="T42" fmla="*/ 2147483647 w 366"/>
                <a:gd name="T43" fmla="*/ 2147483647 h 254"/>
                <a:gd name="T44" fmla="*/ 2147483647 w 366"/>
                <a:gd name="T45" fmla="*/ 2147483647 h 254"/>
                <a:gd name="T46" fmla="*/ 2147483647 w 366"/>
                <a:gd name="T47" fmla="*/ 2147483647 h 254"/>
                <a:gd name="T48" fmla="*/ 2147483647 w 366"/>
                <a:gd name="T49" fmla="*/ 2147483647 h 254"/>
                <a:gd name="T50" fmla="*/ 2147483647 w 366"/>
                <a:gd name="T51" fmla="*/ 2147483647 h 254"/>
                <a:gd name="T52" fmla="*/ 2147483647 w 366"/>
                <a:gd name="T53" fmla="*/ 2147483647 h 254"/>
                <a:gd name="T54" fmla="*/ 2147483647 w 366"/>
                <a:gd name="T55" fmla="*/ 2147483647 h 254"/>
                <a:gd name="T56" fmla="*/ 2147483647 w 366"/>
                <a:gd name="T57" fmla="*/ 2147483647 h 254"/>
                <a:gd name="T58" fmla="*/ 2147483647 w 366"/>
                <a:gd name="T59" fmla="*/ 2147483647 h 254"/>
                <a:gd name="T60" fmla="*/ 2147483647 w 366"/>
                <a:gd name="T61" fmla="*/ 2147483647 h 254"/>
                <a:gd name="T62" fmla="*/ 2147483647 w 366"/>
                <a:gd name="T63" fmla="*/ 2147483647 h 254"/>
                <a:gd name="T64" fmla="*/ 2147483647 w 366"/>
                <a:gd name="T65" fmla="*/ 2147483647 h 2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6" h="254">
                  <a:moveTo>
                    <a:pt x="344" y="149"/>
                  </a:moveTo>
                  <a:lnTo>
                    <a:pt x="343" y="166"/>
                  </a:lnTo>
                  <a:lnTo>
                    <a:pt x="341" y="179"/>
                  </a:lnTo>
                  <a:lnTo>
                    <a:pt x="337" y="192"/>
                  </a:lnTo>
                  <a:lnTo>
                    <a:pt x="331" y="204"/>
                  </a:lnTo>
                  <a:lnTo>
                    <a:pt x="323" y="214"/>
                  </a:lnTo>
                  <a:lnTo>
                    <a:pt x="316" y="224"/>
                  </a:lnTo>
                  <a:lnTo>
                    <a:pt x="306" y="232"/>
                  </a:lnTo>
                  <a:lnTo>
                    <a:pt x="296" y="238"/>
                  </a:lnTo>
                  <a:lnTo>
                    <a:pt x="285" y="244"/>
                  </a:lnTo>
                  <a:lnTo>
                    <a:pt x="273" y="248"/>
                  </a:lnTo>
                  <a:lnTo>
                    <a:pt x="259" y="252"/>
                  </a:lnTo>
                  <a:lnTo>
                    <a:pt x="245" y="254"/>
                  </a:lnTo>
                  <a:lnTo>
                    <a:pt x="232" y="254"/>
                  </a:lnTo>
                  <a:lnTo>
                    <a:pt x="217" y="254"/>
                  </a:lnTo>
                  <a:lnTo>
                    <a:pt x="202" y="253"/>
                  </a:lnTo>
                  <a:lnTo>
                    <a:pt x="187" y="251"/>
                  </a:lnTo>
                  <a:lnTo>
                    <a:pt x="172" y="246"/>
                  </a:lnTo>
                  <a:lnTo>
                    <a:pt x="157" y="242"/>
                  </a:lnTo>
                  <a:lnTo>
                    <a:pt x="141" y="236"/>
                  </a:lnTo>
                  <a:lnTo>
                    <a:pt x="127" y="228"/>
                  </a:lnTo>
                  <a:lnTo>
                    <a:pt x="111" y="221"/>
                  </a:lnTo>
                  <a:lnTo>
                    <a:pt x="97" y="212"/>
                  </a:lnTo>
                  <a:lnTo>
                    <a:pt x="84" y="202"/>
                  </a:lnTo>
                  <a:lnTo>
                    <a:pt x="71" y="191"/>
                  </a:lnTo>
                  <a:lnTo>
                    <a:pt x="58" y="179"/>
                  </a:lnTo>
                  <a:lnTo>
                    <a:pt x="46" y="166"/>
                  </a:lnTo>
                  <a:lnTo>
                    <a:pt x="36" y="152"/>
                  </a:lnTo>
                  <a:lnTo>
                    <a:pt x="26" y="137"/>
                  </a:lnTo>
                  <a:lnTo>
                    <a:pt x="18" y="121"/>
                  </a:lnTo>
                  <a:lnTo>
                    <a:pt x="10" y="105"/>
                  </a:lnTo>
                  <a:lnTo>
                    <a:pt x="4" y="86"/>
                  </a:lnTo>
                  <a:lnTo>
                    <a:pt x="0" y="68"/>
                  </a:lnTo>
                  <a:lnTo>
                    <a:pt x="12" y="57"/>
                  </a:lnTo>
                  <a:lnTo>
                    <a:pt x="25" y="48"/>
                  </a:lnTo>
                  <a:lnTo>
                    <a:pt x="39" y="40"/>
                  </a:lnTo>
                  <a:lnTo>
                    <a:pt x="54" y="32"/>
                  </a:lnTo>
                  <a:lnTo>
                    <a:pt x="71" y="25"/>
                  </a:lnTo>
                  <a:lnTo>
                    <a:pt x="87" y="19"/>
                  </a:lnTo>
                  <a:lnTo>
                    <a:pt x="104" y="13"/>
                  </a:lnTo>
                  <a:lnTo>
                    <a:pt x="121" y="9"/>
                  </a:lnTo>
                  <a:lnTo>
                    <a:pt x="139" y="5"/>
                  </a:lnTo>
                  <a:lnTo>
                    <a:pt x="157" y="3"/>
                  </a:lnTo>
                  <a:lnTo>
                    <a:pt x="174" y="1"/>
                  </a:lnTo>
                  <a:lnTo>
                    <a:pt x="192" y="0"/>
                  </a:lnTo>
                  <a:lnTo>
                    <a:pt x="210" y="1"/>
                  </a:lnTo>
                  <a:lnTo>
                    <a:pt x="227" y="2"/>
                  </a:lnTo>
                  <a:lnTo>
                    <a:pt x="244" y="3"/>
                  </a:lnTo>
                  <a:lnTo>
                    <a:pt x="260" y="6"/>
                  </a:lnTo>
                  <a:lnTo>
                    <a:pt x="276" y="11"/>
                  </a:lnTo>
                  <a:lnTo>
                    <a:pt x="290" y="16"/>
                  </a:lnTo>
                  <a:lnTo>
                    <a:pt x="305" y="22"/>
                  </a:lnTo>
                  <a:lnTo>
                    <a:pt x="317" y="30"/>
                  </a:lnTo>
                  <a:lnTo>
                    <a:pt x="329" y="39"/>
                  </a:lnTo>
                  <a:lnTo>
                    <a:pt x="339" y="47"/>
                  </a:lnTo>
                  <a:lnTo>
                    <a:pt x="348" y="58"/>
                  </a:lnTo>
                  <a:lnTo>
                    <a:pt x="355" y="69"/>
                  </a:lnTo>
                  <a:lnTo>
                    <a:pt x="361" y="83"/>
                  </a:lnTo>
                  <a:lnTo>
                    <a:pt x="365" y="97"/>
                  </a:lnTo>
                  <a:lnTo>
                    <a:pt x="366" y="113"/>
                  </a:lnTo>
                  <a:lnTo>
                    <a:pt x="366" y="129"/>
                  </a:lnTo>
                  <a:lnTo>
                    <a:pt x="365" y="147"/>
                  </a:lnTo>
                  <a:lnTo>
                    <a:pt x="361" y="166"/>
                  </a:lnTo>
                  <a:lnTo>
                    <a:pt x="353" y="187"/>
                  </a:lnTo>
                  <a:lnTo>
                    <a:pt x="344" y="207"/>
                  </a:lnTo>
                  <a:lnTo>
                    <a:pt x="344" y="149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66314F11-D79C-44EF-A51F-10BD195FA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038" y="3443288"/>
              <a:ext cx="350838" cy="458787"/>
            </a:xfrm>
            <a:custGeom>
              <a:avLst/>
              <a:gdLst>
                <a:gd name="T0" fmla="*/ 2147483647 w 1330"/>
                <a:gd name="T1" fmla="*/ 2147483647 h 1737"/>
                <a:gd name="T2" fmla="*/ 2147483647 w 1330"/>
                <a:gd name="T3" fmla="*/ 2147483647 h 1737"/>
                <a:gd name="T4" fmla="*/ 2147483647 w 1330"/>
                <a:gd name="T5" fmla="*/ 2147483647 h 1737"/>
                <a:gd name="T6" fmla="*/ 2147483647 w 1330"/>
                <a:gd name="T7" fmla="*/ 2147483647 h 1737"/>
                <a:gd name="T8" fmla="*/ 0 w 1330"/>
                <a:gd name="T9" fmla="*/ 2147483647 h 1737"/>
                <a:gd name="T10" fmla="*/ 2147483647 w 1330"/>
                <a:gd name="T11" fmla="*/ 2147483647 h 1737"/>
                <a:gd name="T12" fmla="*/ 2147483647 w 1330"/>
                <a:gd name="T13" fmla="*/ 2147483647 h 1737"/>
                <a:gd name="T14" fmla="*/ 2147483647 w 1330"/>
                <a:gd name="T15" fmla="*/ 2147483647 h 1737"/>
                <a:gd name="T16" fmla="*/ 2147483647 w 1330"/>
                <a:gd name="T17" fmla="*/ 2147483647 h 1737"/>
                <a:gd name="T18" fmla="*/ 2147483647 w 1330"/>
                <a:gd name="T19" fmla="*/ 2147483647 h 1737"/>
                <a:gd name="T20" fmla="*/ 2147483647 w 1330"/>
                <a:gd name="T21" fmla="*/ 2147483647 h 1737"/>
                <a:gd name="T22" fmla="*/ 2147483647 w 1330"/>
                <a:gd name="T23" fmla="*/ 2147483647 h 1737"/>
                <a:gd name="T24" fmla="*/ 2147483647 w 1330"/>
                <a:gd name="T25" fmla="*/ 2147483647 h 1737"/>
                <a:gd name="T26" fmla="*/ 2147483647 w 1330"/>
                <a:gd name="T27" fmla="*/ 2147483647 h 1737"/>
                <a:gd name="T28" fmla="*/ 2147483647 w 1330"/>
                <a:gd name="T29" fmla="*/ 2147483647 h 1737"/>
                <a:gd name="T30" fmla="*/ 2147483647 w 1330"/>
                <a:gd name="T31" fmla="*/ 2147483647 h 1737"/>
                <a:gd name="T32" fmla="*/ 2147483647 w 1330"/>
                <a:gd name="T33" fmla="*/ 2147483647 h 1737"/>
                <a:gd name="T34" fmla="*/ 2147483647 w 1330"/>
                <a:gd name="T35" fmla="*/ 2147483647 h 1737"/>
                <a:gd name="T36" fmla="*/ 2147483647 w 1330"/>
                <a:gd name="T37" fmla="*/ 2147483647 h 1737"/>
                <a:gd name="T38" fmla="*/ 2147483647 w 1330"/>
                <a:gd name="T39" fmla="*/ 2147483647 h 1737"/>
                <a:gd name="T40" fmla="*/ 2147483647 w 1330"/>
                <a:gd name="T41" fmla="*/ 2147483647 h 1737"/>
                <a:gd name="T42" fmla="*/ 2147483647 w 1330"/>
                <a:gd name="T43" fmla="*/ 2147483647 h 1737"/>
                <a:gd name="T44" fmla="*/ 2147483647 w 1330"/>
                <a:gd name="T45" fmla="*/ 2147483647 h 1737"/>
                <a:gd name="T46" fmla="*/ 2147483647 w 1330"/>
                <a:gd name="T47" fmla="*/ 2147483647 h 1737"/>
                <a:gd name="T48" fmla="*/ 2147483647 w 1330"/>
                <a:gd name="T49" fmla="*/ 2147483647 h 1737"/>
                <a:gd name="T50" fmla="*/ 2147483647 w 1330"/>
                <a:gd name="T51" fmla="*/ 2147483647 h 1737"/>
                <a:gd name="T52" fmla="*/ 2147483647 w 1330"/>
                <a:gd name="T53" fmla="*/ 2147483647 h 1737"/>
                <a:gd name="T54" fmla="*/ 2147483647 w 1330"/>
                <a:gd name="T55" fmla="*/ 2147483647 h 1737"/>
                <a:gd name="T56" fmla="*/ 2147483647 w 1330"/>
                <a:gd name="T57" fmla="*/ 2147483647 h 1737"/>
                <a:gd name="T58" fmla="*/ 2147483647 w 1330"/>
                <a:gd name="T59" fmla="*/ 2147483647 h 1737"/>
                <a:gd name="T60" fmla="*/ 2147483647 w 1330"/>
                <a:gd name="T61" fmla="*/ 2147483647 h 1737"/>
                <a:gd name="T62" fmla="*/ 2147483647 w 1330"/>
                <a:gd name="T63" fmla="*/ 2147483647 h 1737"/>
                <a:gd name="T64" fmla="*/ 2147483647 w 1330"/>
                <a:gd name="T65" fmla="*/ 2147483647 h 1737"/>
                <a:gd name="T66" fmla="*/ 2147483647 w 1330"/>
                <a:gd name="T67" fmla="*/ 2147483647 h 1737"/>
                <a:gd name="T68" fmla="*/ 2147483647 w 1330"/>
                <a:gd name="T69" fmla="*/ 2147483647 h 1737"/>
                <a:gd name="T70" fmla="*/ 2147483647 w 1330"/>
                <a:gd name="T71" fmla="*/ 2147483647 h 1737"/>
                <a:gd name="T72" fmla="*/ 2147483647 w 1330"/>
                <a:gd name="T73" fmla="*/ 2147483647 h 1737"/>
                <a:gd name="T74" fmla="*/ 2147483647 w 1330"/>
                <a:gd name="T75" fmla="*/ 2147483647 h 1737"/>
                <a:gd name="T76" fmla="*/ 2147483647 w 1330"/>
                <a:gd name="T77" fmla="*/ 2147483647 h 1737"/>
                <a:gd name="T78" fmla="*/ 2147483647 w 1330"/>
                <a:gd name="T79" fmla="*/ 2147483647 h 1737"/>
                <a:gd name="T80" fmla="*/ 2147483647 w 1330"/>
                <a:gd name="T81" fmla="*/ 2147483647 h 1737"/>
                <a:gd name="T82" fmla="*/ 2147483647 w 1330"/>
                <a:gd name="T83" fmla="*/ 2147483647 h 1737"/>
                <a:gd name="T84" fmla="*/ 2147483647 w 1330"/>
                <a:gd name="T85" fmla="*/ 2147483647 h 1737"/>
                <a:gd name="T86" fmla="*/ 2147483647 w 1330"/>
                <a:gd name="T87" fmla="*/ 2147483647 h 1737"/>
                <a:gd name="T88" fmla="*/ 2147483647 w 1330"/>
                <a:gd name="T89" fmla="*/ 2147483647 h 1737"/>
                <a:gd name="T90" fmla="*/ 2147483647 w 1330"/>
                <a:gd name="T91" fmla="*/ 2147483647 h 1737"/>
                <a:gd name="T92" fmla="*/ 2147483647 w 1330"/>
                <a:gd name="T93" fmla="*/ 2147483647 h 1737"/>
                <a:gd name="T94" fmla="*/ 2147483647 w 1330"/>
                <a:gd name="T95" fmla="*/ 2147483647 h 1737"/>
                <a:gd name="T96" fmla="*/ 2147483647 w 1330"/>
                <a:gd name="T97" fmla="*/ 2147483647 h 173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30" h="1737">
                  <a:moveTo>
                    <a:pt x="253" y="1098"/>
                  </a:moveTo>
                  <a:lnTo>
                    <a:pt x="232" y="1088"/>
                  </a:lnTo>
                  <a:lnTo>
                    <a:pt x="212" y="1075"/>
                  </a:lnTo>
                  <a:lnTo>
                    <a:pt x="191" y="1061"/>
                  </a:lnTo>
                  <a:lnTo>
                    <a:pt x="172" y="1043"/>
                  </a:lnTo>
                  <a:lnTo>
                    <a:pt x="152" y="1024"/>
                  </a:lnTo>
                  <a:lnTo>
                    <a:pt x="135" y="1003"/>
                  </a:lnTo>
                  <a:lnTo>
                    <a:pt x="117" y="981"/>
                  </a:lnTo>
                  <a:lnTo>
                    <a:pt x="99" y="958"/>
                  </a:lnTo>
                  <a:lnTo>
                    <a:pt x="84" y="933"/>
                  </a:lnTo>
                  <a:lnTo>
                    <a:pt x="68" y="907"/>
                  </a:lnTo>
                  <a:lnTo>
                    <a:pt x="55" y="881"/>
                  </a:lnTo>
                  <a:lnTo>
                    <a:pt x="42" y="854"/>
                  </a:lnTo>
                  <a:lnTo>
                    <a:pt x="31" y="827"/>
                  </a:lnTo>
                  <a:lnTo>
                    <a:pt x="22" y="799"/>
                  </a:lnTo>
                  <a:lnTo>
                    <a:pt x="13" y="771"/>
                  </a:lnTo>
                  <a:lnTo>
                    <a:pt x="8" y="744"/>
                  </a:lnTo>
                  <a:lnTo>
                    <a:pt x="3" y="717"/>
                  </a:lnTo>
                  <a:lnTo>
                    <a:pt x="0" y="691"/>
                  </a:lnTo>
                  <a:lnTo>
                    <a:pt x="0" y="666"/>
                  </a:lnTo>
                  <a:lnTo>
                    <a:pt x="1" y="642"/>
                  </a:lnTo>
                  <a:lnTo>
                    <a:pt x="6" y="619"/>
                  </a:lnTo>
                  <a:lnTo>
                    <a:pt x="12" y="597"/>
                  </a:lnTo>
                  <a:lnTo>
                    <a:pt x="21" y="577"/>
                  </a:lnTo>
                  <a:lnTo>
                    <a:pt x="32" y="559"/>
                  </a:lnTo>
                  <a:lnTo>
                    <a:pt x="46" y="543"/>
                  </a:lnTo>
                  <a:lnTo>
                    <a:pt x="63" y="529"/>
                  </a:lnTo>
                  <a:lnTo>
                    <a:pt x="83" y="517"/>
                  </a:lnTo>
                  <a:lnTo>
                    <a:pt x="106" y="508"/>
                  </a:lnTo>
                  <a:lnTo>
                    <a:pt x="132" y="503"/>
                  </a:lnTo>
                  <a:lnTo>
                    <a:pt x="161" y="500"/>
                  </a:lnTo>
                  <a:lnTo>
                    <a:pt x="194" y="501"/>
                  </a:lnTo>
                  <a:lnTo>
                    <a:pt x="231" y="504"/>
                  </a:lnTo>
                  <a:lnTo>
                    <a:pt x="196" y="468"/>
                  </a:lnTo>
                  <a:lnTo>
                    <a:pt x="169" y="431"/>
                  </a:lnTo>
                  <a:lnTo>
                    <a:pt x="149" y="395"/>
                  </a:lnTo>
                  <a:lnTo>
                    <a:pt x="135" y="359"/>
                  </a:lnTo>
                  <a:lnTo>
                    <a:pt x="127" y="323"/>
                  </a:lnTo>
                  <a:lnTo>
                    <a:pt x="125" y="289"/>
                  </a:lnTo>
                  <a:lnTo>
                    <a:pt x="128" y="254"/>
                  </a:lnTo>
                  <a:lnTo>
                    <a:pt x="136" y="221"/>
                  </a:lnTo>
                  <a:lnTo>
                    <a:pt x="149" y="190"/>
                  </a:lnTo>
                  <a:lnTo>
                    <a:pt x="166" y="160"/>
                  </a:lnTo>
                  <a:lnTo>
                    <a:pt x="185" y="132"/>
                  </a:lnTo>
                  <a:lnTo>
                    <a:pt x="210" y="107"/>
                  </a:lnTo>
                  <a:lnTo>
                    <a:pt x="236" y="82"/>
                  </a:lnTo>
                  <a:lnTo>
                    <a:pt x="266" y="61"/>
                  </a:lnTo>
                  <a:lnTo>
                    <a:pt x="297" y="42"/>
                  </a:lnTo>
                  <a:lnTo>
                    <a:pt x="330" y="28"/>
                  </a:lnTo>
                  <a:lnTo>
                    <a:pt x="364" y="16"/>
                  </a:lnTo>
                  <a:lnTo>
                    <a:pt x="400" y="7"/>
                  </a:lnTo>
                  <a:lnTo>
                    <a:pt x="436" y="2"/>
                  </a:lnTo>
                  <a:lnTo>
                    <a:pt x="472" y="0"/>
                  </a:lnTo>
                  <a:lnTo>
                    <a:pt x="509" y="3"/>
                  </a:lnTo>
                  <a:lnTo>
                    <a:pt x="544" y="10"/>
                  </a:lnTo>
                  <a:lnTo>
                    <a:pt x="578" y="21"/>
                  </a:lnTo>
                  <a:lnTo>
                    <a:pt x="612" y="38"/>
                  </a:lnTo>
                  <a:lnTo>
                    <a:pt x="642" y="60"/>
                  </a:lnTo>
                  <a:lnTo>
                    <a:pt x="672" y="87"/>
                  </a:lnTo>
                  <a:lnTo>
                    <a:pt x="699" y="119"/>
                  </a:lnTo>
                  <a:lnTo>
                    <a:pt x="722" y="156"/>
                  </a:lnTo>
                  <a:lnTo>
                    <a:pt x="742" y="200"/>
                  </a:lnTo>
                  <a:lnTo>
                    <a:pt x="758" y="250"/>
                  </a:lnTo>
                  <a:lnTo>
                    <a:pt x="772" y="306"/>
                  </a:lnTo>
                  <a:lnTo>
                    <a:pt x="779" y="369"/>
                  </a:lnTo>
                  <a:lnTo>
                    <a:pt x="825" y="362"/>
                  </a:lnTo>
                  <a:lnTo>
                    <a:pt x="868" y="357"/>
                  </a:lnTo>
                  <a:lnTo>
                    <a:pt x="911" y="357"/>
                  </a:lnTo>
                  <a:lnTo>
                    <a:pt x="951" y="359"/>
                  </a:lnTo>
                  <a:lnTo>
                    <a:pt x="991" y="364"/>
                  </a:lnTo>
                  <a:lnTo>
                    <a:pt x="1030" y="372"/>
                  </a:lnTo>
                  <a:lnTo>
                    <a:pt x="1066" y="383"/>
                  </a:lnTo>
                  <a:lnTo>
                    <a:pt x="1100" y="395"/>
                  </a:lnTo>
                  <a:lnTo>
                    <a:pt x="1134" y="410"/>
                  </a:lnTo>
                  <a:lnTo>
                    <a:pt x="1165" y="428"/>
                  </a:lnTo>
                  <a:lnTo>
                    <a:pt x="1193" y="447"/>
                  </a:lnTo>
                  <a:lnTo>
                    <a:pt x="1219" y="468"/>
                  </a:lnTo>
                  <a:lnTo>
                    <a:pt x="1243" y="490"/>
                  </a:lnTo>
                  <a:lnTo>
                    <a:pt x="1264" y="514"/>
                  </a:lnTo>
                  <a:lnTo>
                    <a:pt x="1283" y="539"/>
                  </a:lnTo>
                  <a:lnTo>
                    <a:pt x="1298" y="565"/>
                  </a:lnTo>
                  <a:lnTo>
                    <a:pt x="1310" y="592"/>
                  </a:lnTo>
                  <a:lnTo>
                    <a:pt x="1320" y="620"/>
                  </a:lnTo>
                  <a:lnTo>
                    <a:pt x="1327" y="649"/>
                  </a:lnTo>
                  <a:lnTo>
                    <a:pt x="1330" y="677"/>
                  </a:lnTo>
                  <a:lnTo>
                    <a:pt x="1330" y="706"/>
                  </a:lnTo>
                  <a:lnTo>
                    <a:pt x="1326" y="735"/>
                  </a:lnTo>
                  <a:lnTo>
                    <a:pt x="1319" y="765"/>
                  </a:lnTo>
                  <a:lnTo>
                    <a:pt x="1307" y="793"/>
                  </a:lnTo>
                  <a:lnTo>
                    <a:pt x="1293" y="821"/>
                  </a:lnTo>
                  <a:lnTo>
                    <a:pt x="1273" y="849"/>
                  </a:lnTo>
                  <a:lnTo>
                    <a:pt x="1250" y="876"/>
                  </a:lnTo>
                  <a:lnTo>
                    <a:pt x="1222" y="902"/>
                  </a:lnTo>
                  <a:lnTo>
                    <a:pt x="1190" y="927"/>
                  </a:lnTo>
                  <a:lnTo>
                    <a:pt x="1153" y="950"/>
                  </a:lnTo>
                  <a:lnTo>
                    <a:pt x="1113" y="972"/>
                  </a:lnTo>
                  <a:lnTo>
                    <a:pt x="1066" y="993"/>
                  </a:lnTo>
                  <a:lnTo>
                    <a:pt x="1097" y="1021"/>
                  </a:lnTo>
                  <a:lnTo>
                    <a:pt x="1128" y="1052"/>
                  </a:lnTo>
                  <a:lnTo>
                    <a:pt x="1160" y="1086"/>
                  </a:lnTo>
                  <a:lnTo>
                    <a:pt x="1191" y="1123"/>
                  </a:lnTo>
                  <a:lnTo>
                    <a:pt x="1205" y="1142"/>
                  </a:lnTo>
                  <a:lnTo>
                    <a:pt x="1220" y="1162"/>
                  </a:lnTo>
                  <a:lnTo>
                    <a:pt x="1234" y="1182"/>
                  </a:lnTo>
                  <a:lnTo>
                    <a:pt x="1247" y="1203"/>
                  </a:lnTo>
                  <a:lnTo>
                    <a:pt x="1259" y="1224"/>
                  </a:lnTo>
                  <a:lnTo>
                    <a:pt x="1272" y="1246"/>
                  </a:lnTo>
                  <a:lnTo>
                    <a:pt x="1283" y="1267"/>
                  </a:lnTo>
                  <a:lnTo>
                    <a:pt x="1293" y="1289"/>
                  </a:lnTo>
                  <a:lnTo>
                    <a:pt x="1301" y="1311"/>
                  </a:lnTo>
                  <a:lnTo>
                    <a:pt x="1310" y="1335"/>
                  </a:lnTo>
                  <a:lnTo>
                    <a:pt x="1317" y="1357"/>
                  </a:lnTo>
                  <a:lnTo>
                    <a:pt x="1322" y="1379"/>
                  </a:lnTo>
                  <a:lnTo>
                    <a:pt x="1326" y="1402"/>
                  </a:lnTo>
                  <a:lnTo>
                    <a:pt x="1329" y="1424"/>
                  </a:lnTo>
                  <a:lnTo>
                    <a:pt x="1330" y="1447"/>
                  </a:lnTo>
                  <a:lnTo>
                    <a:pt x="1329" y="1469"/>
                  </a:lnTo>
                  <a:lnTo>
                    <a:pt x="1327" y="1491"/>
                  </a:lnTo>
                  <a:lnTo>
                    <a:pt x="1323" y="1513"/>
                  </a:lnTo>
                  <a:lnTo>
                    <a:pt x="1317" y="1536"/>
                  </a:lnTo>
                  <a:lnTo>
                    <a:pt x="1309" y="1557"/>
                  </a:lnTo>
                  <a:lnTo>
                    <a:pt x="1299" y="1578"/>
                  </a:lnTo>
                  <a:lnTo>
                    <a:pt x="1288" y="1599"/>
                  </a:lnTo>
                  <a:lnTo>
                    <a:pt x="1274" y="1619"/>
                  </a:lnTo>
                  <a:lnTo>
                    <a:pt x="1257" y="1639"/>
                  </a:lnTo>
                  <a:lnTo>
                    <a:pt x="1238" y="1658"/>
                  </a:lnTo>
                  <a:lnTo>
                    <a:pt x="1220" y="1675"/>
                  </a:lnTo>
                  <a:lnTo>
                    <a:pt x="1200" y="1689"/>
                  </a:lnTo>
                  <a:lnTo>
                    <a:pt x="1180" y="1701"/>
                  </a:lnTo>
                  <a:lnTo>
                    <a:pt x="1159" y="1712"/>
                  </a:lnTo>
                  <a:lnTo>
                    <a:pt x="1137" y="1721"/>
                  </a:lnTo>
                  <a:lnTo>
                    <a:pt x="1116" y="1728"/>
                  </a:lnTo>
                  <a:lnTo>
                    <a:pt x="1094" y="1732"/>
                  </a:lnTo>
                  <a:lnTo>
                    <a:pt x="1072" y="1735"/>
                  </a:lnTo>
                  <a:lnTo>
                    <a:pt x="1051" y="1737"/>
                  </a:lnTo>
                  <a:lnTo>
                    <a:pt x="1029" y="1735"/>
                  </a:lnTo>
                  <a:lnTo>
                    <a:pt x="1007" y="1734"/>
                  </a:lnTo>
                  <a:lnTo>
                    <a:pt x="986" y="1730"/>
                  </a:lnTo>
                  <a:lnTo>
                    <a:pt x="964" y="1726"/>
                  </a:lnTo>
                  <a:lnTo>
                    <a:pt x="944" y="1718"/>
                  </a:lnTo>
                  <a:lnTo>
                    <a:pt x="923" y="1710"/>
                  </a:lnTo>
                  <a:lnTo>
                    <a:pt x="903" y="1701"/>
                  </a:lnTo>
                  <a:lnTo>
                    <a:pt x="884" y="1690"/>
                  </a:lnTo>
                  <a:lnTo>
                    <a:pt x="865" y="1678"/>
                  </a:lnTo>
                  <a:lnTo>
                    <a:pt x="849" y="1665"/>
                  </a:lnTo>
                  <a:lnTo>
                    <a:pt x="832" y="1650"/>
                  </a:lnTo>
                  <a:lnTo>
                    <a:pt x="817" y="1634"/>
                  </a:lnTo>
                  <a:lnTo>
                    <a:pt x="802" y="1617"/>
                  </a:lnTo>
                  <a:lnTo>
                    <a:pt x="789" y="1600"/>
                  </a:lnTo>
                  <a:lnTo>
                    <a:pt x="777" y="1581"/>
                  </a:lnTo>
                  <a:lnTo>
                    <a:pt x="766" y="1562"/>
                  </a:lnTo>
                  <a:lnTo>
                    <a:pt x="757" y="1541"/>
                  </a:lnTo>
                  <a:lnTo>
                    <a:pt x="751" y="1520"/>
                  </a:lnTo>
                  <a:lnTo>
                    <a:pt x="744" y="1498"/>
                  </a:lnTo>
                  <a:lnTo>
                    <a:pt x="741" y="1476"/>
                  </a:lnTo>
                  <a:lnTo>
                    <a:pt x="738" y="1453"/>
                  </a:lnTo>
                  <a:lnTo>
                    <a:pt x="737" y="1428"/>
                  </a:lnTo>
                  <a:lnTo>
                    <a:pt x="741" y="1426"/>
                  </a:lnTo>
                  <a:lnTo>
                    <a:pt x="743" y="1424"/>
                  </a:lnTo>
                  <a:lnTo>
                    <a:pt x="744" y="1423"/>
                  </a:lnTo>
                  <a:lnTo>
                    <a:pt x="745" y="1423"/>
                  </a:lnTo>
                  <a:lnTo>
                    <a:pt x="744" y="1425"/>
                  </a:lnTo>
                  <a:lnTo>
                    <a:pt x="742" y="1426"/>
                  </a:lnTo>
                  <a:lnTo>
                    <a:pt x="740" y="1430"/>
                  </a:lnTo>
                  <a:lnTo>
                    <a:pt x="719" y="1469"/>
                  </a:lnTo>
                  <a:lnTo>
                    <a:pt x="696" y="1505"/>
                  </a:lnTo>
                  <a:lnTo>
                    <a:pt x="673" y="1534"/>
                  </a:lnTo>
                  <a:lnTo>
                    <a:pt x="648" y="1560"/>
                  </a:lnTo>
                  <a:lnTo>
                    <a:pt x="623" y="1581"/>
                  </a:lnTo>
                  <a:lnTo>
                    <a:pt x="596" y="1599"/>
                  </a:lnTo>
                  <a:lnTo>
                    <a:pt x="570" y="1611"/>
                  </a:lnTo>
                  <a:lnTo>
                    <a:pt x="542" y="1619"/>
                  </a:lnTo>
                  <a:lnTo>
                    <a:pt x="514" y="1625"/>
                  </a:lnTo>
                  <a:lnTo>
                    <a:pt x="487" y="1627"/>
                  </a:lnTo>
                  <a:lnTo>
                    <a:pt x="459" y="1625"/>
                  </a:lnTo>
                  <a:lnTo>
                    <a:pt x="433" y="1619"/>
                  </a:lnTo>
                  <a:lnTo>
                    <a:pt x="406" y="1612"/>
                  </a:lnTo>
                  <a:lnTo>
                    <a:pt x="381" y="1601"/>
                  </a:lnTo>
                  <a:lnTo>
                    <a:pt x="357" y="1587"/>
                  </a:lnTo>
                  <a:lnTo>
                    <a:pt x="333" y="1571"/>
                  </a:lnTo>
                  <a:lnTo>
                    <a:pt x="311" y="1552"/>
                  </a:lnTo>
                  <a:lnTo>
                    <a:pt x="291" y="1531"/>
                  </a:lnTo>
                  <a:lnTo>
                    <a:pt x="273" y="1508"/>
                  </a:lnTo>
                  <a:lnTo>
                    <a:pt x="255" y="1484"/>
                  </a:lnTo>
                  <a:lnTo>
                    <a:pt x="241" y="1456"/>
                  </a:lnTo>
                  <a:lnTo>
                    <a:pt x="228" y="1428"/>
                  </a:lnTo>
                  <a:lnTo>
                    <a:pt x="219" y="1399"/>
                  </a:lnTo>
                  <a:lnTo>
                    <a:pt x="212" y="1368"/>
                  </a:lnTo>
                  <a:lnTo>
                    <a:pt x="208" y="1336"/>
                  </a:lnTo>
                  <a:lnTo>
                    <a:pt x="206" y="1304"/>
                  </a:lnTo>
                  <a:lnTo>
                    <a:pt x="209" y="1271"/>
                  </a:lnTo>
                  <a:lnTo>
                    <a:pt x="214" y="1236"/>
                  </a:lnTo>
                  <a:lnTo>
                    <a:pt x="223" y="1202"/>
                  </a:lnTo>
                  <a:lnTo>
                    <a:pt x="236" y="1167"/>
                  </a:lnTo>
                  <a:lnTo>
                    <a:pt x="253" y="1132"/>
                  </a:lnTo>
                  <a:lnTo>
                    <a:pt x="274" y="1098"/>
                  </a:lnTo>
                  <a:lnTo>
                    <a:pt x="253" y="1098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id="{A41E8C61-852E-4BDD-9B6D-F60E55365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343150"/>
              <a:ext cx="96838" cy="103187"/>
            </a:xfrm>
            <a:custGeom>
              <a:avLst/>
              <a:gdLst>
                <a:gd name="T0" fmla="*/ 2147483647 w 362"/>
                <a:gd name="T1" fmla="*/ 2147483647 h 390"/>
                <a:gd name="T2" fmla="*/ 2147483647 w 362"/>
                <a:gd name="T3" fmla="*/ 2147483647 h 390"/>
                <a:gd name="T4" fmla="*/ 2147483647 w 362"/>
                <a:gd name="T5" fmla="*/ 2147483647 h 390"/>
                <a:gd name="T6" fmla="*/ 2147483647 w 362"/>
                <a:gd name="T7" fmla="*/ 2147483647 h 390"/>
                <a:gd name="T8" fmla="*/ 2147483647 w 362"/>
                <a:gd name="T9" fmla="*/ 2147483647 h 390"/>
                <a:gd name="T10" fmla="*/ 2147483647 w 362"/>
                <a:gd name="T11" fmla="*/ 2147483647 h 390"/>
                <a:gd name="T12" fmla="*/ 2147483647 w 362"/>
                <a:gd name="T13" fmla="*/ 2147483647 h 390"/>
                <a:gd name="T14" fmla="*/ 2147483647 w 362"/>
                <a:gd name="T15" fmla="*/ 2147483647 h 390"/>
                <a:gd name="T16" fmla="*/ 2147483647 w 362"/>
                <a:gd name="T17" fmla="*/ 2147483647 h 390"/>
                <a:gd name="T18" fmla="*/ 0 w 362"/>
                <a:gd name="T19" fmla="*/ 2147483647 h 390"/>
                <a:gd name="T20" fmla="*/ 2147483647 w 362"/>
                <a:gd name="T21" fmla="*/ 2147483647 h 390"/>
                <a:gd name="T22" fmla="*/ 2147483647 w 362"/>
                <a:gd name="T23" fmla="*/ 2147483647 h 390"/>
                <a:gd name="T24" fmla="*/ 2147483647 w 362"/>
                <a:gd name="T25" fmla="*/ 2147483647 h 390"/>
                <a:gd name="T26" fmla="*/ 2147483647 w 362"/>
                <a:gd name="T27" fmla="*/ 2147483647 h 390"/>
                <a:gd name="T28" fmla="*/ 2147483647 w 362"/>
                <a:gd name="T29" fmla="*/ 2147483647 h 390"/>
                <a:gd name="T30" fmla="*/ 2147483647 w 362"/>
                <a:gd name="T31" fmla="*/ 2147483647 h 390"/>
                <a:gd name="T32" fmla="*/ 2147483647 w 362"/>
                <a:gd name="T33" fmla="*/ 0 h 390"/>
                <a:gd name="T34" fmla="*/ 2147483647 w 362"/>
                <a:gd name="T35" fmla="*/ 2147483647 h 390"/>
                <a:gd name="T36" fmla="*/ 2147483647 w 362"/>
                <a:gd name="T37" fmla="*/ 2147483647 h 390"/>
                <a:gd name="T38" fmla="*/ 2147483647 w 362"/>
                <a:gd name="T39" fmla="*/ 2147483647 h 390"/>
                <a:gd name="T40" fmla="*/ 2147483647 w 362"/>
                <a:gd name="T41" fmla="*/ 2147483647 h 390"/>
                <a:gd name="T42" fmla="*/ 2147483647 w 362"/>
                <a:gd name="T43" fmla="*/ 2147483647 h 390"/>
                <a:gd name="T44" fmla="*/ 2147483647 w 362"/>
                <a:gd name="T45" fmla="*/ 2147483647 h 390"/>
                <a:gd name="T46" fmla="*/ 2147483647 w 362"/>
                <a:gd name="T47" fmla="*/ 2147483647 h 390"/>
                <a:gd name="T48" fmla="*/ 2147483647 w 362"/>
                <a:gd name="T49" fmla="*/ 2147483647 h 390"/>
                <a:gd name="T50" fmla="*/ 2147483647 w 362"/>
                <a:gd name="T51" fmla="*/ 2147483647 h 390"/>
                <a:gd name="T52" fmla="*/ 2147483647 w 362"/>
                <a:gd name="T53" fmla="*/ 2147483647 h 390"/>
                <a:gd name="T54" fmla="*/ 2147483647 w 362"/>
                <a:gd name="T55" fmla="*/ 2147483647 h 390"/>
                <a:gd name="T56" fmla="*/ 2147483647 w 362"/>
                <a:gd name="T57" fmla="*/ 2147483647 h 390"/>
                <a:gd name="T58" fmla="*/ 2147483647 w 362"/>
                <a:gd name="T59" fmla="*/ 2147483647 h 390"/>
                <a:gd name="T60" fmla="*/ 2147483647 w 362"/>
                <a:gd name="T61" fmla="*/ 2147483647 h 390"/>
                <a:gd name="T62" fmla="*/ 2147483647 w 362"/>
                <a:gd name="T63" fmla="*/ 2147483647 h 390"/>
                <a:gd name="T64" fmla="*/ 2147483647 w 362"/>
                <a:gd name="T65" fmla="*/ 2147483647 h 3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90">
                  <a:moveTo>
                    <a:pt x="234" y="390"/>
                  </a:moveTo>
                  <a:lnTo>
                    <a:pt x="211" y="388"/>
                  </a:lnTo>
                  <a:lnTo>
                    <a:pt x="190" y="383"/>
                  </a:lnTo>
                  <a:lnTo>
                    <a:pt x="169" y="378"/>
                  </a:lnTo>
                  <a:lnTo>
                    <a:pt x="149" y="370"/>
                  </a:lnTo>
                  <a:lnTo>
                    <a:pt x="131" y="361"/>
                  </a:lnTo>
                  <a:lnTo>
                    <a:pt x="113" y="351"/>
                  </a:lnTo>
                  <a:lnTo>
                    <a:pt x="96" y="339"/>
                  </a:lnTo>
                  <a:lnTo>
                    <a:pt x="81" y="326"/>
                  </a:lnTo>
                  <a:lnTo>
                    <a:pt x="67" y="313"/>
                  </a:lnTo>
                  <a:lnTo>
                    <a:pt x="54" y="297"/>
                  </a:lnTo>
                  <a:lnTo>
                    <a:pt x="42" y="282"/>
                  </a:lnTo>
                  <a:lnTo>
                    <a:pt x="32" y="265"/>
                  </a:lnTo>
                  <a:lnTo>
                    <a:pt x="24" y="249"/>
                  </a:lnTo>
                  <a:lnTo>
                    <a:pt x="16" y="232"/>
                  </a:lnTo>
                  <a:lnTo>
                    <a:pt x="9" y="214"/>
                  </a:lnTo>
                  <a:lnTo>
                    <a:pt x="5" y="197"/>
                  </a:lnTo>
                  <a:lnTo>
                    <a:pt x="2" y="179"/>
                  </a:lnTo>
                  <a:lnTo>
                    <a:pt x="0" y="161"/>
                  </a:lnTo>
                  <a:lnTo>
                    <a:pt x="0" y="145"/>
                  </a:lnTo>
                  <a:lnTo>
                    <a:pt x="2" y="128"/>
                  </a:lnTo>
                  <a:lnTo>
                    <a:pt x="5" y="112"/>
                  </a:lnTo>
                  <a:lnTo>
                    <a:pt x="10" y="96"/>
                  </a:lnTo>
                  <a:lnTo>
                    <a:pt x="17" y="81"/>
                  </a:lnTo>
                  <a:lnTo>
                    <a:pt x="26" y="68"/>
                  </a:lnTo>
                  <a:lnTo>
                    <a:pt x="36" y="54"/>
                  </a:lnTo>
                  <a:lnTo>
                    <a:pt x="49" y="42"/>
                  </a:lnTo>
                  <a:lnTo>
                    <a:pt x="63" y="31"/>
                  </a:lnTo>
                  <a:lnTo>
                    <a:pt x="79" y="22"/>
                  </a:lnTo>
                  <a:lnTo>
                    <a:pt x="98" y="15"/>
                  </a:lnTo>
                  <a:lnTo>
                    <a:pt x="117" y="8"/>
                  </a:lnTo>
                  <a:lnTo>
                    <a:pt x="139" y="4"/>
                  </a:lnTo>
                  <a:lnTo>
                    <a:pt x="165" y="1"/>
                  </a:lnTo>
                  <a:lnTo>
                    <a:pt x="184" y="0"/>
                  </a:lnTo>
                  <a:lnTo>
                    <a:pt x="202" y="1"/>
                  </a:lnTo>
                  <a:lnTo>
                    <a:pt x="220" y="4"/>
                  </a:lnTo>
                  <a:lnTo>
                    <a:pt x="237" y="7"/>
                  </a:lnTo>
                  <a:lnTo>
                    <a:pt x="253" y="11"/>
                  </a:lnTo>
                  <a:lnTo>
                    <a:pt x="268" y="18"/>
                  </a:lnTo>
                  <a:lnTo>
                    <a:pt x="281" y="24"/>
                  </a:lnTo>
                  <a:lnTo>
                    <a:pt x="294" y="32"/>
                  </a:lnTo>
                  <a:lnTo>
                    <a:pt x="305" y="40"/>
                  </a:lnTo>
                  <a:lnTo>
                    <a:pt x="316" y="50"/>
                  </a:lnTo>
                  <a:lnTo>
                    <a:pt x="325" y="60"/>
                  </a:lnTo>
                  <a:lnTo>
                    <a:pt x="334" y="71"/>
                  </a:lnTo>
                  <a:lnTo>
                    <a:pt x="340" y="82"/>
                  </a:lnTo>
                  <a:lnTo>
                    <a:pt x="347" y="94"/>
                  </a:lnTo>
                  <a:lnTo>
                    <a:pt x="353" y="106"/>
                  </a:lnTo>
                  <a:lnTo>
                    <a:pt x="357" y="119"/>
                  </a:lnTo>
                  <a:lnTo>
                    <a:pt x="360" y="133"/>
                  </a:lnTo>
                  <a:lnTo>
                    <a:pt x="361" y="146"/>
                  </a:lnTo>
                  <a:lnTo>
                    <a:pt x="362" y="160"/>
                  </a:lnTo>
                  <a:lnTo>
                    <a:pt x="362" y="174"/>
                  </a:lnTo>
                  <a:lnTo>
                    <a:pt x="361" y="188"/>
                  </a:lnTo>
                  <a:lnTo>
                    <a:pt x="359" y="201"/>
                  </a:lnTo>
                  <a:lnTo>
                    <a:pt x="356" y="216"/>
                  </a:lnTo>
                  <a:lnTo>
                    <a:pt x="351" y="229"/>
                  </a:lnTo>
                  <a:lnTo>
                    <a:pt x="346" y="242"/>
                  </a:lnTo>
                  <a:lnTo>
                    <a:pt x="340" y="255"/>
                  </a:lnTo>
                  <a:lnTo>
                    <a:pt x="333" y="269"/>
                  </a:lnTo>
                  <a:lnTo>
                    <a:pt x="324" y="281"/>
                  </a:lnTo>
                  <a:lnTo>
                    <a:pt x="314" y="293"/>
                  </a:lnTo>
                  <a:lnTo>
                    <a:pt x="303" y="304"/>
                  </a:lnTo>
                  <a:lnTo>
                    <a:pt x="291" y="315"/>
                  </a:lnTo>
                  <a:lnTo>
                    <a:pt x="277" y="325"/>
                  </a:lnTo>
                  <a:lnTo>
                    <a:pt x="234" y="390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id="{654AB7A0-0556-4A72-99FB-EADAF528D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2466975"/>
              <a:ext cx="338138" cy="234950"/>
            </a:xfrm>
            <a:custGeom>
              <a:avLst/>
              <a:gdLst>
                <a:gd name="T0" fmla="*/ 2147483647 w 1280"/>
                <a:gd name="T1" fmla="*/ 2147483647 h 885"/>
                <a:gd name="T2" fmla="*/ 2147483647 w 1280"/>
                <a:gd name="T3" fmla="*/ 2147483647 h 885"/>
                <a:gd name="T4" fmla="*/ 2147483647 w 1280"/>
                <a:gd name="T5" fmla="*/ 0 h 885"/>
                <a:gd name="T6" fmla="*/ 2147483647 w 1280"/>
                <a:gd name="T7" fmla="*/ 2147483647 h 885"/>
                <a:gd name="T8" fmla="*/ 2147483647 w 1280"/>
                <a:gd name="T9" fmla="*/ 2147483647 h 885"/>
                <a:gd name="T10" fmla="*/ 2147483647 w 1280"/>
                <a:gd name="T11" fmla="*/ 2147483647 h 885"/>
                <a:gd name="T12" fmla="*/ 2147483647 w 1280"/>
                <a:gd name="T13" fmla="*/ 2147483647 h 885"/>
                <a:gd name="T14" fmla="*/ 2147483647 w 1280"/>
                <a:gd name="T15" fmla="*/ 2147483647 h 885"/>
                <a:gd name="T16" fmla="*/ 2147483647 w 1280"/>
                <a:gd name="T17" fmla="*/ 2147483647 h 885"/>
                <a:gd name="T18" fmla="*/ 2147483647 w 1280"/>
                <a:gd name="T19" fmla="*/ 2147483647 h 885"/>
                <a:gd name="T20" fmla="*/ 2147483647 w 1280"/>
                <a:gd name="T21" fmla="*/ 2147483647 h 885"/>
                <a:gd name="T22" fmla="*/ 2147483647 w 1280"/>
                <a:gd name="T23" fmla="*/ 2147483647 h 885"/>
                <a:gd name="T24" fmla="*/ 2147483647 w 1280"/>
                <a:gd name="T25" fmla="*/ 2147483647 h 885"/>
                <a:gd name="T26" fmla="*/ 2147483647 w 1280"/>
                <a:gd name="T27" fmla="*/ 2147483647 h 885"/>
                <a:gd name="T28" fmla="*/ 2147483647 w 1280"/>
                <a:gd name="T29" fmla="*/ 2147483647 h 885"/>
                <a:gd name="T30" fmla="*/ 2147483647 w 1280"/>
                <a:gd name="T31" fmla="*/ 2147483647 h 885"/>
                <a:gd name="T32" fmla="*/ 2147483647 w 1280"/>
                <a:gd name="T33" fmla="*/ 2147483647 h 885"/>
                <a:gd name="T34" fmla="*/ 2147483647 w 1280"/>
                <a:gd name="T35" fmla="*/ 2147483647 h 885"/>
                <a:gd name="T36" fmla="*/ 2147483647 w 1280"/>
                <a:gd name="T37" fmla="*/ 2147483647 h 885"/>
                <a:gd name="T38" fmla="*/ 2147483647 w 1280"/>
                <a:gd name="T39" fmla="*/ 2147483647 h 885"/>
                <a:gd name="T40" fmla="*/ 2147483647 w 1280"/>
                <a:gd name="T41" fmla="*/ 2147483647 h 885"/>
                <a:gd name="T42" fmla="*/ 2147483647 w 1280"/>
                <a:gd name="T43" fmla="*/ 2147483647 h 885"/>
                <a:gd name="T44" fmla="*/ 2147483647 w 1280"/>
                <a:gd name="T45" fmla="*/ 2147483647 h 885"/>
                <a:gd name="T46" fmla="*/ 2147483647 w 1280"/>
                <a:gd name="T47" fmla="*/ 2147483647 h 885"/>
                <a:gd name="T48" fmla="*/ 2147483647 w 1280"/>
                <a:gd name="T49" fmla="*/ 2147483647 h 885"/>
                <a:gd name="T50" fmla="*/ 2147483647 w 1280"/>
                <a:gd name="T51" fmla="*/ 2147483647 h 885"/>
                <a:gd name="T52" fmla="*/ 2147483647 w 1280"/>
                <a:gd name="T53" fmla="*/ 2147483647 h 885"/>
                <a:gd name="T54" fmla="*/ 2147483647 w 1280"/>
                <a:gd name="T55" fmla="*/ 2147483647 h 885"/>
                <a:gd name="T56" fmla="*/ 2147483647 w 1280"/>
                <a:gd name="T57" fmla="*/ 2147483647 h 885"/>
                <a:gd name="T58" fmla="*/ 2147483647 w 1280"/>
                <a:gd name="T59" fmla="*/ 2147483647 h 885"/>
                <a:gd name="T60" fmla="*/ 2147483647 w 1280"/>
                <a:gd name="T61" fmla="*/ 2147483647 h 885"/>
                <a:gd name="T62" fmla="*/ 2147483647 w 1280"/>
                <a:gd name="T63" fmla="*/ 2147483647 h 885"/>
                <a:gd name="T64" fmla="*/ 2147483647 w 1280"/>
                <a:gd name="T65" fmla="*/ 2147483647 h 885"/>
                <a:gd name="T66" fmla="*/ 2147483647 w 1280"/>
                <a:gd name="T67" fmla="*/ 2147483647 h 885"/>
                <a:gd name="T68" fmla="*/ 2147483647 w 1280"/>
                <a:gd name="T69" fmla="*/ 2147483647 h 885"/>
                <a:gd name="T70" fmla="*/ 2147483647 w 1280"/>
                <a:gd name="T71" fmla="*/ 2147483647 h 885"/>
                <a:gd name="T72" fmla="*/ 2147483647 w 1280"/>
                <a:gd name="T73" fmla="*/ 2147483647 h 885"/>
                <a:gd name="T74" fmla="*/ 2147483647 w 1280"/>
                <a:gd name="T75" fmla="*/ 2147483647 h 885"/>
                <a:gd name="T76" fmla="*/ 2147483647 w 1280"/>
                <a:gd name="T77" fmla="*/ 2147483647 h 885"/>
                <a:gd name="T78" fmla="*/ 2147483647 w 1280"/>
                <a:gd name="T79" fmla="*/ 2147483647 h 885"/>
                <a:gd name="T80" fmla="*/ 2147483647 w 1280"/>
                <a:gd name="T81" fmla="*/ 2147483647 h 885"/>
                <a:gd name="T82" fmla="*/ 2147483647 w 1280"/>
                <a:gd name="T83" fmla="*/ 2147483647 h 885"/>
                <a:gd name="T84" fmla="*/ 2147483647 w 1280"/>
                <a:gd name="T85" fmla="*/ 2147483647 h 885"/>
                <a:gd name="T86" fmla="*/ 2147483647 w 1280"/>
                <a:gd name="T87" fmla="*/ 2147483647 h 885"/>
                <a:gd name="T88" fmla="*/ 2147483647 w 1280"/>
                <a:gd name="T89" fmla="*/ 2147483647 h 885"/>
                <a:gd name="T90" fmla="*/ 2147483647 w 1280"/>
                <a:gd name="T91" fmla="*/ 2147483647 h 885"/>
                <a:gd name="T92" fmla="*/ 2147483647 w 1280"/>
                <a:gd name="T93" fmla="*/ 2147483647 h 885"/>
                <a:gd name="T94" fmla="*/ 2147483647 w 1280"/>
                <a:gd name="T95" fmla="*/ 2147483647 h 885"/>
                <a:gd name="T96" fmla="*/ 2147483647 w 1280"/>
                <a:gd name="T97" fmla="*/ 2147483647 h 885"/>
                <a:gd name="T98" fmla="*/ 2147483647 w 1280"/>
                <a:gd name="T99" fmla="*/ 2147483647 h 885"/>
                <a:gd name="T100" fmla="*/ 2147483647 w 1280"/>
                <a:gd name="T101" fmla="*/ 2147483647 h 885"/>
                <a:gd name="T102" fmla="*/ 2147483647 w 1280"/>
                <a:gd name="T103" fmla="*/ 2147483647 h 885"/>
                <a:gd name="T104" fmla="*/ 2147483647 w 1280"/>
                <a:gd name="T105" fmla="*/ 2147483647 h 885"/>
                <a:gd name="T106" fmla="*/ 2147483647 w 1280"/>
                <a:gd name="T107" fmla="*/ 2147483647 h 885"/>
                <a:gd name="T108" fmla="*/ 2147483647 w 1280"/>
                <a:gd name="T109" fmla="*/ 2147483647 h 885"/>
                <a:gd name="T110" fmla="*/ 2147483647 w 1280"/>
                <a:gd name="T111" fmla="*/ 2147483647 h 885"/>
                <a:gd name="T112" fmla="*/ 2147483647 w 1280"/>
                <a:gd name="T113" fmla="*/ 2147483647 h 885"/>
                <a:gd name="T114" fmla="*/ 2147483647 w 1280"/>
                <a:gd name="T115" fmla="*/ 2147483647 h 8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80" h="885">
                  <a:moveTo>
                    <a:pt x="496" y="115"/>
                  </a:moveTo>
                  <a:lnTo>
                    <a:pt x="512" y="87"/>
                  </a:lnTo>
                  <a:lnTo>
                    <a:pt x="531" y="64"/>
                  </a:lnTo>
                  <a:lnTo>
                    <a:pt x="551" y="44"/>
                  </a:lnTo>
                  <a:lnTo>
                    <a:pt x="573" y="28"/>
                  </a:lnTo>
                  <a:lnTo>
                    <a:pt x="596" y="16"/>
                  </a:lnTo>
                  <a:lnTo>
                    <a:pt x="621" y="7"/>
                  </a:lnTo>
                  <a:lnTo>
                    <a:pt x="648" y="2"/>
                  </a:lnTo>
                  <a:lnTo>
                    <a:pt x="676" y="0"/>
                  </a:lnTo>
                  <a:lnTo>
                    <a:pt x="705" y="0"/>
                  </a:lnTo>
                  <a:lnTo>
                    <a:pt x="736" y="3"/>
                  </a:lnTo>
                  <a:lnTo>
                    <a:pt x="767" y="10"/>
                  </a:lnTo>
                  <a:lnTo>
                    <a:pt x="798" y="17"/>
                  </a:lnTo>
                  <a:lnTo>
                    <a:pt x="830" y="28"/>
                  </a:lnTo>
                  <a:lnTo>
                    <a:pt x="862" y="41"/>
                  </a:lnTo>
                  <a:lnTo>
                    <a:pt x="894" y="56"/>
                  </a:lnTo>
                  <a:lnTo>
                    <a:pt x="926" y="73"/>
                  </a:lnTo>
                  <a:lnTo>
                    <a:pt x="958" y="90"/>
                  </a:lnTo>
                  <a:lnTo>
                    <a:pt x="989" y="110"/>
                  </a:lnTo>
                  <a:lnTo>
                    <a:pt x="1020" y="131"/>
                  </a:lnTo>
                  <a:lnTo>
                    <a:pt x="1049" y="153"/>
                  </a:lnTo>
                  <a:lnTo>
                    <a:pt x="1078" y="175"/>
                  </a:lnTo>
                  <a:lnTo>
                    <a:pt x="1106" y="200"/>
                  </a:lnTo>
                  <a:lnTo>
                    <a:pt x="1132" y="224"/>
                  </a:lnTo>
                  <a:lnTo>
                    <a:pt x="1157" y="248"/>
                  </a:lnTo>
                  <a:lnTo>
                    <a:pt x="1180" y="274"/>
                  </a:lnTo>
                  <a:lnTo>
                    <a:pt x="1201" y="298"/>
                  </a:lnTo>
                  <a:lnTo>
                    <a:pt x="1221" y="323"/>
                  </a:lnTo>
                  <a:lnTo>
                    <a:pt x="1237" y="348"/>
                  </a:lnTo>
                  <a:lnTo>
                    <a:pt x="1253" y="373"/>
                  </a:lnTo>
                  <a:lnTo>
                    <a:pt x="1265" y="396"/>
                  </a:lnTo>
                  <a:lnTo>
                    <a:pt x="1274" y="419"/>
                  </a:lnTo>
                  <a:lnTo>
                    <a:pt x="1280" y="442"/>
                  </a:lnTo>
                  <a:lnTo>
                    <a:pt x="1259" y="453"/>
                  </a:lnTo>
                  <a:lnTo>
                    <a:pt x="1239" y="464"/>
                  </a:lnTo>
                  <a:lnTo>
                    <a:pt x="1221" y="476"/>
                  </a:lnTo>
                  <a:lnTo>
                    <a:pt x="1202" y="487"/>
                  </a:lnTo>
                  <a:lnTo>
                    <a:pt x="1182" y="497"/>
                  </a:lnTo>
                  <a:lnTo>
                    <a:pt x="1161" y="504"/>
                  </a:lnTo>
                  <a:lnTo>
                    <a:pt x="1149" y="508"/>
                  </a:lnTo>
                  <a:lnTo>
                    <a:pt x="1137" y="510"/>
                  </a:lnTo>
                  <a:lnTo>
                    <a:pt x="1125" y="511"/>
                  </a:lnTo>
                  <a:lnTo>
                    <a:pt x="1110" y="511"/>
                  </a:lnTo>
                  <a:lnTo>
                    <a:pt x="1122" y="541"/>
                  </a:lnTo>
                  <a:lnTo>
                    <a:pt x="1131" y="569"/>
                  </a:lnTo>
                  <a:lnTo>
                    <a:pt x="1136" y="596"/>
                  </a:lnTo>
                  <a:lnTo>
                    <a:pt x="1137" y="624"/>
                  </a:lnTo>
                  <a:lnTo>
                    <a:pt x="1134" y="649"/>
                  </a:lnTo>
                  <a:lnTo>
                    <a:pt x="1130" y="675"/>
                  </a:lnTo>
                  <a:lnTo>
                    <a:pt x="1122" y="699"/>
                  </a:lnTo>
                  <a:lnTo>
                    <a:pt x="1112" y="721"/>
                  </a:lnTo>
                  <a:lnTo>
                    <a:pt x="1099" y="743"/>
                  </a:lnTo>
                  <a:lnTo>
                    <a:pt x="1084" y="764"/>
                  </a:lnTo>
                  <a:lnTo>
                    <a:pt x="1067" y="783"/>
                  </a:lnTo>
                  <a:lnTo>
                    <a:pt x="1048" y="800"/>
                  </a:lnTo>
                  <a:lnTo>
                    <a:pt x="1027" y="817"/>
                  </a:lnTo>
                  <a:lnTo>
                    <a:pt x="1005" y="831"/>
                  </a:lnTo>
                  <a:lnTo>
                    <a:pt x="982" y="845"/>
                  </a:lnTo>
                  <a:lnTo>
                    <a:pt x="958" y="856"/>
                  </a:lnTo>
                  <a:lnTo>
                    <a:pt x="932" y="866"/>
                  </a:lnTo>
                  <a:lnTo>
                    <a:pt x="906" y="873"/>
                  </a:lnTo>
                  <a:lnTo>
                    <a:pt x="879" y="879"/>
                  </a:lnTo>
                  <a:lnTo>
                    <a:pt x="852" y="883"/>
                  </a:lnTo>
                  <a:lnTo>
                    <a:pt x="824" y="885"/>
                  </a:lnTo>
                  <a:lnTo>
                    <a:pt x="797" y="885"/>
                  </a:lnTo>
                  <a:lnTo>
                    <a:pt x="770" y="882"/>
                  </a:lnTo>
                  <a:lnTo>
                    <a:pt x="743" y="878"/>
                  </a:lnTo>
                  <a:lnTo>
                    <a:pt x="716" y="871"/>
                  </a:lnTo>
                  <a:lnTo>
                    <a:pt x="691" y="861"/>
                  </a:lnTo>
                  <a:lnTo>
                    <a:pt x="666" y="850"/>
                  </a:lnTo>
                  <a:lnTo>
                    <a:pt x="643" y="836"/>
                  </a:lnTo>
                  <a:lnTo>
                    <a:pt x="620" y="818"/>
                  </a:lnTo>
                  <a:lnTo>
                    <a:pt x="600" y="798"/>
                  </a:lnTo>
                  <a:lnTo>
                    <a:pt x="580" y="776"/>
                  </a:lnTo>
                  <a:lnTo>
                    <a:pt x="564" y="751"/>
                  </a:lnTo>
                  <a:lnTo>
                    <a:pt x="516" y="767"/>
                  </a:lnTo>
                  <a:lnTo>
                    <a:pt x="460" y="785"/>
                  </a:lnTo>
                  <a:lnTo>
                    <a:pt x="429" y="794"/>
                  </a:lnTo>
                  <a:lnTo>
                    <a:pt x="398" y="802"/>
                  </a:lnTo>
                  <a:lnTo>
                    <a:pt x="365" y="808"/>
                  </a:lnTo>
                  <a:lnTo>
                    <a:pt x="333" y="815"/>
                  </a:lnTo>
                  <a:lnTo>
                    <a:pt x="300" y="819"/>
                  </a:lnTo>
                  <a:lnTo>
                    <a:pt x="268" y="821"/>
                  </a:lnTo>
                  <a:lnTo>
                    <a:pt x="236" y="823"/>
                  </a:lnTo>
                  <a:lnTo>
                    <a:pt x="206" y="820"/>
                  </a:lnTo>
                  <a:lnTo>
                    <a:pt x="191" y="819"/>
                  </a:lnTo>
                  <a:lnTo>
                    <a:pt x="176" y="817"/>
                  </a:lnTo>
                  <a:lnTo>
                    <a:pt x="163" y="814"/>
                  </a:lnTo>
                  <a:lnTo>
                    <a:pt x="150" y="809"/>
                  </a:lnTo>
                  <a:lnTo>
                    <a:pt x="137" y="805"/>
                  </a:lnTo>
                  <a:lnTo>
                    <a:pt x="126" y="799"/>
                  </a:lnTo>
                  <a:lnTo>
                    <a:pt x="113" y="794"/>
                  </a:lnTo>
                  <a:lnTo>
                    <a:pt x="104" y="786"/>
                  </a:lnTo>
                  <a:lnTo>
                    <a:pt x="92" y="778"/>
                  </a:lnTo>
                  <a:lnTo>
                    <a:pt x="83" y="770"/>
                  </a:lnTo>
                  <a:lnTo>
                    <a:pt x="73" y="760"/>
                  </a:lnTo>
                  <a:lnTo>
                    <a:pt x="64" y="749"/>
                  </a:lnTo>
                  <a:lnTo>
                    <a:pt x="56" y="737"/>
                  </a:lnTo>
                  <a:lnTo>
                    <a:pt x="48" y="726"/>
                  </a:lnTo>
                  <a:lnTo>
                    <a:pt x="43" y="714"/>
                  </a:lnTo>
                  <a:lnTo>
                    <a:pt x="36" y="702"/>
                  </a:lnTo>
                  <a:lnTo>
                    <a:pt x="32" y="690"/>
                  </a:lnTo>
                  <a:lnTo>
                    <a:pt x="26" y="677"/>
                  </a:lnTo>
                  <a:lnTo>
                    <a:pt x="23" y="663"/>
                  </a:lnTo>
                  <a:lnTo>
                    <a:pt x="20" y="650"/>
                  </a:lnTo>
                  <a:lnTo>
                    <a:pt x="17" y="637"/>
                  </a:lnTo>
                  <a:lnTo>
                    <a:pt x="16" y="623"/>
                  </a:lnTo>
                  <a:lnTo>
                    <a:pt x="15" y="609"/>
                  </a:lnTo>
                  <a:lnTo>
                    <a:pt x="15" y="595"/>
                  </a:lnTo>
                  <a:lnTo>
                    <a:pt x="16" y="582"/>
                  </a:lnTo>
                  <a:lnTo>
                    <a:pt x="17" y="569"/>
                  </a:lnTo>
                  <a:lnTo>
                    <a:pt x="20" y="555"/>
                  </a:lnTo>
                  <a:lnTo>
                    <a:pt x="23" y="542"/>
                  </a:lnTo>
                  <a:lnTo>
                    <a:pt x="26" y="529"/>
                  </a:lnTo>
                  <a:lnTo>
                    <a:pt x="31" y="517"/>
                  </a:lnTo>
                  <a:lnTo>
                    <a:pt x="36" y="504"/>
                  </a:lnTo>
                  <a:lnTo>
                    <a:pt x="42" y="492"/>
                  </a:lnTo>
                  <a:lnTo>
                    <a:pt x="48" y="481"/>
                  </a:lnTo>
                  <a:lnTo>
                    <a:pt x="56" y="471"/>
                  </a:lnTo>
                  <a:lnTo>
                    <a:pt x="65" y="460"/>
                  </a:lnTo>
                  <a:lnTo>
                    <a:pt x="74" y="451"/>
                  </a:lnTo>
                  <a:lnTo>
                    <a:pt x="84" y="443"/>
                  </a:lnTo>
                  <a:lnTo>
                    <a:pt x="95" y="434"/>
                  </a:lnTo>
                  <a:lnTo>
                    <a:pt x="106" y="427"/>
                  </a:lnTo>
                  <a:lnTo>
                    <a:pt x="118" y="421"/>
                  </a:lnTo>
                  <a:lnTo>
                    <a:pt x="105" y="414"/>
                  </a:lnTo>
                  <a:lnTo>
                    <a:pt x="92" y="406"/>
                  </a:lnTo>
                  <a:lnTo>
                    <a:pt x="81" y="400"/>
                  </a:lnTo>
                  <a:lnTo>
                    <a:pt x="70" y="391"/>
                  </a:lnTo>
                  <a:lnTo>
                    <a:pt x="60" y="383"/>
                  </a:lnTo>
                  <a:lnTo>
                    <a:pt x="52" y="374"/>
                  </a:lnTo>
                  <a:lnTo>
                    <a:pt x="43" y="364"/>
                  </a:lnTo>
                  <a:lnTo>
                    <a:pt x="35" y="355"/>
                  </a:lnTo>
                  <a:lnTo>
                    <a:pt x="28" y="345"/>
                  </a:lnTo>
                  <a:lnTo>
                    <a:pt x="22" y="335"/>
                  </a:lnTo>
                  <a:lnTo>
                    <a:pt x="16" y="324"/>
                  </a:lnTo>
                  <a:lnTo>
                    <a:pt x="12" y="315"/>
                  </a:lnTo>
                  <a:lnTo>
                    <a:pt x="7" y="303"/>
                  </a:lnTo>
                  <a:lnTo>
                    <a:pt x="4" y="292"/>
                  </a:lnTo>
                  <a:lnTo>
                    <a:pt x="2" y="281"/>
                  </a:lnTo>
                  <a:lnTo>
                    <a:pt x="1" y="270"/>
                  </a:lnTo>
                  <a:lnTo>
                    <a:pt x="0" y="258"/>
                  </a:lnTo>
                  <a:lnTo>
                    <a:pt x="0" y="247"/>
                  </a:lnTo>
                  <a:lnTo>
                    <a:pt x="1" y="236"/>
                  </a:lnTo>
                  <a:lnTo>
                    <a:pt x="2" y="225"/>
                  </a:lnTo>
                  <a:lnTo>
                    <a:pt x="4" y="213"/>
                  </a:lnTo>
                  <a:lnTo>
                    <a:pt x="7" y="202"/>
                  </a:lnTo>
                  <a:lnTo>
                    <a:pt x="12" y="191"/>
                  </a:lnTo>
                  <a:lnTo>
                    <a:pt x="16" y="180"/>
                  </a:lnTo>
                  <a:lnTo>
                    <a:pt x="22" y="169"/>
                  </a:lnTo>
                  <a:lnTo>
                    <a:pt x="28" y="158"/>
                  </a:lnTo>
                  <a:lnTo>
                    <a:pt x="35" y="147"/>
                  </a:lnTo>
                  <a:lnTo>
                    <a:pt x="43" y="137"/>
                  </a:lnTo>
                  <a:lnTo>
                    <a:pt x="52" y="127"/>
                  </a:lnTo>
                  <a:lnTo>
                    <a:pt x="62" y="117"/>
                  </a:lnTo>
                  <a:lnTo>
                    <a:pt x="72" y="107"/>
                  </a:lnTo>
                  <a:lnTo>
                    <a:pt x="83" y="97"/>
                  </a:lnTo>
                  <a:lnTo>
                    <a:pt x="94" y="89"/>
                  </a:lnTo>
                  <a:lnTo>
                    <a:pt x="105" y="83"/>
                  </a:lnTo>
                  <a:lnTo>
                    <a:pt x="116" y="76"/>
                  </a:lnTo>
                  <a:lnTo>
                    <a:pt x="128" y="70"/>
                  </a:lnTo>
                  <a:lnTo>
                    <a:pt x="140" y="66"/>
                  </a:lnTo>
                  <a:lnTo>
                    <a:pt x="152" y="62"/>
                  </a:lnTo>
                  <a:lnTo>
                    <a:pt x="165" y="58"/>
                  </a:lnTo>
                  <a:lnTo>
                    <a:pt x="177" y="56"/>
                  </a:lnTo>
                  <a:lnTo>
                    <a:pt x="204" y="53"/>
                  </a:lnTo>
                  <a:lnTo>
                    <a:pt x="232" y="51"/>
                  </a:lnTo>
                  <a:lnTo>
                    <a:pt x="259" y="51"/>
                  </a:lnTo>
                  <a:lnTo>
                    <a:pt x="287" y="53"/>
                  </a:lnTo>
                  <a:lnTo>
                    <a:pt x="314" y="56"/>
                  </a:lnTo>
                  <a:lnTo>
                    <a:pt x="341" y="59"/>
                  </a:lnTo>
                  <a:lnTo>
                    <a:pt x="366" y="65"/>
                  </a:lnTo>
                  <a:lnTo>
                    <a:pt x="392" y="70"/>
                  </a:lnTo>
                  <a:lnTo>
                    <a:pt x="437" y="83"/>
                  </a:lnTo>
                  <a:lnTo>
                    <a:pt x="476" y="93"/>
                  </a:lnTo>
                  <a:lnTo>
                    <a:pt x="496" y="115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72">
              <a:extLst>
                <a:ext uri="{FF2B5EF4-FFF2-40B4-BE49-F238E27FC236}">
                  <a16:creationId xmlns:a16="http://schemas.microsoft.com/office/drawing/2014/main" id="{6003282D-1A02-49B2-B80B-19BB08A3B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888" y="2017713"/>
              <a:ext cx="171450" cy="98425"/>
            </a:xfrm>
            <a:custGeom>
              <a:avLst/>
              <a:gdLst>
                <a:gd name="T0" fmla="*/ 2147483647 w 651"/>
                <a:gd name="T1" fmla="*/ 2147483647 h 373"/>
                <a:gd name="T2" fmla="*/ 2147483647 w 651"/>
                <a:gd name="T3" fmla="*/ 2147483647 h 373"/>
                <a:gd name="T4" fmla="*/ 2147483647 w 651"/>
                <a:gd name="T5" fmla="*/ 2147483647 h 373"/>
                <a:gd name="T6" fmla="*/ 2147483647 w 651"/>
                <a:gd name="T7" fmla="*/ 2147483647 h 373"/>
                <a:gd name="T8" fmla="*/ 2147483647 w 651"/>
                <a:gd name="T9" fmla="*/ 2147483647 h 373"/>
                <a:gd name="T10" fmla="*/ 2147483647 w 651"/>
                <a:gd name="T11" fmla="*/ 2147483647 h 373"/>
                <a:gd name="T12" fmla="*/ 2147483647 w 651"/>
                <a:gd name="T13" fmla="*/ 2147483647 h 373"/>
                <a:gd name="T14" fmla="*/ 2147483647 w 651"/>
                <a:gd name="T15" fmla="*/ 2147483647 h 373"/>
                <a:gd name="T16" fmla="*/ 2147483647 w 651"/>
                <a:gd name="T17" fmla="*/ 2147483647 h 373"/>
                <a:gd name="T18" fmla="*/ 2147483647 w 651"/>
                <a:gd name="T19" fmla="*/ 2147483647 h 373"/>
                <a:gd name="T20" fmla="*/ 2147483647 w 651"/>
                <a:gd name="T21" fmla="*/ 2147483647 h 373"/>
                <a:gd name="T22" fmla="*/ 2147483647 w 651"/>
                <a:gd name="T23" fmla="*/ 2147483647 h 373"/>
                <a:gd name="T24" fmla="*/ 2147483647 w 651"/>
                <a:gd name="T25" fmla="*/ 2147483647 h 373"/>
                <a:gd name="T26" fmla="*/ 2147483647 w 651"/>
                <a:gd name="T27" fmla="*/ 2147483647 h 373"/>
                <a:gd name="T28" fmla="*/ 2147483647 w 651"/>
                <a:gd name="T29" fmla="*/ 2147483647 h 373"/>
                <a:gd name="T30" fmla="*/ 2147483647 w 651"/>
                <a:gd name="T31" fmla="*/ 2147483647 h 373"/>
                <a:gd name="T32" fmla="*/ 2147483647 w 651"/>
                <a:gd name="T33" fmla="*/ 2147483647 h 373"/>
                <a:gd name="T34" fmla="*/ 2147483647 w 651"/>
                <a:gd name="T35" fmla="*/ 2147483647 h 373"/>
                <a:gd name="T36" fmla="*/ 2147483647 w 651"/>
                <a:gd name="T37" fmla="*/ 2147483647 h 373"/>
                <a:gd name="T38" fmla="*/ 2147483647 w 651"/>
                <a:gd name="T39" fmla="*/ 2147483647 h 373"/>
                <a:gd name="T40" fmla="*/ 2147483647 w 651"/>
                <a:gd name="T41" fmla="*/ 2147483647 h 373"/>
                <a:gd name="T42" fmla="*/ 2147483647 w 651"/>
                <a:gd name="T43" fmla="*/ 2147483647 h 373"/>
                <a:gd name="T44" fmla="*/ 2147483647 w 651"/>
                <a:gd name="T45" fmla="*/ 0 h 373"/>
                <a:gd name="T46" fmla="*/ 2147483647 w 651"/>
                <a:gd name="T47" fmla="*/ 0 h 373"/>
                <a:gd name="T48" fmla="*/ 2147483647 w 651"/>
                <a:gd name="T49" fmla="*/ 2147483647 h 373"/>
                <a:gd name="T50" fmla="*/ 2147483647 w 651"/>
                <a:gd name="T51" fmla="*/ 2147483647 h 373"/>
                <a:gd name="T52" fmla="*/ 2147483647 w 651"/>
                <a:gd name="T53" fmla="*/ 2147483647 h 373"/>
                <a:gd name="T54" fmla="*/ 2147483647 w 651"/>
                <a:gd name="T55" fmla="*/ 2147483647 h 373"/>
                <a:gd name="T56" fmla="*/ 2147483647 w 651"/>
                <a:gd name="T57" fmla="*/ 2147483647 h 373"/>
                <a:gd name="T58" fmla="*/ 2147483647 w 651"/>
                <a:gd name="T59" fmla="*/ 2147483647 h 373"/>
                <a:gd name="T60" fmla="*/ 2147483647 w 651"/>
                <a:gd name="T61" fmla="*/ 2147483647 h 373"/>
                <a:gd name="T62" fmla="*/ 2147483647 w 651"/>
                <a:gd name="T63" fmla="*/ 2147483647 h 373"/>
                <a:gd name="T64" fmla="*/ 2147483647 w 651"/>
                <a:gd name="T65" fmla="*/ 2147483647 h 373"/>
                <a:gd name="T66" fmla="*/ 2147483647 w 651"/>
                <a:gd name="T67" fmla="*/ 2147483647 h 373"/>
                <a:gd name="T68" fmla="*/ 2147483647 w 651"/>
                <a:gd name="T69" fmla="*/ 2147483647 h 373"/>
                <a:gd name="T70" fmla="*/ 2147483647 w 651"/>
                <a:gd name="T71" fmla="*/ 2147483647 h 373"/>
                <a:gd name="T72" fmla="*/ 2147483647 w 651"/>
                <a:gd name="T73" fmla="*/ 2147483647 h 373"/>
                <a:gd name="T74" fmla="*/ 2147483647 w 651"/>
                <a:gd name="T75" fmla="*/ 2147483647 h 373"/>
                <a:gd name="T76" fmla="*/ 2147483647 w 651"/>
                <a:gd name="T77" fmla="*/ 2147483647 h 373"/>
                <a:gd name="T78" fmla="*/ 2147483647 w 651"/>
                <a:gd name="T79" fmla="*/ 2147483647 h 373"/>
                <a:gd name="T80" fmla="*/ 2147483647 w 651"/>
                <a:gd name="T81" fmla="*/ 2147483647 h 373"/>
                <a:gd name="T82" fmla="*/ 2147483647 w 651"/>
                <a:gd name="T83" fmla="*/ 2147483647 h 373"/>
                <a:gd name="T84" fmla="*/ 2147483647 w 651"/>
                <a:gd name="T85" fmla="*/ 2147483647 h 373"/>
                <a:gd name="T86" fmla="*/ 2147483647 w 651"/>
                <a:gd name="T87" fmla="*/ 2147483647 h 373"/>
                <a:gd name="T88" fmla="*/ 2147483647 w 651"/>
                <a:gd name="T89" fmla="*/ 2147483647 h 373"/>
                <a:gd name="T90" fmla="*/ 2147483647 w 651"/>
                <a:gd name="T91" fmla="*/ 2147483647 h 373"/>
                <a:gd name="T92" fmla="*/ 2147483647 w 651"/>
                <a:gd name="T93" fmla="*/ 2147483647 h 373"/>
                <a:gd name="T94" fmla="*/ 2147483647 w 651"/>
                <a:gd name="T95" fmla="*/ 2147483647 h 373"/>
                <a:gd name="T96" fmla="*/ 2147483647 w 651"/>
                <a:gd name="T97" fmla="*/ 2147483647 h 373"/>
                <a:gd name="T98" fmla="*/ 2147483647 w 651"/>
                <a:gd name="T99" fmla="*/ 2147483647 h 373"/>
                <a:gd name="T100" fmla="*/ 2147483647 w 651"/>
                <a:gd name="T101" fmla="*/ 2147483647 h 373"/>
                <a:gd name="T102" fmla="*/ 2147483647 w 651"/>
                <a:gd name="T103" fmla="*/ 2147483647 h 373"/>
                <a:gd name="T104" fmla="*/ 2147483647 w 651"/>
                <a:gd name="T105" fmla="*/ 2147483647 h 373"/>
                <a:gd name="T106" fmla="*/ 2147483647 w 651"/>
                <a:gd name="T107" fmla="*/ 2147483647 h 373"/>
                <a:gd name="T108" fmla="*/ 2147483647 w 651"/>
                <a:gd name="T109" fmla="*/ 2147483647 h 373"/>
                <a:gd name="T110" fmla="*/ 2147483647 w 651"/>
                <a:gd name="T111" fmla="*/ 2147483647 h 37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51" h="373">
                  <a:moveTo>
                    <a:pt x="308" y="342"/>
                  </a:moveTo>
                  <a:lnTo>
                    <a:pt x="280" y="342"/>
                  </a:lnTo>
                  <a:lnTo>
                    <a:pt x="252" y="343"/>
                  </a:lnTo>
                  <a:lnTo>
                    <a:pt x="225" y="343"/>
                  </a:lnTo>
                  <a:lnTo>
                    <a:pt x="197" y="343"/>
                  </a:lnTo>
                  <a:lnTo>
                    <a:pt x="171" y="341"/>
                  </a:lnTo>
                  <a:lnTo>
                    <a:pt x="144" y="337"/>
                  </a:lnTo>
                  <a:lnTo>
                    <a:pt x="130" y="335"/>
                  </a:lnTo>
                  <a:lnTo>
                    <a:pt x="118" y="333"/>
                  </a:lnTo>
                  <a:lnTo>
                    <a:pt x="104" y="328"/>
                  </a:lnTo>
                  <a:lnTo>
                    <a:pt x="91" y="325"/>
                  </a:lnTo>
                  <a:lnTo>
                    <a:pt x="92" y="313"/>
                  </a:lnTo>
                  <a:lnTo>
                    <a:pt x="93" y="301"/>
                  </a:lnTo>
                  <a:lnTo>
                    <a:pt x="92" y="288"/>
                  </a:lnTo>
                  <a:lnTo>
                    <a:pt x="91" y="275"/>
                  </a:lnTo>
                  <a:lnTo>
                    <a:pt x="90" y="262"/>
                  </a:lnTo>
                  <a:lnTo>
                    <a:pt x="90" y="250"/>
                  </a:lnTo>
                  <a:lnTo>
                    <a:pt x="91" y="237"/>
                  </a:lnTo>
                  <a:lnTo>
                    <a:pt x="96" y="225"/>
                  </a:lnTo>
                  <a:lnTo>
                    <a:pt x="71" y="219"/>
                  </a:lnTo>
                  <a:lnTo>
                    <a:pt x="51" y="212"/>
                  </a:lnTo>
                  <a:lnTo>
                    <a:pt x="35" y="205"/>
                  </a:lnTo>
                  <a:lnTo>
                    <a:pt x="22" y="197"/>
                  </a:lnTo>
                  <a:lnTo>
                    <a:pt x="12" y="188"/>
                  </a:lnTo>
                  <a:lnTo>
                    <a:pt x="5" y="178"/>
                  </a:lnTo>
                  <a:lnTo>
                    <a:pt x="1" y="169"/>
                  </a:lnTo>
                  <a:lnTo>
                    <a:pt x="0" y="158"/>
                  </a:lnTo>
                  <a:lnTo>
                    <a:pt x="1" y="148"/>
                  </a:lnTo>
                  <a:lnTo>
                    <a:pt x="5" y="137"/>
                  </a:lnTo>
                  <a:lnTo>
                    <a:pt x="12" y="127"/>
                  </a:lnTo>
                  <a:lnTo>
                    <a:pt x="19" y="116"/>
                  </a:lnTo>
                  <a:lnTo>
                    <a:pt x="29" y="105"/>
                  </a:lnTo>
                  <a:lnTo>
                    <a:pt x="42" y="94"/>
                  </a:lnTo>
                  <a:lnTo>
                    <a:pt x="56" y="84"/>
                  </a:lnTo>
                  <a:lnTo>
                    <a:pt x="70" y="73"/>
                  </a:lnTo>
                  <a:lnTo>
                    <a:pt x="87" y="63"/>
                  </a:lnTo>
                  <a:lnTo>
                    <a:pt x="104" y="55"/>
                  </a:lnTo>
                  <a:lnTo>
                    <a:pt x="123" y="45"/>
                  </a:lnTo>
                  <a:lnTo>
                    <a:pt x="142" y="37"/>
                  </a:lnTo>
                  <a:lnTo>
                    <a:pt x="162" y="29"/>
                  </a:lnTo>
                  <a:lnTo>
                    <a:pt x="183" y="21"/>
                  </a:lnTo>
                  <a:lnTo>
                    <a:pt x="204" y="16"/>
                  </a:lnTo>
                  <a:lnTo>
                    <a:pt x="225" y="10"/>
                  </a:lnTo>
                  <a:lnTo>
                    <a:pt x="245" y="6"/>
                  </a:lnTo>
                  <a:lnTo>
                    <a:pt x="266" y="3"/>
                  </a:lnTo>
                  <a:lnTo>
                    <a:pt x="285" y="0"/>
                  </a:lnTo>
                  <a:lnTo>
                    <a:pt x="305" y="0"/>
                  </a:lnTo>
                  <a:lnTo>
                    <a:pt x="325" y="0"/>
                  </a:lnTo>
                  <a:lnTo>
                    <a:pt x="343" y="3"/>
                  </a:lnTo>
                  <a:lnTo>
                    <a:pt x="361" y="6"/>
                  </a:lnTo>
                  <a:lnTo>
                    <a:pt x="376" y="10"/>
                  </a:lnTo>
                  <a:lnTo>
                    <a:pt x="404" y="21"/>
                  </a:lnTo>
                  <a:lnTo>
                    <a:pt x="439" y="35"/>
                  </a:lnTo>
                  <a:lnTo>
                    <a:pt x="480" y="50"/>
                  </a:lnTo>
                  <a:lnTo>
                    <a:pt x="522" y="67"/>
                  </a:lnTo>
                  <a:lnTo>
                    <a:pt x="542" y="77"/>
                  </a:lnTo>
                  <a:lnTo>
                    <a:pt x="561" y="85"/>
                  </a:lnTo>
                  <a:lnTo>
                    <a:pt x="579" y="95"/>
                  </a:lnTo>
                  <a:lnTo>
                    <a:pt x="597" y="104"/>
                  </a:lnTo>
                  <a:lnTo>
                    <a:pt x="611" y="114"/>
                  </a:lnTo>
                  <a:lnTo>
                    <a:pt x="623" y="123"/>
                  </a:lnTo>
                  <a:lnTo>
                    <a:pt x="632" y="132"/>
                  </a:lnTo>
                  <a:lnTo>
                    <a:pt x="639" y="141"/>
                  </a:lnTo>
                  <a:lnTo>
                    <a:pt x="643" y="152"/>
                  </a:lnTo>
                  <a:lnTo>
                    <a:pt x="646" y="163"/>
                  </a:lnTo>
                  <a:lnTo>
                    <a:pt x="649" y="173"/>
                  </a:lnTo>
                  <a:lnTo>
                    <a:pt x="650" y="182"/>
                  </a:lnTo>
                  <a:lnTo>
                    <a:pt x="651" y="190"/>
                  </a:lnTo>
                  <a:lnTo>
                    <a:pt x="650" y="199"/>
                  </a:lnTo>
                  <a:lnTo>
                    <a:pt x="649" y="207"/>
                  </a:lnTo>
                  <a:lnTo>
                    <a:pt x="645" y="215"/>
                  </a:lnTo>
                  <a:lnTo>
                    <a:pt x="642" y="221"/>
                  </a:lnTo>
                  <a:lnTo>
                    <a:pt x="638" y="228"/>
                  </a:lnTo>
                  <a:lnTo>
                    <a:pt x="633" y="235"/>
                  </a:lnTo>
                  <a:lnTo>
                    <a:pt x="628" y="240"/>
                  </a:lnTo>
                  <a:lnTo>
                    <a:pt x="621" y="246"/>
                  </a:lnTo>
                  <a:lnTo>
                    <a:pt x="614" y="251"/>
                  </a:lnTo>
                  <a:lnTo>
                    <a:pt x="607" y="256"/>
                  </a:lnTo>
                  <a:lnTo>
                    <a:pt x="599" y="260"/>
                  </a:lnTo>
                  <a:lnTo>
                    <a:pt x="581" y="268"/>
                  </a:lnTo>
                  <a:lnTo>
                    <a:pt x="563" y="273"/>
                  </a:lnTo>
                  <a:lnTo>
                    <a:pt x="543" y="279"/>
                  </a:lnTo>
                  <a:lnTo>
                    <a:pt x="523" y="281"/>
                  </a:lnTo>
                  <a:lnTo>
                    <a:pt x="502" y="283"/>
                  </a:lnTo>
                  <a:lnTo>
                    <a:pt x="482" y="284"/>
                  </a:lnTo>
                  <a:lnTo>
                    <a:pt x="461" y="284"/>
                  </a:lnTo>
                  <a:lnTo>
                    <a:pt x="442" y="282"/>
                  </a:lnTo>
                  <a:lnTo>
                    <a:pt x="460" y="293"/>
                  </a:lnTo>
                  <a:lnTo>
                    <a:pt x="475" y="303"/>
                  </a:lnTo>
                  <a:lnTo>
                    <a:pt x="486" y="313"/>
                  </a:lnTo>
                  <a:lnTo>
                    <a:pt x="495" y="321"/>
                  </a:lnTo>
                  <a:lnTo>
                    <a:pt x="501" y="328"/>
                  </a:lnTo>
                  <a:lnTo>
                    <a:pt x="504" y="336"/>
                  </a:lnTo>
                  <a:lnTo>
                    <a:pt x="505" y="342"/>
                  </a:lnTo>
                  <a:lnTo>
                    <a:pt x="504" y="347"/>
                  </a:lnTo>
                  <a:lnTo>
                    <a:pt x="501" y="353"/>
                  </a:lnTo>
                  <a:lnTo>
                    <a:pt x="495" y="357"/>
                  </a:lnTo>
                  <a:lnTo>
                    <a:pt x="489" y="360"/>
                  </a:lnTo>
                  <a:lnTo>
                    <a:pt x="480" y="364"/>
                  </a:lnTo>
                  <a:lnTo>
                    <a:pt x="470" y="366"/>
                  </a:lnTo>
                  <a:lnTo>
                    <a:pt x="459" y="368"/>
                  </a:lnTo>
                  <a:lnTo>
                    <a:pt x="446" y="370"/>
                  </a:lnTo>
                  <a:lnTo>
                    <a:pt x="432" y="372"/>
                  </a:lnTo>
                  <a:lnTo>
                    <a:pt x="404" y="373"/>
                  </a:lnTo>
                  <a:lnTo>
                    <a:pt x="373" y="373"/>
                  </a:lnTo>
                  <a:lnTo>
                    <a:pt x="341" y="372"/>
                  </a:lnTo>
                  <a:lnTo>
                    <a:pt x="310" y="369"/>
                  </a:lnTo>
                  <a:lnTo>
                    <a:pt x="281" y="366"/>
                  </a:lnTo>
                  <a:lnTo>
                    <a:pt x="256" y="363"/>
                  </a:lnTo>
                  <a:lnTo>
                    <a:pt x="235" y="359"/>
                  </a:lnTo>
                  <a:lnTo>
                    <a:pt x="220" y="356"/>
                  </a:lnTo>
                  <a:lnTo>
                    <a:pt x="308" y="342"/>
                  </a:lnTo>
                  <a:close/>
                </a:path>
              </a:pathLst>
            </a:custGeom>
            <a:solidFill>
              <a:srgbClr val="F5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73">
              <a:extLst>
                <a:ext uri="{FF2B5EF4-FFF2-40B4-BE49-F238E27FC236}">
                  <a16:creationId xmlns:a16="http://schemas.microsoft.com/office/drawing/2014/main" id="{1EF9B119-A391-46A4-A01F-A730A0E38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775" y="2551113"/>
              <a:ext cx="192088" cy="85725"/>
            </a:xfrm>
            <a:custGeom>
              <a:avLst/>
              <a:gdLst>
                <a:gd name="T0" fmla="*/ 2147483647 w 728"/>
                <a:gd name="T1" fmla="*/ 2147483647 h 321"/>
                <a:gd name="T2" fmla="*/ 2147483647 w 728"/>
                <a:gd name="T3" fmla="*/ 2147483647 h 321"/>
                <a:gd name="T4" fmla="*/ 2147483647 w 728"/>
                <a:gd name="T5" fmla="*/ 2147483647 h 321"/>
                <a:gd name="T6" fmla="*/ 2147483647 w 728"/>
                <a:gd name="T7" fmla="*/ 2147483647 h 321"/>
                <a:gd name="T8" fmla="*/ 2147483647 w 728"/>
                <a:gd name="T9" fmla="*/ 2147483647 h 321"/>
                <a:gd name="T10" fmla="*/ 2147483647 w 728"/>
                <a:gd name="T11" fmla="*/ 2147483647 h 321"/>
                <a:gd name="T12" fmla="*/ 2147483647 w 728"/>
                <a:gd name="T13" fmla="*/ 2147483647 h 321"/>
                <a:gd name="T14" fmla="*/ 2147483647 w 728"/>
                <a:gd name="T15" fmla="*/ 2147483647 h 321"/>
                <a:gd name="T16" fmla="*/ 2147483647 w 728"/>
                <a:gd name="T17" fmla="*/ 2147483647 h 321"/>
                <a:gd name="T18" fmla="*/ 2147483647 w 728"/>
                <a:gd name="T19" fmla="*/ 2147483647 h 321"/>
                <a:gd name="T20" fmla="*/ 2147483647 w 728"/>
                <a:gd name="T21" fmla="*/ 2147483647 h 321"/>
                <a:gd name="T22" fmla="*/ 2147483647 w 728"/>
                <a:gd name="T23" fmla="*/ 2147483647 h 321"/>
                <a:gd name="T24" fmla="*/ 2147483647 w 728"/>
                <a:gd name="T25" fmla="*/ 2147483647 h 321"/>
                <a:gd name="T26" fmla="*/ 2147483647 w 728"/>
                <a:gd name="T27" fmla="*/ 2147483647 h 321"/>
                <a:gd name="T28" fmla="*/ 2147483647 w 728"/>
                <a:gd name="T29" fmla="*/ 2147483647 h 321"/>
                <a:gd name="T30" fmla="*/ 2147483647 w 728"/>
                <a:gd name="T31" fmla="*/ 2147483647 h 321"/>
                <a:gd name="T32" fmla="*/ 2147483647 w 728"/>
                <a:gd name="T33" fmla="*/ 2147483647 h 321"/>
                <a:gd name="T34" fmla="*/ 2147483647 w 728"/>
                <a:gd name="T35" fmla="*/ 2147483647 h 321"/>
                <a:gd name="T36" fmla="*/ 2147483647 w 728"/>
                <a:gd name="T37" fmla="*/ 2147483647 h 321"/>
                <a:gd name="T38" fmla="*/ 2147483647 w 728"/>
                <a:gd name="T39" fmla="*/ 2147483647 h 321"/>
                <a:gd name="T40" fmla="*/ 2147483647 w 728"/>
                <a:gd name="T41" fmla="*/ 2147483647 h 321"/>
                <a:gd name="T42" fmla="*/ 2147483647 w 728"/>
                <a:gd name="T43" fmla="*/ 2147483647 h 321"/>
                <a:gd name="T44" fmla="*/ 2147483647 w 728"/>
                <a:gd name="T45" fmla="*/ 2147483647 h 321"/>
                <a:gd name="T46" fmla="*/ 2147483647 w 728"/>
                <a:gd name="T47" fmla="*/ 2147483647 h 321"/>
                <a:gd name="T48" fmla="*/ 2147483647 w 728"/>
                <a:gd name="T49" fmla="*/ 2147483647 h 321"/>
                <a:gd name="T50" fmla="*/ 2147483647 w 728"/>
                <a:gd name="T51" fmla="*/ 2147483647 h 321"/>
                <a:gd name="T52" fmla="*/ 2147483647 w 728"/>
                <a:gd name="T53" fmla="*/ 2147483647 h 321"/>
                <a:gd name="T54" fmla="*/ 2147483647 w 728"/>
                <a:gd name="T55" fmla="*/ 2147483647 h 321"/>
                <a:gd name="T56" fmla="*/ 2147483647 w 728"/>
                <a:gd name="T57" fmla="*/ 2147483647 h 321"/>
                <a:gd name="T58" fmla="*/ 2147483647 w 728"/>
                <a:gd name="T59" fmla="*/ 2147483647 h 321"/>
                <a:gd name="T60" fmla="*/ 2147483647 w 728"/>
                <a:gd name="T61" fmla="*/ 2147483647 h 321"/>
                <a:gd name="T62" fmla="*/ 0 w 728"/>
                <a:gd name="T63" fmla="*/ 2147483647 h 321"/>
                <a:gd name="T64" fmla="*/ 2147483647 w 728"/>
                <a:gd name="T65" fmla="*/ 2147483647 h 321"/>
                <a:gd name="T66" fmla="*/ 2147483647 w 728"/>
                <a:gd name="T67" fmla="*/ 2147483647 h 321"/>
                <a:gd name="T68" fmla="*/ 2147483647 w 728"/>
                <a:gd name="T69" fmla="*/ 2147483647 h 321"/>
                <a:gd name="T70" fmla="*/ 2147483647 w 728"/>
                <a:gd name="T71" fmla="*/ 2147483647 h 321"/>
                <a:gd name="T72" fmla="*/ 2147483647 w 728"/>
                <a:gd name="T73" fmla="*/ 2147483647 h 321"/>
                <a:gd name="T74" fmla="*/ 2147483647 w 728"/>
                <a:gd name="T75" fmla="*/ 2147483647 h 321"/>
                <a:gd name="T76" fmla="*/ 2147483647 w 728"/>
                <a:gd name="T77" fmla="*/ 2147483647 h 321"/>
                <a:gd name="T78" fmla="*/ 2147483647 w 728"/>
                <a:gd name="T79" fmla="*/ 2147483647 h 321"/>
                <a:gd name="T80" fmla="*/ 2147483647 w 728"/>
                <a:gd name="T81" fmla="*/ 2147483647 h 321"/>
                <a:gd name="T82" fmla="*/ 2147483647 w 728"/>
                <a:gd name="T83" fmla="*/ 2147483647 h 321"/>
                <a:gd name="T84" fmla="*/ 2147483647 w 728"/>
                <a:gd name="T85" fmla="*/ 2147483647 h 321"/>
                <a:gd name="T86" fmla="*/ 2147483647 w 728"/>
                <a:gd name="T87" fmla="*/ 0 h 3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8" h="321">
                  <a:moveTo>
                    <a:pt x="421" y="0"/>
                  </a:moveTo>
                  <a:lnTo>
                    <a:pt x="453" y="22"/>
                  </a:lnTo>
                  <a:lnTo>
                    <a:pt x="487" y="44"/>
                  </a:lnTo>
                  <a:lnTo>
                    <a:pt x="525" y="65"/>
                  </a:lnTo>
                  <a:lnTo>
                    <a:pt x="564" y="84"/>
                  </a:lnTo>
                  <a:lnTo>
                    <a:pt x="584" y="93"/>
                  </a:lnTo>
                  <a:lnTo>
                    <a:pt x="604" y="102"/>
                  </a:lnTo>
                  <a:lnTo>
                    <a:pt x="625" y="109"/>
                  </a:lnTo>
                  <a:lnTo>
                    <a:pt x="645" y="116"/>
                  </a:lnTo>
                  <a:lnTo>
                    <a:pt x="665" y="121"/>
                  </a:lnTo>
                  <a:lnTo>
                    <a:pt x="685" y="126"/>
                  </a:lnTo>
                  <a:lnTo>
                    <a:pt x="705" y="130"/>
                  </a:lnTo>
                  <a:lnTo>
                    <a:pt x="723" y="132"/>
                  </a:lnTo>
                  <a:lnTo>
                    <a:pt x="726" y="141"/>
                  </a:lnTo>
                  <a:lnTo>
                    <a:pt x="727" y="149"/>
                  </a:lnTo>
                  <a:lnTo>
                    <a:pt x="727" y="158"/>
                  </a:lnTo>
                  <a:lnTo>
                    <a:pt x="728" y="167"/>
                  </a:lnTo>
                  <a:lnTo>
                    <a:pt x="728" y="176"/>
                  </a:lnTo>
                  <a:lnTo>
                    <a:pt x="727" y="184"/>
                  </a:lnTo>
                  <a:lnTo>
                    <a:pt x="726" y="193"/>
                  </a:lnTo>
                  <a:lnTo>
                    <a:pt x="723" y="201"/>
                  </a:lnTo>
                  <a:lnTo>
                    <a:pt x="706" y="210"/>
                  </a:lnTo>
                  <a:lnTo>
                    <a:pt x="688" y="217"/>
                  </a:lnTo>
                  <a:lnTo>
                    <a:pt x="668" y="224"/>
                  </a:lnTo>
                  <a:lnTo>
                    <a:pt x="648" y="229"/>
                  </a:lnTo>
                  <a:lnTo>
                    <a:pt x="628" y="232"/>
                  </a:lnTo>
                  <a:lnTo>
                    <a:pt x="609" y="234"/>
                  </a:lnTo>
                  <a:lnTo>
                    <a:pt x="589" y="235"/>
                  </a:lnTo>
                  <a:lnTo>
                    <a:pt x="568" y="235"/>
                  </a:lnTo>
                  <a:lnTo>
                    <a:pt x="564" y="247"/>
                  </a:lnTo>
                  <a:lnTo>
                    <a:pt x="558" y="259"/>
                  </a:lnTo>
                  <a:lnTo>
                    <a:pt x="549" y="269"/>
                  </a:lnTo>
                  <a:lnTo>
                    <a:pt x="539" y="279"/>
                  </a:lnTo>
                  <a:lnTo>
                    <a:pt x="526" y="288"/>
                  </a:lnTo>
                  <a:lnTo>
                    <a:pt x="510" y="295"/>
                  </a:lnTo>
                  <a:lnTo>
                    <a:pt x="494" y="301"/>
                  </a:lnTo>
                  <a:lnTo>
                    <a:pt x="476" y="307"/>
                  </a:lnTo>
                  <a:lnTo>
                    <a:pt x="456" y="311"/>
                  </a:lnTo>
                  <a:lnTo>
                    <a:pt x="435" y="316"/>
                  </a:lnTo>
                  <a:lnTo>
                    <a:pt x="414" y="318"/>
                  </a:lnTo>
                  <a:lnTo>
                    <a:pt x="391" y="320"/>
                  </a:lnTo>
                  <a:lnTo>
                    <a:pt x="368" y="321"/>
                  </a:lnTo>
                  <a:lnTo>
                    <a:pt x="344" y="321"/>
                  </a:lnTo>
                  <a:lnTo>
                    <a:pt x="319" y="320"/>
                  </a:lnTo>
                  <a:lnTo>
                    <a:pt x="295" y="319"/>
                  </a:lnTo>
                  <a:lnTo>
                    <a:pt x="271" y="317"/>
                  </a:lnTo>
                  <a:lnTo>
                    <a:pt x="247" y="314"/>
                  </a:lnTo>
                  <a:lnTo>
                    <a:pt x="222" y="310"/>
                  </a:lnTo>
                  <a:lnTo>
                    <a:pt x="199" y="306"/>
                  </a:lnTo>
                  <a:lnTo>
                    <a:pt x="176" y="300"/>
                  </a:lnTo>
                  <a:lnTo>
                    <a:pt x="154" y="295"/>
                  </a:lnTo>
                  <a:lnTo>
                    <a:pt x="132" y="288"/>
                  </a:lnTo>
                  <a:lnTo>
                    <a:pt x="112" y="280"/>
                  </a:lnTo>
                  <a:lnTo>
                    <a:pt x="93" y="273"/>
                  </a:lnTo>
                  <a:lnTo>
                    <a:pt x="77" y="265"/>
                  </a:lnTo>
                  <a:lnTo>
                    <a:pt x="60" y="256"/>
                  </a:lnTo>
                  <a:lnTo>
                    <a:pt x="47" y="246"/>
                  </a:lnTo>
                  <a:lnTo>
                    <a:pt x="35" y="236"/>
                  </a:lnTo>
                  <a:lnTo>
                    <a:pt x="25" y="226"/>
                  </a:lnTo>
                  <a:lnTo>
                    <a:pt x="18" y="215"/>
                  </a:lnTo>
                  <a:lnTo>
                    <a:pt x="12" y="203"/>
                  </a:lnTo>
                  <a:lnTo>
                    <a:pt x="6" y="177"/>
                  </a:lnTo>
                  <a:lnTo>
                    <a:pt x="1" y="153"/>
                  </a:lnTo>
                  <a:lnTo>
                    <a:pt x="0" y="131"/>
                  </a:lnTo>
                  <a:lnTo>
                    <a:pt x="3" y="113"/>
                  </a:lnTo>
                  <a:lnTo>
                    <a:pt x="6" y="95"/>
                  </a:lnTo>
                  <a:lnTo>
                    <a:pt x="12" y="79"/>
                  </a:lnTo>
                  <a:lnTo>
                    <a:pt x="20" y="66"/>
                  </a:lnTo>
                  <a:lnTo>
                    <a:pt x="31" y="55"/>
                  </a:lnTo>
                  <a:lnTo>
                    <a:pt x="43" y="45"/>
                  </a:lnTo>
                  <a:lnTo>
                    <a:pt x="57" y="36"/>
                  </a:lnTo>
                  <a:lnTo>
                    <a:pt x="72" y="30"/>
                  </a:lnTo>
                  <a:lnTo>
                    <a:pt x="89" y="24"/>
                  </a:lnTo>
                  <a:lnTo>
                    <a:pt x="107" y="20"/>
                  </a:lnTo>
                  <a:lnTo>
                    <a:pt x="126" y="16"/>
                  </a:lnTo>
                  <a:lnTo>
                    <a:pt x="146" y="14"/>
                  </a:lnTo>
                  <a:lnTo>
                    <a:pt x="167" y="12"/>
                  </a:lnTo>
                  <a:lnTo>
                    <a:pt x="210" y="12"/>
                  </a:lnTo>
                  <a:lnTo>
                    <a:pt x="254" y="13"/>
                  </a:lnTo>
                  <a:lnTo>
                    <a:pt x="299" y="15"/>
                  </a:lnTo>
                  <a:lnTo>
                    <a:pt x="343" y="19"/>
                  </a:lnTo>
                  <a:lnTo>
                    <a:pt x="383" y="21"/>
                  </a:lnTo>
                  <a:lnTo>
                    <a:pt x="421" y="21"/>
                  </a:lnTo>
                  <a:lnTo>
                    <a:pt x="437" y="21"/>
                  </a:lnTo>
                  <a:lnTo>
                    <a:pt x="453" y="20"/>
                  </a:lnTo>
                  <a:lnTo>
                    <a:pt x="466" y="18"/>
                  </a:lnTo>
                  <a:lnTo>
                    <a:pt x="478" y="14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rgbClr val="F5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74">
              <a:extLst>
                <a:ext uri="{FF2B5EF4-FFF2-40B4-BE49-F238E27FC236}">
                  <a16:creationId xmlns:a16="http://schemas.microsoft.com/office/drawing/2014/main" id="{C3CD9C2E-D031-4B06-BBED-799DFDE9B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888" y="2605088"/>
              <a:ext cx="219075" cy="169862"/>
            </a:xfrm>
            <a:custGeom>
              <a:avLst/>
              <a:gdLst>
                <a:gd name="T0" fmla="*/ 2147483647 w 824"/>
                <a:gd name="T1" fmla="*/ 2147483647 h 645"/>
                <a:gd name="T2" fmla="*/ 2147483647 w 824"/>
                <a:gd name="T3" fmla="*/ 2147483647 h 645"/>
                <a:gd name="T4" fmla="*/ 2147483647 w 824"/>
                <a:gd name="T5" fmla="*/ 2147483647 h 645"/>
                <a:gd name="T6" fmla="*/ 2147483647 w 824"/>
                <a:gd name="T7" fmla="*/ 0 h 645"/>
                <a:gd name="T8" fmla="*/ 2147483647 w 824"/>
                <a:gd name="T9" fmla="*/ 2147483647 h 645"/>
                <a:gd name="T10" fmla="*/ 2147483647 w 824"/>
                <a:gd name="T11" fmla="*/ 2147483647 h 645"/>
                <a:gd name="T12" fmla="*/ 2147483647 w 824"/>
                <a:gd name="T13" fmla="*/ 2147483647 h 645"/>
                <a:gd name="T14" fmla="*/ 2147483647 w 824"/>
                <a:gd name="T15" fmla="*/ 2147483647 h 645"/>
                <a:gd name="T16" fmla="*/ 2147483647 w 824"/>
                <a:gd name="T17" fmla="*/ 2147483647 h 645"/>
                <a:gd name="T18" fmla="*/ 2147483647 w 824"/>
                <a:gd name="T19" fmla="*/ 2147483647 h 645"/>
                <a:gd name="T20" fmla="*/ 2147483647 w 824"/>
                <a:gd name="T21" fmla="*/ 2147483647 h 645"/>
                <a:gd name="T22" fmla="*/ 2147483647 w 824"/>
                <a:gd name="T23" fmla="*/ 2147483647 h 645"/>
                <a:gd name="T24" fmla="*/ 2147483647 w 824"/>
                <a:gd name="T25" fmla="*/ 2147483647 h 645"/>
                <a:gd name="T26" fmla="*/ 2147483647 w 824"/>
                <a:gd name="T27" fmla="*/ 2147483647 h 645"/>
                <a:gd name="T28" fmla="*/ 2147483647 w 824"/>
                <a:gd name="T29" fmla="*/ 2147483647 h 645"/>
                <a:gd name="T30" fmla="*/ 2147483647 w 824"/>
                <a:gd name="T31" fmla="*/ 2147483647 h 645"/>
                <a:gd name="T32" fmla="*/ 2147483647 w 824"/>
                <a:gd name="T33" fmla="*/ 2147483647 h 645"/>
                <a:gd name="T34" fmla="*/ 2147483647 w 824"/>
                <a:gd name="T35" fmla="*/ 2147483647 h 645"/>
                <a:gd name="T36" fmla="*/ 2147483647 w 824"/>
                <a:gd name="T37" fmla="*/ 2147483647 h 645"/>
                <a:gd name="T38" fmla="*/ 2147483647 w 824"/>
                <a:gd name="T39" fmla="*/ 2147483647 h 645"/>
                <a:gd name="T40" fmla="*/ 2147483647 w 824"/>
                <a:gd name="T41" fmla="*/ 2147483647 h 645"/>
                <a:gd name="T42" fmla="*/ 2147483647 w 824"/>
                <a:gd name="T43" fmla="*/ 2147483647 h 645"/>
                <a:gd name="T44" fmla="*/ 2147483647 w 824"/>
                <a:gd name="T45" fmla="*/ 2147483647 h 645"/>
                <a:gd name="T46" fmla="*/ 2147483647 w 824"/>
                <a:gd name="T47" fmla="*/ 2147483647 h 645"/>
                <a:gd name="T48" fmla="*/ 2147483647 w 824"/>
                <a:gd name="T49" fmla="*/ 2147483647 h 645"/>
                <a:gd name="T50" fmla="*/ 2147483647 w 824"/>
                <a:gd name="T51" fmla="*/ 2147483647 h 645"/>
                <a:gd name="T52" fmla="*/ 2147483647 w 824"/>
                <a:gd name="T53" fmla="*/ 2147483647 h 645"/>
                <a:gd name="T54" fmla="*/ 2147483647 w 824"/>
                <a:gd name="T55" fmla="*/ 2147483647 h 645"/>
                <a:gd name="T56" fmla="*/ 2147483647 w 824"/>
                <a:gd name="T57" fmla="*/ 2147483647 h 645"/>
                <a:gd name="T58" fmla="*/ 2147483647 w 824"/>
                <a:gd name="T59" fmla="*/ 2147483647 h 645"/>
                <a:gd name="T60" fmla="*/ 2147483647 w 824"/>
                <a:gd name="T61" fmla="*/ 2147483647 h 645"/>
                <a:gd name="T62" fmla="*/ 2147483647 w 824"/>
                <a:gd name="T63" fmla="*/ 2147483647 h 645"/>
                <a:gd name="T64" fmla="*/ 2147483647 w 824"/>
                <a:gd name="T65" fmla="*/ 2147483647 h 645"/>
                <a:gd name="T66" fmla="*/ 2147483647 w 824"/>
                <a:gd name="T67" fmla="*/ 2147483647 h 645"/>
                <a:gd name="T68" fmla="*/ 2147483647 w 824"/>
                <a:gd name="T69" fmla="*/ 2147483647 h 645"/>
                <a:gd name="T70" fmla="*/ 2147483647 w 824"/>
                <a:gd name="T71" fmla="*/ 2147483647 h 645"/>
                <a:gd name="T72" fmla="*/ 2147483647 w 824"/>
                <a:gd name="T73" fmla="*/ 2147483647 h 645"/>
                <a:gd name="T74" fmla="*/ 2147483647 w 824"/>
                <a:gd name="T75" fmla="*/ 2147483647 h 645"/>
                <a:gd name="T76" fmla="*/ 2147483647 w 824"/>
                <a:gd name="T77" fmla="*/ 2147483647 h 645"/>
                <a:gd name="T78" fmla="*/ 2147483647 w 824"/>
                <a:gd name="T79" fmla="*/ 2147483647 h 645"/>
                <a:gd name="T80" fmla="*/ 2147483647 w 824"/>
                <a:gd name="T81" fmla="*/ 2147483647 h 645"/>
                <a:gd name="T82" fmla="*/ 2147483647 w 824"/>
                <a:gd name="T83" fmla="*/ 2147483647 h 645"/>
                <a:gd name="T84" fmla="*/ 2147483647 w 824"/>
                <a:gd name="T85" fmla="*/ 2147483647 h 645"/>
                <a:gd name="T86" fmla="*/ 2147483647 w 824"/>
                <a:gd name="T87" fmla="*/ 2147483647 h 645"/>
                <a:gd name="T88" fmla="*/ 2147483647 w 824"/>
                <a:gd name="T89" fmla="*/ 2147483647 h 645"/>
                <a:gd name="T90" fmla="*/ 2147483647 w 824"/>
                <a:gd name="T91" fmla="*/ 2147483647 h 645"/>
                <a:gd name="T92" fmla="*/ 2147483647 w 824"/>
                <a:gd name="T93" fmla="*/ 2147483647 h 645"/>
                <a:gd name="T94" fmla="*/ 2147483647 w 824"/>
                <a:gd name="T95" fmla="*/ 2147483647 h 645"/>
                <a:gd name="T96" fmla="*/ 2147483647 w 824"/>
                <a:gd name="T97" fmla="*/ 2147483647 h 645"/>
                <a:gd name="T98" fmla="*/ 2147483647 w 824"/>
                <a:gd name="T99" fmla="*/ 2147483647 h 645"/>
                <a:gd name="T100" fmla="*/ 2147483647 w 824"/>
                <a:gd name="T101" fmla="*/ 2147483647 h 645"/>
                <a:gd name="T102" fmla="*/ 2147483647 w 824"/>
                <a:gd name="T103" fmla="*/ 2147483647 h 645"/>
                <a:gd name="T104" fmla="*/ 2147483647 w 824"/>
                <a:gd name="T105" fmla="*/ 2147483647 h 645"/>
                <a:gd name="T106" fmla="*/ 2147483647 w 824"/>
                <a:gd name="T107" fmla="*/ 2147483647 h 645"/>
                <a:gd name="T108" fmla="*/ 2147483647 w 824"/>
                <a:gd name="T109" fmla="*/ 2147483647 h 64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24" h="645">
                  <a:moveTo>
                    <a:pt x="347" y="103"/>
                  </a:moveTo>
                  <a:lnTo>
                    <a:pt x="354" y="84"/>
                  </a:lnTo>
                  <a:lnTo>
                    <a:pt x="364" y="66"/>
                  </a:lnTo>
                  <a:lnTo>
                    <a:pt x="375" y="52"/>
                  </a:lnTo>
                  <a:lnTo>
                    <a:pt x="388" y="39"/>
                  </a:lnTo>
                  <a:lnTo>
                    <a:pt x="403" y="28"/>
                  </a:lnTo>
                  <a:lnTo>
                    <a:pt x="418" y="19"/>
                  </a:lnTo>
                  <a:lnTo>
                    <a:pt x="435" y="12"/>
                  </a:lnTo>
                  <a:lnTo>
                    <a:pt x="452" y="7"/>
                  </a:lnTo>
                  <a:lnTo>
                    <a:pt x="471" y="2"/>
                  </a:lnTo>
                  <a:lnTo>
                    <a:pt x="490" y="1"/>
                  </a:lnTo>
                  <a:lnTo>
                    <a:pt x="510" y="0"/>
                  </a:lnTo>
                  <a:lnTo>
                    <a:pt x="530" y="1"/>
                  </a:lnTo>
                  <a:lnTo>
                    <a:pt x="549" y="3"/>
                  </a:lnTo>
                  <a:lnTo>
                    <a:pt x="570" y="8"/>
                  </a:lnTo>
                  <a:lnTo>
                    <a:pt x="590" y="13"/>
                  </a:lnTo>
                  <a:lnTo>
                    <a:pt x="609" y="19"/>
                  </a:lnTo>
                  <a:lnTo>
                    <a:pt x="628" y="27"/>
                  </a:lnTo>
                  <a:lnTo>
                    <a:pt x="647" y="35"/>
                  </a:lnTo>
                  <a:lnTo>
                    <a:pt x="664" y="45"/>
                  </a:lnTo>
                  <a:lnTo>
                    <a:pt x="681" y="55"/>
                  </a:lnTo>
                  <a:lnTo>
                    <a:pt x="696" y="67"/>
                  </a:lnTo>
                  <a:lnTo>
                    <a:pt x="709" y="80"/>
                  </a:lnTo>
                  <a:lnTo>
                    <a:pt x="722" y="93"/>
                  </a:lnTo>
                  <a:lnTo>
                    <a:pt x="733" y="107"/>
                  </a:lnTo>
                  <a:lnTo>
                    <a:pt x="741" y="122"/>
                  </a:lnTo>
                  <a:lnTo>
                    <a:pt x="748" y="136"/>
                  </a:lnTo>
                  <a:lnTo>
                    <a:pt x="753" y="151"/>
                  </a:lnTo>
                  <a:lnTo>
                    <a:pt x="755" y="168"/>
                  </a:lnTo>
                  <a:lnTo>
                    <a:pt x="755" y="183"/>
                  </a:lnTo>
                  <a:lnTo>
                    <a:pt x="751" y="200"/>
                  </a:lnTo>
                  <a:lnTo>
                    <a:pt x="746" y="216"/>
                  </a:lnTo>
                  <a:lnTo>
                    <a:pt x="737" y="234"/>
                  </a:lnTo>
                  <a:lnTo>
                    <a:pt x="756" y="247"/>
                  </a:lnTo>
                  <a:lnTo>
                    <a:pt x="772" y="262"/>
                  </a:lnTo>
                  <a:lnTo>
                    <a:pt x="787" y="276"/>
                  </a:lnTo>
                  <a:lnTo>
                    <a:pt x="799" y="292"/>
                  </a:lnTo>
                  <a:lnTo>
                    <a:pt x="808" y="306"/>
                  </a:lnTo>
                  <a:lnTo>
                    <a:pt x="815" y="320"/>
                  </a:lnTo>
                  <a:lnTo>
                    <a:pt x="820" y="336"/>
                  </a:lnTo>
                  <a:lnTo>
                    <a:pt x="823" y="350"/>
                  </a:lnTo>
                  <a:lnTo>
                    <a:pt x="824" y="366"/>
                  </a:lnTo>
                  <a:lnTo>
                    <a:pt x="823" y="380"/>
                  </a:lnTo>
                  <a:lnTo>
                    <a:pt x="821" y="394"/>
                  </a:lnTo>
                  <a:lnTo>
                    <a:pt x="817" y="408"/>
                  </a:lnTo>
                  <a:lnTo>
                    <a:pt x="811" y="422"/>
                  </a:lnTo>
                  <a:lnTo>
                    <a:pt x="803" y="435"/>
                  </a:lnTo>
                  <a:lnTo>
                    <a:pt x="794" y="447"/>
                  </a:lnTo>
                  <a:lnTo>
                    <a:pt x="785" y="461"/>
                  </a:lnTo>
                  <a:lnTo>
                    <a:pt x="773" y="472"/>
                  </a:lnTo>
                  <a:lnTo>
                    <a:pt x="761" y="483"/>
                  </a:lnTo>
                  <a:lnTo>
                    <a:pt x="748" y="494"/>
                  </a:lnTo>
                  <a:lnTo>
                    <a:pt x="734" y="504"/>
                  </a:lnTo>
                  <a:lnTo>
                    <a:pt x="718" y="512"/>
                  </a:lnTo>
                  <a:lnTo>
                    <a:pt x="703" y="520"/>
                  </a:lnTo>
                  <a:lnTo>
                    <a:pt x="686" y="528"/>
                  </a:lnTo>
                  <a:lnTo>
                    <a:pt x="670" y="533"/>
                  </a:lnTo>
                  <a:lnTo>
                    <a:pt x="652" y="539"/>
                  </a:lnTo>
                  <a:lnTo>
                    <a:pt x="634" y="543"/>
                  </a:lnTo>
                  <a:lnTo>
                    <a:pt x="616" y="546"/>
                  </a:lnTo>
                  <a:lnTo>
                    <a:pt x="598" y="548"/>
                  </a:lnTo>
                  <a:lnTo>
                    <a:pt x="579" y="548"/>
                  </a:lnTo>
                  <a:lnTo>
                    <a:pt x="560" y="547"/>
                  </a:lnTo>
                  <a:lnTo>
                    <a:pt x="543" y="544"/>
                  </a:lnTo>
                  <a:lnTo>
                    <a:pt x="524" y="541"/>
                  </a:lnTo>
                  <a:lnTo>
                    <a:pt x="522" y="557"/>
                  </a:lnTo>
                  <a:lnTo>
                    <a:pt x="518" y="570"/>
                  </a:lnTo>
                  <a:lnTo>
                    <a:pt x="515" y="582"/>
                  </a:lnTo>
                  <a:lnTo>
                    <a:pt x="510" y="593"/>
                  </a:lnTo>
                  <a:lnTo>
                    <a:pt x="503" y="603"/>
                  </a:lnTo>
                  <a:lnTo>
                    <a:pt x="496" y="612"/>
                  </a:lnTo>
                  <a:lnTo>
                    <a:pt x="489" y="620"/>
                  </a:lnTo>
                  <a:lnTo>
                    <a:pt x="480" y="626"/>
                  </a:lnTo>
                  <a:lnTo>
                    <a:pt x="471" y="633"/>
                  </a:lnTo>
                  <a:lnTo>
                    <a:pt x="461" y="637"/>
                  </a:lnTo>
                  <a:lnTo>
                    <a:pt x="451" y="641"/>
                  </a:lnTo>
                  <a:lnTo>
                    <a:pt x="441" y="643"/>
                  </a:lnTo>
                  <a:lnTo>
                    <a:pt x="430" y="644"/>
                  </a:lnTo>
                  <a:lnTo>
                    <a:pt x="419" y="645"/>
                  </a:lnTo>
                  <a:lnTo>
                    <a:pt x="408" y="645"/>
                  </a:lnTo>
                  <a:lnTo>
                    <a:pt x="397" y="643"/>
                  </a:lnTo>
                  <a:lnTo>
                    <a:pt x="386" y="641"/>
                  </a:lnTo>
                  <a:lnTo>
                    <a:pt x="375" y="638"/>
                  </a:lnTo>
                  <a:lnTo>
                    <a:pt x="364" y="634"/>
                  </a:lnTo>
                  <a:lnTo>
                    <a:pt x="353" y="630"/>
                  </a:lnTo>
                  <a:lnTo>
                    <a:pt x="343" y="623"/>
                  </a:lnTo>
                  <a:lnTo>
                    <a:pt x="332" y="617"/>
                  </a:lnTo>
                  <a:lnTo>
                    <a:pt x="323" y="610"/>
                  </a:lnTo>
                  <a:lnTo>
                    <a:pt x="314" y="602"/>
                  </a:lnTo>
                  <a:lnTo>
                    <a:pt x="305" y="593"/>
                  </a:lnTo>
                  <a:lnTo>
                    <a:pt x="298" y="583"/>
                  </a:lnTo>
                  <a:lnTo>
                    <a:pt x="291" y="573"/>
                  </a:lnTo>
                  <a:lnTo>
                    <a:pt x="286" y="562"/>
                  </a:lnTo>
                  <a:lnTo>
                    <a:pt x="280" y="551"/>
                  </a:lnTo>
                  <a:lnTo>
                    <a:pt x="277" y="539"/>
                  </a:lnTo>
                  <a:lnTo>
                    <a:pt x="273" y="526"/>
                  </a:lnTo>
                  <a:lnTo>
                    <a:pt x="271" y="512"/>
                  </a:lnTo>
                  <a:lnTo>
                    <a:pt x="261" y="516"/>
                  </a:lnTo>
                  <a:lnTo>
                    <a:pt x="250" y="518"/>
                  </a:lnTo>
                  <a:lnTo>
                    <a:pt x="239" y="520"/>
                  </a:lnTo>
                  <a:lnTo>
                    <a:pt x="227" y="520"/>
                  </a:lnTo>
                  <a:lnTo>
                    <a:pt x="214" y="520"/>
                  </a:lnTo>
                  <a:lnTo>
                    <a:pt x="201" y="519"/>
                  </a:lnTo>
                  <a:lnTo>
                    <a:pt x="187" y="518"/>
                  </a:lnTo>
                  <a:lnTo>
                    <a:pt x="173" y="516"/>
                  </a:lnTo>
                  <a:lnTo>
                    <a:pt x="145" y="509"/>
                  </a:lnTo>
                  <a:lnTo>
                    <a:pt x="118" y="499"/>
                  </a:lnTo>
                  <a:lnTo>
                    <a:pt x="105" y="494"/>
                  </a:lnTo>
                  <a:lnTo>
                    <a:pt x="91" y="488"/>
                  </a:lnTo>
                  <a:lnTo>
                    <a:pt x="79" y="482"/>
                  </a:lnTo>
                  <a:lnTo>
                    <a:pt x="68" y="475"/>
                  </a:lnTo>
                  <a:lnTo>
                    <a:pt x="57" y="468"/>
                  </a:lnTo>
                  <a:lnTo>
                    <a:pt x="47" y="461"/>
                  </a:lnTo>
                  <a:lnTo>
                    <a:pt x="38" y="453"/>
                  </a:lnTo>
                  <a:lnTo>
                    <a:pt x="31" y="444"/>
                  </a:lnTo>
                  <a:lnTo>
                    <a:pt x="24" y="436"/>
                  </a:lnTo>
                  <a:lnTo>
                    <a:pt x="18" y="427"/>
                  </a:lnTo>
                  <a:lnTo>
                    <a:pt x="14" y="419"/>
                  </a:lnTo>
                  <a:lnTo>
                    <a:pt x="12" y="410"/>
                  </a:lnTo>
                  <a:lnTo>
                    <a:pt x="12" y="401"/>
                  </a:lnTo>
                  <a:lnTo>
                    <a:pt x="13" y="391"/>
                  </a:lnTo>
                  <a:lnTo>
                    <a:pt x="16" y="382"/>
                  </a:lnTo>
                  <a:lnTo>
                    <a:pt x="21" y="373"/>
                  </a:lnTo>
                  <a:lnTo>
                    <a:pt x="28" y="363"/>
                  </a:lnTo>
                  <a:lnTo>
                    <a:pt x="37" y="355"/>
                  </a:lnTo>
                  <a:lnTo>
                    <a:pt x="49" y="346"/>
                  </a:lnTo>
                  <a:lnTo>
                    <a:pt x="64" y="337"/>
                  </a:lnTo>
                  <a:lnTo>
                    <a:pt x="53" y="329"/>
                  </a:lnTo>
                  <a:lnTo>
                    <a:pt x="43" y="323"/>
                  </a:lnTo>
                  <a:lnTo>
                    <a:pt x="35" y="315"/>
                  </a:lnTo>
                  <a:lnTo>
                    <a:pt x="27" y="307"/>
                  </a:lnTo>
                  <a:lnTo>
                    <a:pt x="21" y="299"/>
                  </a:lnTo>
                  <a:lnTo>
                    <a:pt x="15" y="292"/>
                  </a:lnTo>
                  <a:lnTo>
                    <a:pt x="11" y="283"/>
                  </a:lnTo>
                  <a:lnTo>
                    <a:pt x="6" y="275"/>
                  </a:lnTo>
                  <a:lnTo>
                    <a:pt x="4" y="267"/>
                  </a:lnTo>
                  <a:lnTo>
                    <a:pt x="2" y="258"/>
                  </a:lnTo>
                  <a:lnTo>
                    <a:pt x="1" y="251"/>
                  </a:lnTo>
                  <a:lnTo>
                    <a:pt x="0" y="243"/>
                  </a:lnTo>
                  <a:lnTo>
                    <a:pt x="1" y="234"/>
                  </a:lnTo>
                  <a:lnTo>
                    <a:pt x="1" y="226"/>
                  </a:lnTo>
                  <a:lnTo>
                    <a:pt x="3" y="219"/>
                  </a:lnTo>
                  <a:lnTo>
                    <a:pt x="5" y="210"/>
                  </a:lnTo>
                  <a:lnTo>
                    <a:pt x="12" y="194"/>
                  </a:lnTo>
                  <a:lnTo>
                    <a:pt x="20" y="179"/>
                  </a:lnTo>
                  <a:lnTo>
                    <a:pt x="31" y="165"/>
                  </a:lnTo>
                  <a:lnTo>
                    <a:pt x="43" y="150"/>
                  </a:lnTo>
                  <a:lnTo>
                    <a:pt x="56" y="137"/>
                  </a:lnTo>
                  <a:lnTo>
                    <a:pt x="71" y="125"/>
                  </a:lnTo>
                  <a:lnTo>
                    <a:pt x="87" y="114"/>
                  </a:lnTo>
                  <a:lnTo>
                    <a:pt x="103" y="104"/>
                  </a:lnTo>
                  <a:lnTo>
                    <a:pt x="122" y="94"/>
                  </a:lnTo>
                  <a:lnTo>
                    <a:pt x="141" y="87"/>
                  </a:lnTo>
                  <a:lnTo>
                    <a:pt x="160" y="83"/>
                  </a:lnTo>
                  <a:lnTo>
                    <a:pt x="177" y="80"/>
                  </a:lnTo>
                  <a:lnTo>
                    <a:pt x="195" y="78"/>
                  </a:lnTo>
                  <a:lnTo>
                    <a:pt x="212" y="80"/>
                  </a:lnTo>
                  <a:lnTo>
                    <a:pt x="229" y="81"/>
                  </a:lnTo>
                  <a:lnTo>
                    <a:pt x="246" y="83"/>
                  </a:lnTo>
                  <a:lnTo>
                    <a:pt x="279" y="89"/>
                  </a:lnTo>
                  <a:lnTo>
                    <a:pt x="311" y="97"/>
                  </a:lnTo>
                  <a:lnTo>
                    <a:pt x="328" y="99"/>
                  </a:lnTo>
                  <a:lnTo>
                    <a:pt x="343" y="102"/>
                  </a:lnTo>
                  <a:lnTo>
                    <a:pt x="360" y="104"/>
                  </a:lnTo>
                  <a:lnTo>
                    <a:pt x="376" y="103"/>
                  </a:lnTo>
                  <a:lnTo>
                    <a:pt x="347" y="103"/>
                  </a:lnTo>
                  <a:close/>
                </a:path>
              </a:pathLst>
            </a:custGeom>
            <a:solidFill>
              <a:srgbClr val="F5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75">
              <a:extLst>
                <a:ext uri="{FF2B5EF4-FFF2-40B4-BE49-F238E27FC236}">
                  <a16:creationId xmlns:a16="http://schemas.microsoft.com/office/drawing/2014/main" id="{E0F90E9D-5FCB-434F-8B15-B94DF36EC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63" y="3106738"/>
              <a:ext cx="66675" cy="114300"/>
            </a:xfrm>
            <a:custGeom>
              <a:avLst/>
              <a:gdLst>
                <a:gd name="T0" fmla="*/ 2147483647 w 247"/>
                <a:gd name="T1" fmla="*/ 0 h 434"/>
                <a:gd name="T2" fmla="*/ 2147483647 w 247"/>
                <a:gd name="T3" fmla="*/ 2147483647 h 434"/>
                <a:gd name="T4" fmla="*/ 2147483647 w 247"/>
                <a:gd name="T5" fmla="*/ 2147483647 h 434"/>
                <a:gd name="T6" fmla="*/ 2147483647 w 247"/>
                <a:gd name="T7" fmla="*/ 2147483647 h 434"/>
                <a:gd name="T8" fmla="*/ 2147483647 w 247"/>
                <a:gd name="T9" fmla="*/ 2147483647 h 434"/>
                <a:gd name="T10" fmla="*/ 2147483647 w 247"/>
                <a:gd name="T11" fmla="*/ 2147483647 h 434"/>
                <a:gd name="T12" fmla="*/ 2147483647 w 247"/>
                <a:gd name="T13" fmla="*/ 2147483647 h 434"/>
                <a:gd name="T14" fmla="*/ 2147483647 w 247"/>
                <a:gd name="T15" fmla="*/ 2147483647 h 434"/>
                <a:gd name="T16" fmla="*/ 2147483647 w 247"/>
                <a:gd name="T17" fmla="*/ 2147483647 h 434"/>
                <a:gd name="T18" fmla="*/ 2147483647 w 247"/>
                <a:gd name="T19" fmla="*/ 2147483647 h 434"/>
                <a:gd name="T20" fmla="*/ 2147483647 w 247"/>
                <a:gd name="T21" fmla="*/ 2147483647 h 434"/>
                <a:gd name="T22" fmla="*/ 2147483647 w 247"/>
                <a:gd name="T23" fmla="*/ 2147483647 h 434"/>
                <a:gd name="T24" fmla="*/ 2147483647 w 247"/>
                <a:gd name="T25" fmla="*/ 2147483647 h 434"/>
                <a:gd name="T26" fmla="*/ 2147483647 w 247"/>
                <a:gd name="T27" fmla="*/ 2147483647 h 434"/>
                <a:gd name="T28" fmla="*/ 2147483647 w 247"/>
                <a:gd name="T29" fmla="*/ 2147483647 h 434"/>
                <a:gd name="T30" fmla="*/ 2147483647 w 247"/>
                <a:gd name="T31" fmla="*/ 2147483647 h 434"/>
                <a:gd name="T32" fmla="*/ 2147483647 w 247"/>
                <a:gd name="T33" fmla="*/ 2147483647 h 434"/>
                <a:gd name="T34" fmla="*/ 2147483647 w 247"/>
                <a:gd name="T35" fmla="*/ 2147483647 h 434"/>
                <a:gd name="T36" fmla="*/ 2147483647 w 247"/>
                <a:gd name="T37" fmla="*/ 2147483647 h 434"/>
                <a:gd name="T38" fmla="*/ 2147483647 w 247"/>
                <a:gd name="T39" fmla="*/ 2147483647 h 434"/>
                <a:gd name="T40" fmla="*/ 2147483647 w 247"/>
                <a:gd name="T41" fmla="*/ 2147483647 h 434"/>
                <a:gd name="T42" fmla="*/ 2147483647 w 247"/>
                <a:gd name="T43" fmla="*/ 2147483647 h 434"/>
                <a:gd name="T44" fmla="*/ 2147483647 w 247"/>
                <a:gd name="T45" fmla="*/ 2147483647 h 434"/>
                <a:gd name="T46" fmla="*/ 2147483647 w 247"/>
                <a:gd name="T47" fmla="*/ 2147483647 h 434"/>
                <a:gd name="T48" fmla="*/ 2147483647 w 247"/>
                <a:gd name="T49" fmla="*/ 2147483647 h 434"/>
                <a:gd name="T50" fmla="*/ 2147483647 w 247"/>
                <a:gd name="T51" fmla="*/ 2147483647 h 434"/>
                <a:gd name="T52" fmla="*/ 2147483647 w 247"/>
                <a:gd name="T53" fmla="*/ 2147483647 h 434"/>
                <a:gd name="T54" fmla="*/ 2147483647 w 247"/>
                <a:gd name="T55" fmla="*/ 2147483647 h 434"/>
                <a:gd name="T56" fmla="*/ 2147483647 w 247"/>
                <a:gd name="T57" fmla="*/ 2147483647 h 434"/>
                <a:gd name="T58" fmla="*/ 2147483647 w 247"/>
                <a:gd name="T59" fmla="*/ 2147483647 h 434"/>
                <a:gd name="T60" fmla="*/ 2147483647 w 247"/>
                <a:gd name="T61" fmla="*/ 2147483647 h 434"/>
                <a:gd name="T62" fmla="*/ 2147483647 w 247"/>
                <a:gd name="T63" fmla="*/ 2147483647 h 434"/>
                <a:gd name="T64" fmla="*/ 2147483647 w 247"/>
                <a:gd name="T65" fmla="*/ 2147483647 h 434"/>
                <a:gd name="T66" fmla="*/ 2147483647 w 247"/>
                <a:gd name="T67" fmla="*/ 2147483647 h 434"/>
                <a:gd name="T68" fmla="*/ 2147483647 w 247"/>
                <a:gd name="T69" fmla="*/ 2147483647 h 434"/>
                <a:gd name="T70" fmla="*/ 2147483647 w 247"/>
                <a:gd name="T71" fmla="*/ 2147483647 h 434"/>
                <a:gd name="T72" fmla="*/ 2147483647 w 247"/>
                <a:gd name="T73" fmla="*/ 2147483647 h 434"/>
                <a:gd name="T74" fmla="*/ 2147483647 w 247"/>
                <a:gd name="T75" fmla="*/ 2147483647 h 434"/>
                <a:gd name="T76" fmla="*/ 2147483647 w 247"/>
                <a:gd name="T77" fmla="*/ 2147483647 h 434"/>
                <a:gd name="T78" fmla="*/ 2147483647 w 247"/>
                <a:gd name="T79" fmla="*/ 2147483647 h 434"/>
                <a:gd name="T80" fmla="*/ 2147483647 w 247"/>
                <a:gd name="T81" fmla="*/ 2147483647 h 434"/>
                <a:gd name="T82" fmla="*/ 2147483647 w 247"/>
                <a:gd name="T83" fmla="*/ 2147483647 h 434"/>
                <a:gd name="T84" fmla="*/ 2147483647 w 247"/>
                <a:gd name="T85" fmla="*/ 2147483647 h 434"/>
                <a:gd name="T86" fmla="*/ 2147483647 w 247"/>
                <a:gd name="T87" fmla="*/ 2147483647 h 434"/>
                <a:gd name="T88" fmla="*/ 2147483647 w 247"/>
                <a:gd name="T89" fmla="*/ 2147483647 h 434"/>
                <a:gd name="T90" fmla="*/ 0 w 247"/>
                <a:gd name="T91" fmla="*/ 2147483647 h 434"/>
                <a:gd name="T92" fmla="*/ 0 w 247"/>
                <a:gd name="T93" fmla="*/ 2147483647 h 434"/>
                <a:gd name="T94" fmla="*/ 2147483647 w 247"/>
                <a:gd name="T95" fmla="*/ 2147483647 h 434"/>
                <a:gd name="T96" fmla="*/ 2147483647 w 247"/>
                <a:gd name="T97" fmla="*/ 2147483647 h 434"/>
                <a:gd name="T98" fmla="*/ 2147483647 w 247"/>
                <a:gd name="T99" fmla="*/ 2147483647 h 434"/>
                <a:gd name="T100" fmla="*/ 2147483647 w 247"/>
                <a:gd name="T101" fmla="*/ 2147483647 h 434"/>
                <a:gd name="T102" fmla="*/ 2147483647 w 247"/>
                <a:gd name="T103" fmla="*/ 2147483647 h 434"/>
                <a:gd name="T104" fmla="*/ 2147483647 w 247"/>
                <a:gd name="T105" fmla="*/ 2147483647 h 434"/>
                <a:gd name="T106" fmla="*/ 2147483647 w 247"/>
                <a:gd name="T107" fmla="*/ 2147483647 h 434"/>
                <a:gd name="T108" fmla="*/ 2147483647 w 247"/>
                <a:gd name="T109" fmla="*/ 2147483647 h 434"/>
                <a:gd name="T110" fmla="*/ 2147483647 w 247"/>
                <a:gd name="T111" fmla="*/ 2147483647 h 434"/>
                <a:gd name="T112" fmla="*/ 2147483647 w 247"/>
                <a:gd name="T113" fmla="*/ 2147483647 h 434"/>
                <a:gd name="T114" fmla="*/ 2147483647 w 247"/>
                <a:gd name="T115" fmla="*/ 2147483647 h 434"/>
                <a:gd name="T116" fmla="*/ 2147483647 w 247"/>
                <a:gd name="T117" fmla="*/ 2147483647 h 434"/>
                <a:gd name="T118" fmla="*/ 2147483647 w 247"/>
                <a:gd name="T119" fmla="*/ 2147483647 h 434"/>
                <a:gd name="T120" fmla="*/ 2147483647 w 247"/>
                <a:gd name="T121" fmla="*/ 2147483647 h 434"/>
                <a:gd name="T122" fmla="*/ 2147483647 w 247"/>
                <a:gd name="T123" fmla="*/ 0 h 4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7" h="434">
                  <a:moveTo>
                    <a:pt x="161" y="0"/>
                  </a:moveTo>
                  <a:lnTo>
                    <a:pt x="162" y="9"/>
                  </a:lnTo>
                  <a:lnTo>
                    <a:pt x="164" y="18"/>
                  </a:lnTo>
                  <a:lnTo>
                    <a:pt x="166" y="25"/>
                  </a:lnTo>
                  <a:lnTo>
                    <a:pt x="169" y="34"/>
                  </a:lnTo>
                  <a:lnTo>
                    <a:pt x="172" y="42"/>
                  </a:lnTo>
                  <a:lnTo>
                    <a:pt x="177" y="50"/>
                  </a:lnTo>
                  <a:lnTo>
                    <a:pt x="181" y="56"/>
                  </a:lnTo>
                  <a:lnTo>
                    <a:pt x="187" y="63"/>
                  </a:lnTo>
                  <a:lnTo>
                    <a:pt x="199" y="75"/>
                  </a:lnTo>
                  <a:lnTo>
                    <a:pt x="213" y="86"/>
                  </a:lnTo>
                  <a:lnTo>
                    <a:pt x="229" y="96"/>
                  </a:lnTo>
                  <a:lnTo>
                    <a:pt x="247" y="105"/>
                  </a:lnTo>
                  <a:lnTo>
                    <a:pt x="231" y="125"/>
                  </a:lnTo>
                  <a:lnTo>
                    <a:pt x="218" y="146"/>
                  </a:lnTo>
                  <a:lnTo>
                    <a:pt x="206" y="166"/>
                  </a:lnTo>
                  <a:lnTo>
                    <a:pt x="197" y="186"/>
                  </a:lnTo>
                  <a:lnTo>
                    <a:pt x="189" y="205"/>
                  </a:lnTo>
                  <a:lnTo>
                    <a:pt x="182" y="224"/>
                  </a:lnTo>
                  <a:lnTo>
                    <a:pt x="179" y="244"/>
                  </a:lnTo>
                  <a:lnTo>
                    <a:pt x="177" y="264"/>
                  </a:lnTo>
                  <a:lnTo>
                    <a:pt x="176" y="284"/>
                  </a:lnTo>
                  <a:lnTo>
                    <a:pt x="177" y="304"/>
                  </a:lnTo>
                  <a:lnTo>
                    <a:pt x="179" y="324"/>
                  </a:lnTo>
                  <a:lnTo>
                    <a:pt x="183" y="345"/>
                  </a:lnTo>
                  <a:lnTo>
                    <a:pt x="189" y="367"/>
                  </a:lnTo>
                  <a:lnTo>
                    <a:pt x="197" y="388"/>
                  </a:lnTo>
                  <a:lnTo>
                    <a:pt x="204" y="411"/>
                  </a:lnTo>
                  <a:lnTo>
                    <a:pt x="214" y="434"/>
                  </a:lnTo>
                  <a:lnTo>
                    <a:pt x="192" y="432"/>
                  </a:lnTo>
                  <a:lnTo>
                    <a:pt x="171" y="427"/>
                  </a:lnTo>
                  <a:lnTo>
                    <a:pt x="150" y="423"/>
                  </a:lnTo>
                  <a:lnTo>
                    <a:pt x="132" y="416"/>
                  </a:lnTo>
                  <a:lnTo>
                    <a:pt x="114" y="409"/>
                  </a:lnTo>
                  <a:lnTo>
                    <a:pt x="97" y="400"/>
                  </a:lnTo>
                  <a:lnTo>
                    <a:pt x="82" y="390"/>
                  </a:lnTo>
                  <a:lnTo>
                    <a:pt x="68" y="379"/>
                  </a:lnTo>
                  <a:lnTo>
                    <a:pt x="55" y="367"/>
                  </a:lnTo>
                  <a:lnTo>
                    <a:pt x="43" y="353"/>
                  </a:lnTo>
                  <a:lnTo>
                    <a:pt x="33" y="340"/>
                  </a:lnTo>
                  <a:lnTo>
                    <a:pt x="24" y="326"/>
                  </a:lnTo>
                  <a:lnTo>
                    <a:pt x="17" y="311"/>
                  </a:lnTo>
                  <a:lnTo>
                    <a:pt x="10" y="296"/>
                  </a:lnTo>
                  <a:lnTo>
                    <a:pt x="6" y="281"/>
                  </a:lnTo>
                  <a:lnTo>
                    <a:pt x="2" y="264"/>
                  </a:lnTo>
                  <a:lnTo>
                    <a:pt x="0" y="249"/>
                  </a:lnTo>
                  <a:lnTo>
                    <a:pt x="0" y="232"/>
                  </a:lnTo>
                  <a:lnTo>
                    <a:pt x="1" y="215"/>
                  </a:lnTo>
                  <a:lnTo>
                    <a:pt x="4" y="200"/>
                  </a:lnTo>
                  <a:lnTo>
                    <a:pt x="8" y="183"/>
                  </a:lnTo>
                  <a:lnTo>
                    <a:pt x="13" y="168"/>
                  </a:lnTo>
                  <a:lnTo>
                    <a:pt x="20" y="152"/>
                  </a:lnTo>
                  <a:lnTo>
                    <a:pt x="30" y="137"/>
                  </a:lnTo>
                  <a:lnTo>
                    <a:pt x="40" y="123"/>
                  </a:lnTo>
                  <a:lnTo>
                    <a:pt x="52" y="109"/>
                  </a:lnTo>
                  <a:lnTo>
                    <a:pt x="66" y="96"/>
                  </a:lnTo>
                  <a:lnTo>
                    <a:pt x="82" y="83"/>
                  </a:lnTo>
                  <a:lnTo>
                    <a:pt x="98" y="72"/>
                  </a:lnTo>
                  <a:lnTo>
                    <a:pt x="118" y="61"/>
                  </a:lnTo>
                  <a:lnTo>
                    <a:pt x="138" y="52"/>
                  </a:lnTo>
                  <a:lnTo>
                    <a:pt x="161" y="4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5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76">
              <a:extLst>
                <a:ext uri="{FF2B5EF4-FFF2-40B4-BE49-F238E27FC236}">
                  <a16:creationId xmlns:a16="http://schemas.microsoft.com/office/drawing/2014/main" id="{2DD576DE-394F-4C70-A356-0101D3352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563938"/>
              <a:ext cx="127000" cy="212725"/>
            </a:xfrm>
            <a:custGeom>
              <a:avLst/>
              <a:gdLst>
                <a:gd name="T0" fmla="*/ 2147483647 w 479"/>
                <a:gd name="T1" fmla="*/ 2147483647 h 804"/>
                <a:gd name="T2" fmla="*/ 2147483647 w 479"/>
                <a:gd name="T3" fmla="*/ 2147483647 h 804"/>
                <a:gd name="T4" fmla="*/ 2147483647 w 479"/>
                <a:gd name="T5" fmla="*/ 2147483647 h 804"/>
                <a:gd name="T6" fmla="*/ 2147483647 w 479"/>
                <a:gd name="T7" fmla="*/ 2147483647 h 804"/>
                <a:gd name="T8" fmla="*/ 2147483647 w 479"/>
                <a:gd name="T9" fmla="*/ 2147483647 h 804"/>
                <a:gd name="T10" fmla="*/ 2147483647 w 479"/>
                <a:gd name="T11" fmla="*/ 2147483647 h 804"/>
                <a:gd name="T12" fmla="*/ 2147483647 w 479"/>
                <a:gd name="T13" fmla="*/ 0 h 804"/>
                <a:gd name="T14" fmla="*/ 2147483647 w 479"/>
                <a:gd name="T15" fmla="*/ 2147483647 h 804"/>
                <a:gd name="T16" fmla="*/ 2147483647 w 479"/>
                <a:gd name="T17" fmla="*/ 2147483647 h 804"/>
                <a:gd name="T18" fmla="*/ 2147483647 w 479"/>
                <a:gd name="T19" fmla="*/ 2147483647 h 804"/>
                <a:gd name="T20" fmla="*/ 2147483647 w 479"/>
                <a:gd name="T21" fmla="*/ 2147483647 h 804"/>
                <a:gd name="T22" fmla="*/ 2147483647 w 479"/>
                <a:gd name="T23" fmla="*/ 2147483647 h 804"/>
                <a:gd name="T24" fmla="*/ 2147483647 w 479"/>
                <a:gd name="T25" fmla="*/ 2147483647 h 804"/>
                <a:gd name="T26" fmla="*/ 2147483647 w 479"/>
                <a:gd name="T27" fmla="*/ 2147483647 h 804"/>
                <a:gd name="T28" fmla="*/ 2147483647 w 479"/>
                <a:gd name="T29" fmla="*/ 2147483647 h 804"/>
                <a:gd name="T30" fmla="*/ 2147483647 w 479"/>
                <a:gd name="T31" fmla="*/ 2147483647 h 804"/>
                <a:gd name="T32" fmla="*/ 2147483647 w 479"/>
                <a:gd name="T33" fmla="*/ 2147483647 h 804"/>
                <a:gd name="T34" fmla="*/ 2147483647 w 479"/>
                <a:gd name="T35" fmla="*/ 2147483647 h 804"/>
                <a:gd name="T36" fmla="*/ 2147483647 w 479"/>
                <a:gd name="T37" fmla="*/ 2147483647 h 804"/>
                <a:gd name="T38" fmla="*/ 2147483647 w 479"/>
                <a:gd name="T39" fmla="*/ 2147483647 h 804"/>
                <a:gd name="T40" fmla="*/ 2147483647 w 479"/>
                <a:gd name="T41" fmla="*/ 2147483647 h 804"/>
                <a:gd name="T42" fmla="*/ 2147483647 w 479"/>
                <a:gd name="T43" fmla="*/ 2147483647 h 804"/>
                <a:gd name="T44" fmla="*/ 2147483647 w 479"/>
                <a:gd name="T45" fmla="*/ 2147483647 h 804"/>
                <a:gd name="T46" fmla="*/ 2147483647 w 479"/>
                <a:gd name="T47" fmla="*/ 2147483647 h 804"/>
                <a:gd name="T48" fmla="*/ 2147483647 w 479"/>
                <a:gd name="T49" fmla="*/ 2147483647 h 804"/>
                <a:gd name="T50" fmla="*/ 2147483647 w 479"/>
                <a:gd name="T51" fmla="*/ 2147483647 h 804"/>
                <a:gd name="T52" fmla="*/ 2147483647 w 479"/>
                <a:gd name="T53" fmla="*/ 2147483647 h 804"/>
                <a:gd name="T54" fmla="*/ 2147483647 w 479"/>
                <a:gd name="T55" fmla="*/ 2147483647 h 804"/>
                <a:gd name="T56" fmla="*/ 2147483647 w 479"/>
                <a:gd name="T57" fmla="*/ 2147483647 h 804"/>
                <a:gd name="T58" fmla="*/ 2147483647 w 479"/>
                <a:gd name="T59" fmla="*/ 2147483647 h 804"/>
                <a:gd name="T60" fmla="*/ 2147483647 w 479"/>
                <a:gd name="T61" fmla="*/ 2147483647 h 804"/>
                <a:gd name="T62" fmla="*/ 2147483647 w 479"/>
                <a:gd name="T63" fmla="*/ 2147483647 h 804"/>
                <a:gd name="T64" fmla="*/ 2147483647 w 479"/>
                <a:gd name="T65" fmla="*/ 2147483647 h 804"/>
                <a:gd name="T66" fmla="*/ 2147483647 w 479"/>
                <a:gd name="T67" fmla="*/ 2147483647 h 804"/>
                <a:gd name="T68" fmla="*/ 2147483647 w 479"/>
                <a:gd name="T69" fmla="*/ 2147483647 h 804"/>
                <a:gd name="T70" fmla="*/ 2147483647 w 479"/>
                <a:gd name="T71" fmla="*/ 2147483647 h 804"/>
                <a:gd name="T72" fmla="*/ 2147483647 w 479"/>
                <a:gd name="T73" fmla="*/ 2147483647 h 804"/>
                <a:gd name="T74" fmla="*/ 2147483647 w 479"/>
                <a:gd name="T75" fmla="*/ 2147483647 h 804"/>
                <a:gd name="T76" fmla="*/ 2147483647 w 479"/>
                <a:gd name="T77" fmla="*/ 2147483647 h 804"/>
                <a:gd name="T78" fmla="*/ 2147483647 w 479"/>
                <a:gd name="T79" fmla="*/ 2147483647 h 804"/>
                <a:gd name="T80" fmla="*/ 2147483647 w 479"/>
                <a:gd name="T81" fmla="*/ 2147483647 h 804"/>
                <a:gd name="T82" fmla="*/ 2147483647 w 479"/>
                <a:gd name="T83" fmla="*/ 2147483647 h 804"/>
                <a:gd name="T84" fmla="*/ 2147483647 w 479"/>
                <a:gd name="T85" fmla="*/ 2147483647 h 804"/>
                <a:gd name="T86" fmla="*/ 2147483647 w 479"/>
                <a:gd name="T87" fmla="*/ 2147483647 h 8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9" h="804">
                  <a:moveTo>
                    <a:pt x="47" y="451"/>
                  </a:moveTo>
                  <a:lnTo>
                    <a:pt x="46" y="428"/>
                  </a:lnTo>
                  <a:lnTo>
                    <a:pt x="41" y="397"/>
                  </a:lnTo>
                  <a:lnTo>
                    <a:pt x="34" y="361"/>
                  </a:lnTo>
                  <a:lnTo>
                    <a:pt x="26" y="322"/>
                  </a:lnTo>
                  <a:lnTo>
                    <a:pt x="19" y="279"/>
                  </a:lnTo>
                  <a:lnTo>
                    <a:pt x="11" y="236"/>
                  </a:lnTo>
                  <a:lnTo>
                    <a:pt x="5" y="193"/>
                  </a:lnTo>
                  <a:lnTo>
                    <a:pt x="1" y="151"/>
                  </a:lnTo>
                  <a:lnTo>
                    <a:pt x="0" y="130"/>
                  </a:lnTo>
                  <a:lnTo>
                    <a:pt x="0" y="111"/>
                  </a:lnTo>
                  <a:lnTo>
                    <a:pt x="1" y="92"/>
                  </a:lnTo>
                  <a:lnTo>
                    <a:pt x="2" y="76"/>
                  </a:lnTo>
                  <a:lnTo>
                    <a:pt x="5" y="60"/>
                  </a:lnTo>
                  <a:lnTo>
                    <a:pt x="10" y="46"/>
                  </a:lnTo>
                  <a:lnTo>
                    <a:pt x="15" y="33"/>
                  </a:lnTo>
                  <a:lnTo>
                    <a:pt x="23" y="22"/>
                  </a:lnTo>
                  <a:lnTo>
                    <a:pt x="32" y="13"/>
                  </a:lnTo>
                  <a:lnTo>
                    <a:pt x="42" y="6"/>
                  </a:lnTo>
                  <a:lnTo>
                    <a:pt x="55" y="2"/>
                  </a:lnTo>
                  <a:lnTo>
                    <a:pt x="68" y="0"/>
                  </a:lnTo>
                  <a:lnTo>
                    <a:pt x="85" y="0"/>
                  </a:lnTo>
                  <a:lnTo>
                    <a:pt x="104" y="3"/>
                  </a:lnTo>
                  <a:lnTo>
                    <a:pt x="123" y="10"/>
                  </a:lnTo>
                  <a:lnTo>
                    <a:pt x="147" y="18"/>
                  </a:lnTo>
                  <a:lnTo>
                    <a:pt x="152" y="23"/>
                  </a:lnTo>
                  <a:lnTo>
                    <a:pt x="159" y="27"/>
                  </a:lnTo>
                  <a:lnTo>
                    <a:pt x="164" y="33"/>
                  </a:lnTo>
                  <a:lnTo>
                    <a:pt x="169" y="39"/>
                  </a:lnTo>
                  <a:lnTo>
                    <a:pt x="177" y="55"/>
                  </a:lnTo>
                  <a:lnTo>
                    <a:pt x="186" y="70"/>
                  </a:lnTo>
                  <a:lnTo>
                    <a:pt x="195" y="88"/>
                  </a:lnTo>
                  <a:lnTo>
                    <a:pt x="204" y="103"/>
                  </a:lnTo>
                  <a:lnTo>
                    <a:pt x="208" y="111"/>
                  </a:lnTo>
                  <a:lnTo>
                    <a:pt x="214" y="118"/>
                  </a:lnTo>
                  <a:lnTo>
                    <a:pt x="219" y="123"/>
                  </a:lnTo>
                  <a:lnTo>
                    <a:pt x="225" y="129"/>
                  </a:lnTo>
                  <a:lnTo>
                    <a:pt x="232" y="133"/>
                  </a:lnTo>
                  <a:lnTo>
                    <a:pt x="239" y="137"/>
                  </a:lnTo>
                  <a:lnTo>
                    <a:pt x="247" y="140"/>
                  </a:lnTo>
                  <a:lnTo>
                    <a:pt x="256" y="142"/>
                  </a:lnTo>
                  <a:lnTo>
                    <a:pt x="272" y="145"/>
                  </a:lnTo>
                  <a:lnTo>
                    <a:pt x="291" y="149"/>
                  </a:lnTo>
                  <a:lnTo>
                    <a:pt x="310" y="152"/>
                  </a:lnTo>
                  <a:lnTo>
                    <a:pt x="329" y="156"/>
                  </a:lnTo>
                  <a:lnTo>
                    <a:pt x="338" y="160"/>
                  </a:lnTo>
                  <a:lnTo>
                    <a:pt x="346" y="164"/>
                  </a:lnTo>
                  <a:lnTo>
                    <a:pt x="355" y="170"/>
                  </a:lnTo>
                  <a:lnTo>
                    <a:pt x="364" y="175"/>
                  </a:lnTo>
                  <a:lnTo>
                    <a:pt x="378" y="187"/>
                  </a:lnTo>
                  <a:lnTo>
                    <a:pt x="392" y="203"/>
                  </a:lnTo>
                  <a:lnTo>
                    <a:pt x="403" y="218"/>
                  </a:lnTo>
                  <a:lnTo>
                    <a:pt x="414" y="236"/>
                  </a:lnTo>
                  <a:lnTo>
                    <a:pt x="424" y="256"/>
                  </a:lnTo>
                  <a:lnTo>
                    <a:pt x="431" y="275"/>
                  </a:lnTo>
                  <a:lnTo>
                    <a:pt x="437" y="294"/>
                  </a:lnTo>
                  <a:lnTo>
                    <a:pt x="440" y="314"/>
                  </a:lnTo>
                  <a:lnTo>
                    <a:pt x="441" y="325"/>
                  </a:lnTo>
                  <a:lnTo>
                    <a:pt x="442" y="334"/>
                  </a:lnTo>
                  <a:lnTo>
                    <a:pt x="441" y="344"/>
                  </a:lnTo>
                  <a:lnTo>
                    <a:pt x="441" y="354"/>
                  </a:lnTo>
                  <a:lnTo>
                    <a:pt x="439" y="363"/>
                  </a:lnTo>
                  <a:lnTo>
                    <a:pt x="437" y="373"/>
                  </a:lnTo>
                  <a:lnTo>
                    <a:pt x="434" y="382"/>
                  </a:lnTo>
                  <a:lnTo>
                    <a:pt x="430" y="389"/>
                  </a:lnTo>
                  <a:lnTo>
                    <a:pt x="426" y="398"/>
                  </a:lnTo>
                  <a:lnTo>
                    <a:pt x="420" y="406"/>
                  </a:lnTo>
                  <a:lnTo>
                    <a:pt x="414" y="413"/>
                  </a:lnTo>
                  <a:lnTo>
                    <a:pt x="407" y="419"/>
                  </a:lnTo>
                  <a:lnTo>
                    <a:pt x="398" y="426"/>
                  </a:lnTo>
                  <a:lnTo>
                    <a:pt x="389" y="431"/>
                  </a:lnTo>
                  <a:lnTo>
                    <a:pt x="379" y="436"/>
                  </a:lnTo>
                  <a:lnTo>
                    <a:pt x="368" y="440"/>
                  </a:lnTo>
                  <a:lnTo>
                    <a:pt x="384" y="470"/>
                  </a:lnTo>
                  <a:lnTo>
                    <a:pt x="404" y="507"/>
                  </a:lnTo>
                  <a:lnTo>
                    <a:pt x="427" y="548"/>
                  </a:lnTo>
                  <a:lnTo>
                    <a:pt x="448" y="594"/>
                  </a:lnTo>
                  <a:lnTo>
                    <a:pt x="457" y="616"/>
                  </a:lnTo>
                  <a:lnTo>
                    <a:pt x="466" y="639"/>
                  </a:lnTo>
                  <a:lnTo>
                    <a:pt x="472" y="661"/>
                  </a:lnTo>
                  <a:lnTo>
                    <a:pt x="477" y="682"/>
                  </a:lnTo>
                  <a:lnTo>
                    <a:pt x="478" y="693"/>
                  </a:lnTo>
                  <a:lnTo>
                    <a:pt x="479" y="703"/>
                  </a:lnTo>
                  <a:lnTo>
                    <a:pt x="479" y="713"/>
                  </a:lnTo>
                  <a:lnTo>
                    <a:pt x="478" y="722"/>
                  </a:lnTo>
                  <a:lnTo>
                    <a:pt x="477" y="731"/>
                  </a:lnTo>
                  <a:lnTo>
                    <a:pt x="473" y="740"/>
                  </a:lnTo>
                  <a:lnTo>
                    <a:pt x="471" y="747"/>
                  </a:lnTo>
                  <a:lnTo>
                    <a:pt x="467" y="755"/>
                  </a:lnTo>
                  <a:lnTo>
                    <a:pt x="459" y="766"/>
                  </a:lnTo>
                  <a:lnTo>
                    <a:pt x="450" y="776"/>
                  </a:lnTo>
                  <a:lnTo>
                    <a:pt x="442" y="784"/>
                  </a:lnTo>
                  <a:lnTo>
                    <a:pt x="434" y="790"/>
                  </a:lnTo>
                  <a:lnTo>
                    <a:pt x="426" y="796"/>
                  </a:lnTo>
                  <a:lnTo>
                    <a:pt x="417" y="799"/>
                  </a:lnTo>
                  <a:lnTo>
                    <a:pt x="408" y="801"/>
                  </a:lnTo>
                  <a:lnTo>
                    <a:pt x="399" y="802"/>
                  </a:lnTo>
                  <a:lnTo>
                    <a:pt x="391" y="804"/>
                  </a:lnTo>
                  <a:lnTo>
                    <a:pt x="382" y="802"/>
                  </a:lnTo>
                  <a:lnTo>
                    <a:pt x="373" y="800"/>
                  </a:lnTo>
                  <a:lnTo>
                    <a:pt x="364" y="798"/>
                  </a:lnTo>
                  <a:lnTo>
                    <a:pt x="355" y="794"/>
                  </a:lnTo>
                  <a:lnTo>
                    <a:pt x="346" y="789"/>
                  </a:lnTo>
                  <a:lnTo>
                    <a:pt x="338" y="785"/>
                  </a:lnTo>
                  <a:lnTo>
                    <a:pt x="329" y="779"/>
                  </a:lnTo>
                  <a:lnTo>
                    <a:pt x="311" y="766"/>
                  </a:lnTo>
                  <a:lnTo>
                    <a:pt x="294" y="752"/>
                  </a:lnTo>
                  <a:lnTo>
                    <a:pt x="278" y="735"/>
                  </a:lnTo>
                  <a:lnTo>
                    <a:pt x="262" y="720"/>
                  </a:lnTo>
                  <a:lnTo>
                    <a:pt x="233" y="688"/>
                  </a:lnTo>
                  <a:lnTo>
                    <a:pt x="208" y="661"/>
                  </a:lnTo>
                  <a:lnTo>
                    <a:pt x="197" y="684"/>
                  </a:lnTo>
                  <a:lnTo>
                    <a:pt x="189" y="703"/>
                  </a:lnTo>
                  <a:lnTo>
                    <a:pt x="179" y="717"/>
                  </a:lnTo>
                  <a:lnTo>
                    <a:pt x="170" y="727"/>
                  </a:lnTo>
                  <a:lnTo>
                    <a:pt x="162" y="733"/>
                  </a:lnTo>
                  <a:lnTo>
                    <a:pt x="153" y="736"/>
                  </a:lnTo>
                  <a:lnTo>
                    <a:pt x="145" y="735"/>
                  </a:lnTo>
                  <a:lnTo>
                    <a:pt x="139" y="731"/>
                  </a:lnTo>
                  <a:lnTo>
                    <a:pt x="131" y="724"/>
                  </a:lnTo>
                  <a:lnTo>
                    <a:pt x="124" y="715"/>
                  </a:lnTo>
                  <a:lnTo>
                    <a:pt x="118" y="703"/>
                  </a:lnTo>
                  <a:lnTo>
                    <a:pt x="112" y="689"/>
                  </a:lnTo>
                  <a:lnTo>
                    <a:pt x="106" y="673"/>
                  </a:lnTo>
                  <a:lnTo>
                    <a:pt x="101" y="656"/>
                  </a:lnTo>
                  <a:lnTo>
                    <a:pt x="96" y="637"/>
                  </a:lnTo>
                  <a:lnTo>
                    <a:pt x="90" y="617"/>
                  </a:lnTo>
                  <a:lnTo>
                    <a:pt x="81" y="575"/>
                  </a:lnTo>
                  <a:lnTo>
                    <a:pt x="74" y="531"/>
                  </a:lnTo>
                  <a:lnTo>
                    <a:pt x="67" y="488"/>
                  </a:lnTo>
                  <a:lnTo>
                    <a:pt x="62" y="447"/>
                  </a:lnTo>
                  <a:lnTo>
                    <a:pt x="53" y="382"/>
                  </a:lnTo>
                  <a:lnTo>
                    <a:pt x="47" y="350"/>
                  </a:lnTo>
                  <a:lnTo>
                    <a:pt x="47" y="451"/>
                  </a:lnTo>
                  <a:close/>
                </a:path>
              </a:pathLst>
            </a:custGeom>
            <a:solidFill>
              <a:srgbClr val="F5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7">
              <a:extLst>
                <a:ext uri="{FF2B5EF4-FFF2-40B4-BE49-F238E27FC236}">
                  <a16:creationId xmlns:a16="http://schemas.microsoft.com/office/drawing/2014/main" id="{EBE04880-1F54-4CAB-ADCC-0F48D240A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38" y="3790950"/>
              <a:ext cx="234950" cy="204787"/>
            </a:xfrm>
            <a:custGeom>
              <a:avLst/>
              <a:gdLst>
                <a:gd name="T0" fmla="*/ 2147483647 w 887"/>
                <a:gd name="T1" fmla="*/ 2147483647 h 777"/>
                <a:gd name="T2" fmla="*/ 2147483647 w 887"/>
                <a:gd name="T3" fmla="*/ 2147483647 h 777"/>
                <a:gd name="T4" fmla="*/ 2147483647 w 887"/>
                <a:gd name="T5" fmla="*/ 2147483647 h 777"/>
                <a:gd name="T6" fmla="*/ 2147483647 w 887"/>
                <a:gd name="T7" fmla="*/ 2147483647 h 777"/>
                <a:gd name="T8" fmla="*/ 2147483647 w 887"/>
                <a:gd name="T9" fmla="*/ 2147483647 h 777"/>
                <a:gd name="T10" fmla="*/ 2147483647 w 887"/>
                <a:gd name="T11" fmla="*/ 2147483647 h 777"/>
                <a:gd name="T12" fmla="*/ 2147483647 w 887"/>
                <a:gd name="T13" fmla="*/ 2147483647 h 777"/>
                <a:gd name="T14" fmla="*/ 2147483647 w 887"/>
                <a:gd name="T15" fmla="*/ 2147483647 h 777"/>
                <a:gd name="T16" fmla="*/ 2147483647 w 887"/>
                <a:gd name="T17" fmla="*/ 2147483647 h 777"/>
                <a:gd name="T18" fmla="*/ 2147483647 w 887"/>
                <a:gd name="T19" fmla="*/ 2147483647 h 777"/>
                <a:gd name="T20" fmla="*/ 2147483647 w 887"/>
                <a:gd name="T21" fmla="*/ 2147483647 h 777"/>
                <a:gd name="T22" fmla="*/ 2147483647 w 887"/>
                <a:gd name="T23" fmla="*/ 2147483647 h 777"/>
                <a:gd name="T24" fmla="*/ 2147483647 w 887"/>
                <a:gd name="T25" fmla="*/ 2147483647 h 777"/>
                <a:gd name="T26" fmla="*/ 2147483647 w 887"/>
                <a:gd name="T27" fmla="*/ 2147483647 h 777"/>
                <a:gd name="T28" fmla="*/ 2147483647 w 887"/>
                <a:gd name="T29" fmla="*/ 2147483647 h 777"/>
                <a:gd name="T30" fmla="*/ 2147483647 w 887"/>
                <a:gd name="T31" fmla="*/ 2147483647 h 777"/>
                <a:gd name="T32" fmla="*/ 2147483647 w 887"/>
                <a:gd name="T33" fmla="*/ 2147483647 h 777"/>
                <a:gd name="T34" fmla="*/ 2147483647 w 887"/>
                <a:gd name="T35" fmla="*/ 2147483647 h 777"/>
                <a:gd name="T36" fmla="*/ 2147483647 w 887"/>
                <a:gd name="T37" fmla="*/ 2147483647 h 777"/>
                <a:gd name="T38" fmla="*/ 2147483647 w 887"/>
                <a:gd name="T39" fmla="*/ 2147483647 h 777"/>
                <a:gd name="T40" fmla="*/ 2147483647 w 887"/>
                <a:gd name="T41" fmla="*/ 2147483647 h 777"/>
                <a:gd name="T42" fmla="*/ 2147483647 w 887"/>
                <a:gd name="T43" fmla="*/ 2147483647 h 777"/>
                <a:gd name="T44" fmla="*/ 2147483647 w 887"/>
                <a:gd name="T45" fmla="*/ 2147483647 h 777"/>
                <a:gd name="T46" fmla="*/ 2147483647 w 887"/>
                <a:gd name="T47" fmla="*/ 2147483647 h 777"/>
                <a:gd name="T48" fmla="*/ 2147483647 w 887"/>
                <a:gd name="T49" fmla="*/ 2147483647 h 777"/>
                <a:gd name="T50" fmla="*/ 2147483647 w 887"/>
                <a:gd name="T51" fmla="*/ 2147483647 h 777"/>
                <a:gd name="T52" fmla="*/ 2147483647 w 887"/>
                <a:gd name="T53" fmla="*/ 2147483647 h 777"/>
                <a:gd name="T54" fmla="*/ 2147483647 w 887"/>
                <a:gd name="T55" fmla="*/ 2147483647 h 777"/>
                <a:gd name="T56" fmla="*/ 2147483647 w 887"/>
                <a:gd name="T57" fmla="*/ 2147483647 h 777"/>
                <a:gd name="T58" fmla="*/ 2147483647 w 887"/>
                <a:gd name="T59" fmla="*/ 2147483647 h 777"/>
                <a:gd name="T60" fmla="*/ 2147483647 w 887"/>
                <a:gd name="T61" fmla="*/ 2147483647 h 777"/>
                <a:gd name="T62" fmla="*/ 2147483647 w 887"/>
                <a:gd name="T63" fmla="*/ 2147483647 h 777"/>
                <a:gd name="T64" fmla="*/ 2147483647 w 887"/>
                <a:gd name="T65" fmla="*/ 2147483647 h 777"/>
                <a:gd name="T66" fmla="*/ 2147483647 w 887"/>
                <a:gd name="T67" fmla="*/ 2147483647 h 777"/>
                <a:gd name="T68" fmla="*/ 2147483647 w 887"/>
                <a:gd name="T69" fmla="*/ 2147483647 h 777"/>
                <a:gd name="T70" fmla="*/ 2147483647 w 887"/>
                <a:gd name="T71" fmla="*/ 2147483647 h 777"/>
                <a:gd name="T72" fmla="*/ 2147483647 w 887"/>
                <a:gd name="T73" fmla="*/ 2147483647 h 777"/>
                <a:gd name="T74" fmla="*/ 2147483647 w 887"/>
                <a:gd name="T75" fmla="*/ 2147483647 h 777"/>
                <a:gd name="T76" fmla="*/ 2147483647 w 887"/>
                <a:gd name="T77" fmla="*/ 2147483647 h 777"/>
                <a:gd name="T78" fmla="*/ 2147483647 w 887"/>
                <a:gd name="T79" fmla="*/ 2147483647 h 777"/>
                <a:gd name="T80" fmla="*/ 2147483647 w 887"/>
                <a:gd name="T81" fmla="*/ 2147483647 h 777"/>
                <a:gd name="T82" fmla="*/ 2147483647 w 887"/>
                <a:gd name="T83" fmla="*/ 0 h 777"/>
                <a:gd name="T84" fmla="*/ 2147483647 w 887"/>
                <a:gd name="T85" fmla="*/ 2147483647 h 777"/>
                <a:gd name="T86" fmla="*/ 2147483647 w 887"/>
                <a:gd name="T87" fmla="*/ 2147483647 h 777"/>
                <a:gd name="T88" fmla="*/ 2147483647 w 887"/>
                <a:gd name="T89" fmla="*/ 2147483647 h 777"/>
                <a:gd name="T90" fmla="*/ 2147483647 w 887"/>
                <a:gd name="T91" fmla="*/ 2147483647 h 777"/>
                <a:gd name="T92" fmla="*/ 2147483647 w 887"/>
                <a:gd name="T93" fmla="*/ 2147483647 h 777"/>
                <a:gd name="T94" fmla="*/ 2147483647 w 887"/>
                <a:gd name="T95" fmla="*/ 2147483647 h 7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87" h="777">
                  <a:moveTo>
                    <a:pt x="446" y="165"/>
                  </a:moveTo>
                  <a:lnTo>
                    <a:pt x="465" y="153"/>
                  </a:lnTo>
                  <a:lnTo>
                    <a:pt x="483" y="141"/>
                  </a:lnTo>
                  <a:lnTo>
                    <a:pt x="503" y="131"/>
                  </a:lnTo>
                  <a:lnTo>
                    <a:pt x="523" y="121"/>
                  </a:lnTo>
                  <a:lnTo>
                    <a:pt x="544" y="112"/>
                  </a:lnTo>
                  <a:lnTo>
                    <a:pt x="565" y="105"/>
                  </a:lnTo>
                  <a:lnTo>
                    <a:pt x="586" y="99"/>
                  </a:lnTo>
                  <a:lnTo>
                    <a:pt x="607" y="94"/>
                  </a:lnTo>
                  <a:lnTo>
                    <a:pt x="628" y="91"/>
                  </a:lnTo>
                  <a:lnTo>
                    <a:pt x="649" y="88"/>
                  </a:lnTo>
                  <a:lnTo>
                    <a:pt x="669" y="87"/>
                  </a:lnTo>
                  <a:lnTo>
                    <a:pt x="689" y="85"/>
                  </a:lnTo>
                  <a:lnTo>
                    <a:pt x="707" y="87"/>
                  </a:lnTo>
                  <a:lnTo>
                    <a:pt x="725" y="89"/>
                  </a:lnTo>
                  <a:lnTo>
                    <a:pt x="742" y="91"/>
                  </a:lnTo>
                  <a:lnTo>
                    <a:pt x="758" y="95"/>
                  </a:lnTo>
                  <a:lnTo>
                    <a:pt x="772" y="101"/>
                  </a:lnTo>
                  <a:lnTo>
                    <a:pt x="786" y="106"/>
                  </a:lnTo>
                  <a:lnTo>
                    <a:pt x="797" y="114"/>
                  </a:lnTo>
                  <a:lnTo>
                    <a:pt x="806" y="123"/>
                  </a:lnTo>
                  <a:lnTo>
                    <a:pt x="813" y="133"/>
                  </a:lnTo>
                  <a:lnTo>
                    <a:pt x="819" y="143"/>
                  </a:lnTo>
                  <a:lnTo>
                    <a:pt x="822" y="155"/>
                  </a:lnTo>
                  <a:lnTo>
                    <a:pt x="823" y="168"/>
                  </a:lnTo>
                  <a:lnTo>
                    <a:pt x="822" y="183"/>
                  </a:lnTo>
                  <a:lnTo>
                    <a:pt x="818" y="198"/>
                  </a:lnTo>
                  <a:lnTo>
                    <a:pt x="810" y="214"/>
                  </a:lnTo>
                  <a:lnTo>
                    <a:pt x="800" y="231"/>
                  </a:lnTo>
                  <a:lnTo>
                    <a:pt x="788" y="250"/>
                  </a:lnTo>
                  <a:lnTo>
                    <a:pt x="771" y="270"/>
                  </a:lnTo>
                  <a:lnTo>
                    <a:pt x="752" y="290"/>
                  </a:lnTo>
                  <a:lnTo>
                    <a:pt x="728" y="312"/>
                  </a:lnTo>
                  <a:lnTo>
                    <a:pt x="743" y="316"/>
                  </a:lnTo>
                  <a:lnTo>
                    <a:pt x="757" y="323"/>
                  </a:lnTo>
                  <a:lnTo>
                    <a:pt x="772" y="332"/>
                  </a:lnTo>
                  <a:lnTo>
                    <a:pt x="788" y="343"/>
                  </a:lnTo>
                  <a:lnTo>
                    <a:pt x="803" y="355"/>
                  </a:lnTo>
                  <a:lnTo>
                    <a:pt x="819" y="368"/>
                  </a:lnTo>
                  <a:lnTo>
                    <a:pt x="833" y="384"/>
                  </a:lnTo>
                  <a:lnTo>
                    <a:pt x="846" y="399"/>
                  </a:lnTo>
                  <a:lnTo>
                    <a:pt x="857" y="416"/>
                  </a:lnTo>
                  <a:lnTo>
                    <a:pt x="869" y="433"/>
                  </a:lnTo>
                  <a:lnTo>
                    <a:pt x="876" y="451"/>
                  </a:lnTo>
                  <a:lnTo>
                    <a:pt x="883" y="470"/>
                  </a:lnTo>
                  <a:lnTo>
                    <a:pt x="885" y="479"/>
                  </a:lnTo>
                  <a:lnTo>
                    <a:pt x="886" y="487"/>
                  </a:lnTo>
                  <a:lnTo>
                    <a:pt x="887" y="497"/>
                  </a:lnTo>
                  <a:lnTo>
                    <a:pt x="887" y="506"/>
                  </a:lnTo>
                  <a:lnTo>
                    <a:pt x="887" y="515"/>
                  </a:lnTo>
                  <a:lnTo>
                    <a:pt x="885" y="524"/>
                  </a:lnTo>
                  <a:lnTo>
                    <a:pt x="883" y="533"/>
                  </a:lnTo>
                  <a:lnTo>
                    <a:pt x="880" y="540"/>
                  </a:lnTo>
                  <a:lnTo>
                    <a:pt x="875" y="549"/>
                  </a:lnTo>
                  <a:lnTo>
                    <a:pt x="871" y="557"/>
                  </a:lnTo>
                  <a:lnTo>
                    <a:pt x="865" y="565"/>
                  </a:lnTo>
                  <a:lnTo>
                    <a:pt x="859" y="571"/>
                  </a:lnTo>
                  <a:lnTo>
                    <a:pt x="852" y="577"/>
                  </a:lnTo>
                  <a:lnTo>
                    <a:pt x="844" y="582"/>
                  </a:lnTo>
                  <a:lnTo>
                    <a:pt x="836" y="588"/>
                  </a:lnTo>
                  <a:lnTo>
                    <a:pt x="829" y="591"/>
                  </a:lnTo>
                  <a:lnTo>
                    <a:pt x="811" y="599"/>
                  </a:lnTo>
                  <a:lnTo>
                    <a:pt x="792" y="604"/>
                  </a:lnTo>
                  <a:lnTo>
                    <a:pt x="774" y="608"/>
                  </a:lnTo>
                  <a:lnTo>
                    <a:pt x="753" y="611"/>
                  </a:lnTo>
                  <a:lnTo>
                    <a:pt x="712" y="614"/>
                  </a:lnTo>
                  <a:lnTo>
                    <a:pt x="673" y="616"/>
                  </a:lnTo>
                  <a:lnTo>
                    <a:pt x="654" y="617"/>
                  </a:lnTo>
                  <a:lnTo>
                    <a:pt x="637" y="617"/>
                  </a:lnTo>
                  <a:lnTo>
                    <a:pt x="621" y="619"/>
                  </a:lnTo>
                  <a:lnTo>
                    <a:pt x="608" y="621"/>
                  </a:lnTo>
                  <a:lnTo>
                    <a:pt x="585" y="627"/>
                  </a:lnTo>
                  <a:lnTo>
                    <a:pt x="567" y="631"/>
                  </a:lnTo>
                  <a:lnTo>
                    <a:pt x="554" y="636"/>
                  </a:lnTo>
                  <a:lnTo>
                    <a:pt x="544" y="642"/>
                  </a:lnTo>
                  <a:lnTo>
                    <a:pt x="533" y="650"/>
                  </a:lnTo>
                  <a:lnTo>
                    <a:pt x="520" y="660"/>
                  </a:lnTo>
                  <a:lnTo>
                    <a:pt x="503" y="673"/>
                  </a:lnTo>
                  <a:lnTo>
                    <a:pt x="479" y="690"/>
                  </a:lnTo>
                  <a:lnTo>
                    <a:pt x="467" y="699"/>
                  </a:lnTo>
                  <a:lnTo>
                    <a:pt x="455" y="710"/>
                  </a:lnTo>
                  <a:lnTo>
                    <a:pt x="442" y="724"/>
                  </a:lnTo>
                  <a:lnTo>
                    <a:pt x="429" y="737"/>
                  </a:lnTo>
                  <a:lnTo>
                    <a:pt x="416" y="749"/>
                  </a:lnTo>
                  <a:lnTo>
                    <a:pt x="402" y="759"/>
                  </a:lnTo>
                  <a:lnTo>
                    <a:pt x="394" y="765"/>
                  </a:lnTo>
                  <a:lnTo>
                    <a:pt x="386" y="768"/>
                  </a:lnTo>
                  <a:lnTo>
                    <a:pt x="378" y="771"/>
                  </a:lnTo>
                  <a:lnTo>
                    <a:pt x="371" y="773"/>
                  </a:lnTo>
                  <a:lnTo>
                    <a:pt x="361" y="776"/>
                  </a:lnTo>
                  <a:lnTo>
                    <a:pt x="351" y="777"/>
                  </a:lnTo>
                  <a:lnTo>
                    <a:pt x="341" y="777"/>
                  </a:lnTo>
                  <a:lnTo>
                    <a:pt x="331" y="777"/>
                  </a:lnTo>
                  <a:lnTo>
                    <a:pt x="322" y="776"/>
                  </a:lnTo>
                  <a:lnTo>
                    <a:pt x="313" y="775"/>
                  </a:lnTo>
                  <a:lnTo>
                    <a:pt x="304" y="772"/>
                  </a:lnTo>
                  <a:lnTo>
                    <a:pt x="296" y="769"/>
                  </a:lnTo>
                  <a:lnTo>
                    <a:pt x="279" y="762"/>
                  </a:lnTo>
                  <a:lnTo>
                    <a:pt x="265" y="752"/>
                  </a:lnTo>
                  <a:lnTo>
                    <a:pt x="251" y="741"/>
                  </a:lnTo>
                  <a:lnTo>
                    <a:pt x="239" y="729"/>
                  </a:lnTo>
                  <a:lnTo>
                    <a:pt x="228" y="715"/>
                  </a:lnTo>
                  <a:lnTo>
                    <a:pt x="221" y="699"/>
                  </a:lnTo>
                  <a:lnTo>
                    <a:pt x="214" y="682"/>
                  </a:lnTo>
                  <a:lnTo>
                    <a:pt x="208" y="664"/>
                  </a:lnTo>
                  <a:lnTo>
                    <a:pt x="206" y="646"/>
                  </a:lnTo>
                  <a:lnTo>
                    <a:pt x="205" y="628"/>
                  </a:lnTo>
                  <a:lnTo>
                    <a:pt x="207" y="609"/>
                  </a:lnTo>
                  <a:lnTo>
                    <a:pt x="212" y="590"/>
                  </a:lnTo>
                  <a:lnTo>
                    <a:pt x="187" y="589"/>
                  </a:lnTo>
                  <a:lnTo>
                    <a:pt x="164" y="588"/>
                  </a:lnTo>
                  <a:lnTo>
                    <a:pt x="143" y="587"/>
                  </a:lnTo>
                  <a:lnTo>
                    <a:pt x="125" y="583"/>
                  </a:lnTo>
                  <a:lnTo>
                    <a:pt x="106" y="580"/>
                  </a:lnTo>
                  <a:lnTo>
                    <a:pt x="89" y="577"/>
                  </a:lnTo>
                  <a:lnTo>
                    <a:pt x="74" y="572"/>
                  </a:lnTo>
                  <a:lnTo>
                    <a:pt x="61" y="567"/>
                  </a:lnTo>
                  <a:lnTo>
                    <a:pt x="48" y="561"/>
                  </a:lnTo>
                  <a:lnTo>
                    <a:pt x="37" y="555"/>
                  </a:lnTo>
                  <a:lnTo>
                    <a:pt x="29" y="548"/>
                  </a:lnTo>
                  <a:lnTo>
                    <a:pt x="20" y="540"/>
                  </a:lnTo>
                  <a:lnTo>
                    <a:pt x="13" y="533"/>
                  </a:lnTo>
                  <a:lnTo>
                    <a:pt x="8" y="524"/>
                  </a:lnTo>
                  <a:lnTo>
                    <a:pt x="4" y="515"/>
                  </a:lnTo>
                  <a:lnTo>
                    <a:pt x="1" y="506"/>
                  </a:lnTo>
                  <a:lnTo>
                    <a:pt x="0" y="496"/>
                  </a:lnTo>
                  <a:lnTo>
                    <a:pt x="0" y="486"/>
                  </a:lnTo>
                  <a:lnTo>
                    <a:pt x="1" y="475"/>
                  </a:lnTo>
                  <a:lnTo>
                    <a:pt x="3" y="464"/>
                  </a:lnTo>
                  <a:lnTo>
                    <a:pt x="6" y="453"/>
                  </a:lnTo>
                  <a:lnTo>
                    <a:pt x="12" y="442"/>
                  </a:lnTo>
                  <a:lnTo>
                    <a:pt x="17" y="430"/>
                  </a:lnTo>
                  <a:lnTo>
                    <a:pt x="25" y="418"/>
                  </a:lnTo>
                  <a:lnTo>
                    <a:pt x="34" y="405"/>
                  </a:lnTo>
                  <a:lnTo>
                    <a:pt x="43" y="392"/>
                  </a:lnTo>
                  <a:lnTo>
                    <a:pt x="54" y="379"/>
                  </a:lnTo>
                  <a:lnTo>
                    <a:pt x="66" y="366"/>
                  </a:lnTo>
                  <a:lnTo>
                    <a:pt x="79" y="353"/>
                  </a:lnTo>
                  <a:lnTo>
                    <a:pt x="93" y="338"/>
                  </a:lnTo>
                  <a:lnTo>
                    <a:pt x="108" y="325"/>
                  </a:lnTo>
                  <a:lnTo>
                    <a:pt x="125" y="311"/>
                  </a:lnTo>
                  <a:lnTo>
                    <a:pt x="117" y="288"/>
                  </a:lnTo>
                  <a:lnTo>
                    <a:pt x="110" y="263"/>
                  </a:lnTo>
                  <a:lnTo>
                    <a:pt x="105" y="241"/>
                  </a:lnTo>
                  <a:lnTo>
                    <a:pt x="101" y="219"/>
                  </a:lnTo>
                  <a:lnTo>
                    <a:pt x="99" y="197"/>
                  </a:lnTo>
                  <a:lnTo>
                    <a:pt x="98" y="176"/>
                  </a:lnTo>
                  <a:lnTo>
                    <a:pt x="100" y="156"/>
                  </a:lnTo>
                  <a:lnTo>
                    <a:pt x="104" y="136"/>
                  </a:lnTo>
                  <a:lnTo>
                    <a:pt x="106" y="127"/>
                  </a:lnTo>
                  <a:lnTo>
                    <a:pt x="109" y="119"/>
                  </a:lnTo>
                  <a:lnTo>
                    <a:pt x="113" y="110"/>
                  </a:lnTo>
                  <a:lnTo>
                    <a:pt x="118" y="101"/>
                  </a:lnTo>
                  <a:lnTo>
                    <a:pt x="123" y="92"/>
                  </a:lnTo>
                  <a:lnTo>
                    <a:pt x="129" y="84"/>
                  </a:lnTo>
                  <a:lnTo>
                    <a:pt x="136" y="75"/>
                  </a:lnTo>
                  <a:lnTo>
                    <a:pt x="142" y="68"/>
                  </a:lnTo>
                  <a:lnTo>
                    <a:pt x="150" y="61"/>
                  </a:lnTo>
                  <a:lnTo>
                    <a:pt x="159" y="53"/>
                  </a:lnTo>
                  <a:lnTo>
                    <a:pt x="169" y="47"/>
                  </a:lnTo>
                  <a:lnTo>
                    <a:pt x="179" y="40"/>
                  </a:lnTo>
                  <a:lnTo>
                    <a:pt x="202" y="28"/>
                  </a:lnTo>
                  <a:lnTo>
                    <a:pt x="228" y="16"/>
                  </a:lnTo>
                  <a:lnTo>
                    <a:pt x="242" y="11"/>
                  </a:lnTo>
                  <a:lnTo>
                    <a:pt x="256" y="8"/>
                  </a:lnTo>
                  <a:lnTo>
                    <a:pt x="270" y="5"/>
                  </a:lnTo>
                  <a:lnTo>
                    <a:pt x="286" y="3"/>
                  </a:lnTo>
                  <a:lnTo>
                    <a:pt x="301" y="0"/>
                  </a:lnTo>
                  <a:lnTo>
                    <a:pt x="317" y="0"/>
                  </a:lnTo>
                  <a:lnTo>
                    <a:pt x="332" y="0"/>
                  </a:lnTo>
                  <a:lnTo>
                    <a:pt x="348" y="0"/>
                  </a:lnTo>
                  <a:lnTo>
                    <a:pt x="363" y="3"/>
                  </a:lnTo>
                  <a:lnTo>
                    <a:pt x="378" y="5"/>
                  </a:lnTo>
                  <a:lnTo>
                    <a:pt x="394" y="8"/>
                  </a:lnTo>
                  <a:lnTo>
                    <a:pt x="408" y="13"/>
                  </a:lnTo>
                  <a:lnTo>
                    <a:pt x="423" y="17"/>
                  </a:lnTo>
                  <a:lnTo>
                    <a:pt x="436" y="24"/>
                  </a:lnTo>
                  <a:lnTo>
                    <a:pt x="449" y="30"/>
                  </a:lnTo>
                  <a:lnTo>
                    <a:pt x="460" y="38"/>
                  </a:lnTo>
                  <a:lnTo>
                    <a:pt x="470" y="47"/>
                  </a:lnTo>
                  <a:lnTo>
                    <a:pt x="480" y="56"/>
                  </a:lnTo>
                  <a:lnTo>
                    <a:pt x="488" y="67"/>
                  </a:lnTo>
                  <a:lnTo>
                    <a:pt x="495" y="77"/>
                  </a:lnTo>
                  <a:lnTo>
                    <a:pt x="506" y="98"/>
                  </a:lnTo>
                  <a:lnTo>
                    <a:pt x="516" y="117"/>
                  </a:lnTo>
                  <a:lnTo>
                    <a:pt x="523" y="133"/>
                  </a:lnTo>
                  <a:lnTo>
                    <a:pt x="527" y="143"/>
                  </a:lnTo>
                  <a:lnTo>
                    <a:pt x="530" y="145"/>
                  </a:lnTo>
                  <a:lnTo>
                    <a:pt x="531" y="145"/>
                  </a:lnTo>
                  <a:lnTo>
                    <a:pt x="532" y="142"/>
                  </a:lnTo>
                  <a:lnTo>
                    <a:pt x="533" y="136"/>
                  </a:lnTo>
                  <a:lnTo>
                    <a:pt x="446" y="165"/>
                  </a:lnTo>
                  <a:close/>
                </a:path>
              </a:pathLst>
            </a:custGeom>
            <a:solidFill>
              <a:srgbClr val="F5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78">
              <a:extLst>
                <a:ext uri="{FF2B5EF4-FFF2-40B4-BE49-F238E27FC236}">
                  <a16:creationId xmlns:a16="http://schemas.microsoft.com/office/drawing/2014/main" id="{9A7539EE-B960-46CF-B57B-F0B8CEC59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3" y="4679950"/>
              <a:ext cx="234950" cy="220662"/>
            </a:xfrm>
            <a:custGeom>
              <a:avLst/>
              <a:gdLst>
                <a:gd name="T0" fmla="*/ 2147483647 w 887"/>
                <a:gd name="T1" fmla="*/ 2147483647 h 836"/>
                <a:gd name="T2" fmla="*/ 2147483647 w 887"/>
                <a:gd name="T3" fmla="*/ 2147483647 h 836"/>
                <a:gd name="T4" fmla="*/ 2147483647 w 887"/>
                <a:gd name="T5" fmla="*/ 2147483647 h 836"/>
                <a:gd name="T6" fmla="*/ 2147483647 w 887"/>
                <a:gd name="T7" fmla="*/ 2147483647 h 836"/>
                <a:gd name="T8" fmla="*/ 2147483647 w 887"/>
                <a:gd name="T9" fmla="*/ 2147483647 h 836"/>
                <a:gd name="T10" fmla="*/ 2147483647 w 887"/>
                <a:gd name="T11" fmla="*/ 2147483647 h 836"/>
                <a:gd name="T12" fmla="*/ 2147483647 w 887"/>
                <a:gd name="T13" fmla="*/ 2147483647 h 836"/>
                <a:gd name="T14" fmla="*/ 2147483647 w 887"/>
                <a:gd name="T15" fmla="*/ 2147483647 h 836"/>
                <a:gd name="T16" fmla="*/ 2147483647 w 887"/>
                <a:gd name="T17" fmla="*/ 2147483647 h 836"/>
                <a:gd name="T18" fmla="*/ 2147483647 w 887"/>
                <a:gd name="T19" fmla="*/ 2147483647 h 836"/>
                <a:gd name="T20" fmla="*/ 2147483647 w 887"/>
                <a:gd name="T21" fmla="*/ 2147483647 h 836"/>
                <a:gd name="T22" fmla="*/ 2147483647 w 887"/>
                <a:gd name="T23" fmla="*/ 2147483647 h 836"/>
                <a:gd name="T24" fmla="*/ 2147483647 w 887"/>
                <a:gd name="T25" fmla="*/ 2147483647 h 836"/>
                <a:gd name="T26" fmla="*/ 2147483647 w 887"/>
                <a:gd name="T27" fmla="*/ 2147483647 h 836"/>
                <a:gd name="T28" fmla="*/ 2147483647 w 887"/>
                <a:gd name="T29" fmla="*/ 2147483647 h 836"/>
                <a:gd name="T30" fmla="*/ 2147483647 w 887"/>
                <a:gd name="T31" fmla="*/ 2147483647 h 836"/>
                <a:gd name="T32" fmla="*/ 2147483647 w 887"/>
                <a:gd name="T33" fmla="*/ 2147483647 h 836"/>
                <a:gd name="T34" fmla="*/ 2147483647 w 887"/>
                <a:gd name="T35" fmla="*/ 2147483647 h 836"/>
                <a:gd name="T36" fmla="*/ 2147483647 w 887"/>
                <a:gd name="T37" fmla="*/ 2147483647 h 836"/>
                <a:gd name="T38" fmla="*/ 2147483647 w 887"/>
                <a:gd name="T39" fmla="*/ 2147483647 h 836"/>
                <a:gd name="T40" fmla="*/ 2147483647 w 887"/>
                <a:gd name="T41" fmla="*/ 2147483647 h 836"/>
                <a:gd name="T42" fmla="*/ 2147483647 w 887"/>
                <a:gd name="T43" fmla="*/ 2147483647 h 836"/>
                <a:gd name="T44" fmla="*/ 2147483647 w 887"/>
                <a:gd name="T45" fmla="*/ 2147483647 h 836"/>
                <a:gd name="T46" fmla="*/ 2147483647 w 887"/>
                <a:gd name="T47" fmla="*/ 2147483647 h 836"/>
                <a:gd name="T48" fmla="*/ 2147483647 w 887"/>
                <a:gd name="T49" fmla="*/ 2147483647 h 836"/>
                <a:gd name="T50" fmla="*/ 2147483647 w 887"/>
                <a:gd name="T51" fmla="*/ 2147483647 h 836"/>
                <a:gd name="T52" fmla="*/ 2147483647 w 887"/>
                <a:gd name="T53" fmla="*/ 2147483647 h 836"/>
                <a:gd name="T54" fmla="*/ 2147483647 w 887"/>
                <a:gd name="T55" fmla="*/ 2147483647 h 836"/>
                <a:gd name="T56" fmla="*/ 2147483647 w 887"/>
                <a:gd name="T57" fmla="*/ 2147483647 h 836"/>
                <a:gd name="T58" fmla="*/ 2147483647 w 887"/>
                <a:gd name="T59" fmla="*/ 2147483647 h 836"/>
                <a:gd name="T60" fmla="*/ 2147483647 w 887"/>
                <a:gd name="T61" fmla="*/ 2147483647 h 836"/>
                <a:gd name="T62" fmla="*/ 2147483647 w 887"/>
                <a:gd name="T63" fmla="*/ 2147483647 h 836"/>
                <a:gd name="T64" fmla="*/ 2147483647 w 887"/>
                <a:gd name="T65" fmla="*/ 2147483647 h 836"/>
                <a:gd name="T66" fmla="*/ 2147483647 w 887"/>
                <a:gd name="T67" fmla="*/ 2147483647 h 836"/>
                <a:gd name="T68" fmla="*/ 2147483647 w 887"/>
                <a:gd name="T69" fmla="*/ 2147483647 h 836"/>
                <a:gd name="T70" fmla="*/ 2147483647 w 887"/>
                <a:gd name="T71" fmla="*/ 2147483647 h 836"/>
                <a:gd name="T72" fmla="*/ 2147483647 w 887"/>
                <a:gd name="T73" fmla="*/ 2147483647 h 836"/>
                <a:gd name="T74" fmla="*/ 2147483647 w 887"/>
                <a:gd name="T75" fmla="*/ 2147483647 h 836"/>
                <a:gd name="T76" fmla="*/ 2147483647 w 887"/>
                <a:gd name="T77" fmla="*/ 2147483647 h 836"/>
                <a:gd name="T78" fmla="*/ 2147483647 w 887"/>
                <a:gd name="T79" fmla="*/ 2147483647 h 836"/>
                <a:gd name="T80" fmla="*/ 2147483647 w 887"/>
                <a:gd name="T81" fmla="*/ 2147483647 h 836"/>
                <a:gd name="T82" fmla="*/ 2147483647 w 887"/>
                <a:gd name="T83" fmla="*/ 2147483647 h 836"/>
                <a:gd name="T84" fmla="*/ 2147483647 w 887"/>
                <a:gd name="T85" fmla="*/ 2147483647 h 836"/>
                <a:gd name="T86" fmla="*/ 2147483647 w 887"/>
                <a:gd name="T87" fmla="*/ 2147483647 h 836"/>
                <a:gd name="T88" fmla="*/ 2147483647 w 887"/>
                <a:gd name="T89" fmla="*/ 2147483647 h 836"/>
                <a:gd name="T90" fmla="*/ 2147483647 w 887"/>
                <a:gd name="T91" fmla="*/ 2147483647 h 836"/>
                <a:gd name="T92" fmla="*/ 2147483647 w 887"/>
                <a:gd name="T93" fmla="*/ 2147483647 h 836"/>
                <a:gd name="T94" fmla="*/ 2147483647 w 887"/>
                <a:gd name="T95" fmla="*/ 2147483647 h 836"/>
                <a:gd name="T96" fmla="*/ 2147483647 w 887"/>
                <a:gd name="T97" fmla="*/ 2147483647 h 836"/>
                <a:gd name="T98" fmla="*/ 2147483647 w 887"/>
                <a:gd name="T99" fmla="*/ 2147483647 h 836"/>
                <a:gd name="T100" fmla="*/ 2147483647 w 887"/>
                <a:gd name="T101" fmla="*/ 2147483647 h 836"/>
                <a:gd name="T102" fmla="*/ 2147483647 w 887"/>
                <a:gd name="T103" fmla="*/ 2147483647 h 836"/>
                <a:gd name="T104" fmla="*/ 2147483647 w 887"/>
                <a:gd name="T105" fmla="*/ 2147483647 h 836"/>
                <a:gd name="T106" fmla="*/ 2147483647 w 887"/>
                <a:gd name="T107" fmla="*/ 2147483647 h 8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87" h="836">
                  <a:moveTo>
                    <a:pt x="312" y="194"/>
                  </a:moveTo>
                  <a:lnTo>
                    <a:pt x="307" y="162"/>
                  </a:lnTo>
                  <a:lnTo>
                    <a:pt x="309" y="133"/>
                  </a:lnTo>
                  <a:lnTo>
                    <a:pt x="314" y="106"/>
                  </a:lnTo>
                  <a:lnTo>
                    <a:pt x="324" y="83"/>
                  </a:lnTo>
                  <a:lnTo>
                    <a:pt x="337" y="63"/>
                  </a:lnTo>
                  <a:lnTo>
                    <a:pt x="354" y="46"/>
                  </a:lnTo>
                  <a:lnTo>
                    <a:pt x="373" y="32"/>
                  </a:lnTo>
                  <a:lnTo>
                    <a:pt x="396" y="20"/>
                  </a:lnTo>
                  <a:lnTo>
                    <a:pt x="420" y="11"/>
                  </a:lnTo>
                  <a:lnTo>
                    <a:pt x="447" y="6"/>
                  </a:lnTo>
                  <a:lnTo>
                    <a:pt x="474" y="1"/>
                  </a:lnTo>
                  <a:lnTo>
                    <a:pt x="503" y="0"/>
                  </a:lnTo>
                  <a:lnTo>
                    <a:pt x="533" y="1"/>
                  </a:lnTo>
                  <a:lnTo>
                    <a:pt x="564" y="3"/>
                  </a:lnTo>
                  <a:lnTo>
                    <a:pt x="594" y="9"/>
                  </a:lnTo>
                  <a:lnTo>
                    <a:pt x="624" y="16"/>
                  </a:lnTo>
                  <a:lnTo>
                    <a:pt x="654" y="25"/>
                  </a:lnTo>
                  <a:lnTo>
                    <a:pt x="683" y="35"/>
                  </a:lnTo>
                  <a:lnTo>
                    <a:pt x="710" y="49"/>
                  </a:lnTo>
                  <a:lnTo>
                    <a:pt x="736" y="63"/>
                  </a:lnTo>
                  <a:lnTo>
                    <a:pt x="760" y="79"/>
                  </a:lnTo>
                  <a:lnTo>
                    <a:pt x="781" y="96"/>
                  </a:lnTo>
                  <a:lnTo>
                    <a:pt x="800" y="115"/>
                  </a:lnTo>
                  <a:lnTo>
                    <a:pt x="815" y="135"/>
                  </a:lnTo>
                  <a:lnTo>
                    <a:pt x="826" y="156"/>
                  </a:lnTo>
                  <a:lnTo>
                    <a:pt x="835" y="178"/>
                  </a:lnTo>
                  <a:lnTo>
                    <a:pt x="838" y="201"/>
                  </a:lnTo>
                  <a:lnTo>
                    <a:pt x="837" y="225"/>
                  </a:lnTo>
                  <a:lnTo>
                    <a:pt x="832" y="251"/>
                  </a:lnTo>
                  <a:lnTo>
                    <a:pt x="821" y="276"/>
                  </a:lnTo>
                  <a:lnTo>
                    <a:pt x="804" y="303"/>
                  </a:lnTo>
                  <a:lnTo>
                    <a:pt x="782" y="329"/>
                  </a:lnTo>
                  <a:lnTo>
                    <a:pt x="798" y="340"/>
                  </a:lnTo>
                  <a:lnTo>
                    <a:pt x="812" y="351"/>
                  </a:lnTo>
                  <a:lnTo>
                    <a:pt x="825" y="363"/>
                  </a:lnTo>
                  <a:lnTo>
                    <a:pt x="837" y="376"/>
                  </a:lnTo>
                  <a:lnTo>
                    <a:pt x="848" y="389"/>
                  </a:lnTo>
                  <a:lnTo>
                    <a:pt x="857" y="403"/>
                  </a:lnTo>
                  <a:lnTo>
                    <a:pt x="865" y="416"/>
                  </a:lnTo>
                  <a:lnTo>
                    <a:pt x="872" y="431"/>
                  </a:lnTo>
                  <a:lnTo>
                    <a:pt x="877" y="446"/>
                  </a:lnTo>
                  <a:lnTo>
                    <a:pt x="881" y="461"/>
                  </a:lnTo>
                  <a:lnTo>
                    <a:pt x="885" y="475"/>
                  </a:lnTo>
                  <a:lnTo>
                    <a:pt x="886" y="490"/>
                  </a:lnTo>
                  <a:lnTo>
                    <a:pt x="887" y="505"/>
                  </a:lnTo>
                  <a:lnTo>
                    <a:pt x="886" y="519"/>
                  </a:lnTo>
                  <a:lnTo>
                    <a:pt x="884" y="534"/>
                  </a:lnTo>
                  <a:lnTo>
                    <a:pt x="881" y="548"/>
                  </a:lnTo>
                  <a:lnTo>
                    <a:pt x="877" y="561"/>
                  </a:lnTo>
                  <a:lnTo>
                    <a:pt x="872" y="574"/>
                  </a:lnTo>
                  <a:lnTo>
                    <a:pt x="865" y="587"/>
                  </a:lnTo>
                  <a:lnTo>
                    <a:pt x="857" y="599"/>
                  </a:lnTo>
                  <a:lnTo>
                    <a:pt x="848" y="610"/>
                  </a:lnTo>
                  <a:lnTo>
                    <a:pt x="838" y="621"/>
                  </a:lnTo>
                  <a:lnTo>
                    <a:pt x="826" y="630"/>
                  </a:lnTo>
                  <a:lnTo>
                    <a:pt x="814" y="638"/>
                  </a:lnTo>
                  <a:lnTo>
                    <a:pt x="801" y="646"/>
                  </a:lnTo>
                  <a:lnTo>
                    <a:pt x="787" y="653"/>
                  </a:lnTo>
                  <a:lnTo>
                    <a:pt x="771" y="657"/>
                  </a:lnTo>
                  <a:lnTo>
                    <a:pt x="755" y="662"/>
                  </a:lnTo>
                  <a:lnTo>
                    <a:pt x="737" y="664"/>
                  </a:lnTo>
                  <a:lnTo>
                    <a:pt x="718" y="665"/>
                  </a:lnTo>
                  <a:lnTo>
                    <a:pt x="698" y="665"/>
                  </a:lnTo>
                  <a:lnTo>
                    <a:pt x="677" y="663"/>
                  </a:lnTo>
                  <a:lnTo>
                    <a:pt x="679" y="681"/>
                  </a:lnTo>
                  <a:lnTo>
                    <a:pt x="681" y="699"/>
                  </a:lnTo>
                  <a:lnTo>
                    <a:pt x="679" y="716"/>
                  </a:lnTo>
                  <a:lnTo>
                    <a:pt x="677" y="732"/>
                  </a:lnTo>
                  <a:lnTo>
                    <a:pt x="674" y="748"/>
                  </a:lnTo>
                  <a:lnTo>
                    <a:pt x="670" y="762"/>
                  </a:lnTo>
                  <a:lnTo>
                    <a:pt x="663" y="775"/>
                  </a:lnTo>
                  <a:lnTo>
                    <a:pt x="655" y="788"/>
                  </a:lnTo>
                  <a:lnTo>
                    <a:pt x="646" y="799"/>
                  </a:lnTo>
                  <a:lnTo>
                    <a:pt x="635" y="808"/>
                  </a:lnTo>
                  <a:lnTo>
                    <a:pt x="623" y="816"/>
                  </a:lnTo>
                  <a:lnTo>
                    <a:pt x="610" y="824"/>
                  </a:lnTo>
                  <a:lnTo>
                    <a:pt x="596" y="829"/>
                  </a:lnTo>
                  <a:lnTo>
                    <a:pt x="580" y="833"/>
                  </a:lnTo>
                  <a:lnTo>
                    <a:pt x="562" y="835"/>
                  </a:lnTo>
                  <a:lnTo>
                    <a:pt x="545" y="836"/>
                  </a:lnTo>
                  <a:lnTo>
                    <a:pt x="533" y="836"/>
                  </a:lnTo>
                  <a:lnTo>
                    <a:pt x="523" y="835"/>
                  </a:lnTo>
                  <a:lnTo>
                    <a:pt x="513" y="833"/>
                  </a:lnTo>
                  <a:lnTo>
                    <a:pt x="504" y="831"/>
                  </a:lnTo>
                  <a:lnTo>
                    <a:pt x="496" y="827"/>
                  </a:lnTo>
                  <a:lnTo>
                    <a:pt x="489" y="824"/>
                  </a:lnTo>
                  <a:lnTo>
                    <a:pt x="482" y="821"/>
                  </a:lnTo>
                  <a:lnTo>
                    <a:pt x="476" y="816"/>
                  </a:lnTo>
                  <a:lnTo>
                    <a:pt x="465" y="807"/>
                  </a:lnTo>
                  <a:lnTo>
                    <a:pt x="456" y="796"/>
                  </a:lnTo>
                  <a:lnTo>
                    <a:pt x="449" y="784"/>
                  </a:lnTo>
                  <a:lnTo>
                    <a:pt x="443" y="772"/>
                  </a:lnTo>
                  <a:lnTo>
                    <a:pt x="432" y="747"/>
                  </a:lnTo>
                  <a:lnTo>
                    <a:pt x="422" y="722"/>
                  </a:lnTo>
                  <a:lnTo>
                    <a:pt x="416" y="711"/>
                  </a:lnTo>
                  <a:lnTo>
                    <a:pt x="409" y="701"/>
                  </a:lnTo>
                  <a:lnTo>
                    <a:pt x="400" y="693"/>
                  </a:lnTo>
                  <a:lnTo>
                    <a:pt x="389" y="685"/>
                  </a:lnTo>
                  <a:lnTo>
                    <a:pt x="375" y="679"/>
                  </a:lnTo>
                  <a:lnTo>
                    <a:pt x="360" y="676"/>
                  </a:lnTo>
                  <a:lnTo>
                    <a:pt x="345" y="674"/>
                  </a:lnTo>
                  <a:lnTo>
                    <a:pt x="328" y="675"/>
                  </a:lnTo>
                  <a:lnTo>
                    <a:pt x="294" y="678"/>
                  </a:lnTo>
                  <a:lnTo>
                    <a:pt x="259" y="683"/>
                  </a:lnTo>
                  <a:lnTo>
                    <a:pt x="241" y="686"/>
                  </a:lnTo>
                  <a:lnTo>
                    <a:pt x="224" y="687"/>
                  </a:lnTo>
                  <a:lnTo>
                    <a:pt x="206" y="688"/>
                  </a:lnTo>
                  <a:lnTo>
                    <a:pt x="188" y="687"/>
                  </a:lnTo>
                  <a:lnTo>
                    <a:pt x="171" y="684"/>
                  </a:lnTo>
                  <a:lnTo>
                    <a:pt x="154" y="679"/>
                  </a:lnTo>
                  <a:lnTo>
                    <a:pt x="145" y="676"/>
                  </a:lnTo>
                  <a:lnTo>
                    <a:pt x="137" y="672"/>
                  </a:lnTo>
                  <a:lnTo>
                    <a:pt x="130" y="666"/>
                  </a:lnTo>
                  <a:lnTo>
                    <a:pt x="122" y="661"/>
                  </a:lnTo>
                  <a:lnTo>
                    <a:pt x="107" y="647"/>
                  </a:lnTo>
                  <a:lnTo>
                    <a:pt x="94" y="633"/>
                  </a:lnTo>
                  <a:lnTo>
                    <a:pt x="83" y="617"/>
                  </a:lnTo>
                  <a:lnTo>
                    <a:pt x="76" y="602"/>
                  </a:lnTo>
                  <a:lnTo>
                    <a:pt x="70" y="585"/>
                  </a:lnTo>
                  <a:lnTo>
                    <a:pt x="66" y="569"/>
                  </a:lnTo>
                  <a:lnTo>
                    <a:pt x="65" y="553"/>
                  </a:lnTo>
                  <a:lnTo>
                    <a:pt x="65" y="537"/>
                  </a:lnTo>
                  <a:lnTo>
                    <a:pt x="68" y="520"/>
                  </a:lnTo>
                  <a:lnTo>
                    <a:pt x="72" y="505"/>
                  </a:lnTo>
                  <a:lnTo>
                    <a:pt x="80" y="489"/>
                  </a:lnTo>
                  <a:lnTo>
                    <a:pt x="89" y="475"/>
                  </a:lnTo>
                  <a:lnTo>
                    <a:pt x="101" y="462"/>
                  </a:lnTo>
                  <a:lnTo>
                    <a:pt x="114" y="448"/>
                  </a:lnTo>
                  <a:lnTo>
                    <a:pt x="130" y="437"/>
                  </a:lnTo>
                  <a:lnTo>
                    <a:pt x="147" y="427"/>
                  </a:lnTo>
                  <a:lnTo>
                    <a:pt x="109" y="413"/>
                  </a:lnTo>
                  <a:lnTo>
                    <a:pt x="77" y="398"/>
                  </a:lnTo>
                  <a:lnTo>
                    <a:pt x="50" y="381"/>
                  </a:lnTo>
                  <a:lnTo>
                    <a:pt x="30" y="363"/>
                  </a:lnTo>
                  <a:lnTo>
                    <a:pt x="16" y="346"/>
                  </a:lnTo>
                  <a:lnTo>
                    <a:pt x="6" y="327"/>
                  </a:lnTo>
                  <a:lnTo>
                    <a:pt x="1" y="308"/>
                  </a:lnTo>
                  <a:lnTo>
                    <a:pt x="0" y="288"/>
                  </a:lnTo>
                  <a:lnTo>
                    <a:pt x="2" y="270"/>
                  </a:lnTo>
                  <a:lnTo>
                    <a:pt x="8" y="251"/>
                  </a:lnTo>
                  <a:lnTo>
                    <a:pt x="18" y="232"/>
                  </a:lnTo>
                  <a:lnTo>
                    <a:pt x="30" y="213"/>
                  </a:lnTo>
                  <a:lnTo>
                    <a:pt x="46" y="196"/>
                  </a:lnTo>
                  <a:lnTo>
                    <a:pt x="64" y="179"/>
                  </a:lnTo>
                  <a:lnTo>
                    <a:pt x="82" y="162"/>
                  </a:lnTo>
                  <a:lnTo>
                    <a:pt x="103" y="148"/>
                  </a:lnTo>
                  <a:lnTo>
                    <a:pt x="124" y="134"/>
                  </a:lnTo>
                  <a:lnTo>
                    <a:pt x="146" y="122"/>
                  </a:lnTo>
                  <a:lnTo>
                    <a:pt x="170" y="112"/>
                  </a:lnTo>
                  <a:lnTo>
                    <a:pt x="193" y="103"/>
                  </a:lnTo>
                  <a:lnTo>
                    <a:pt x="215" y="96"/>
                  </a:lnTo>
                  <a:lnTo>
                    <a:pt x="237" y="91"/>
                  </a:lnTo>
                  <a:lnTo>
                    <a:pt x="258" y="88"/>
                  </a:lnTo>
                  <a:lnTo>
                    <a:pt x="277" y="88"/>
                  </a:lnTo>
                  <a:lnTo>
                    <a:pt x="294" y="91"/>
                  </a:lnTo>
                  <a:lnTo>
                    <a:pt x="311" y="96"/>
                  </a:lnTo>
                  <a:lnTo>
                    <a:pt x="324" y="105"/>
                  </a:lnTo>
                  <a:lnTo>
                    <a:pt x="334" y="116"/>
                  </a:lnTo>
                  <a:lnTo>
                    <a:pt x="342" y="130"/>
                  </a:lnTo>
                  <a:lnTo>
                    <a:pt x="345" y="148"/>
                  </a:lnTo>
                  <a:lnTo>
                    <a:pt x="345" y="170"/>
                  </a:lnTo>
                  <a:lnTo>
                    <a:pt x="341" y="194"/>
                  </a:lnTo>
                  <a:lnTo>
                    <a:pt x="312" y="194"/>
                  </a:lnTo>
                  <a:close/>
                </a:path>
              </a:pathLst>
            </a:custGeom>
            <a:solidFill>
              <a:srgbClr val="F5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79">
              <a:extLst>
                <a:ext uri="{FF2B5EF4-FFF2-40B4-BE49-F238E27FC236}">
                  <a16:creationId xmlns:a16="http://schemas.microsoft.com/office/drawing/2014/main" id="{0BBC1BFD-114C-4362-AAAD-2473EA43A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088" y="5537200"/>
              <a:ext cx="179388" cy="184150"/>
            </a:xfrm>
            <a:custGeom>
              <a:avLst/>
              <a:gdLst>
                <a:gd name="T0" fmla="*/ 2147483647 w 681"/>
                <a:gd name="T1" fmla="*/ 2147483647 h 693"/>
                <a:gd name="T2" fmla="*/ 2147483647 w 681"/>
                <a:gd name="T3" fmla="*/ 2147483647 h 693"/>
                <a:gd name="T4" fmla="*/ 2147483647 w 681"/>
                <a:gd name="T5" fmla="*/ 2147483647 h 693"/>
                <a:gd name="T6" fmla="*/ 2147483647 w 681"/>
                <a:gd name="T7" fmla="*/ 2147483647 h 693"/>
                <a:gd name="T8" fmla="*/ 2147483647 w 681"/>
                <a:gd name="T9" fmla="*/ 2147483647 h 693"/>
                <a:gd name="T10" fmla="*/ 2147483647 w 681"/>
                <a:gd name="T11" fmla="*/ 2147483647 h 693"/>
                <a:gd name="T12" fmla="*/ 2147483647 w 681"/>
                <a:gd name="T13" fmla="*/ 2147483647 h 693"/>
                <a:gd name="T14" fmla="*/ 2147483647 w 681"/>
                <a:gd name="T15" fmla="*/ 2147483647 h 693"/>
                <a:gd name="T16" fmla="*/ 2147483647 w 681"/>
                <a:gd name="T17" fmla="*/ 2147483647 h 693"/>
                <a:gd name="T18" fmla="*/ 2147483647 w 681"/>
                <a:gd name="T19" fmla="*/ 2147483647 h 693"/>
                <a:gd name="T20" fmla="*/ 2147483647 w 681"/>
                <a:gd name="T21" fmla="*/ 2147483647 h 693"/>
                <a:gd name="T22" fmla="*/ 2147483647 w 681"/>
                <a:gd name="T23" fmla="*/ 2147483647 h 693"/>
                <a:gd name="T24" fmla="*/ 2147483647 w 681"/>
                <a:gd name="T25" fmla="*/ 2147483647 h 693"/>
                <a:gd name="T26" fmla="*/ 2147483647 w 681"/>
                <a:gd name="T27" fmla="*/ 2147483647 h 693"/>
                <a:gd name="T28" fmla="*/ 2147483647 w 681"/>
                <a:gd name="T29" fmla="*/ 2147483647 h 693"/>
                <a:gd name="T30" fmla="*/ 2147483647 w 681"/>
                <a:gd name="T31" fmla="*/ 2147483647 h 693"/>
                <a:gd name="T32" fmla="*/ 2147483647 w 681"/>
                <a:gd name="T33" fmla="*/ 2147483647 h 693"/>
                <a:gd name="T34" fmla="*/ 2147483647 w 681"/>
                <a:gd name="T35" fmla="*/ 2147483647 h 693"/>
                <a:gd name="T36" fmla="*/ 2147483647 w 681"/>
                <a:gd name="T37" fmla="*/ 2147483647 h 693"/>
                <a:gd name="T38" fmla="*/ 2147483647 w 681"/>
                <a:gd name="T39" fmla="*/ 2147483647 h 693"/>
                <a:gd name="T40" fmla="*/ 2147483647 w 681"/>
                <a:gd name="T41" fmla="*/ 2147483647 h 693"/>
                <a:gd name="T42" fmla="*/ 2147483647 w 681"/>
                <a:gd name="T43" fmla="*/ 2147483647 h 693"/>
                <a:gd name="T44" fmla="*/ 2147483647 w 681"/>
                <a:gd name="T45" fmla="*/ 2147483647 h 693"/>
                <a:gd name="T46" fmla="*/ 2147483647 w 681"/>
                <a:gd name="T47" fmla="*/ 2147483647 h 693"/>
                <a:gd name="T48" fmla="*/ 2147483647 w 681"/>
                <a:gd name="T49" fmla="*/ 2147483647 h 693"/>
                <a:gd name="T50" fmla="*/ 2147483647 w 681"/>
                <a:gd name="T51" fmla="*/ 2147483647 h 693"/>
                <a:gd name="T52" fmla="*/ 2147483647 w 681"/>
                <a:gd name="T53" fmla="*/ 2147483647 h 693"/>
                <a:gd name="T54" fmla="*/ 2147483647 w 681"/>
                <a:gd name="T55" fmla="*/ 2147483647 h 693"/>
                <a:gd name="T56" fmla="*/ 2147483647 w 681"/>
                <a:gd name="T57" fmla="*/ 2147483647 h 693"/>
                <a:gd name="T58" fmla="*/ 2147483647 w 681"/>
                <a:gd name="T59" fmla="*/ 2147483647 h 693"/>
                <a:gd name="T60" fmla="*/ 2147483647 w 681"/>
                <a:gd name="T61" fmla="*/ 2147483647 h 693"/>
                <a:gd name="T62" fmla="*/ 2147483647 w 681"/>
                <a:gd name="T63" fmla="*/ 2147483647 h 693"/>
                <a:gd name="T64" fmla="*/ 2147483647 w 681"/>
                <a:gd name="T65" fmla="*/ 2147483647 h 693"/>
                <a:gd name="T66" fmla="*/ 2147483647 w 681"/>
                <a:gd name="T67" fmla="*/ 2147483647 h 693"/>
                <a:gd name="T68" fmla="*/ 2147483647 w 681"/>
                <a:gd name="T69" fmla="*/ 2147483647 h 693"/>
                <a:gd name="T70" fmla="*/ 2147483647 w 681"/>
                <a:gd name="T71" fmla="*/ 2147483647 h 693"/>
                <a:gd name="T72" fmla="*/ 2147483647 w 681"/>
                <a:gd name="T73" fmla="*/ 2147483647 h 693"/>
                <a:gd name="T74" fmla="*/ 2147483647 w 681"/>
                <a:gd name="T75" fmla="*/ 2147483647 h 693"/>
                <a:gd name="T76" fmla="*/ 2147483647 w 681"/>
                <a:gd name="T77" fmla="*/ 2147483647 h 693"/>
                <a:gd name="T78" fmla="*/ 2147483647 w 681"/>
                <a:gd name="T79" fmla="*/ 2147483647 h 693"/>
                <a:gd name="T80" fmla="*/ 2147483647 w 681"/>
                <a:gd name="T81" fmla="*/ 2147483647 h 693"/>
                <a:gd name="T82" fmla="*/ 2147483647 w 681"/>
                <a:gd name="T83" fmla="*/ 2147483647 h 693"/>
                <a:gd name="T84" fmla="*/ 2147483647 w 681"/>
                <a:gd name="T85" fmla="*/ 2147483647 h 693"/>
                <a:gd name="T86" fmla="*/ 2147483647 w 681"/>
                <a:gd name="T87" fmla="*/ 2147483647 h 693"/>
                <a:gd name="T88" fmla="*/ 2147483647 w 681"/>
                <a:gd name="T89" fmla="*/ 2147483647 h 693"/>
                <a:gd name="T90" fmla="*/ 2147483647 w 681"/>
                <a:gd name="T91" fmla="*/ 2147483647 h 693"/>
                <a:gd name="T92" fmla="*/ 2147483647 w 681"/>
                <a:gd name="T93" fmla="*/ 2147483647 h 693"/>
                <a:gd name="T94" fmla="*/ 2147483647 w 681"/>
                <a:gd name="T95" fmla="*/ 2147483647 h 693"/>
                <a:gd name="T96" fmla="*/ 2147483647 w 681"/>
                <a:gd name="T97" fmla="*/ 2147483647 h 693"/>
                <a:gd name="T98" fmla="*/ 2147483647 w 681"/>
                <a:gd name="T99" fmla="*/ 2147483647 h 693"/>
                <a:gd name="T100" fmla="*/ 2147483647 w 681"/>
                <a:gd name="T101" fmla="*/ 2147483647 h 693"/>
                <a:gd name="T102" fmla="*/ 2147483647 w 681"/>
                <a:gd name="T103" fmla="*/ 2147483647 h 693"/>
                <a:gd name="T104" fmla="*/ 2147483647 w 681"/>
                <a:gd name="T105" fmla="*/ 2147483647 h 693"/>
                <a:gd name="T106" fmla="*/ 2147483647 w 681"/>
                <a:gd name="T107" fmla="*/ 2147483647 h 693"/>
                <a:gd name="T108" fmla="*/ 2147483647 w 681"/>
                <a:gd name="T109" fmla="*/ 2147483647 h 693"/>
                <a:gd name="T110" fmla="*/ 2147483647 w 681"/>
                <a:gd name="T111" fmla="*/ 2147483647 h 693"/>
                <a:gd name="T112" fmla="*/ 2147483647 w 681"/>
                <a:gd name="T113" fmla="*/ 2147483647 h 693"/>
                <a:gd name="T114" fmla="*/ 2147483647 w 681"/>
                <a:gd name="T115" fmla="*/ 2147483647 h 6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681" h="693">
                  <a:moveTo>
                    <a:pt x="355" y="124"/>
                  </a:moveTo>
                  <a:lnTo>
                    <a:pt x="363" y="119"/>
                  </a:lnTo>
                  <a:lnTo>
                    <a:pt x="372" y="112"/>
                  </a:lnTo>
                  <a:lnTo>
                    <a:pt x="381" y="108"/>
                  </a:lnTo>
                  <a:lnTo>
                    <a:pt x="390" y="103"/>
                  </a:lnTo>
                  <a:lnTo>
                    <a:pt x="399" y="100"/>
                  </a:lnTo>
                  <a:lnTo>
                    <a:pt x="409" y="98"/>
                  </a:lnTo>
                  <a:lnTo>
                    <a:pt x="419" y="96"/>
                  </a:lnTo>
                  <a:lnTo>
                    <a:pt x="429" y="95"/>
                  </a:lnTo>
                  <a:lnTo>
                    <a:pt x="440" y="95"/>
                  </a:lnTo>
                  <a:lnTo>
                    <a:pt x="450" y="95"/>
                  </a:lnTo>
                  <a:lnTo>
                    <a:pt x="460" y="95"/>
                  </a:lnTo>
                  <a:lnTo>
                    <a:pt x="470" y="97"/>
                  </a:lnTo>
                  <a:lnTo>
                    <a:pt x="489" y="101"/>
                  </a:lnTo>
                  <a:lnTo>
                    <a:pt x="507" y="108"/>
                  </a:lnTo>
                  <a:lnTo>
                    <a:pt x="514" y="112"/>
                  </a:lnTo>
                  <a:lnTo>
                    <a:pt x="522" y="117"/>
                  </a:lnTo>
                  <a:lnTo>
                    <a:pt x="529" y="122"/>
                  </a:lnTo>
                  <a:lnTo>
                    <a:pt x="535" y="128"/>
                  </a:lnTo>
                  <a:lnTo>
                    <a:pt x="541" y="133"/>
                  </a:lnTo>
                  <a:lnTo>
                    <a:pt x="545" y="140"/>
                  </a:lnTo>
                  <a:lnTo>
                    <a:pt x="548" y="146"/>
                  </a:lnTo>
                  <a:lnTo>
                    <a:pt x="552" y="154"/>
                  </a:lnTo>
                  <a:lnTo>
                    <a:pt x="553" y="162"/>
                  </a:lnTo>
                  <a:lnTo>
                    <a:pt x="554" y="170"/>
                  </a:lnTo>
                  <a:lnTo>
                    <a:pt x="553" y="177"/>
                  </a:lnTo>
                  <a:lnTo>
                    <a:pt x="552" y="186"/>
                  </a:lnTo>
                  <a:lnTo>
                    <a:pt x="548" y="195"/>
                  </a:lnTo>
                  <a:lnTo>
                    <a:pt x="544" y="205"/>
                  </a:lnTo>
                  <a:lnTo>
                    <a:pt x="539" y="214"/>
                  </a:lnTo>
                  <a:lnTo>
                    <a:pt x="531" y="224"/>
                  </a:lnTo>
                  <a:lnTo>
                    <a:pt x="546" y="227"/>
                  </a:lnTo>
                  <a:lnTo>
                    <a:pt x="562" y="231"/>
                  </a:lnTo>
                  <a:lnTo>
                    <a:pt x="575" y="236"/>
                  </a:lnTo>
                  <a:lnTo>
                    <a:pt x="588" y="241"/>
                  </a:lnTo>
                  <a:lnTo>
                    <a:pt x="601" y="248"/>
                  </a:lnTo>
                  <a:lnTo>
                    <a:pt x="613" y="256"/>
                  </a:lnTo>
                  <a:lnTo>
                    <a:pt x="624" y="263"/>
                  </a:lnTo>
                  <a:lnTo>
                    <a:pt x="633" y="271"/>
                  </a:lnTo>
                  <a:lnTo>
                    <a:pt x="642" y="280"/>
                  </a:lnTo>
                  <a:lnTo>
                    <a:pt x="651" y="289"/>
                  </a:lnTo>
                  <a:lnTo>
                    <a:pt x="658" y="299"/>
                  </a:lnTo>
                  <a:lnTo>
                    <a:pt x="664" y="309"/>
                  </a:lnTo>
                  <a:lnTo>
                    <a:pt x="670" y="319"/>
                  </a:lnTo>
                  <a:lnTo>
                    <a:pt x="674" y="329"/>
                  </a:lnTo>
                  <a:lnTo>
                    <a:pt x="678" y="339"/>
                  </a:lnTo>
                  <a:lnTo>
                    <a:pt x="680" y="349"/>
                  </a:lnTo>
                  <a:lnTo>
                    <a:pt x="681" y="360"/>
                  </a:lnTo>
                  <a:lnTo>
                    <a:pt x="681" y="370"/>
                  </a:lnTo>
                  <a:lnTo>
                    <a:pt x="680" y="379"/>
                  </a:lnTo>
                  <a:lnTo>
                    <a:pt x="678" y="388"/>
                  </a:lnTo>
                  <a:lnTo>
                    <a:pt x="674" y="398"/>
                  </a:lnTo>
                  <a:lnTo>
                    <a:pt x="669" y="407"/>
                  </a:lnTo>
                  <a:lnTo>
                    <a:pt x="663" y="416"/>
                  </a:lnTo>
                  <a:lnTo>
                    <a:pt x="656" y="424"/>
                  </a:lnTo>
                  <a:lnTo>
                    <a:pt x="648" y="431"/>
                  </a:lnTo>
                  <a:lnTo>
                    <a:pt x="638" y="439"/>
                  </a:lnTo>
                  <a:lnTo>
                    <a:pt x="627" y="445"/>
                  </a:lnTo>
                  <a:lnTo>
                    <a:pt x="614" y="451"/>
                  </a:lnTo>
                  <a:lnTo>
                    <a:pt x="600" y="456"/>
                  </a:lnTo>
                  <a:lnTo>
                    <a:pt x="585" y="460"/>
                  </a:lnTo>
                  <a:lnTo>
                    <a:pt x="567" y="462"/>
                  </a:lnTo>
                  <a:lnTo>
                    <a:pt x="550" y="464"/>
                  </a:lnTo>
                  <a:lnTo>
                    <a:pt x="555" y="491"/>
                  </a:lnTo>
                  <a:lnTo>
                    <a:pt x="557" y="514"/>
                  </a:lnTo>
                  <a:lnTo>
                    <a:pt x="558" y="537"/>
                  </a:lnTo>
                  <a:lnTo>
                    <a:pt x="556" y="558"/>
                  </a:lnTo>
                  <a:lnTo>
                    <a:pt x="552" y="578"/>
                  </a:lnTo>
                  <a:lnTo>
                    <a:pt x="546" y="596"/>
                  </a:lnTo>
                  <a:lnTo>
                    <a:pt x="537" y="612"/>
                  </a:lnTo>
                  <a:lnTo>
                    <a:pt x="529" y="627"/>
                  </a:lnTo>
                  <a:lnTo>
                    <a:pt x="518" y="641"/>
                  </a:lnTo>
                  <a:lnTo>
                    <a:pt x="505" y="652"/>
                  </a:lnTo>
                  <a:lnTo>
                    <a:pt x="492" y="663"/>
                  </a:lnTo>
                  <a:lnTo>
                    <a:pt x="478" y="672"/>
                  </a:lnTo>
                  <a:lnTo>
                    <a:pt x="464" y="679"/>
                  </a:lnTo>
                  <a:lnTo>
                    <a:pt x="448" y="685"/>
                  </a:lnTo>
                  <a:lnTo>
                    <a:pt x="431" y="689"/>
                  </a:lnTo>
                  <a:lnTo>
                    <a:pt x="416" y="692"/>
                  </a:lnTo>
                  <a:lnTo>
                    <a:pt x="399" y="693"/>
                  </a:lnTo>
                  <a:lnTo>
                    <a:pt x="384" y="693"/>
                  </a:lnTo>
                  <a:lnTo>
                    <a:pt x="367" y="692"/>
                  </a:lnTo>
                  <a:lnTo>
                    <a:pt x="353" y="689"/>
                  </a:lnTo>
                  <a:lnTo>
                    <a:pt x="338" y="683"/>
                  </a:lnTo>
                  <a:lnTo>
                    <a:pt x="324" y="678"/>
                  </a:lnTo>
                  <a:lnTo>
                    <a:pt x="311" y="670"/>
                  </a:lnTo>
                  <a:lnTo>
                    <a:pt x="300" y="661"/>
                  </a:lnTo>
                  <a:lnTo>
                    <a:pt x="290" y="650"/>
                  </a:lnTo>
                  <a:lnTo>
                    <a:pt x="281" y="638"/>
                  </a:lnTo>
                  <a:lnTo>
                    <a:pt x="275" y="625"/>
                  </a:lnTo>
                  <a:lnTo>
                    <a:pt x="269" y="609"/>
                  </a:lnTo>
                  <a:lnTo>
                    <a:pt x="266" y="593"/>
                  </a:lnTo>
                  <a:lnTo>
                    <a:pt x="266" y="575"/>
                  </a:lnTo>
                  <a:lnTo>
                    <a:pt x="267" y="555"/>
                  </a:lnTo>
                  <a:lnTo>
                    <a:pt x="271" y="534"/>
                  </a:lnTo>
                  <a:lnTo>
                    <a:pt x="274" y="533"/>
                  </a:lnTo>
                  <a:lnTo>
                    <a:pt x="275" y="532"/>
                  </a:lnTo>
                  <a:lnTo>
                    <a:pt x="276" y="531"/>
                  </a:lnTo>
                  <a:lnTo>
                    <a:pt x="276" y="532"/>
                  </a:lnTo>
                  <a:lnTo>
                    <a:pt x="275" y="533"/>
                  </a:lnTo>
                  <a:lnTo>
                    <a:pt x="273" y="535"/>
                  </a:lnTo>
                  <a:lnTo>
                    <a:pt x="254" y="543"/>
                  </a:lnTo>
                  <a:lnTo>
                    <a:pt x="234" y="550"/>
                  </a:lnTo>
                  <a:lnTo>
                    <a:pt x="215" y="554"/>
                  </a:lnTo>
                  <a:lnTo>
                    <a:pt x="196" y="556"/>
                  </a:lnTo>
                  <a:lnTo>
                    <a:pt x="178" y="558"/>
                  </a:lnTo>
                  <a:lnTo>
                    <a:pt x="160" y="557"/>
                  </a:lnTo>
                  <a:lnTo>
                    <a:pt x="142" y="556"/>
                  </a:lnTo>
                  <a:lnTo>
                    <a:pt x="126" y="553"/>
                  </a:lnTo>
                  <a:lnTo>
                    <a:pt x="109" y="548"/>
                  </a:lnTo>
                  <a:lnTo>
                    <a:pt x="94" y="544"/>
                  </a:lnTo>
                  <a:lnTo>
                    <a:pt x="79" y="537"/>
                  </a:lnTo>
                  <a:lnTo>
                    <a:pt x="66" y="530"/>
                  </a:lnTo>
                  <a:lnTo>
                    <a:pt x="54" y="522"/>
                  </a:lnTo>
                  <a:lnTo>
                    <a:pt x="42" y="513"/>
                  </a:lnTo>
                  <a:lnTo>
                    <a:pt x="32" y="503"/>
                  </a:lnTo>
                  <a:lnTo>
                    <a:pt x="23" y="493"/>
                  </a:lnTo>
                  <a:lnTo>
                    <a:pt x="15" y="482"/>
                  </a:lnTo>
                  <a:lnTo>
                    <a:pt x="9" y="471"/>
                  </a:lnTo>
                  <a:lnTo>
                    <a:pt x="4" y="460"/>
                  </a:lnTo>
                  <a:lnTo>
                    <a:pt x="1" y="448"/>
                  </a:lnTo>
                  <a:lnTo>
                    <a:pt x="0" y="436"/>
                  </a:lnTo>
                  <a:lnTo>
                    <a:pt x="0" y="424"/>
                  </a:lnTo>
                  <a:lnTo>
                    <a:pt x="2" y="411"/>
                  </a:lnTo>
                  <a:lnTo>
                    <a:pt x="7" y="400"/>
                  </a:lnTo>
                  <a:lnTo>
                    <a:pt x="12" y="388"/>
                  </a:lnTo>
                  <a:lnTo>
                    <a:pt x="20" y="377"/>
                  </a:lnTo>
                  <a:lnTo>
                    <a:pt x="31" y="365"/>
                  </a:lnTo>
                  <a:lnTo>
                    <a:pt x="43" y="355"/>
                  </a:lnTo>
                  <a:lnTo>
                    <a:pt x="58" y="345"/>
                  </a:lnTo>
                  <a:lnTo>
                    <a:pt x="75" y="335"/>
                  </a:lnTo>
                  <a:lnTo>
                    <a:pt x="95" y="326"/>
                  </a:lnTo>
                  <a:lnTo>
                    <a:pt x="118" y="318"/>
                  </a:lnTo>
                  <a:lnTo>
                    <a:pt x="86" y="301"/>
                  </a:lnTo>
                  <a:lnTo>
                    <a:pt x="61" y="284"/>
                  </a:lnTo>
                  <a:lnTo>
                    <a:pt x="41" y="266"/>
                  </a:lnTo>
                  <a:lnTo>
                    <a:pt x="25" y="247"/>
                  </a:lnTo>
                  <a:lnTo>
                    <a:pt x="14" y="228"/>
                  </a:lnTo>
                  <a:lnTo>
                    <a:pt x="8" y="208"/>
                  </a:lnTo>
                  <a:lnTo>
                    <a:pt x="5" y="189"/>
                  </a:lnTo>
                  <a:lnTo>
                    <a:pt x="7" y="170"/>
                  </a:lnTo>
                  <a:lnTo>
                    <a:pt x="12" y="151"/>
                  </a:lnTo>
                  <a:lnTo>
                    <a:pt x="20" y="132"/>
                  </a:lnTo>
                  <a:lnTo>
                    <a:pt x="31" y="113"/>
                  </a:lnTo>
                  <a:lnTo>
                    <a:pt x="44" y="96"/>
                  </a:lnTo>
                  <a:lnTo>
                    <a:pt x="60" y="79"/>
                  </a:lnTo>
                  <a:lnTo>
                    <a:pt x="77" y="64"/>
                  </a:lnTo>
                  <a:lnTo>
                    <a:pt x="97" y="50"/>
                  </a:lnTo>
                  <a:lnTo>
                    <a:pt x="118" y="37"/>
                  </a:lnTo>
                  <a:lnTo>
                    <a:pt x="139" y="26"/>
                  </a:lnTo>
                  <a:lnTo>
                    <a:pt x="161" y="16"/>
                  </a:lnTo>
                  <a:lnTo>
                    <a:pt x="184" y="9"/>
                  </a:lnTo>
                  <a:lnTo>
                    <a:pt x="207" y="4"/>
                  </a:lnTo>
                  <a:lnTo>
                    <a:pt x="231" y="1"/>
                  </a:lnTo>
                  <a:lnTo>
                    <a:pt x="253" y="0"/>
                  </a:lnTo>
                  <a:lnTo>
                    <a:pt x="274" y="2"/>
                  </a:lnTo>
                  <a:lnTo>
                    <a:pt x="295" y="6"/>
                  </a:lnTo>
                  <a:lnTo>
                    <a:pt x="313" y="14"/>
                  </a:lnTo>
                  <a:lnTo>
                    <a:pt x="331" y="25"/>
                  </a:lnTo>
                  <a:lnTo>
                    <a:pt x="346" y="39"/>
                  </a:lnTo>
                  <a:lnTo>
                    <a:pt x="360" y="56"/>
                  </a:lnTo>
                  <a:lnTo>
                    <a:pt x="370" y="78"/>
                  </a:lnTo>
                  <a:lnTo>
                    <a:pt x="377" y="102"/>
                  </a:lnTo>
                  <a:lnTo>
                    <a:pt x="382" y="131"/>
                  </a:lnTo>
                  <a:lnTo>
                    <a:pt x="382" y="164"/>
                  </a:lnTo>
                  <a:lnTo>
                    <a:pt x="387" y="159"/>
                  </a:lnTo>
                  <a:lnTo>
                    <a:pt x="393" y="154"/>
                  </a:lnTo>
                  <a:lnTo>
                    <a:pt x="399" y="150"/>
                  </a:lnTo>
                  <a:lnTo>
                    <a:pt x="405" y="144"/>
                  </a:lnTo>
                  <a:lnTo>
                    <a:pt x="412" y="140"/>
                  </a:lnTo>
                  <a:lnTo>
                    <a:pt x="417" y="135"/>
                  </a:lnTo>
                  <a:lnTo>
                    <a:pt x="423" y="130"/>
                  </a:lnTo>
                  <a:lnTo>
                    <a:pt x="428" y="124"/>
                  </a:lnTo>
                  <a:lnTo>
                    <a:pt x="355" y="124"/>
                  </a:lnTo>
                  <a:close/>
                </a:path>
              </a:pathLst>
            </a:custGeom>
            <a:solidFill>
              <a:srgbClr val="F5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80">
              <a:extLst>
                <a:ext uri="{FF2B5EF4-FFF2-40B4-BE49-F238E27FC236}">
                  <a16:creationId xmlns:a16="http://schemas.microsoft.com/office/drawing/2014/main" id="{5B692E36-88BB-4F69-82AE-341DAD8B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600" y="6053138"/>
              <a:ext cx="193675" cy="68262"/>
            </a:xfrm>
            <a:custGeom>
              <a:avLst/>
              <a:gdLst>
                <a:gd name="T0" fmla="*/ 2147483647 w 734"/>
                <a:gd name="T1" fmla="*/ 2147483647 h 263"/>
                <a:gd name="T2" fmla="*/ 2147483647 w 734"/>
                <a:gd name="T3" fmla="*/ 2147483647 h 263"/>
                <a:gd name="T4" fmla="*/ 2147483647 w 734"/>
                <a:gd name="T5" fmla="*/ 2147483647 h 263"/>
                <a:gd name="T6" fmla="*/ 2147483647 w 734"/>
                <a:gd name="T7" fmla="*/ 2147483647 h 263"/>
                <a:gd name="T8" fmla="*/ 2147483647 w 734"/>
                <a:gd name="T9" fmla="*/ 2147483647 h 263"/>
                <a:gd name="T10" fmla="*/ 2147483647 w 734"/>
                <a:gd name="T11" fmla="*/ 2147483647 h 263"/>
                <a:gd name="T12" fmla="*/ 2147483647 w 734"/>
                <a:gd name="T13" fmla="*/ 2147483647 h 263"/>
                <a:gd name="T14" fmla="*/ 2147483647 w 734"/>
                <a:gd name="T15" fmla="*/ 2147483647 h 263"/>
                <a:gd name="T16" fmla="*/ 2147483647 w 734"/>
                <a:gd name="T17" fmla="*/ 2147483647 h 263"/>
                <a:gd name="T18" fmla="*/ 2147483647 w 734"/>
                <a:gd name="T19" fmla="*/ 2147483647 h 263"/>
                <a:gd name="T20" fmla="*/ 2147483647 w 734"/>
                <a:gd name="T21" fmla="*/ 2147483647 h 263"/>
                <a:gd name="T22" fmla="*/ 2147483647 w 734"/>
                <a:gd name="T23" fmla="*/ 2147483647 h 263"/>
                <a:gd name="T24" fmla="*/ 2147483647 w 734"/>
                <a:gd name="T25" fmla="*/ 2147483647 h 263"/>
                <a:gd name="T26" fmla="*/ 2147483647 w 734"/>
                <a:gd name="T27" fmla="*/ 2147483647 h 263"/>
                <a:gd name="T28" fmla="*/ 2147483647 w 734"/>
                <a:gd name="T29" fmla="*/ 2147483647 h 263"/>
                <a:gd name="T30" fmla="*/ 2147483647 w 734"/>
                <a:gd name="T31" fmla="*/ 2147483647 h 263"/>
                <a:gd name="T32" fmla="*/ 2147483647 w 734"/>
                <a:gd name="T33" fmla="*/ 2147483647 h 263"/>
                <a:gd name="T34" fmla="*/ 2147483647 w 734"/>
                <a:gd name="T35" fmla="*/ 2147483647 h 263"/>
                <a:gd name="T36" fmla="*/ 2147483647 w 734"/>
                <a:gd name="T37" fmla="*/ 2147483647 h 263"/>
                <a:gd name="T38" fmla="*/ 2147483647 w 734"/>
                <a:gd name="T39" fmla="*/ 2147483647 h 263"/>
                <a:gd name="T40" fmla="*/ 2147483647 w 734"/>
                <a:gd name="T41" fmla="*/ 2147483647 h 263"/>
                <a:gd name="T42" fmla="*/ 2147483647 w 734"/>
                <a:gd name="T43" fmla="*/ 2147483647 h 263"/>
                <a:gd name="T44" fmla="*/ 2147483647 w 734"/>
                <a:gd name="T45" fmla="*/ 2147483647 h 263"/>
                <a:gd name="T46" fmla="*/ 2147483647 w 734"/>
                <a:gd name="T47" fmla="*/ 2147483647 h 263"/>
                <a:gd name="T48" fmla="*/ 2147483647 w 734"/>
                <a:gd name="T49" fmla="*/ 2147483647 h 263"/>
                <a:gd name="T50" fmla="*/ 2147483647 w 734"/>
                <a:gd name="T51" fmla="*/ 2147483647 h 263"/>
                <a:gd name="T52" fmla="*/ 2147483647 w 734"/>
                <a:gd name="T53" fmla="*/ 2147483647 h 263"/>
                <a:gd name="T54" fmla="*/ 2147483647 w 734"/>
                <a:gd name="T55" fmla="*/ 2147483647 h 263"/>
                <a:gd name="T56" fmla="*/ 2147483647 w 734"/>
                <a:gd name="T57" fmla="*/ 2147483647 h 263"/>
                <a:gd name="T58" fmla="*/ 2147483647 w 734"/>
                <a:gd name="T59" fmla="*/ 2147483647 h 263"/>
                <a:gd name="T60" fmla="*/ 2147483647 w 734"/>
                <a:gd name="T61" fmla="*/ 2147483647 h 263"/>
                <a:gd name="T62" fmla="*/ 2147483647 w 734"/>
                <a:gd name="T63" fmla="*/ 2147483647 h 263"/>
                <a:gd name="T64" fmla="*/ 2147483647 w 734"/>
                <a:gd name="T65" fmla="*/ 2147483647 h 263"/>
                <a:gd name="T66" fmla="*/ 2147483647 w 734"/>
                <a:gd name="T67" fmla="*/ 2147483647 h 263"/>
                <a:gd name="T68" fmla="*/ 2147483647 w 734"/>
                <a:gd name="T69" fmla="*/ 2147483647 h 2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4" h="263">
                  <a:moveTo>
                    <a:pt x="99" y="28"/>
                  </a:moveTo>
                  <a:lnTo>
                    <a:pt x="109" y="36"/>
                  </a:lnTo>
                  <a:lnTo>
                    <a:pt x="120" y="41"/>
                  </a:lnTo>
                  <a:lnTo>
                    <a:pt x="130" y="47"/>
                  </a:lnTo>
                  <a:lnTo>
                    <a:pt x="141" y="51"/>
                  </a:lnTo>
                  <a:lnTo>
                    <a:pt x="162" y="60"/>
                  </a:lnTo>
                  <a:lnTo>
                    <a:pt x="183" y="66"/>
                  </a:lnTo>
                  <a:lnTo>
                    <a:pt x="204" y="69"/>
                  </a:lnTo>
                  <a:lnTo>
                    <a:pt x="225" y="71"/>
                  </a:lnTo>
                  <a:lnTo>
                    <a:pt x="247" y="72"/>
                  </a:lnTo>
                  <a:lnTo>
                    <a:pt x="269" y="71"/>
                  </a:lnTo>
                  <a:lnTo>
                    <a:pt x="313" y="68"/>
                  </a:lnTo>
                  <a:lnTo>
                    <a:pt x="357" y="65"/>
                  </a:lnTo>
                  <a:lnTo>
                    <a:pt x="379" y="62"/>
                  </a:lnTo>
                  <a:lnTo>
                    <a:pt x="401" y="60"/>
                  </a:lnTo>
                  <a:lnTo>
                    <a:pt x="422" y="60"/>
                  </a:lnTo>
                  <a:lnTo>
                    <a:pt x="444" y="60"/>
                  </a:lnTo>
                  <a:lnTo>
                    <a:pt x="483" y="63"/>
                  </a:lnTo>
                  <a:lnTo>
                    <a:pt x="520" y="69"/>
                  </a:lnTo>
                  <a:lnTo>
                    <a:pt x="555" y="74"/>
                  </a:lnTo>
                  <a:lnTo>
                    <a:pt x="590" y="79"/>
                  </a:lnTo>
                  <a:lnTo>
                    <a:pt x="607" y="80"/>
                  </a:lnTo>
                  <a:lnTo>
                    <a:pt x="625" y="81"/>
                  </a:lnTo>
                  <a:lnTo>
                    <a:pt x="643" y="80"/>
                  </a:lnTo>
                  <a:lnTo>
                    <a:pt x="660" y="79"/>
                  </a:lnTo>
                  <a:lnTo>
                    <a:pt x="678" y="77"/>
                  </a:lnTo>
                  <a:lnTo>
                    <a:pt x="696" y="72"/>
                  </a:lnTo>
                  <a:lnTo>
                    <a:pt x="714" y="67"/>
                  </a:lnTo>
                  <a:lnTo>
                    <a:pt x="734" y="59"/>
                  </a:lnTo>
                  <a:lnTo>
                    <a:pt x="720" y="89"/>
                  </a:lnTo>
                  <a:lnTo>
                    <a:pt x="703" y="116"/>
                  </a:lnTo>
                  <a:lnTo>
                    <a:pt x="685" y="142"/>
                  </a:lnTo>
                  <a:lnTo>
                    <a:pt x="665" y="164"/>
                  </a:lnTo>
                  <a:lnTo>
                    <a:pt x="644" y="184"/>
                  </a:lnTo>
                  <a:lnTo>
                    <a:pt x="620" y="201"/>
                  </a:lnTo>
                  <a:lnTo>
                    <a:pt x="596" y="217"/>
                  </a:lnTo>
                  <a:lnTo>
                    <a:pt x="572" y="230"/>
                  </a:lnTo>
                  <a:lnTo>
                    <a:pt x="545" y="241"/>
                  </a:lnTo>
                  <a:lnTo>
                    <a:pt x="519" y="250"/>
                  </a:lnTo>
                  <a:lnTo>
                    <a:pt x="491" y="257"/>
                  </a:lnTo>
                  <a:lnTo>
                    <a:pt x="464" y="261"/>
                  </a:lnTo>
                  <a:lnTo>
                    <a:pt x="436" y="263"/>
                  </a:lnTo>
                  <a:lnTo>
                    <a:pt x="407" y="263"/>
                  </a:lnTo>
                  <a:lnTo>
                    <a:pt x="379" y="262"/>
                  </a:lnTo>
                  <a:lnTo>
                    <a:pt x="350" y="259"/>
                  </a:lnTo>
                  <a:lnTo>
                    <a:pt x="321" y="254"/>
                  </a:lnTo>
                  <a:lnTo>
                    <a:pt x="293" y="248"/>
                  </a:lnTo>
                  <a:lnTo>
                    <a:pt x="265" y="239"/>
                  </a:lnTo>
                  <a:lnTo>
                    <a:pt x="237" y="229"/>
                  </a:lnTo>
                  <a:lnTo>
                    <a:pt x="211" y="218"/>
                  </a:lnTo>
                  <a:lnTo>
                    <a:pt x="186" y="205"/>
                  </a:lnTo>
                  <a:lnTo>
                    <a:pt x="160" y="189"/>
                  </a:lnTo>
                  <a:lnTo>
                    <a:pt x="137" y="174"/>
                  </a:lnTo>
                  <a:lnTo>
                    <a:pt x="114" y="156"/>
                  </a:lnTo>
                  <a:lnTo>
                    <a:pt x="93" y="137"/>
                  </a:lnTo>
                  <a:lnTo>
                    <a:pt x="73" y="118"/>
                  </a:lnTo>
                  <a:lnTo>
                    <a:pt x="54" y="97"/>
                  </a:lnTo>
                  <a:lnTo>
                    <a:pt x="38" y="74"/>
                  </a:lnTo>
                  <a:lnTo>
                    <a:pt x="23" y="51"/>
                  </a:lnTo>
                  <a:lnTo>
                    <a:pt x="10" y="26"/>
                  </a:lnTo>
                  <a:lnTo>
                    <a:pt x="0" y="0"/>
                  </a:lnTo>
                  <a:lnTo>
                    <a:pt x="17" y="9"/>
                  </a:lnTo>
                  <a:lnTo>
                    <a:pt x="34" y="16"/>
                  </a:lnTo>
                  <a:lnTo>
                    <a:pt x="52" y="23"/>
                  </a:lnTo>
                  <a:lnTo>
                    <a:pt x="70" y="28"/>
                  </a:lnTo>
                  <a:lnTo>
                    <a:pt x="88" y="34"/>
                  </a:lnTo>
                  <a:lnTo>
                    <a:pt x="106" y="37"/>
                  </a:lnTo>
                  <a:lnTo>
                    <a:pt x="125" y="40"/>
                  </a:lnTo>
                  <a:lnTo>
                    <a:pt x="144" y="42"/>
                  </a:lnTo>
                  <a:lnTo>
                    <a:pt x="99" y="28"/>
                  </a:lnTo>
                  <a:close/>
                </a:path>
              </a:pathLst>
            </a:custGeom>
            <a:solidFill>
              <a:srgbClr val="F5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81">
              <a:extLst>
                <a:ext uri="{FF2B5EF4-FFF2-40B4-BE49-F238E27FC236}">
                  <a16:creationId xmlns:a16="http://schemas.microsoft.com/office/drawing/2014/main" id="{553100D1-8063-450F-8414-66255E2D5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88" y="4224338"/>
              <a:ext cx="300038" cy="209550"/>
            </a:xfrm>
            <a:custGeom>
              <a:avLst/>
              <a:gdLst>
                <a:gd name="T0" fmla="*/ 2147483647 w 1130"/>
                <a:gd name="T1" fmla="*/ 2147483647 h 790"/>
                <a:gd name="T2" fmla="*/ 2147483647 w 1130"/>
                <a:gd name="T3" fmla="*/ 2147483647 h 790"/>
                <a:gd name="T4" fmla="*/ 2147483647 w 1130"/>
                <a:gd name="T5" fmla="*/ 2147483647 h 790"/>
                <a:gd name="T6" fmla="*/ 2147483647 w 1130"/>
                <a:gd name="T7" fmla="*/ 2147483647 h 790"/>
                <a:gd name="T8" fmla="*/ 2147483647 w 1130"/>
                <a:gd name="T9" fmla="*/ 2147483647 h 790"/>
                <a:gd name="T10" fmla="*/ 2147483647 w 1130"/>
                <a:gd name="T11" fmla="*/ 2147483647 h 790"/>
                <a:gd name="T12" fmla="*/ 2147483647 w 1130"/>
                <a:gd name="T13" fmla="*/ 2147483647 h 790"/>
                <a:gd name="T14" fmla="*/ 2147483647 w 1130"/>
                <a:gd name="T15" fmla="*/ 2147483647 h 790"/>
                <a:gd name="T16" fmla="*/ 2147483647 w 1130"/>
                <a:gd name="T17" fmla="*/ 2147483647 h 790"/>
                <a:gd name="T18" fmla="*/ 2147483647 w 1130"/>
                <a:gd name="T19" fmla="*/ 2147483647 h 790"/>
                <a:gd name="T20" fmla="*/ 2147483647 w 1130"/>
                <a:gd name="T21" fmla="*/ 2147483647 h 790"/>
                <a:gd name="T22" fmla="*/ 2147483647 w 1130"/>
                <a:gd name="T23" fmla="*/ 2147483647 h 790"/>
                <a:gd name="T24" fmla="*/ 2147483647 w 1130"/>
                <a:gd name="T25" fmla="*/ 2147483647 h 790"/>
                <a:gd name="T26" fmla="*/ 2147483647 w 1130"/>
                <a:gd name="T27" fmla="*/ 2147483647 h 790"/>
                <a:gd name="T28" fmla="*/ 2147483647 w 1130"/>
                <a:gd name="T29" fmla="*/ 2147483647 h 790"/>
                <a:gd name="T30" fmla="*/ 2147483647 w 1130"/>
                <a:gd name="T31" fmla="*/ 2147483647 h 790"/>
                <a:gd name="T32" fmla="*/ 2147483647 w 1130"/>
                <a:gd name="T33" fmla="*/ 2147483647 h 790"/>
                <a:gd name="T34" fmla="*/ 2147483647 w 1130"/>
                <a:gd name="T35" fmla="*/ 2147483647 h 790"/>
                <a:gd name="T36" fmla="*/ 2147483647 w 1130"/>
                <a:gd name="T37" fmla="*/ 2147483647 h 790"/>
                <a:gd name="T38" fmla="*/ 2147483647 w 1130"/>
                <a:gd name="T39" fmla="*/ 2147483647 h 790"/>
                <a:gd name="T40" fmla="*/ 2147483647 w 1130"/>
                <a:gd name="T41" fmla="*/ 2147483647 h 790"/>
                <a:gd name="T42" fmla="*/ 2147483647 w 1130"/>
                <a:gd name="T43" fmla="*/ 2147483647 h 790"/>
                <a:gd name="T44" fmla="*/ 2147483647 w 1130"/>
                <a:gd name="T45" fmla="*/ 2147483647 h 790"/>
                <a:gd name="T46" fmla="*/ 2147483647 w 1130"/>
                <a:gd name="T47" fmla="*/ 2147483647 h 790"/>
                <a:gd name="T48" fmla="*/ 2147483647 w 1130"/>
                <a:gd name="T49" fmla="*/ 2147483647 h 790"/>
                <a:gd name="T50" fmla="*/ 2147483647 w 1130"/>
                <a:gd name="T51" fmla="*/ 2147483647 h 790"/>
                <a:gd name="T52" fmla="*/ 2147483647 w 1130"/>
                <a:gd name="T53" fmla="*/ 2147483647 h 790"/>
                <a:gd name="T54" fmla="*/ 2147483647 w 1130"/>
                <a:gd name="T55" fmla="*/ 2147483647 h 790"/>
                <a:gd name="T56" fmla="*/ 2147483647 w 1130"/>
                <a:gd name="T57" fmla="*/ 2147483647 h 790"/>
                <a:gd name="T58" fmla="*/ 2147483647 w 1130"/>
                <a:gd name="T59" fmla="*/ 2147483647 h 790"/>
                <a:gd name="T60" fmla="*/ 2147483647 w 1130"/>
                <a:gd name="T61" fmla="*/ 2147483647 h 790"/>
                <a:gd name="T62" fmla="*/ 2147483647 w 1130"/>
                <a:gd name="T63" fmla="*/ 2147483647 h 790"/>
                <a:gd name="T64" fmla="*/ 2147483647 w 1130"/>
                <a:gd name="T65" fmla="*/ 2147483647 h 790"/>
                <a:gd name="T66" fmla="*/ 0 w 1130"/>
                <a:gd name="T67" fmla="*/ 2147483647 h 790"/>
                <a:gd name="T68" fmla="*/ 2147483647 w 1130"/>
                <a:gd name="T69" fmla="*/ 2147483647 h 790"/>
                <a:gd name="T70" fmla="*/ 2147483647 w 1130"/>
                <a:gd name="T71" fmla="*/ 2147483647 h 790"/>
                <a:gd name="T72" fmla="*/ 2147483647 w 1130"/>
                <a:gd name="T73" fmla="*/ 2147483647 h 790"/>
                <a:gd name="T74" fmla="*/ 2147483647 w 1130"/>
                <a:gd name="T75" fmla="*/ 2147483647 h 790"/>
                <a:gd name="T76" fmla="*/ 2147483647 w 1130"/>
                <a:gd name="T77" fmla="*/ 2147483647 h 790"/>
                <a:gd name="T78" fmla="*/ 2147483647 w 1130"/>
                <a:gd name="T79" fmla="*/ 2147483647 h 790"/>
                <a:gd name="T80" fmla="*/ 2147483647 w 1130"/>
                <a:gd name="T81" fmla="*/ 2147483647 h 790"/>
                <a:gd name="T82" fmla="*/ 2147483647 w 1130"/>
                <a:gd name="T83" fmla="*/ 2147483647 h 790"/>
                <a:gd name="T84" fmla="*/ 2147483647 w 1130"/>
                <a:gd name="T85" fmla="*/ 2147483647 h 790"/>
                <a:gd name="T86" fmla="*/ 2147483647 w 1130"/>
                <a:gd name="T87" fmla="*/ 2147483647 h 790"/>
                <a:gd name="T88" fmla="*/ 2147483647 w 1130"/>
                <a:gd name="T89" fmla="*/ 2147483647 h 790"/>
                <a:gd name="T90" fmla="*/ 2147483647 w 1130"/>
                <a:gd name="T91" fmla="*/ 0 h 790"/>
                <a:gd name="T92" fmla="*/ 2147483647 w 1130"/>
                <a:gd name="T93" fmla="*/ 2147483647 h 790"/>
                <a:gd name="T94" fmla="*/ 2147483647 w 1130"/>
                <a:gd name="T95" fmla="*/ 2147483647 h 790"/>
                <a:gd name="T96" fmla="*/ 2147483647 w 1130"/>
                <a:gd name="T97" fmla="*/ 2147483647 h 790"/>
                <a:gd name="T98" fmla="*/ 2147483647 w 1130"/>
                <a:gd name="T99" fmla="*/ 2147483647 h 790"/>
                <a:gd name="T100" fmla="*/ 2147483647 w 1130"/>
                <a:gd name="T101" fmla="*/ 2147483647 h 7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130" h="790">
                  <a:moveTo>
                    <a:pt x="825" y="123"/>
                  </a:moveTo>
                  <a:lnTo>
                    <a:pt x="852" y="119"/>
                  </a:lnTo>
                  <a:lnTo>
                    <a:pt x="877" y="116"/>
                  </a:lnTo>
                  <a:lnTo>
                    <a:pt x="903" y="115"/>
                  </a:lnTo>
                  <a:lnTo>
                    <a:pt x="926" y="117"/>
                  </a:lnTo>
                  <a:lnTo>
                    <a:pt x="949" y="122"/>
                  </a:lnTo>
                  <a:lnTo>
                    <a:pt x="971" y="127"/>
                  </a:lnTo>
                  <a:lnTo>
                    <a:pt x="991" y="135"/>
                  </a:lnTo>
                  <a:lnTo>
                    <a:pt x="1011" y="144"/>
                  </a:lnTo>
                  <a:lnTo>
                    <a:pt x="1028" y="155"/>
                  </a:lnTo>
                  <a:lnTo>
                    <a:pt x="1046" y="166"/>
                  </a:lnTo>
                  <a:lnTo>
                    <a:pt x="1061" y="179"/>
                  </a:lnTo>
                  <a:lnTo>
                    <a:pt x="1075" y="194"/>
                  </a:lnTo>
                  <a:lnTo>
                    <a:pt x="1088" y="209"/>
                  </a:lnTo>
                  <a:lnTo>
                    <a:pt x="1099" y="225"/>
                  </a:lnTo>
                  <a:lnTo>
                    <a:pt x="1109" y="241"/>
                  </a:lnTo>
                  <a:lnTo>
                    <a:pt x="1117" y="258"/>
                  </a:lnTo>
                  <a:lnTo>
                    <a:pt x="1122" y="275"/>
                  </a:lnTo>
                  <a:lnTo>
                    <a:pt x="1127" y="292"/>
                  </a:lnTo>
                  <a:lnTo>
                    <a:pt x="1130" y="310"/>
                  </a:lnTo>
                  <a:lnTo>
                    <a:pt x="1130" y="327"/>
                  </a:lnTo>
                  <a:lnTo>
                    <a:pt x="1129" y="344"/>
                  </a:lnTo>
                  <a:lnTo>
                    <a:pt x="1127" y="360"/>
                  </a:lnTo>
                  <a:lnTo>
                    <a:pt x="1121" y="377"/>
                  </a:lnTo>
                  <a:lnTo>
                    <a:pt x="1113" y="392"/>
                  </a:lnTo>
                  <a:lnTo>
                    <a:pt x="1105" y="407"/>
                  </a:lnTo>
                  <a:lnTo>
                    <a:pt x="1092" y="421"/>
                  </a:lnTo>
                  <a:lnTo>
                    <a:pt x="1079" y="434"/>
                  </a:lnTo>
                  <a:lnTo>
                    <a:pt x="1063" y="445"/>
                  </a:lnTo>
                  <a:lnTo>
                    <a:pt x="1044" y="455"/>
                  </a:lnTo>
                  <a:lnTo>
                    <a:pt x="1023" y="464"/>
                  </a:lnTo>
                  <a:lnTo>
                    <a:pt x="1000" y="471"/>
                  </a:lnTo>
                  <a:lnTo>
                    <a:pt x="973" y="476"/>
                  </a:lnTo>
                  <a:lnTo>
                    <a:pt x="989" y="475"/>
                  </a:lnTo>
                  <a:lnTo>
                    <a:pt x="1002" y="474"/>
                  </a:lnTo>
                  <a:lnTo>
                    <a:pt x="1015" y="474"/>
                  </a:lnTo>
                  <a:lnTo>
                    <a:pt x="1027" y="476"/>
                  </a:lnTo>
                  <a:lnTo>
                    <a:pt x="1038" y="479"/>
                  </a:lnTo>
                  <a:lnTo>
                    <a:pt x="1048" y="482"/>
                  </a:lnTo>
                  <a:lnTo>
                    <a:pt x="1057" y="486"/>
                  </a:lnTo>
                  <a:lnTo>
                    <a:pt x="1066" y="491"/>
                  </a:lnTo>
                  <a:lnTo>
                    <a:pt x="1073" y="497"/>
                  </a:lnTo>
                  <a:lnTo>
                    <a:pt x="1079" y="504"/>
                  </a:lnTo>
                  <a:lnTo>
                    <a:pt x="1085" y="511"/>
                  </a:lnTo>
                  <a:lnTo>
                    <a:pt x="1089" y="518"/>
                  </a:lnTo>
                  <a:lnTo>
                    <a:pt x="1093" y="527"/>
                  </a:lnTo>
                  <a:lnTo>
                    <a:pt x="1097" y="536"/>
                  </a:lnTo>
                  <a:lnTo>
                    <a:pt x="1099" y="546"/>
                  </a:lnTo>
                  <a:lnTo>
                    <a:pt x="1100" y="556"/>
                  </a:lnTo>
                  <a:lnTo>
                    <a:pt x="1101" y="566"/>
                  </a:lnTo>
                  <a:lnTo>
                    <a:pt x="1101" y="576"/>
                  </a:lnTo>
                  <a:lnTo>
                    <a:pt x="1101" y="587"/>
                  </a:lnTo>
                  <a:lnTo>
                    <a:pt x="1100" y="597"/>
                  </a:lnTo>
                  <a:lnTo>
                    <a:pt x="1096" y="619"/>
                  </a:lnTo>
                  <a:lnTo>
                    <a:pt x="1090" y="641"/>
                  </a:lnTo>
                  <a:lnTo>
                    <a:pt x="1081" y="662"/>
                  </a:lnTo>
                  <a:lnTo>
                    <a:pt x="1071" y="683"/>
                  </a:lnTo>
                  <a:lnTo>
                    <a:pt x="1059" y="702"/>
                  </a:lnTo>
                  <a:lnTo>
                    <a:pt x="1047" y="719"/>
                  </a:lnTo>
                  <a:lnTo>
                    <a:pt x="1036" y="730"/>
                  </a:lnTo>
                  <a:lnTo>
                    <a:pt x="1026" y="741"/>
                  </a:lnTo>
                  <a:lnTo>
                    <a:pt x="1015" y="750"/>
                  </a:lnTo>
                  <a:lnTo>
                    <a:pt x="1004" y="758"/>
                  </a:lnTo>
                  <a:lnTo>
                    <a:pt x="993" y="766"/>
                  </a:lnTo>
                  <a:lnTo>
                    <a:pt x="982" y="771"/>
                  </a:lnTo>
                  <a:lnTo>
                    <a:pt x="970" y="777"/>
                  </a:lnTo>
                  <a:lnTo>
                    <a:pt x="959" y="781"/>
                  </a:lnTo>
                  <a:lnTo>
                    <a:pt x="947" y="784"/>
                  </a:lnTo>
                  <a:lnTo>
                    <a:pt x="935" y="787"/>
                  </a:lnTo>
                  <a:lnTo>
                    <a:pt x="922" y="789"/>
                  </a:lnTo>
                  <a:lnTo>
                    <a:pt x="910" y="790"/>
                  </a:lnTo>
                  <a:lnTo>
                    <a:pt x="898" y="790"/>
                  </a:lnTo>
                  <a:lnTo>
                    <a:pt x="886" y="789"/>
                  </a:lnTo>
                  <a:lnTo>
                    <a:pt x="874" y="788"/>
                  </a:lnTo>
                  <a:lnTo>
                    <a:pt x="861" y="786"/>
                  </a:lnTo>
                  <a:lnTo>
                    <a:pt x="836" y="780"/>
                  </a:lnTo>
                  <a:lnTo>
                    <a:pt x="811" y="771"/>
                  </a:lnTo>
                  <a:lnTo>
                    <a:pt x="787" y="761"/>
                  </a:lnTo>
                  <a:lnTo>
                    <a:pt x="761" y="749"/>
                  </a:lnTo>
                  <a:lnTo>
                    <a:pt x="738" y="736"/>
                  </a:lnTo>
                  <a:lnTo>
                    <a:pt x="714" y="722"/>
                  </a:lnTo>
                  <a:lnTo>
                    <a:pt x="691" y="706"/>
                  </a:lnTo>
                  <a:lnTo>
                    <a:pt x="669" y="690"/>
                  </a:lnTo>
                  <a:lnTo>
                    <a:pt x="661" y="705"/>
                  </a:lnTo>
                  <a:lnTo>
                    <a:pt x="651" y="719"/>
                  </a:lnTo>
                  <a:lnTo>
                    <a:pt x="640" y="733"/>
                  </a:lnTo>
                  <a:lnTo>
                    <a:pt x="627" y="744"/>
                  </a:lnTo>
                  <a:lnTo>
                    <a:pt x="613" y="754"/>
                  </a:lnTo>
                  <a:lnTo>
                    <a:pt x="598" y="762"/>
                  </a:lnTo>
                  <a:lnTo>
                    <a:pt x="582" y="770"/>
                  </a:lnTo>
                  <a:lnTo>
                    <a:pt x="566" y="776"/>
                  </a:lnTo>
                  <a:lnTo>
                    <a:pt x="548" y="780"/>
                  </a:lnTo>
                  <a:lnTo>
                    <a:pt x="531" y="783"/>
                  </a:lnTo>
                  <a:lnTo>
                    <a:pt x="513" y="786"/>
                  </a:lnTo>
                  <a:lnTo>
                    <a:pt x="494" y="787"/>
                  </a:lnTo>
                  <a:lnTo>
                    <a:pt x="476" y="787"/>
                  </a:lnTo>
                  <a:lnTo>
                    <a:pt x="458" y="784"/>
                  </a:lnTo>
                  <a:lnTo>
                    <a:pt x="440" y="782"/>
                  </a:lnTo>
                  <a:lnTo>
                    <a:pt x="422" y="779"/>
                  </a:lnTo>
                  <a:lnTo>
                    <a:pt x="405" y="773"/>
                  </a:lnTo>
                  <a:lnTo>
                    <a:pt x="388" y="768"/>
                  </a:lnTo>
                  <a:lnTo>
                    <a:pt x="372" y="761"/>
                  </a:lnTo>
                  <a:lnTo>
                    <a:pt x="357" y="752"/>
                  </a:lnTo>
                  <a:lnTo>
                    <a:pt x="343" y="744"/>
                  </a:lnTo>
                  <a:lnTo>
                    <a:pt x="330" y="734"/>
                  </a:lnTo>
                  <a:lnTo>
                    <a:pt x="319" y="723"/>
                  </a:lnTo>
                  <a:lnTo>
                    <a:pt x="309" y="710"/>
                  </a:lnTo>
                  <a:lnTo>
                    <a:pt x="300" y="698"/>
                  </a:lnTo>
                  <a:lnTo>
                    <a:pt x="293" y="684"/>
                  </a:lnTo>
                  <a:lnTo>
                    <a:pt x="288" y="670"/>
                  </a:lnTo>
                  <a:lnTo>
                    <a:pt x="285" y="654"/>
                  </a:lnTo>
                  <a:lnTo>
                    <a:pt x="284" y="639"/>
                  </a:lnTo>
                  <a:lnTo>
                    <a:pt x="285" y="621"/>
                  </a:lnTo>
                  <a:lnTo>
                    <a:pt x="290" y="603"/>
                  </a:lnTo>
                  <a:lnTo>
                    <a:pt x="297" y="586"/>
                  </a:lnTo>
                  <a:lnTo>
                    <a:pt x="274" y="589"/>
                  </a:lnTo>
                  <a:lnTo>
                    <a:pt x="250" y="591"/>
                  </a:lnTo>
                  <a:lnTo>
                    <a:pt x="224" y="591"/>
                  </a:lnTo>
                  <a:lnTo>
                    <a:pt x="197" y="590"/>
                  </a:lnTo>
                  <a:lnTo>
                    <a:pt x="171" y="587"/>
                  </a:lnTo>
                  <a:lnTo>
                    <a:pt x="143" y="581"/>
                  </a:lnTo>
                  <a:lnTo>
                    <a:pt x="118" y="575"/>
                  </a:lnTo>
                  <a:lnTo>
                    <a:pt x="92" y="566"/>
                  </a:lnTo>
                  <a:lnTo>
                    <a:pt x="81" y="560"/>
                  </a:lnTo>
                  <a:lnTo>
                    <a:pt x="69" y="554"/>
                  </a:lnTo>
                  <a:lnTo>
                    <a:pt x="59" y="547"/>
                  </a:lnTo>
                  <a:lnTo>
                    <a:pt x="49" y="540"/>
                  </a:lnTo>
                  <a:lnTo>
                    <a:pt x="39" y="533"/>
                  </a:lnTo>
                  <a:lnTo>
                    <a:pt x="32" y="524"/>
                  </a:lnTo>
                  <a:lnTo>
                    <a:pt x="24" y="515"/>
                  </a:lnTo>
                  <a:lnTo>
                    <a:pt x="17" y="505"/>
                  </a:lnTo>
                  <a:lnTo>
                    <a:pt x="11" y="495"/>
                  </a:lnTo>
                  <a:lnTo>
                    <a:pt x="6" y="484"/>
                  </a:lnTo>
                  <a:lnTo>
                    <a:pt x="3" y="472"/>
                  </a:lnTo>
                  <a:lnTo>
                    <a:pt x="1" y="460"/>
                  </a:lnTo>
                  <a:lnTo>
                    <a:pt x="0" y="447"/>
                  </a:lnTo>
                  <a:lnTo>
                    <a:pt x="0" y="432"/>
                  </a:lnTo>
                  <a:lnTo>
                    <a:pt x="2" y="418"/>
                  </a:lnTo>
                  <a:lnTo>
                    <a:pt x="5" y="402"/>
                  </a:lnTo>
                  <a:lnTo>
                    <a:pt x="8" y="390"/>
                  </a:lnTo>
                  <a:lnTo>
                    <a:pt x="14" y="378"/>
                  </a:lnTo>
                  <a:lnTo>
                    <a:pt x="19" y="367"/>
                  </a:lnTo>
                  <a:lnTo>
                    <a:pt x="27" y="356"/>
                  </a:lnTo>
                  <a:lnTo>
                    <a:pt x="35" y="346"/>
                  </a:lnTo>
                  <a:lnTo>
                    <a:pt x="44" y="336"/>
                  </a:lnTo>
                  <a:lnTo>
                    <a:pt x="54" y="326"/>
                  </a:lnTo>
                  <a:lnTo>
                    <a:pt x="65" y="317"/>
                  </a:lnTo>
                  <a:lnTo>
                    <a:pt x="76" y="308"/>
                  </a:lnTo>
                  <a:lnTo>
                    <a:pt x="88" y="301"/>
                  </a:lnTo>
                  <a:lnTo>
                    <a:pt x="100" y="294"/>
                  </a:lnTo>
                  <a:lnTo>
                    <a:pt x="113" y="286"/>
                  </a:lnTo>
                  <a:lnTo>
                    <a:pt x="141" y="274"/>
                  </a:lnTo>
                  <a:lnTo>
                    <a:pt x="171" y="264"/>
                  </a:lnTo>
                  <a:lnTo>
                    <a:pt x="200" y="255"/>
                  </a:lnTo>
                  <a:lnTo>
                    <a:pt x="230" y="250"/>
                  </a:lnTo>
                  <a:lnTo>
                    <a:pt x="260" y="246"/>
                  </a:lnTo>
                  <a:lnTo>
                    <a:pt x="290" y="243"/>
                  </a:lnTo>
                  <a:lnTo>
                    <a:pt x="319" y="244"/>
                  </a:lnTo>
                  <a:lnTo>
                    <a:pt x="345" y="247"/>
                  </a:lnTo>
                  <a:lnTo>
                    <a:pt x="357" y="249"/>
                  </a:lnTo>
                  <a:lnTo>
                    <a:pt x="369" y="251"/>
                  </a:lnTo>
                  <a:lnTo>
                    <a:pt x="380" y="254"/>
                  </a:lnTo>
                  <a:lnTo>
                    <a:pt x="391" y="258"/>
                  </a:lnTo>
                  <a:lnTo>
                    <a:pt x="372" y="249"/>
                  </a:lnTo>
                  <a:lnTo>
                    <a:pt x="356" y="238"/>
                  </a:lnTo>
                  <a:lnTo>
                    <a:pt x="344" y="225"/>
                  </a:lnTo>
                  <a:lnTo>
                    <a:pt x="335" y="211"/>
                  </a:lnTo>
                  <a:lnTo>
                    <a:pt x="331" y="197"/>
                  </a:lnTo>
                  <a:lnTo>
                    <a:pt x="330" y="181"/>
                  </a:lnTo>
                  <a:lnTo>
                    <a:pt x="332" y="166"/>
                  </a:lnTo>
                  <a:lnTo>
                    <a:pt x="336" y="149"/>
                  </a:lnTo>
                  <a:lnTo>
                    <a:pt x="344" y="133"/>
                  </a:lnTo>
                  <a:lnTo>
                    <a:pt x="354" y="116"/>
                  </a:lnTo>
                  <a:lnTo>
                    <a:pt x="366" y="101"/>
                  </a:lnTo>
                  <a:lnTo>
                    <a:pt x="379" y="85"/>
                  </a:lnTo>
                  <a:lnTo>
                    <a:pt x="396" y="70"/>
                  </a:lnTo>
                  <a:lnTo>
                    <a:pt x="414" y="57"/>
                  </a:lnTo>
                  <a:lnTo>
                    <a:pt x="432" y="43"/>
                  </a:lnTo>
                  <a:lnTo>
                    <a:pt x="453" y="32"/>
                  </a:lnTo>
                  <a:lnTo>
                    <a:pt x="474" y="21"/>
                  </a:lnTo>
                  <a:lnTo>
                    <a:pt x="496" y="14"/>
                  </a:lnTo>
                  <a:lnTo>
                    <a:pt x="519" y="7"/>
                  </a:lnTo>
                  <a:lnTo>
                    <a:pt x="543" y="3"/>
                  </a:lnTo>
                  <a:lnTo>
                    <a:pt x="566" y="0"/>
                  </a:lnTo>
                  <a:lnTo>
                    <a:pt x="589" y="0"/>
                  </a:lnTo>
                  <a:lnTo>
                    <a:pt x="612" y="3"/>
                  </a:lnTo>
                  <a:lnTo>
                    <a:pt x="635" y="9"/>
                  </a:lnTo>
                  <a:lnTo>
                    <a:pt x="657" y="18"/>
                  </a:lnTo>
                  <a:lnTo>
                    <a:pt x="678" y="30"/>
                  </a:lnTo>
                  <a:lnTo>
                    <a:pt x="698" y="46"/>
                  </a:lnTo>
                  <a:lnTo>
                    <a:pt x="718" y="66"/>
                  </a:lnTo>
                  <a:lnTo>
                    <a:pt x="735" y="89"/>
                  </a:lnTo>
                  <a:lnTo>
                    <a:pt x="751" y="115"/>
                  </a:lnTo>
                  <a:lnTo>
                    <a:pt x="765" y="147"/>
                  </a:lnTo>
                  <a:lnTo>
                    <a:pt x="777" y="184"/>
                  </a:lnTo>
                  <a:lnTo>
                    <a:pt x="776" y="177"/>
                  </a:lnTo>
                  <a:lnTo>
                    <a:pt x="774" y="172"/>
                  </a:lnTo>
                  <a:lnTo>
                    <a:pt x="774" y="166"/>
                  </a:lnTo>
                  <a:lnTo>
                    <a:pt x="776" y="162"/>
                  </a:lnTo>
                  <a:lnTo>
                    <a:pt x="777" y="156"/>
                  </a:lnTo>
                  <a:lnTo>
                    <a:pt x="779" y="152"/>
                  </a:lnTo>
                  <a:lnTo>
                    <a:pt x="781" y="148"/>
                  </a:lnTo>
                  <a:lnTo>
                    <a:pt x="784" y="144"/>
                  </a:lnTo>
                  <a:lnTo>
                    <a:pt x="791" y="137"/>
                  </a:lnTo>
                  <a:lnTo>
                    <a:pt x="801" y="132"/>
                  </a:lnTo>
                  <a:lnTo>
                    <a:pt x="812" y="127"/>
                  </a:lnTo>
                  <a:lnTo>
                    <a:pt x="825" y="123"/>
                  </a:lnTo>
                  <a:close/>
                </a:path>
              </a:pathLst>
            </a:custGeom>
            <a:solidFill>
              <a:srgbClr val="F61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82">
              <a:extLst>
                <a:ext uri="{FF2B5EF4-FFF2-40B4-BE49-F238E27FC236}">
                  <a16:creationId xmlns:a16="http://schemas.microsoft.com/office/drawing/2014/main" id="{5692091B-9204-4C7A-BB50-48B1B9B49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500" y="4300538"/>
              <a:ext cx="141288" cy="69850"/>
            </a:xfrm>
            <a:custGeom>
              <a:avLst/>
              <a:gdLst>
                <a:gd name="T0" fmla="*/ 2147483647 w 540"/>
                <a:gd name="T1" fmla="*/ 2147483647 h 267"/>
                <a:gd name="T2" fmla="*/ 2147483647 w 540"/>
                <a:gd name="T3" fmla="*/ 2147483647 h 267"/>
                <a:gd name="T4" fmla="*/ 2147483647 w 540"/>
                <a:gd name="T5" fmla="*/ 2147483647 h 267"/>
                <a:gd name="T6" fmla="*/ 2147483647 w 540"/>
                <a:gd name="T7" fmla="*/ 2147483647 h 267"/>
                <a:gd name="T8" fmla="*/ 2147483647 w 540"/>
                <a:gd name="T9" fmla="*/ 2147483647 h 267"/>
                <a:gd name="T10" fmla="*/ 2147483647 w 540"/>
                <a:gd name="T11" fmla="*/ 2147483647 h 267"/>
                <a:gd name="T12" fmla="*/ 2147483647 w 540"/>
                <a:gd name="T13" fmla="*/ 2147483647 h 267"/>
                <a:gd name="T14" fmla="*/ 2147483647 w 540"/>
                <a:gd name="T15" fmla="*/ 2147483647 h 267"/>
                <a:gd name="T16" fmla="*/ 2147483647 w 540"/>
                <a:gd name="T17" fmla="*/ 2147483647 h 267"/>
                <a:gd name="T18" fmla="*/ 2147483647 w 540"/>
                <a:gd name="T19" fmla="*/ 2147483647 h 267"/>
                <a:gd name="T20" fmla="*/ 2147483647 w 540"/>
                <a:gd name="T21" fmla="*/ 2147483647 h 267"/>
                <a:gd name="T22" fmla="*/ 2147483647 w 540"/>
                <a:gd name="T23" fmla="*/ 2147483647 h 267"/>
                <a:gd name="T24" fmla="*/ 0 w 540"/>
                <a:gd name="T25" fmla="*/ 2147483647 h 267"/>
                <a:gd name="T26" fmla="*/ 2147483647 w 540"/>
                <a:gd name="T27" fmla="*/ 2147483647 h 267"/>
                <a:gd name="T28" fmla="*/ 2147483647 w 540"/>
                <a:gd name="T29" fmla="*/ 2147483647 h 267"/>
                <a:gd name="T30" fmla="*/ 2147483647 w 540"/>
                <a:gd name="T31" fmla="*/ 2147483647 h 267"/>
                <a:gd name="T32" fmla="*/ 2147483647 w 540"/>
                <a:gd name="T33" fmla="*/ 2147483647 h 267"/>
                <a:gd name="T34" fmla="*/ 2147483647 w 540"/>
                <a:gd name="T35" fmla="*/ 2147483647 h 267"/>
                <a:gd name="T36" fmla="*/ 2147483647 w 540"/>
                <a:gd name="T37" fmla="*/ 2147483647 h 267"/>
                <a:gd name="T38" fmla="*/ 2147483647 w 540"/>
                <a:gd name="T39" fmla="*/ 2147483647 h 267"/>
                <a:gd name="T40" fmla="*/ 2147483647 w 540"/>
                <a:gd name="T41" fmla="*/ 2147483647 h 267"/>
                <a:gd name="T42" fmla="*/ 2147483647 w 540"/>
                <a:gd name="T43" fmla="*/ 2147483647 h 267"/>
                <a:gd name="T44" fmla="*/ 2147483647 w 540"/>
                <a:gd name="T45" fmla="*/ 2147483647 h 267"/>
                <a:gd name="T46" fmla="*/ 2147483647 w 540"/>
                <a:gd name="T47" fmla="*/ 2147483647 h 267"/>
                <a:gd name="T48" fmla="*/ 2147483647 w 540"/>
                <a:gd name="T49" fmla="*/ 2147483647 h 267"/>
                <a:gd name="T50" fmla="*/ 2147483647 w 540"/>
                <a:gd name="T51" fmla="*/ 2147483647 h 267"/>
                <a:gd name="T52" fmla="*/ 2147483647 w 540"/>
                <a:gd name="T53" fmla="*/ 2147483647 h 267"/>
                <a:gd name="T54" fmla="*/ 2147483647 w 540"/>
                <a:gd name="T55" fmla="*/ 2147483647 h 267"/>
                <a:gd name="T56" fmla="*/ 2147483647 w 540"/>
                <a:gd name="T57" fmla="*/ 0 h 267"/>
                <a:gd name="T58" fmla="*/ 2147483647 w 540"/>
                <a:gd name="T59" fmla="*/ 2147483647 h 267"/>
                <a:gd name="T60" fmla="*/ 2147483647 w 540"/>
                <a:gd name="T61" fmla="*/ 2147483647 h 267"/>
                <a:gd name="T62" fmla="*/ 2147483647 w 540"/>
                <a:gd name="T63" fmla="*/ 2147483647 h 267"/>
                <a:gd name="T64" fmla="*/ 2147483647 w 540"/>
                <a:gd name="T65" fmla="*/ 2147483647 h 267"/>
                <a:gd name="T66" fmla="*/ 2147483647 w 540"/>
                <a:gd name="T67" fmla="*/ 2147483647 h 267"/>
                <a:gd name="T68" fmla="*/ 2147483647 w 540"/>
                <a:gd name="T69" fmla="*/ 2147483647 h 267"/>
                <a:gd name="T70" fmla="*/ 2147483647 w 540"/>
                <a:gd name="T71" fmla="*/ 2147483647 h 267"/>
                <a:gd name="T72" fmla="*/ 2147483647 w 540"/>
                <a:gd name="T73" fmla="*/ 2147483647 h 267"/>
                <a:gd name="T74" fmla="*/ 2147483647 w 540"/>
                <a:gd name="T75" fmla="*/ 2147483647 h 267"/>
                <a:gd name="T76" fmla="*/ 2147483647 w 540"/>
                <a:gd name="T77" fmla="*/ 2147483647 h 267"/>
                <a:gd name="T78" fmla="*/ 2147483647 w 540"/>
                <a:gd name="T79" fmla="*/ 2147483647 h 267"/>
                <a:gd name="T80" fmla="*/ 2147483647 w 540"/>
                <a:gd name="T81" fmla="*/ 2147483647 h 267"/>
                <a:gd name="T82" fmla="*/ 2147483647 w 540"/>
                <a:gd name="T83" fmla="*/ 2147483647 h 267"/>
                <a:gd name="T84" fmla="*/ 2147483647 w 540"/>
                <a:gd name="T85" fmla="*/ 2147483647 h 267"/>
                <a:gd name="T86" fmla="*/ 2147483647 w 540"/>
                <a:gd name="T87" fmla="*/ 2147483647 h 267"/>
                <a:gd name="T88" fmla="*/ 2147483647 w 540"/>
                <a:gd name="T89" fmla="*/ 2147483647 h 267"/>
                <a:gd name="T90" fmla="*/ 2147483647 w 540"/>
                <a:gd name="T91" fmla="*/ 2147483647 h 267"/>
                <a:gd name="T92" fmla="*/ 2147483647 w 540"/>
                <a:gd name="T93" fmla="*/ 2147483647 h 267"/>
                <a:gd name="T94" fmla="*/ 2147483647 w 540"/>
                <a:gd name="T95" fmla="*/ 2147483647 h 267"/>
                <a:gd name="T96" fmla="*/ 2147483647 w 540"/>
                <a:gd name="T97" fmla="*/ 2147483647 h 2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40" h="267">
                  <a:moveTo>
                    <a:pt x="420" y="233"/>
                  </a:moveTo>
                  <a:lnTo>
                    <a:pt x="406" y="235"/>
                  </a:lnTo>
                  <a:lnTo>
                    <a:pt x="393" y="236"/>
                  </a:lnTo>
                  <a:lnTo>
                    <a:pt x="380" y="238"/>
                  </a:lnTo>
                  <a:lnTo>
                    <a:pt x="367" y="240"/>
                  </a:lnTo>
                  <a:lnTo>
                    <a:pt x="340" y="247"/>
                  </a:lnTo>
                  <a:lnTo>
                    <a:pt x="315" y="253"/>
                  </a:lnTo>
                  <a:lnTo>
                    <a:pt x="289" y="259"/>
                  </a:lnTo>
                  <a:lnTo>
                    <a:pt x="265" y="264"/>
                  </a:lnTo>
                  <a:lnTo>
                    <a:pt x="253" y="265"/>
                  </a:lnTo>
                  <a:lnTo>
                    <a:pt x="241" y="267"/>
                  </a:lnTo>
                  <a:lnTo>
                    <a:pt x="229" y="267"/>
                  </a:lnTo>
                  <a:lnTo>
                    <a:pt x="216" y="267"/>
                  </a:lnTo>
                  <a:lnTo>
                    <a:pt x="201" y="264"/>
                  </a:lnTo>
                  <a:lnTo>
                    <a:pt x="186" y="261"/>
                  </a:lnTo>
                  <a:lnTo>
                    <a:pt x="171" y="257"/>
                  </a:lnTo>
                  <a:lnTo>
                    <a:pt x="158" y="251"/>
                  </a:lnTo>
                  <a:lnTo>
                    <a:pt x="130" y="239"/>
                  </a:lnTo>
                  <a:lnTo>
                    <a:pt x="105" y="226"/>
                  </a:lnTo>
                  <a:lnTo>
                    <a:pt x="81" y="210"/>
                  </a:lnTo>
                  <a:lnTo>
                    <a:pt x="54" y="196"/>
                  </a:lnTo>
                  <a:lnTo>
                    <a:pt x="42" y="189"/>
                  </a:lnTo>
                  <a:lnTo>
                    <a:pt x="28" y="184"/>
                  </a:lnTo>
                  <a:lnTo>
                    <a:pt x="14" y="178"/>
                  </a:lnTo>
                  <a:lnTo>
                    <a:pt x="0" y="173"/>
                  </a:lnTo>
                  <a:lnTo>
                    <a:pt x="0" y="164"/>
                  </a:lnTo>
                  <a:lnTo>
                    <a:pt x="1" y="155"/>
                  </a:lnTo>
                  <a:lnTo>
                    <a:pt x="3" y="147"/>
                  </a:lnTo>
                  <a:lnTo>
                    <a:pt x="5" y="141"/>
                  </a:lnTo>
                  <a:lnTo>
                    <a:pt x="7" y="135"/>
                  </a:lnTo>
                  <a:lnTo>
                    <a:pt x="10" y="130"/>
                  </a:lnTo>
                  <a:lnTo>
                    <a:pt x="13" y="125"/>
                  </a:lnTo>
                  <a:lnTo>
                    <a:pt x="17" y="122"/>
                  </a:lnTo>
                  <a:lnTo>
                    <a:pt x="24" y="116"/>
                  </a:lnTo>
                  <a:lnTo>
                    <a:pt x="34" y="112"/>
                  </a:lnTo>
                  <a:lnTo>
                    <a:pt x="45" y="110"/>
                  </a:lnTo>
                  <a:lnTo>
                    <a:pt x="56" y="109"/>
                  </a:lnTo>
                  <a:lnTo>
                    <a:pt x="81" y="109"/>
                  </a:lnTo>
                  <a:lnTo>
                    <a:pt x="107" y="110"/>
                  </a:lnTo>
                  <a:lnTo>
                    <a:pt x="120" y="110"/>
                  </a:lnTo>
                  <a:lnTo>
                    <a:pt x="134" y="108"/>
                  </a:lnTo>
                  <a:lnTo>
                    <a:pt x="147" y="105"/>
                  </a:lnTo>
                  <a:lnTo>
                    <a:pt x="159" y="100"/>
                  </a:lnTo>
                  <a:lnTo>
                    <a:pt x="171" y="94"/>
                  </a:lnTo>
                  <a:lnTo>
                    <a:pt x="180" y="88"/>
                  </a:lnTo>
                  <a:lnTo>
                    <a:pt x="188" y="80"/>
                  </a:lnTo>
                  <a:lnTo>
                    <a:pt x="194" y="72"/>
                  </a:lnTo>
                  <a:lnTo>
                    <a:pt x="205" y="56"/>
                  </a:lnTo>
                  <a:lnTo>
                    <a:pt x="216" y="40"/>
                  </a:lnTo>
                  <a:lnTo>
                    <a:pt x="222" y="32"/>
                  </a:lnTo>
                  <a:lnTo>
                    <a:pt x="229" y="26"/>
                  </a:lnTo>
                  <a:lnTo>
                    <a:pt x="236" y="19"/>
                  </a:lnTo>
                  <a:lnTo>
                    <a:pt x="245" y="14"/>
                  </a:lnTo>
                  <a:lnTo>
                    <a:pt x="256" y="9"/>
                  </a:lnTo>
                  <a:lnTo>
                    <a:pt x="269" y="5"/>
                  </a:lnTo>
                  <a:lnTo>
                    <a:pt x="285" y="3"/>
                  </a:lnTo>
                  <a:lnTo>
                    <a:pt x="304" y="0"/>
                  </a:lnTo>
                  <a:lnTo>
                    <a:pt x="311" y="0"/>
                  </a:lnTo>
                  <a:lnTo>
                    <a:pt x="321" y="2"/>
                  </a:lnTo>
                  <a:lnTo>
                    <a:pt x="331" y="4"/>
                  </a:lnTo>
                  <a:lnTo>
                    <a:pt x="342" y="6"/>
                  </a:lnTo>
                  <a:lnTo>
                    <a:pt x="365" y="14"/>
                  </a:lnTo>
                  <a:lnTo>
                    <a:pt x="392" y="22"/>
                  </a:lnTo>
                  <a:lnTo>
                    <a:pt x="418" y="35"/>
                  </a:lnTo>
                  <a:lnTo>
                    <a:pt x="444" y="48"/>
                  </a:lnTo>
                  <a:lnTo>
                    <a:pt x="469" y="62"/>
                  </a:lnTo>
                  <a:lnTo>
                    <a:pt x="492" y="77"/>
                  </a:lnTo>
                  <a:lnTo>
                    <a:pt x="502" y="84"/>
                  </a:lnTo>
                  <a:lnTo>
                    <a:pt x="511" y="92"/>
                  </a:lnTo>
                  <a:lnTo>
                    <a:pt x="520" y="100"/>
                  </a:lnTo>
                  <a:lnTo>
                    <a:pt x="527" y="108"/>
                  </a:lnTo>
                  <a:lnTo>
                    <a:pt x="532" y="115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0" y="136"/>
                  </a:lnTo>
                  <a:lnTo>
                    <a:pt x="539" y="143"/>
                  </a:lnTo>
                  <a:lnTo>
                    <a:pt x="535" y="148"/>
                  </a:lnTo>
                  <a:lnTo>
                    <a:pt x="531" y="154"/>
                  </a:lnTo>
                  <a:lnTo>
                    <a:pt x="523" y="159"/>
                  </a:lnTo>
                  <a:lnTo>
                    <a:pt x="513" y="164"/>
                  </a:lnTo>
                  <a:lnTo>
                    <a:pt x="501" y="168"/>
                  </a:lnTo>
                  <a:lnTo>
                    <a:pt x="487" y="172"/>
                  </a:lnTo>
                  <a:lnTo>
                    <a:pt x="469" y="175"/>
                  </a:lnTo>
                  <a:lnTo>
                    <a:pt x="479" y="195"/>
                  </a:lnTo>
                  <a:lnTo>
                    <a:pt x="487" y="212"/>
                  </a:lnTo>
                  <a:lnTo>
                    <a:pt x="489" y="220"/>
                  </a:lnTo>
                  <a:lnTo>
                    <a:pt x="490" y="227"/>
                  </a:lnTo>
                  <a:lnTo>
                    <a:pt x="490" y="233"/>
                  </a:lnTo>
                  <a:lnTo>
                    <a:pt x="489" y="239"/>
                  </a:lnTo>
                  <a:lnTo>
                    <a:pt x="487" y="243"/>
                  </a:lnTo>
                  <a:lnTo>
                    <a:pt x="482" y="247"/>
                  </a:lnTo>
                  <a:lnTo>
                    <a:pt x="478" y="250"/>
                  </a:lnTo>
                  <a:lnTo>
                    <a:pt x="473" y="251"/>
                  </a:lnTo>
                  <a:lnTo>
                    <a:pt x="465" y="252"/>
                  </a:lnTo>
                  <a:lnTo>
                    <a:pt x="456" y="252"/>
                  </a:lnTo>
                  <a:lnTo>
                    <a:pt x="446" y="251"/>
                  </a:lnTo>
                  <a:lnTo>
                    <a:pt x="435" y="248"/>
                  </a:lnTo>
                  <a:lnTo>
                    <a:pt x="420" y="233"/>
                  </a:lnTo>
                  <a:close/>
                </a:path>
              </a:pathLst>
            </a:custGeom>
            <a:solidFill>
              <a:srgbClr val="F57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83">
              <a:extLst>
                <a:ext uri="{FF2B5EF4-FFF2-40B4-BE49-F238E27FC236}">
                  <a16:creationId xmlns:a16="http://schemas.microsoft.com/office/drawing/2014/main" id="{3E384ECD-DCF9-453B-8CA3-53CE710B7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13" y="3678238"/>
              <a:ext cx="161925" cy="185737"/>
            </a:xfrm>
            <a:custGeom>
              <a:avLst/>
              <a:gdLst>
                <a:gd name="T0" fmla="*/ 2147483647 w 610"/>
                <a:gd name="T1" fmla="*/ 2147483647 h 704"/>
                <a:gd name="T2" fmla="*/ 2147483647 w 610"/>
                <a:gd name="T3" fmla="*/ 2147483647 h 704"/>
                <a:gd name="T4" fmla="*/ 2147483647 w 610"/>
                <a:gd name="T5" fmla="*/ 2147483647 h 704"/>
                <a:gd name="T6" fmla="*/ 2147483647 w 610"/>
                <a:gd name="T7" fmla="*/ 2147483647 h 704"/>
                <a:gd name="T8" fmla="*/ 2147483647 w 610"/>
                <a:gd name="T9" fmla="*/ 2147483647 h 704"/>
                <a:gd name="T10" fmla="*/ 2147483647 w 610"/>
                <a:gd name="T11" fmla="*/ 2147483647 h 704"/>
                <a:gd name="T12" fmla="*/ 2147483647 w 610"/>
                <a:gd name="T13" fmla="*/ 2147483647 h 704"/>
                <a:gd name="T14" fmla="*/ 2147483647 w 610"/>
                <a:gd name="T15" fmla="*/ 2147483647 h 704"/>
                <a:gd name="T16" fmla="*/ 2147483647 w 610"/>
                <a:gd name="T17" fmla="*/ 2147483647 h 704"/>
                <a:gd name="T18" fmla="*/ 2147483647 w 610"/>
                <a:gd name="T19" fmla="*/ 2147483647 h 704"/>
                <a:gd name="T20" fmla="*/ 2147483647 w 610"/>
                <a:gd name="T21" fmla="*/ 2147483647 h 704"/>
                <a:gd name="T22" fmla="*/ 2147483647 w 610"/>
                <a:gd name="T23" fmla="*/ 2147483647 h 704"/>
                <a:gd name="T24" fmla="*/ 2147483647 w 610"/>
                <a:gd name="T25" fmla="*/ 2147483647 h 704"/>
                <a:gd name="T26" fmla="*/ 2147483647 w 610"/>
                <a:gd name="T27" fmla="*/ 2147483647 h 704"/>
                <a:gd name="T28" fmla="*/ 2147483647 w 610"/>
                <a:gd name="T29" fmla="*/ 2147483647 h 704"/>
                <a:gd name="T30" fmla="*/ 2147483647 w 610"/>
                <a:gd name="T31" fmla="*/ 2147483647 h 704"/>
                <a:gd name="T32" fmla="*/ 2147483647 w 610"/>
                <a:gd name="T33" fmla="*/ 2147483647 h 704"/>
                <a:gd name="T34" fmla="*/ 2147483647 w 610"/>
                <a:gd name="T35" fmla="*/ 2147483647 h 704"/>
                <a:gd name="T36" fmla="*/ 2147483647 w 610"/>
                <a:gd name="T37" fmla="*/ 2147483647 h 704"/>
                <a:gd name="T38" fmla="*/ 2147483647 w 610"/>
                <a:gd name="T39" fmla="*/ 2147483647 h 704"/>
                <a:gd name="T40" fmla="*/ 2147483647 w 610"/>
                <a:gd name="T41" fmla="*/ 2147483647 h 704"/>
                <a:gd name="T42" fmla="*/ 2147483647 w 610"/>
                <a:gd name="T43" fmla="*/ 2147483647 h 704"/>
                <a:gd name="T44" fmla="*/ 2147483647 w 610"/>
                <a:gd name="T45" fmla="*/ 2147483647 h 704"/>
                <a:gd name="T46" fmla="*/ 2147483647 w 610"/>
                <a:gd name="T47" fmla="*/ 2147483647 h 704"/>
                <a:gd name="T48" fmla="*/ 2147483647 w 610"/>
                <a:gd name="T49" fmla="*/ 2147483647 h 704"/>
                <a:gd name="T50" fmla="*/ 2147483647 w 610"/>
                <a:gd name="T51" fmla="*/ 2147483647 h 704"/>
                <a:gd name="T52" fmla="*/ 2147483647 w 610"/>
                <a:gd name="T53" fmla="*/ 2147483647 h 704"/>
                <a:gd name="T54" fmla="*/ 2147483647 w 610"/>
                <a:gd name="T55" fmla="*/ 2147483647 h 704"/>
                <a:gd name="T56" fmla="*/ 2147483647 w 610"/>
                <a:gd name="T57" fmla="*/ 2147483647 h 704"/>
                <a:gd name="T58" fmla="*/ 2147483647 w 610"/>
                <a:gd name="T59" fmla="*/ 2147483647 h 704"/>
                <a:gd name="T60" fmla="*/ 2147483647 w 610"/>
                <a:gd name="T61" fmla="*/ 2147483647 h 704"/>
                <a:gd name="T62" fmla="*/ 2147483647 w 610"/>
                <a:gd name="T63" fmla="*/ 2147483647 h 704"/>
                <a:gd name="T64" fmla="*/ 2147483647 w 610"/>
                <a:gd name="T65" fmla="*/ 2147483647 h 704"/>
                <a:gd name="T66" fmla="*/ 2147483647 w 610"/>
                <a:gd name="T67" fmla="*/ 2147483647 h 704"/>
                <a:gd name="T68" fmla="*/ 2147483647 w 610"/>
                <a:gd name="T69" fmla="*/ 2147483647 h 704"/>
                <a:gd name="T70" fmla="*/ 2147483647 w 610"/>
                <a:gd name="T71" fmla="*/ 2147483647 h 704"/>
                <a:gd name="T72" fmla="*/ 2147483647 w 610"/>
                <a:gd name="T73" fmla="*/ 2147483647 h 704"/>
                <a:gd name="T74" fmla="*/ 2147483647 w 610"/>
                <a:gd name="T75" fmla="*/ 2147483647 h 704"/>
                <a:gd name="T76" fmla="*/ 2147483647 w 610"/>
                <a:gd name="T77" fmla="*/ 2147483647 h 704"/>
                <a:gd name="T78" fmla="*/ 2147483647 w 610"/>
                <a:gd name="T79" fmla="*/ 2147483647 h 704"/>
                <a:gd name="T80" fmla="*/ 2147483647 w 610"/>
                <a:gd name="T81" fmla="*/ 2147483647 h 704"/>
                <a:gd name="T82" fmla="*/ 2147483647 w 610"/>
                <a:gd name="T83" fmla="*/ 2147483647 h 704"/>
                <a:gd name="T84" fmla="*/ 2147483647 w 610"/>
                <a:gd name="T85" fmla="*/ 2147483647 h 704"/>
                <a:gd name="T86" fmla="*/ 2147483647 w 610"/>
                <a:gd name="T87" fmla="*/ 2147483647 h 704"/>
                <a:gd name="T88" fmla="*/ 2147483647 w 610"/>
                <a:gd name="T89" fmla="*/ 2147483647 h 704"/>
                <a:gd name="T90" fmla="*/ 2147483647 w 610"/>
                <a:gd name="T91" fmla="*/ 2147483647 h 704"/>
                <a:gd name="T92" fmla="*/ 2147483647 w 610"/>
                <a:gd name="T93" fmla="*/ 2147483647 h 704"/>
                <a:gd name="T94" fmla="*/ 2147483647 w 610"/>
                <a:gd name="T95" fmla="*/ 2147483647 h 704"/>
                <a:gd name="T96" fmla="*/ 2147483647 w 610"/>
                <a:gd name="T97" fmla="*/ 2147483647 h 704"/>
                <a:gd name="T98" fmla="*/ 2147483647 w 610"/>
                <a:gd name="T99" fmla="*/ 2147483647 h 704"/>
                <a:gd name="T100" fmla="*/ 2147483647 w 610"/>
                <a:gd name="T101" fmla="*/ 2147483647 h 704"/>
                <a:gd name="T102" fmla="*/ 2147483647 w 610"/>
                <a:gd name="T103" fmla="*/ 2147483647 h 704"/>
                <a:gd name="T104" fmla="*/ 2147483647 w 610"/>
                <a:gd name="T105" fmla="*/ 2147483647 h 704"/>
                <a:gd name="T106" fmla="*/ 2147483647 w 610"/>
                <a:gd name="T107" fmla="*/ 2147483647 h 704"/>
                <a:gd name="T108" fmla="*/ 2147483647 w 610"/>
                <a:gd name="T109" fmla="*/ 2147483647 h 704"/>
                <a:gd name="T110" fmla="*/ 2147483647 w 610"/>
                <a:gd name="T111" fmla="*/ 2147483647 h 704"/>
                <a:gd name="T112" fmla="*/ 2147483647 w 610"/>
                <a:gd name="T113" fmla="*/ 2147483647 h 704"/>
                <a:gd name="T114" fmla="*/ 2147483647 w 610"/>
                <a:gd name="T115" fmla="*/ 2147483647 h 7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610" h="704">
                  <a:moveTo>
                    <a:pt x="69" y="51"/>
                  </a:moveTo>
                  <a:lnTo>
                    <a:pt x="88" y="54"/>
                  </a:lnTo>
                  <a:lnTo>
                    <a:pt x="106" y="61"/>
                  </a:lnTo>
                  <a:lnTo>
                    <a:pt x="125" y="68"/>
                  </a:lnTo>
                  <a:lnTo>
                    <a:pt x="144" y="77"/>
                  </a:lnTo>
                  <a:lnTo>
                    <a:pt x="162" y="86"/>
                  </a:lnTo>
                  <a:lnTo>
                    <a:pt x="179" y="99"/>
                  </a:lnTo>
                  <a:lnTo>
                    <a:pt x="197" y="112"/>
                  </a:lnTo>
                  <a:lnTo>
                    <a:pt x="215" y="125"/>
                  </a:lnTo>
                  <a:lnTo>
                    <a:pt x="231" y="141"/>
                  </a:lnTo>
                  <a:lnTo>
                    <a:pt x="247" y="157"/>
                  </a:lnTo>
                  <a:lnTo>
                    <a:pt x="262" y="174"/>
                  </a:lnTo>
                  <a:lnTo>
                    <a:pt x="276" y="191"/>
                  </a:lnTo>
                  <a:lnTo>
                    <a:pt x="290" y="210"/>
                  </a:lnTo>
                  <a:lnTo>
                    <a:pt x="303" y="229"/>
                  </a:lnTo>
                  <a:lnTo>
                    <a:pt x="314" y="249"/>
                  </a:lnTo>
                  <a:lnTo>
                    <a:pt x="325" y="269"/>
                  </a:lnTo>
                  <a:lnTo>
                    <a:pt x="335" y="290"/>
                  </a:lnTo>
                  <a:lnTo>
                    <a:pt x="343" y="311"/>
                  </a:lnTo>
                  <a:lnTo>
                    <a:pt x="349" y="332"/>
                  </a:lnTo>
                  <a:lnTo>
                    <a:pt x="355" y="353"/>
                  </a:lnTo>
                  <a:lnTo>
                    <a:pt x="359" y="374"/>
                  </a:lnTo>
                  <a:lnTo>
                    <a:pt x="361" y="396"/>
                  </a:lnTo>
                  <a:lnTo>
                    <a:pt x="363" y="417"/>
                  </a:lnTo>
                  <a:lnTo>
                    <a:pt x="361" y="437"/>
                  </a:lnTo>
                  <a:lnTo>
                    <a:pt x="359" y="458"/>
                  </a:lnTo>
                  <a:lnTo>
                    <a:pt x="355" y="477"/>
                  </a:lnTo>
                  <a:lnTo>
                    <a:pt x="348" y="496"/>
                  </a:lnTo>
                  <a:lnTo>
                    <a:pt x="340" y="516"/>
                  </a:lnTo>
                  <a:lnTo>
                    <a:pt x="329" y="534"/>
                  </a:lnTo>
                  <a:lnTo>
                    <a:pt x="317" y="551"/>
                  </a:lnTo>
                  <a:lnTo>
                    <a:pt x="302" y="568"/>
                  </a:lnTo>
                  <a:lnTo>
                    <a:pt x="285" y="583"/>
                  </a:lnTo>
                  <a:lnTo>
                    <a:pt x="313" y="592"/>
                  </a:lnTo>
                  <a:lnTo>
                    <a:pt x="340" y="602"/>
                  </a:lnTo>
                  <a:lnTo>
                    <a:pt x="366" y="614"/>
                  </a:lnTo>
                  <a:lnTo>
                    <a:pt x="391" y="629"/>
                  </a:lnTo>
                  <a:lnTo>
                    <a:pt x="416" y="645"/>
                  </a:lnTo>
                  <a:lnTo>
                    <a:pt x="438" y="663"/>
                  </a:lnTo>
                  <a:lnTo>
                    <a:pt x="459" y="683"/>
                  </a:lnTo>
                  <a:lnTo>
                    <a:pt x="478" y="704"/>
                  </a:lnTo>
                  <a:lnTo>
                    <a:pt x="493" y="697"/>
                  </a:lnTo>
                  <a:lnTo>
                    <a:pt x="507" y="688"/>
                  </a:lnTo>
                  <a:lnTo>
                    <a:pt x="519" y="679"/>
                  </a:lnTo>
                  <a:lnTo>
                    <a:pt x="531" y="671"/>
                  </a:lnTo>
                  <a:lnTo>
                    <a:pt x="542" y="660"/>
                  </a:lnTo>
                  <a:lnTo>
                    <a:pt x="552" y="649"/>
                  </a:lnTo>
                  <a:lnTo>
                    <a:pt x="562" y="638"/>
                  </a:lnTo>
                  <a:lnTo>
                    <a:pt x="571" y="624"/>
                  </a:lnTo>
                  <a:lnTo>
                    <a:pt x="579" y="612"/>
                  </a:lnTo>
                  <a:lnTo>
                    <a:pt x="585" y="599"/>
                  </a:lnTo>
                  <a:lnTo>
                    <a:pt x="592" y="585"/>
                  </a:lnTo>
                  <a:lnTo>
                    <a:pt x="597" y="571"/>
                  </a:lnTo>
                  <a:lnTo>
                    <a:pt x="601" y="557"/>
                  </a:lnTo>
                  <a:lnTo>
                    <a:pt x="605" y="541"/>
                  </a:lnTo>
                  <a:lnTo>
                    <a:pt x="608" y="527"/>
                  </a:lnTo>
                  <a:lnTo>
                    <a:pt x="609" y="513"/>
                  </a:lnTo>
                  <a:lnTo>
                    <a:pt x="610" y="497"/>
                  </a:lnTo>
                  <a:lnTo>
                    <a:pt x="610" y="483"/>
                  </a:lnTo>
                  <a:lnTo>
                    <a:pt x="609" y="467"/>
                  </a:lnTo>
                  <a:lnTo>
                    <a:pt x="606" y="453"/>
                  </a:lnTo>
                  <a:lnTo>
                    <a:pt x="604" y="439"/>
                  </a:lnTo>
                  <a:lnTo>
                    <a:pt x="600" y="424"/>
                  </a:lnTo>
                  <a:lnTo>
                    <a:pt x="595" y="410"/>
                  </a:lnTo>
                  <a:lnTo>
                    <a:pt x="590" y="396"/>
                  </a:lnTo>
                  <a:lnTo>
                    <a:pt x="583" y="382"/>
                  </a:lnTo>
                  <a:lnTo>
                    <a:pt x="576" y="369"/>
                  </a:lnTo>
                  <a:lnTo>
                    <a:pt x="567" y="357"/>
                  </a:lnTo>
                  <a:lnTo>
                    <a:pt x="557" y="345"/>
                  </a:lnTo>
                  <a:lnTo>
                    <a:pt x="546" y="334"/>
                  </a:lnTo>
                  <a:lnTo>
                    <a:pt x="535" y="323"/>
                  </a:lnTo>
                  <a:lnTo>
                    <a:pt x="521" y="313"/>
                  </a:lnTo>
                  <a:lnTo>
                    <a:pt x="508" y="304"/>
                  </a:lnTo>
                  <a:lnTo>
                    <a:pt x="504" y="306"/>
                  </a:lnTo>
                  <a:lnTo>
                    <a:pt x="499" y="310"/>
                  </a:lnTo>
                  <a:lnTo>
                    <a:pt x="495" y="312"/>
                  </a:lnTo>
                  <a:lnTo>
                    <a:pt x="492" y="315"/>
                  </a:lnTo>
                  <a:lnTo>
                    <a:pt x="487" y="318"/>
                  </a:lnTo>
                  <a:lnTo>
                    <a:pt x="484" y="321"/>
                  </a:lnTo>
                  <a:lnTo>
                    <a:pt x="480" y="324"/>
                  </a:lnTo>
                  <a:lnTo>
                    <a:pt x="475" y="326"/>
                  </a:lnTo>
                  <a:lnTo>
                    <a:pt x="459" y="295"/>
                  </a:lnTo>
                  <a:lnTo>
                    <a:pt x="440" y="263"/>
                  </a:lnTo>
                  <a:lnTo>
                    <a:pt x="420" y="229"/>
                  </a:lnTo>
                  <a:lnTo>
                    <a:pt x="398" y="196"/>
                  </a:lnTo>
                  <a:lnTo>
                    <a:pt x="374" y="163"/>
                  </a:lnTo>
                  <a:lnTo>
                    <a:pt x="347" y="130"/>
                  </a:lnTo>
                  <a:lnTo>
                    <a:pt x="334" y="115"/>
                  </a:lnTo>
                  <a:lnTo>
                    <a:pt x="321" y="100"/>
                  </a:lnTo>
                  <a:lnTo>
                    <a:pt x="306" y="85"/>
                  </a:lnTo>
                  <a:lnTo>
                    <a:pt x="291" y="72"/>
                  </a:lnTo>
                  <a:lnTo>
                    <a:pt x="275" y="60"/>
                  </a:lnTo>
                  <a:lnTo>
                    <a:pt x="260" y="48"/>
                  </a:lnTo>
                  <a:lnTo>
                    <a:pt x="244" y="38"/>
                  </a:lnTo>
                  <a:lnTo>
                    <a:pt x="228" y="28"/>
                  </a:lnTo>
                  <a:lnTo>
                    <a:pt x="211" y="20"/>
                  </a:lnTo>
                  <a:lnTo>
                    <a:pt x="194" y="14"/>
                  </a:lnTo>
                  <a:lnTo>
                    <a:pt x="176" y="8"/>
                  </a:lnTo>
                  <a:lnTo>
                    <a:pt x="158" y="4"/>
                  </a:lnTo>
                  <a:lnTo>
                    <a:pt x="140" y="1"/>
                  </a:lnTo>
                  <a:lnTo>
                    <a:pt x="121" y="0"/>
                  </a:lnTo>
                  <a:lnTo>
                    <a:pt x="102" y="1"/>
                  </a:lnTo>
                  <a:lnTo>
                    <a:pt x="82" y="5"/>
                  </a:lnTo>
                  <a:lnTo>
                    <a:pt x="62" y="9"/>
                  </a:lnTo>
                  <a:lnTo>
                    <a:pt x="42" y="16"/>
                  </a:lnTo>
                  <a:lnTo>
                    <a:pt x="21" y="25"/>
                  </a:lnTo>
                  <a:lnTo>
                    <a:pt x="0" y="37"/>
                  </a:lnTo>
                  <a:lnTo>
                    <a:pt x="14" y="43"/>
                  </a:lnTo>
                  <a:lnTo>
                    <a:pt x="27" y="50"/>
                  </a:lnTo>
                  <a:lnTo>
                    <a:pt x="41" y="54"/>
                  </a:lnTo>
                  <a:lnTo>
                    <a:pt x="55" y="59"/>
                  </a:lnTo>
                  <a:lnTo>
                    <a:pt x="68" y="62"/>
                  </a:lnTo>
                  <a:lnTo>
                    <a:pt x="82" y="63"/>
                  </a:lnTo>
                  <a:lnTo>
                    <a:pt x="97" y="65"/>
                  </a:lnTo>
                  <a:lnTo>
                    <a:pt x="112" y="65"/>
                  </a:lnTo>
                  <a:lnTo>
                    <a:pt x="69" y="51"/>
                  </a:lnTo>
                  <a:close/>
                </a:path>
              </a:pathLst>
            </a:custGeom>
            <a:solidFill>
              <a:srgbClr val="BE00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84">
              <a:extLst>
                <a:ext uri="{FF2B5EF4-FFF2-40B4-BE49-F238E27FC236}">
                  <a16:creationId xmlns:a16="http://schemas.microsoft.com/office/drawing/2014/main" id="{190F2F78-ED9E-400B-98BF-5924183DB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5" y="4083050"/>
              <a:ext cx="161925" cy="130175"/>
            </a:xfrm>
            <a:custGeom>
              <a:avLst/>
              <a:gdLst>
                <a:gd name="T0" fmla="*/ 2147483647 w 613"/>
                <a:gd name="T1" fmla="*/ 2147483647 h 490"/>
                <a:gd name="T2" fmla="*/ 2147483647 w 613"/>
                <a:gd name="T3" fmla="*/ 2147483647 h 490"/>
                <a:gd name="T4" fmla="*/ 2147483647 w 613"/>
                <a:gd name="T5" fmla="*/ 2147483647 h 490"/>
                <a:gd name="T6" fmla="*/ 2147483647 w 613"/>
                <a:gd name="T7" fmla="*/ 2147483647 h 490"/>
                <a:gd name="T8" fmla="*/ 2147483647 w 613"/>
                <a:gd name="T9" fmla="*/ 2147483647 h 490"/>
                <a:gd name="T10" fmla="*/ 2147483647 w 613"/>
                <a:gd name="T11" fmla="*/ 2147483647 h 490"/>
                <a:gd name="T12" fmla="*/ 2147483647 w 613"/>
                <a:gd name="T13" fmla="*/ 2147483647 h 490"/>
                <a:gd name="T14" fmla="*/ 2147483647 w 613"/>
                <a:gd name="T15" fmla="*/ 2147483647 h 490"/>
                <a:gd name="T16" fmla="*/ 2147483647 w 613"/>
                <a:gd name="T17" fmla="*/ 2147483647 h 490"/>
                <a:gd name="T18" fmla="*/ 2147483647 w 613"/>
                <a:gd name="T19" fmla="*/ 2147483647 h 490"/>
                <a:gd name="T20" fmla="*/ 2147483647 w 613"/>
                <a:gd name="T21" fmla="*/ 2147483647 h 490"/>
                <a:gd name="T22" fmla="*/ 2147483647 w 613"/>
                <a:gd name="T23" fmla="*/ 2147483647 h 490"/>
                <a:gd name="T24" fmla="*/ 2147483647 w 613"/>
                <a:gd name="T25" fmla="*/ 2147483647 h 490"/>
                <a:gd name="T26" fmla="*/ 2147483647 w 613"/>
                <a:gd name="T27" fmla="*/ 2147483647 h 490"/>
                <a:gd name="T28" fmla="*/ 2147483647 w 613"/>
                <a:gd name="T29" fmla="*/ 2147483647 h 490"/>
                <a:gd name="T30" fmla="*/ 2147483647 w 613"/>
                <a:gd name="T31" fmla="*/ 2147483647 h 490"/>
                <a:gd name="T32" fmla="*/ 2147483647 w 613"/>
                <a:gd name="T33" fmla="*/ 2147483647 h 490"/>
                <a:gd name="T34" fmla="*/ 2147483647 w 613"/>
                <a:gd name="T35" fmla="*/ 2147483647 h 490"/>
                <a:gd name="T36" fmla="*/ 2147483647 w 613"/>
                <a:gd name="T37" fmla="*/ 2147483647 h 490"/>
                <a:gd name="T38" fmla="*/ 2147483647 w 613"/>
                <a:gd name="T39" fmla="*/ 2147483647 h 490"/>
                <a:gd name="T40" fmla="*/ 2147483647 w 613"/>
                <a:gd name="T41" fmla="*/ 2147483647 h 490"/>
                <a:gd name="T42" fmla="*/ 2147483647 w 613"/>
                <a:gd name="T43" fmla="*/ 2147483647 h 490"/>
                <a:gd name="T44" fmla="*/ 2147483647 w 613"/>
                <a:gd name="T45" fmla="*/ 2147483647 h 490"/>
                <a:gd name="T46" fmla="*/ 2147483647 w 613"/>
                <a:gd name="T47" fmla="*/ 2147483647 h 490"/>
                <a:gd name="T48" fmla="*/ 2147483647 w 613"/>
                <a:gd name="T49" fmla="*/ 2147483647 h 490"/>
                <a:gd name="T50" fmla="*/ 2147483647 w 613"/>
                <a:gd name="T51" fmla="*/ 2147483647 h 490"/>
                <a:gd name="T52" fmla="*/ 2147483647 w 613"/>
                <a:gd name="T53" fmla="*/ 2147483647 h 490"/>
                <a:gd name="T54" fmla="*/ 2147483647 w 613"/>
                <a:gd name="T55" fmla="*/ 0 h 490"/>
                <a:gd name="T56" fmla="*/ 2147483647 w 613"/>
                <a:gd name="T57" fmla="*/ 2147483647 h 490"/>
                <a:gd name="T58" fmla="*/ 2147483647 w 613"/>
                <a:gd name="T59" fmla="*/ 2147483647 h 490"/>
                <a:gd name="T60" fmla="*/ 2147483647 w 613"/>
                <a:gd name="T61" fmla="*/ 2147483647 h 490"/>
                <a:gd name="T62" fmla="*/ 2147483647 w 613"/>
                <a:gd name="T63" fmla="*/ 2147483647 h 490"/>
                <a:gd name="T64" fmla="*/ 2147483647 w 613"/>
                <a:gd name="T65" fmla="*/ 2147483647 h 490"/>
                <a:gd name="T66" fmla="*/ 2147483647 w 613"/>
                <a:gd name="T67" fmla="*/ 2147483647 h 490"/>
                <a:gd name="T68" fmla="*/ 2147483647 w 613"/>
                <a:gd name="T69" fmla="*/ 2147483647 h 490"/>
                <a:gd name="T70" fmla="*/ 2147483647 w 613"/>
                <a:gd name="T71" fmla="*/ 2147483647 h 490"/>
                <a:gd name="T72" fmla="*/ 2147483647 w 613"/>
                <a:gd name="T73" fmla="*/ 2147483647 h 490"/>
                <a:gd name="T74" fmla="*/ 2147483647 w 613"/>
                <a:gd name="T75" fmla="*/ 2147483647 h 490"/>
                <a:gd name="T76" fmla="*/ 2147483647 w 613"/>
                <a:gd name="T77" fmla="*/ 2147483647 h 490"/>
                <a:gd name="T78" fmla="*/ 2147483647 w 613"/>
                <a:gd name="T79" fmla="*/ 2147483647 h 490"/>
                <a:gd name="T80" fmla="*/ 0 w 613"/>
                <a:gd name="T81" fmla="*/ 2147483647 h 490"/>
                <a:gd name="T82" fmla="*/ 0 w 613"/>
                <a:gd name="T83" fmla="*/ 2147483647 h 490"/>
                <a:gd name="T84" fmla="*/ 2147483647 w 613"/>
                <a:gd name="T85" fmla="*/ 2147483647 h 490"/>
                <a:gd name="T86" fmla="*/ 2147483647 w 613"/>
                <a:gd name="T87" fmla="*/ 2147483647 h 490"/>
                <a:gd name="T88" fmla="*/ 2147483647 w 613"/>
                <a:gd name="T89" fmla="*/ 2147483647 h 490"/>
                <a:gd name="T90" fmla="*/ 2147483647 w 613"/>
                <a:gd name="T91" fmla="*/ 2147483647 h 490"/>
                <a:gd name="T92" fmla="*/ 2147483647 w 613"/>
                <a:gd name="T93" fmla="*/ 2147483647 h 490"/>
                <a:gd name="T94" fmla="*/ 2147483647 w 613"/>
                <a:gd name="T95" fmla="*/ 2147483647 h 490"/>
                <a:gd name="T96" fmla="*/ 2147483647 w 613"/>
                <a:gd name="T97" fmla="*/ 2147483647 h 490"/>
                <a:gd name="T98" fmla="*/ 2147483647 w 613"/>
                <a:gd name="T99" fmla="*/ 2147483647 h 490"/>
                <a:gd name="T100" fmla="*/ 2147483647 w 613"/>
                <a:gd name="T101" fmla="*/ 2147483647 h 490"/>
                <a:gd name="T102" fmla="*/ 2147483647 w 613"/>
                <a:gd name="T103" fmla="*/ 2147483647 h 490"/>
                <a:gd name="T104" fmla="*/ 2147483647 w 613"/>
                <a:gd name="T105" fmla="*/ 2147483647 h 490"/>
                <a:gd name="T106" fmla="*/ 2147483647 w 613"/>
                <a:gd name="T107" fmla="*/ 2147483647 h 490"/>
                <a:gd name="T108" fmla="*/ 2147483647 w 613"/>
                <a:gd name="T109" fmla="*/ 2147483647 h 490"/>
                <a:gd name="T110" fmla="*/ 2147483647 w 613"/>
                <a:gd name="T111" fmla="*/ 2147483647 h 4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13" h="490">
                  <a:moveTo>
                    <a:pt x="108" y="470"/>
                  </a:moveTo>
                  <a:lnTo>
                    <a:pt x="100" y="453"/>
                  </a:lnTo>
                  <a:lnTo>
                    <a:pt x="93" y="435"/>
                  </a:lnTo>
                  <a:lnTo>
                    <a:pt x="89" y="420"/>
                  </a:lnTo>
                  <a:lnTo>
                    <a:pt x="86" y="404"/>
                  </a:lnTo>
                  <a:lnTo>
                    <a:pt x="85" y="391"/>
                  </a:lnTo>
                  <a:lnTo>
                    <a:pt x="85" y="378"/>
                  </a:lnTo>
                  <a:lnTo>
                    <a:pt x="88" y="366"/>
                  </a:lnTo>
                  <a:lnTo>
                    <a:pt x="91" y="353"/>
                  </a:lnTo>
                  <a:lnTo>
                    <a:pt x="95" y="343"/>
                  </a:lnTo>
                  <a:lnTo>
                    <a:pt x="101" y="333"/>
                  </a:lnTo>
                  <a:lnTo>
                    <a:pt x="107" y="325"/>
                  </a:lnTo>
                  <a:lnTo>
                    <a:pt x="115" y="316"/>
                  </a:lnTo>
                  <a:lnTo>
                    <a:pt x="124" y="308"/>
                  </a:lnTo>
                  <a:lnTo>
                    <a:pt x="134" y="301"/>
                  </a:lnTo>
                  <a:lnTo>
                    <a:pt x="145" y="295"/>
                  </a:lnTo>
                  <a:lnTo>
                    <a:pt x="156" y="289"/>
                  </a:lnTo>
                  <a:lnTo>
                    <a:pt x="180" y="279"/>
                  </a:lnTo>
                  <a:lnTo>
                    <a:pt x="207" y="272"/>
                  </a:lnTo>
                  <a:lnTo>
                    <a:pt x="233" y="265"/>
                  </a:lnTo>
                  <a:lnTo>
                    <a:pt x="262" y="259"/>
                  </a:lnTo>
                  <a:lnTo>
                    <a:pt x="316" y="253"/>
                  </a:lnTo>
                  <a:lnTo>
                    <a:pt x="366" y="250"/>
                  </a:lnTo>
                  <a:lnTo>
                    <a:pt x="350" y="236"/>
                  </a:lnTo>
                  <a:lnTo>
                    <a:pt x="337" y="223"/>
                  </a:lnTo>
                  <a:lnTo>
                    <a:pt x="328" y="212"/>
                  </a:lnTo>
                  <a:lnTo>
                    <a:pt x="320" y="201"/>
                  </a:lnTo>
                  <a:lnTo>
                    <a:pt x="316" y="191"/>
                  </a:lnTo>
                  <a:lnTo>
                    <a:pt x="315" y="181"/>
                  </a:lnTo>
                  <a:lnTo>
                    <a:pt x="315" y="172"/>
                  </a:lnTo>
                  <a:lnTo>
                    <a:pt x="317" y="165"/>
                  </a:lnTo>
                  <a:lnTo>
                    <a:pt x="322" y="157"/>
                  </a:lnTo>
                  <a:lnTo>
                    <a:pt x="328" y="150"/>
                  </a:lnTo>
                  <a:lnTo>
                    <a:pt x="336" y="144"/>
                  </a:lnTo>
                  <a:lnTo>
                    <a:pt x="346" y="137"/>
                  </a:lnTo>
                  <a:lnTo>
                    <a:pt x="357" y="131"/>
                  </a:lnTo>
                  <a:lnTo>
                    <a:pt x="369" y="127"/>
                  </a:lnTo>
                  <a:lnTo>
                    <a:pt x="381" y="121"/>
                  </a:lnTo>
                  <a:lnTo>
                    <a:pt x="395" y="117"/>
                  </a:lnTo>
                  <a:lnTo>
                    <a:pt x="425" y="109"/>
                  </a:lnTo>
                  <a:lnTo>
                    <a:pt x="457" y="103"/>
                  </a:lnTo>
                  <a:lnTo>
                    <a:pt x="489" y="97"/>
                  </a:lnTo>
                  <a:lnTo>
                    <a:pt x="520" y="92"/>
                  </a:lnTo>
                  <a:lnTo>
                    <a:pt x="549" y="87"/>
                  </a:lnTo>
                  <a:lnTo>
                    <a:pt x="575" y="83"/>
                  </a:lnTo>
                  <a:lnTo>
                    <a:pt x="596" y="78"/>
                  </a:lnTo>
                  <a:lnTo>
                    <a:pt x="613" y="74"/>
                  </a:lnTo>
                  <a:lnTo>
                    <a:pt x="581" y="62"/>
                  </a:lnTo>
                  <a:lnTo>
                    <a:pt x="547" y="50"/>
                  </a:lnTo>
                  <a:lnTo>
                    <a:pt x="510" y="38"/>
                  </a:lnTo>
                  <a:lnTo>
                    <a:pt x="473" y="28"/>
                  </a:lnTo>
                  <a:lnTo>
                    <a:pt x="433" y="18"/>
                  </a:lnTo>
                  <a:lnTo>
                    <a:pt x="393" y="10"/>
                  </a:lnTo>
                  <a:lnTo>
                    <a:pt x="354" y="4"/>
                  </a:lnTo>
                  <a:lnTo>
                    <a:pt x="314" y="0"/>
                  </a:lnTo>
                  <a:lnTo>
                    <a:pt x="294" y="0"/>
                  </a:lnTo>
                  <a:lnTo>
                    <a:pt x="274" y="0"/>
                  </a:lnTo>
                  <a:lnTo>
                    <a:pt x="254" y="1"/>
                  </a:lnTo>
                  <a:lnTo>
                    <a:pt x="235" y="2"/>
                  </a:lnTo>
                  <a:lnTo>
                    <a:pt x="216" y="5"/>
                  </a:lnTo>
                  <a:lnTo>
                    <a:pt x="198" y="9"/>
                  </a:lnTo>
                  <a:lnTo>
                    <a:pt x="179" y="13"/>
                  </a:lnTo>
                  <a:lnTo>
                    <a:pt x="163" y="19"/>
                  </a:lnTo>
                  <a:lnTo>
                    <a:pt x="145" y="25"/>
                  </a:lnTo>
                  <a:lnTo>
                    <a:pt x="128" y="33"/>
                  </a:lnTo>
                  <a:lnTo>
                    <a:pt x="113" y="42"/>
                  </a:lnTo>
                  <a:lnTo>
                    <a:pt x="97" y="52"/>
                  </a:lnTo>
                  <a:lnTo>
                    <a:pt x="83" y="63"/>
                  </a:lnTo>
                  <a:lnTo>
                    <a:pt x="70" y="76"/>
                  </a:lnTo>
                  <a:lnTo>
                    <a:pt x="57" y="91"/>
                  </a:lnTo>
                  <a:lnTo>
                    <a:pt x="46" y="106"/>
                  </a:lnTo>
                  <a:lnTo>
                    <a:pt x="38" y="116"/>
                  </a:lnTo>
                  <a:lnTo>
                    <a:pt x="32" y="128"/>
                  </a:lnTo>
                  <a:lnTo>
                    <a:pt x="26" y="139"/>
                  </a:lnTo>
                  <a:lnTo>
                    <a:pt x="21" y="151"/>
                  </a:lnTo>
                  <a:lnTo>
                    <a:pt x="16" y="165"/>
                  </a:lnTo>
                  <a:lnTo>
                    <a:pt x="12" y="178"/>
                  </a:lnTo>
                  <a:lnTo>
                    <a:pt x="9" y="191"/>
                  </a:lnTo>
                  <a:lnTo>
                    <a:pt x="6" y="205"/>
                  </a:lnTo>
                  <a:lnTo>
                    <a:pt x="4" y="220"/>
                  </a:lnTo>
                  <a:lnTo>
                    <a:pt x="1" y="234"/>
                  </a:lnTo>
                  <a:lnTo>
                    <a:pt x="0" y="248"/>
                  </a:lnTo>
                  <a:lnTo>
                    <a:pt x="0" y="263"/>
                  </a:lnTo>
                  <a:lnTo>
                    <a:pt x="0" y="277"/>
                  </a:lnTo>
                  <a:lnTo>
                    <a:pt x="0" y="292"/>
                  </a:lnTo>
                  <a:lnTo>
                    <a:pt x="1" y="306"/>
                  </a:lnTo>
                  <a:lnTo>
                    <a:pt x="4" y="320"/>
                  </a:lnTo>
                  <a:lnTo>
                    <a:pt x="6" y="335"/>
                  </a:lnTo>
                  <a:lnTo>
                    <a:pt x="9" y="348"/>
                  </a:lnTo>
                  <a:lnTo>
                    <a:pt x="14" y="362"/>
                  </a:lnTo>
                  <a:lnTo>
                    <a:pt x="18" y="375"/>
                  </a:lnTo>
                  <a:lnTo>
                    <a:pt x="22" y="389"/>
                  </a:lnTo>
                  <a:lnTo>
                    <a:pt x="29" y="401"/>
                  </a:lnTo>
                  <a:lnTo>
                    <a:pt x="35" y="413"/>
                  </a:lnTo>
                  <a:lnTo>
                    <a:pt x="42" y="424"/>
                  </a:lnTo>
                  <a:lnTo>
                    <a:pt x="50" y="435"/>
                  </a:lnTo>
                  <a:lnTo>
                    <a:pt x="58" y="445"/>
                  </a:lnTo>
                  <a:lnTo>
                    <a:pt x="68" y="455"/>
                  </a:lnTo>
                  <a:lnTo>
                    <a:pt x="76" y="464"/>
                  </a:lnTo>
                  <a:lnTo>
                    <a:pt x="88" y="472"/>
                  </a:lnTo>
                  <a:lnTo>
                    <a:pt x="99" y="479"/>
                  </a:lnTo>
                  <a:lnTo>
                    <a:pt x="111" y="485"/>
                  </a:lnTo>
                  <a:lnTo>
                    <a:pt x="123" y="490"/>
                  </a:lnTo>
                  <a:lnTo>
                    <a:pt x="124" y="486"/>
                  </a:lnTo>
                  <a:lnTo>
                    <a:pt x="126" y="481"/>
                  </a:lnTo>
                  <a:lnTo>
                    <a:pt x="127" y="477"/>
                  </a:lnTo>
                  <a:lnTo>
                    <a:pt x="128" y="473"/>
                  </a:lnTo>
                  <a:lnTo>
                    <a:pt x="131" y="468"/>
                  </a:lnTo>
                  <a:lnTo>
                    <a:pt x="133" y="464"/>
                  </a:lnTo>
                  <a:lnTo>
                    <a:pt x="135" y="459"/>
                  </a:lnTo>
                  <a:lnTo>
                    <a:pt x="137" y="456"/>
                  </a:lnTo>
                  <a:lnTo>
                    <a:pt x="108" y="470"/>
                  </a:lnTo>
                  <a:close/>
                </a:path>
              </a:pathLst>
            </a:custGeom>
            <a:solidFill>
              <a:srgbClr val="BE00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85">
              <a:extLst>
                <a:ext uri="{FF2B5EF4-FFF2-40B4-BE49-F238E27FC236}">
                  <a16:creationId xmlns:a16="http://schemas.microsoft.com/office/drawing/2014/main" id="{26AA9F02-6AE8-4E50-92B9-16DCCA55E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" y="3930650"/>
              <a:ext cx="100013" cy="114300"/>
            </a:xfrm>
            <a:custGeom>
              <a:avLst/>
              <a:gdLst>
                <a:gd name="T0" fmla="*/ 2147483647 w 380"/>
                <a:gd name="T1" fmla="*/ 2147483647 h 433"/>
                <a:gd name="T2" fmla="*/ 2147483647 w 380"/>
                <a:gd name="T3" fmla="*/ 2147483647 h 433"/>
                <a:gd name="T4" fmla="*/ 2147483647 w 380"/>
                <a:gd name="T5" fmla="*/ 2147483647 h 433"/>
                <a:gd name="T6" fmla="*/ 2147483647 w 380"/>
                <a:gd name="T7" fmla="*/ 2147483647 h 433"/>
                <a:gd name="T8" fmla="*/ 2147483647 w 380"/>
                <a:gd name="T9" fmla="*/ 2147483647 h 433"/>
                <a:gd name="T10" fmla="*/ 2147483647 w 380"/>
                <a:gd name="T11" fmla="*/ 2147483647 h 433"/>
                <a:gd name="T12" fmla="*/ 2147483647 w 380"/>
                <a:gd name="T13" fmla="*/ 2147483647 h 433"/>
                <a:gd name="T14" fmla="*/ 2147483647 w 380"/>
                <a:gd name="T15" fmla="*/ 2147483647 h 433"/>
                <a:gd name="T16" fmla="*/ 2147483647 w 380"/>
                <a:gd name="T17" fmla="*/ 2147483647 h 433"/>
                <a:gd name="T18" fmla="*/ 2147483647 w 380"/>
                <a:gd name="T19" fmla="*/ 2147483647 h 433"/>
                <a:gd name="T20" fmla="*/ 2147483647 w 380"/>
                <a:gd name="T21" fmla="*/ 2147483647 h 433"/>
                <a:gd name="T22" fmla="*/ 2147483647 w 380"/>
                <a:gd name="T23" fmla="*/ 2147483647 h 433"/>
                <a:gd name="T24" fmla="*/ 2147483647 w 380"/>
                <a:gd name="T25" fmla="*/ 2147483647 h 433"/>
                <a:gd name="T26" fmla="*/ 2147483647 w 380"/>
                <a:gd name="T27" fmla="*/ 2147483647 h 433"/>
                <a:gd name="T28" fmla="*/ 2147483647 w 380"/>
                <a:gd name="T29" fmla="*/ 2147483647 h 433"/>
                <a:gd name="T30" fmla="*/ 2147483647 w 380"/>
                <a:gd name="T31" fmla="*/ 2147483647 h 433"/>
                <a:gd name="T32" fmla="*/ 2147483647 w 380"/>
                <a:gd name="T33" fmla="*/ 2147483647 h 433"/>
                <a:gd name="T34" fmla="*/ 2147483647 w 380"/>
                <a:gd name="T35" fmla="*/ 2147483647 h 433"/>
                <a:gd name="T36" fmla="*/ 2147483647 w 380"/>
                <a:gd name="T37" fmla="*/ 2147483647 h 433"/>
                <a:gd name="T38" fmla="*/ 2147483647 w 380"/>
                <a:gd name="T39" fmla="*/ 2147483647 h 433"/>
                <a:gd name="T40" fmla="*/ 2147483647 w 380"/>
                <a:gd name="T41" fmla="*/ 2147483647 h 433"/>
                <a:gd name="T42" fmla="*/ 2147483647 w 380"/>
                <a:gd name="T43" fmla="*/ 2147483647 h 433"/>
                <a:gd name="T44" fmla="*/ 2147483647 w 380"/>
                <a:gd name="T45" fmla="*/ 2147483647 h 433"/>
                <a:gd name="T46" fmla="*/ 2147483647 w 380"/>
                <a:gd name="T47" fmla="*/ 2147483647 h 433"/>
                <a:gd name="T48" fmla="*/ 2147483647 w 380"/>
                <a:gd name="T49" fmla="*/ 2147483647 h 433"/>
                <a:gd name="T50" fmla="*/ 2147483647 w 380"/>
                <a:gd name="T51" fmla="*/ 2147483647 h 433"/>
                <a:gd name="T52" fmla="*/ 2147483647 w 380"/>
                <a:gd name="T53" fmla="*/ 2147483647 h 433"/>
                <a:gd name="T54" fmla="*/ 2147483647 w 380"/>
                <a:gd name="T55" fmla="*/ 2147483647 h 433"/>
                <a:gd name="T56" fmla="*/ 2147483647 w 380"/>
                <a:gd name="T57" fmla="*/ 2147483647 h 433"/>
                <a:gd name="T58" fmla="*/ 2147483647 w 380"/>
                <a:gd name="T59" fmla="*/ 2147483647 h 433"/>
                <a:gd name="T60" fmla="*/ 2147483647 w 380"/>
                <a:gd name="T61" fmla="*/ 2147483647 h 433"/>
                <a:gd name="T62" fmla="*/ 2147483647 w 380"/>
                <a:gd name="T63" fmla="*/ 2147483647 h 433"/>
                <a:gd name="T64" fmla="*/ 2147483647 w 380"/>
                <a:gd name="T65" fmla="*/ 0 h 4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80" h="433">
                  <a:moveTo>
                    <a:pt x="184" y="0"/>
                  </a:moveTo>
                  <a:lnTo>
                    <a:pt x="190" y="14"/>
                  </a:lnTo>
                  <a:lnTo>
                    <a:pt x="194" y="27"/>
                  </a:lnTo>
                  <a:lnTo>
                    <a:pt x="198" y="41"/>
                  </a:lnTo>
                  <a:lnTo>
                    <a:pt x="200" y="56"/>
                  </a:lnTo>
                  <a:lnTo>
                    <a:pt x="202" y="70"/>
                  </a:lnTo>
                  <a:lnTo>
                    <a:pt x="203" y="84"/>
                  </a:lnTo>
                  <a:lnTo>
                    <a:pt x="203" y="100"/>
                  </a:lnTo>
                  <a:lnTo>
                    <a:pt x="203" y="114"/>
                  </a:lnTo>
                  <a:lnTo>
                    <a:pt x="202" y="130"/>
                  </a:lnTo>
                  <a:lnTo>
                    <a:pt x="201" y="144"/>
                  </a:lnTo>
                  <a:lnTo>
                    <a:pt x="198" y="159"/>
                  </a:lnTo>
                  <a:lnTo>
                    <a:pt x="194" y="175"/>
                  </a:lnTo>
                  <a:lnTo>
                    <a:pt x="191" y="189"/>
                  </a:lnTo>
                  <a:lnTo>
                    <a:pt x="187" y="205"/>
                  </a:lnTo>
                  <a:lnTo>
                    <a:pt x="181" y="219"/>
                  </a:lnTo>
                  <a:lnTo>
                    <a:pt x="176" y="233"/>
                  </a:lnTo>
                  <a:lnTo>
                    <a:pt x="169" y="247"/>
                  </a:lnTo>
                  <a:lnTo>
                    <a:pt x="161" y="260"/>
                  </a:lnTo>
                  <a:lnTo>
                    <a:pt x="154" y="273"/>
                  </a:lnTo>
                  <a:lnTo>
                    <a:pt x="146" y="286"/>
                  </a:lnTo>
                  <a:lnTo>
                    <a:pt x="137" y="299"/>
                  </a:lnTo>
                  <a:lnTo>
                    <a:pt x="127" y="310"/>
                  </a:lnTo>
                  <a:lnTo>
                    <a:pt x="117" y="321"/>
                  </a:lnTo>
                  <a:lnTo>
                    <a:pt x="106" y="331"/>
                  </a:lnTo>
                  <a:lnTo>
                    <a:pt x="94" y="341"/>
                  </a:lnTo>
                  <a:lnTo>
                    <a:pt x="83" y="349"/>
                  </a:lnTo>
                  <a:lnTo>
                    <a:pt x="70" y="357"/>
                  </a:lnTo>
                  <a:lnTo>
                    <a:pt x="58" y="364"/>
                  </a:lnTo>
                  <a:lnTo>
                    <a:pt x="43" y="370"/>
                  </a:lnTo>
                  <a:lnTo>
                    <a:pt x="30" y="375"/>
                  </a:lnTo>
                  <a:lnTo>
                    <a:pt x="14" y="379"/>
                  </a:lnTo>
                  <a:lnTo>
                    <a:pt x="0" y="382"/>
                  </a:lnTo>
                  <a:lnTo>
                    <a:pt x="31" y="399"/>
                  </a:lnTo>
                  <a:lnTo>
                    <a:pt x="61" y="411"/>
                  </a:lnTo>
                  <a:lnTo>
                    <a:pt x="91" y="421"/>
                  </a:lnTo>
                  <a:lnTo>
                    <a:pt x="119" y="429"/>
                  </a:lnTo>
                  <a:lnTo>
                    <a:pt x="146" y="432"/>
                  </a:lnTo>
                  <a:lnTo>
                    <a:pt x="172" y="433"/>
                  </a:lnTo>
                  <a:lnTo>
                    <a:pt x="198" y="432"/>
                  </a:lnTo>
                  <a:lnTo>
                    <a:pt x="221" y="428"/>
                  </a:lnTo>
                  <a:lnTo>
                    <a:pt x="244" y="422"/>
                  </a:lnTo>
                  <a:lnTo>
                    <a:pt x="265" y="415"/>
                  </a:lnTo>
                  <a:lnTo>
                    <a:pt x="284" y="403"/>
                  </a:lnTo>
                  <a:lnTo>
                    <a:pt x="303" y="392"/>
                  </a:lnTo>
                  <a:lnTo>
                    <a:pt x="318" y="379"/>
                  </a:lnTo>
                  <a:lnTo>
                    <a:pt x="333" y="364"/>
                  </a:lnTo>
                  <a:lnTo>
                    <a:pt x="346" y="348"/>
                  </a:lnTo>
                  <a:lnTo>
                    <a:pt x="357" y="331"/>
                  </a:lnTo>
                  <a:lnTo>
                    <a:pt x="366" y="313"/>
                  </a:lnTo>
                  <a:lnTo>
                    <a:pt x="372" y="294"/>
                  </a:lnTo>
                  <a:lnTo>
                    <a:pt x="378" y="274"/>
                  </a:lnTo>
                  <a:lnTo>
                    <a:pt x="380" y="254"/>
                  </a:lnTo>
                  <a:lnTo>
                    <a:pt x="380" y="235"/>
                  </a:lnTo>
                  <a:lnTo>
                    <a:pt x="379" y="215"/>
                  </a:lnTo>
                  <a:lnTo>
                    <a:pt x="374" y="194"/>
                  </a:lnTo>
                  <a:lnTo>
                    <a:pt x="367" y="174"/>
                  </a:lnTo>
                  <a:lnTo>
                    <a:pt x="358" y="155"/>
                  </a:lnTo>
                  <a:lnTo>
                    <a:pt x="346" y="136"/>
                  </a:lnTo>
                  <a:lnTo>
                    <a:pt x="331" y="117"/>
                  </a:lnTo>
                  <a:lnTo>
                    <a:pt x="314" y="101"/>
                  </a:lnTo>
                  <a:lnTo>
                    <a:pt x="293" y="84"/>
                  </a:lnTo>
                  <a:lnTo>
                    <a:pt x="269" y="70"/>
                  </a:lnTo>
                  <a:lnTo>
                    <a:pt x="243" y="56"/>
                  </a:lnTo>
                  <a:lnTo>
                    <a:pt x="214" y="4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BE00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86">
              <a:extLst>
                <a:ext uri="{FF2B5EF4-FFF2-40B4-BE49-F238E27FC236}">
                  <a16:creationId xmlns:a16="http://schemas.microsoft.com/office/drawing/2014/main" id="{1693D2CC-0138-4CDC-91B5-CB3E4D558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50" y="4146550"/>
              <a:ext cx="76200" cy="88900"/>
            </a:xfrm>
            <a:custGeom>
              <a:avLst/>
              <a:gdLst>
                <a:gd name="T0" fmla="*/ 2147483647 w 287"/>
                <a:gd name="T1" fmla="*/ 2147483647 h 334"/>
                <a:gd name="T2" fmla="*/ 2147483647 w 287"/>
                <a:gd name="T3" fmla="*/ 2147483647 h 334"/>
                <a:gd name="T4" fmla="*/ 2147483647 w 287"/>
                <a:gd name="T5" fmla="*/ 2147483647 h 334"/>
                <a:gd name="T6" fmla="*/ 2147483647 w 287"/>
                <a:gd name="T7" fmla="*/ 2147483647 h 334"/>
                <a:gd name="T8" fmla="*/ 2147483647 w 287"/>
                <a:gd name="T9" fmla="*/ 2147483647 h 334"/>
                <a:gd name="T10" fmla="*/ 2147483647 w 287"/>
                <a:gd name="T11" fmla="*/ 2147483647 h 334"/>
                <a:gd name="T12" fmla="*/ 2147483647 w 287"/>
                <a:gd name="T13" fmla="*/ 2147483647 h 334"/>
                <a:gd name="T14" fmla="*/ 2147483647 w 287"/>
                <a:gd name="T15" fmla="*/ 2147483647 h 334"/>
                <a:gd name="T16" fmla="*/ 2147483647 w 287"/>
                <a:gd name="T17" fmla="*/ 2147483647 h 334"/>
                <a:gd name="T18" fmla="*/ 2147483647 w 287"/>
                <a:gd name="T19" fmla="*/ 2147483647 h 334"/>
                <a:gd name="T20" fmla="*/ 2147483647 w 287"/>
                <a:gd name="T21" fmla="*/ 2147483647 h 334"/>
                <a:gd name="T22" fmla="*/ 2147483647 w 287"/>
                <a:gd name="T23" fmla="*/ 2147483647 h 334"/>
                <a:gd name="T24" fmla="*/ 2147483647 w 287"/>
                <a:gd name="T25" fmla="*/ 2147483647 h 334"/>
                <a:gd name="T26" fmla="*/ 2147483647 w 287"/>
                <a:gd name="T27" fmla="*/ 2147483647 h 334"/>
                <a:gd name="T28" fmla="*/ 2147483647 w 287"/>
                <a:gd name="T29" fmla="*/ 2147483647 h 334"/>
                <a:gd name="T30" fmla="*/ 2147483647 w 287"/>
                <a:gd name="T31" fmla="*/ 2147483647 h 334"/>
                <a:gd name="T32" fmla="*/ 2147483647 w 287"/>
                <a:gd name="T33" fmla="*/ 2147483647 h 334"/>
                <a:gd name="T34" fmla="*/ 2147483647 w 287"/>
                <a:gd name="T35" fmla="*/ 2147483647 h 334"/>
                <a:gd name="T36" fmla="*/ 2147483647 w 287"/>
                <a:gd name="T37" fmla="*/ 2147483647 h 334"/>
                <a:gd name="T38" fmla="*/ 2147483647 w 287"/>
                <a:gd name="T39" fmla="*/ 2147483647 h 334"/>
                <a:gd name="T40" fmla="*/ 2147483647 w 287"/>
                <a:gd name="T41" fmla="*/ 2147483647 h 334"/>
                <a:gd name="T42" fmla="*/ 2147483647 w 287"/>
                <a:gd name="T43" fmla="*/ 2147483647 h 334"/>
                <a:gd name="T44" fmla="*/ 0 w 287"/>
                <a:gd name="T45" fmla="*/ 2147483647 h 334"/>
                <a:gd name="T46" fmla="*/ 2147483647 w 287"/>
                <a:gd name="T47" fmla="*/ 2147483647 h 334"/>
                <a:gd name="T48" fmla="*/ 2147483647 w 287"/>
                <a:gd name="T49" fmla="*/ 2147483647 h 334"/>
                <a:gd name="T50" fmla="*/ 2147483647 w 287"/>
                <a:gd name="T51" fmla="*/ 2147483647 h 334"/>
                <a:gd name="T52" fmla="*/ 2147483647 w 287"/>
                <a:gd name="T53" fmla="*/ 2147483647 h 334"/>
                <a:gd name="T54" fmla="*/ 2147483647 w 287"/>
                <a:gd name="T55" fmla="*/ 2147483647 h 334"/>
                <a:gd name="T56" fmla="*/ 2147483647 w 287"/>
                <a:gd name="T57" fmla="*/ 2147483647 h 334"/>
                <a:gd name="T58" fmla="*/ 2147483647 w 287"/>
                <a:gd name="T59" fmla="*/ 0 h 334"/>
                <a:gd name="T60" fmla="*/ 2147483647 w 287"/>
                <a:gd name="T61" fmla="*/ 2147483647 h 334"/>
                <a:gd name="T62" fmla="*/ 2147483647 w 287"/>
                <a:gd name="T63" fmla="*/ 2147483647 h 334"/>
                <a:gd name="T64" fmla="*/ 2147483647 w 287"/>
                <a:gd name="T65" fmla="*/ 2147483647 h 334"/>
                <a:gd name="T66" fmla="*/ 2147483647 w 287"/>
                <a:gd name="T67" fmla="*/ 2147483647 h 334"/>
                <a:gd name="T68" fmla="*/ 2147483647 w 287"/>
                <a:gd name="T69" fmla="*/ 2147483647 h 334"/>
                <a:gd name="T70" fmla="*/ 2147483647 w 287"/>
                <a:gd name="T71" fmla="*/ 2147483647 h 334"/>
                <a:gd name="T72" fmla="*/ 2147483647 w 287"/>
                <a:gd name="T73" fmla="*/ 2147483647 h 3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87" h="334">
                  <a:moveTo>
                    <a:pt x="270" y="27"/>
                  </a:moveTo>
                  <a:lnTo>
                    <a:pt x="253" y="28"/>
                  </a:lnTo>
                  <a:lnTo>
                    <a:pt x="237" y="30"/>
                  </a:lnTo>
                  <a:lnTo>
                    <a:pt x="221" y="34"/>
                  </a:lnTo>
                  <a:lnTo>
                    <a:pt x="208" y="38"/>
                  </a:lnTo>
                  <a:lnTo>
                    <a:pt x="196" y="43"/>
                  </a:lnTo>
                  <a:lnTo>
                    <a:pt x="184" y="49"/>
                  </a:lnTo>
                  <a:lnTo>
                    <a:pt x="174" y="56"/>
                  </a:lnTo>
                  <a:lnTo>
                    <a:pt x="164" y="65"/>
                  </a:lnTo>
                  <a:lnTo>
                    <a:pt x="156" y="72"/>
                  </a:lnTo>
                  <a:lnTo>
                    <a:pt x="148" y="82"/>
                  </a:lnTo>
                  <a:lnTo>
                    <a:pt x="143" y="92"/>
                  </a:lnTo>
                  <a:lnTo>
                    <a:pt x="137" y="103"/>
                  </a:lnTo>
                  <a:lnTo>
                    <a:pt x="133" y="114"/>
                  </a:lnTo>
                  <a:lnTo>
                    <a:pt x="130" y="125"/>
                  </a:lnTo>
                  <a:lnTo>
                    <a:pt x="127" y="138"/>
                  </a:lnTo>
                  <a:lnTo>
                    <a:pt x="126" y="150"/>
                  </a:lnTo>
                  <a:lnTo>
                    <a:pt x="126" y="162"/>
                  </a:lnTo>
                  <a:lnTo>
                    <a:pt x="126" y="175"/>
                  </a:lnTo>
                  <a:lnTo>
                    <a:pt x="128" y="187"/>
                  </a:lnTo>
                  <a:lnTo>
                    <a:pt x="131" y="201"/>
                  </a:lnTo>
                  <a:lnTo>
                    <a:pt x="134" y="213"/>
                  </a:lnTo>
                  <a:lnTo>
                    <a:pt x="137" y="226"/>
                  </a:lnTo>
                  <a:lnTo>
                    <a:pt x="143" y="238"/>
                  </a:lnTo>
                  <a:lnTo>
                    <a:pt x="148" y="250"/>
                  </a:lnTo>
                  <a:lnTo>
                    <a:pt x="155" y="262"/>
                  </a:lnTo>
                  <a:lnTo>
                    <a:pt x="163" y="274"/>
                  </a:lnTo>
                  <a:lnTo>
                    <a:pt x="170" y="286"/>
                  </a:lnTo>
                  <a:lnTo>
                    <a:pt x="179" y="297"/>
                  </a:lnTo>
                  <a:lnTo>
                    <a:pt x="188" y="307"/>
                  </a:lnTo>
                  <a:lnTo>
                    <a:pt x="199" y="316"/>
                  </a:lnTo>
                  <a:lnTo>
                    <a:pt x="209" y="325"/>
                  </a:lnTo>
                  <a:lnTo>
                    <a:pt x="221" y="334"/>
                  </a:lnTo>
                  <a:lnTo>
                    <a:pt x="188" y="332"/>
                  </a:lnTo>
                  <a:lnTo>
                    <a:pt x="157" y="329"/>
                  </a:lnTo>
                  <a:lnTo>
                    <a:pt x="131" y="322"/>
                  </a:lnTo>
                  <a:lnTo>
                    <a:pt x="105" y="314"/>
                  </a:lnTo>
                  <a:lnTo>
                    <a:pt x="84" y="304"/>
                  </a:lnTo>
                  <a:lnTo>
                    <a:pt x="64" y="292"/>
                  </a:lnTo>
                  <a:lnTo>
                    <a:pt x="49" y="279"/>
                  </a:lnTo>
                  <a:lnTo>
                    <a:pt x="35" y="265"/>
                  </a:lnTo>
                  <a:lnTo>
                    <a:pt x="24" y="249"/>
                  </a:lnTo>
                  <a:lnTo>
                    <a:pt x="14" y="233"/>
                  </a:lnTo>
                  <a:lnTo>
                    <a:pt x="7" y="216"/>
                  </a:lnTo>
                  <a:lnTo>
                    <a:pt x="3" y="197"/>
                  </a:lnTo>
                  <a:lnTo>
                    <a:pt x="0" y="180"/>
                  </a:lnTo>
                  <a:lnTo>
                    <a:pt x="0" y="162"/>
                  </a:lnTo>
                  <a:lnTo>
                    <a:pt x="1" y="143"/>
                  </a:lnTo>
                  <a:lnTo>
                    <a:pt x="5" y="125"/>
                  </a:lnTo>
                  <a:lnTo>
                    <a:pt x="10" y="108"/>
                  </a:lnTo>
                  <a:lnTo>
                    <a:pt x="18" y="91"/>
                  </a:lnTo>
                  <a:lnTo>
                    <a:pt x="27" y="75"/>
                  </a:lnTo>
                  <a:lnTo>
                    <a:pt x="37" y="60"/>
                  </a:lnTo>
                  <a:lnTo>
                    <a:pt x="49" y="46"/>
                  </a:lnTo>
                  <a:lnTo>
                    <a:pt x="62" y="34"/>
                  </a:lnTo>
                  <a:lnTo>
                    <a:pt x="78" y="23"/>
                  </a:lnTo>
                  <a:lnTo>
                    <a:pt x="94" y="14"/>
                  </a:lnTo>
                  <a:lnTo>
                    <a:pt x="111" y="6"/>
                  </a:lnTo>
                  <a:lnTo>
                    <a:pt x="130" y="2"/>
                  </a:lnTo>
                  <a:lnTo>
                    <a:pt x="149" y="0"/>
                  </a:lnTo>
                  <a:lnTo>
                    <a:pt x="170" y="0"/>
                  </a:lnTo>
                  <a:lnTo>
                    <a:pt x="191" y="2"/>
                  </a:lnTo>
                  <a:lnTo>
                    <a:pt x="215" y="7"/>
                  </a:lnTo>
                  <a:lnTo>
                    <a:pt x="238" y="16"/>
                  </a:lnTo>
                  <a:lnTo>
                    <a:pt x="261" y="28"/>
                  </a:lnTo>
                  <a:lnTo>
                    <a:pt x="271" y="26"/>
                  </a:lnTo>
                  <a:lnTo>
                    <a:pt x="277" y="25"/>
                  </a:lnTo>
                  <a:lnTo>
                    <a:pt x="283" y="25"/>
                  </a:lnTo>
                  <a:lnTo>
                    <a:pt x="286" y="26"/>
                  </a:lnTo>
                  <a:lnTo>
                    <a:pt x="287" y="27"/>
                  </a:lnTo>
                  <a:lnTo>
                    <a:pt x="287" y="28"/>
                  </a:lnTo>
                  <a:lnTo>
                    <a:pt x="286" y="28"/>
                  </a:lnTo>
                  <a:lnTo>
                    <a:pt x="284" y="27"/>
                  </a:lnTo>
                  <a:lnTo>
                    <a:pt x="270" y="27"/>
                  </a:lnTo>
                  <a:close/>
                </a:path>
              </a:pathLst>
            </a:custGeom>
            <a:solidFill>
              <a:srgbClr val="BE00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87">
              <a:extLst>
                <a:ext uri="{FF2B5EF4-FFF2-40B4-BE49-F238E27FC236}">
                  <a16:creationId xmlns:a16="http://schemas.microsoft.com/office/drawing/2014/main" id="{7CB2874B-B278-43AC-B0BF-440FF0568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663" y="2582863"/>
              <a:ext cx="107950" cy="119062"/>
            </a:xfrm>
            <a:custGeom>
              <a:avLst/>
              <a:gdLst>
                <a:gd name="T0" fmla="*/ 2147483647 w 406"/>
                <a:gd name="T1" fmla="*/ 0 h 450"/>
                <a:gd name="T2" fmla="*/ 2147483647 w 406"/>
                <a:gd name="T3" fmla="*/ 2147483647 h 450"/>
                <a:gd name="T4" fmla="*/ 2147483647 w 406"/>
                <a:gd name="T5" fmla="*/ 2147483647 h 450"/>
                <a:gd name="T6" fmla="*/ 2147483647 w 406"/>
                <a:gd name="T7" fmla="*/ 2147483647 h 450"/>
                <a:gd name="T8" fmla="*/ 2147483647 w 406"/>
                <a:gd name="T9" fmla="*/ 2147483647 h 450"/>
                <a:gd name="T10" fmla="*/ 2147483647 w 406"/>
                <a:gd name="T11" fmla="*/ 2147483647 h 450"/>
                <a:gd name="T12" fmla="*/ 2147483647 w 406"/>
                <a:gd name="T13" fmla="*/ 2147483647 h 450"/>
                <a:gd name="T14" fmla="*/ 2147483647 w 406"/>
                <a:gd name="T15" fmla="*/ 2147483647 h 450"/>
                <a:gd name="T16" fmla="*/ 2147483647 w 406"/>
                <a:gd name="T17" fmla="*/ 2147483647 h 450"/>
                <a:gd name="T18" fmla="*/ 2147483647 w 406"/>
                <a:gd name="T19" fmla="*/ 2147483647 h 450"/>
                <a:gd name="T20" fmla="*/ 2147483647 w 406"/>
                <a:gd name="T21" fmla="*/ 2147483647 h 450"/>
                <a:gd name="T22" fmla="*/ 2147483647 w 406"/>
                <a:gd name="T23" fmla="*/ 2147483647 h 450"/>
                <a:gd name="T24" fmla="*/ 2147483647 w 406"/>
                <a:gd name="T25" fmla="*/ 2147483647 h 450"/>
                <a:gd name="T26" fmla="*/ 2147483647 w 406"/>
                <a:gd name="T27" fmla="*/ 2147483647 h 450"/>
                <a:gd name="T28" fmla="*/ 2147483647 w 406"/>
                <a:gd name="T29" fmla="*/ 2147483647 h 450"/>
                <a:gd name="T30" fmla="*/ 2147483647 w 406"/>
                <a:gd name="T31" fmla="*/ 2147483647 h 450"/>
                <a:gd name="T32" fmla="*/ 2147483647 w 406"/>
                <a:gd name="T33" fmla="*/ 2147483647 h 450"/>
                <a:gd name="T34" fmla="*/ 2147483647 w 406"/>
                <a:gd name="T35" fmla="*/ 2147483647 h 450"/>
                <a:gd name="T36" fmla="*/ 2147483647 w 406"/>
                <a:gd name="T37" fmla="*/ 2147483647 h 450"/>
                <a:gd name="T38" fmla="*/ 2147483647 w 406"/>
                <a:gd name="T39" fmla="*/ 2147483647 h 450"/>
                <a:gd name="T40" fmla="*/ 2147483647 w 406"/>
                <a:gd name="T41" fmla="*/ 2147483647 h 450"/>
                <a:gd name="T42" fmla="*/ 2147483647 w 406"/>
                <a:gd name="T43" fmla="*/ 2147483647 h 450"/>
                <a:gd name="T44" fmla="*/ 2147483647 w 406"/>
                <a:gd name="T45" fmla="*/ 2147483647 h 450"/>
                <a:gd name="T46" fmla="*/ 2147483647 w 406"/>
                <a:gd name="T47" fmla="*/ 2147483647 h 450"/>
                <a:gd name="T48" fmla="*/ 2147483647 w 406"/>
                <a:gd name="T49" fmla="*/ 2147483647 h 450"/>
                <a:gd name="T50" fmla="*/ 2147483647 w 406"/>
                <a:gd name="T51" fmla="*/ 2147483647 h 450"/>
                <a:gd name="T52" fmla="*/ 0 w 406"/>
                <a:gd name="T53" fmla="*/ 2147483647 h 450"/>
                <a:gd name="T54" fmla="*/ 2147483647 w 406"/>
                <a:gd name="T55" fmla="*/ 2147483647 h 450"/>
                <a:gd name="T56" fmla="*/ 2147483647 w 406"/>
                <a:gd name="T57" fmla="*/ 2147483647 h 450"/>
                <a:gd name="T58" fmla="*/ 2147483647 w 406"/>
                <a:gd name="T59" fmla="*/ 2147483647 h 450"/>
                <a:gd name="T60" fmla="*/ 2147483647 w 406"/>
                <a:gd name="T61" fmla="*/ 2147483647 h 450"/>
                <a:gd name="T62" fmla="*/ 2147483647 w 406"/>
                <a:gd name="T63" fmla="*/ 2147483647 h 450"/>
                <a:gd name="T64" fmla="*/ 2147483647 w 406"/>
                <a:gd name="T65" fmla="*/ 2147483647 h 450"/>
                <a:gd name="T66" fmla="*/ 2147483647 w 406"/>
                <a:gd name="T67" fmla="*/ 2147483647 h 450"/>
                <a:gd name="T68" fmla="*/ 2147483647 w 406"/>
                <a:gd name="T69" fmla="*/ 2147483647 h 450"/>
                <a:gd name="T70" fmla="*/ 2147483647 w 406"/>
                <a:gd name="T71" fmla="*/ 2147483647 h 450"/>
                <a:gd name="T72" fmla="*/ 2147483647 w 406"/>
                <a:gd name="T73" fmla="*/ 2147483647 h 450"/>
                <a:gd name="T74" fmla="*/ 2147483647 w 406"/>
                <a:gd name="T75" fmla="*/ 2147483647 h 450"/>
                <a:gd name="T76" fmla="*/ 2147483647 w 406"/>
                <a:gd name="T77" fmla="*/ 2147483647 h 450"/>
                <a:gd name="T78" fmla="*/ 2147483647 w 406"/>
                <a:gd name="T79" fmla="*/ 2147483647 h 450"/>
                <a:gd name="T80" fmla="*/ 2147483647 w 406"/>
                <a:gd name="T81" fmla="*/ 2147483647 h 450"/>
                <a:gd name="T82" fmla="*/ 2147483647 w 406"/>
                <a:gd name="T83" fmla="*/ 2147483647 h 450"/>
                <a:gd name="T84" fmla="*/ 2147483647 w 406"/>
                <a:gd name="T85" fmla="*/ 2147483647 h 450"/>
                <a:gd name="T86" fmla="*/ 2147483647 w 406"/>
                <a:gd name="T87" fmla="*/ 2147483647 h 450"/>
                <a:gd name="T88" fmla="*/ 2147483647 w 406"/>
                <a:gd name="T89" fmla="*/ 2147483647 h 450"/>
                <a:gd name="T90" fmla="*/ 2147483647 w 406"/>
                <a:gd name="T91" fmla="*/ 2147483647 h 450"/>
                <a:gd name="T92" fmla="*/ 2147483647 w 406"/>
                <a:gd name="T93" fmla="*/ 2147483647 h 450"/>
                <a:gd name="T94" fmla="*/ 2147483647 w 406"/>
                <a:gd name="T95" fmla="*/ 2147483647 h 450"/>
                <a:gd name="T96" fmla="*/ 2147483647 w 406"/>
                <a:gd name="T97" fmla="*/ 2147483647 h 450"/>
                <a:gd name="T98" fmla="*/ 2147483647 w 406"/>
                <a:gd name="T99" fmla="*/ 2147483647 h 450"/>
                <a:gd name="T100" fmla="*/ 2147483647 w 406"/>
                <a:gd name="T101" fmla="*/ 2147483647 h 450"/>
                <a:gd name="T102" fmla="*/ 2147483647 w 406"/>
                <a:gd name="T103" fmla="*/ 2147483647 h 450"/>
                <a:gd name="T104" fmla="*/ 2147483647 w 406"/>
                <a:gd name="T105" fmla="*/ 2147483647 h 450"/>
                <a:gd name="T106" fmla="*/ 2147483647 w 406"/>
                <a:gd name="T107" fmla="*/ 2147483647 h 450"/>
                <a:gd name="T108" fmla="*/ 2147483647 w 406"/>
                <a:gd name="T109" fmla="*/ 2147483647 h 450"/>
                <a:gd name="T110" fmla="*/ 2147483647 w 406"/>
                <a:gd name="T111" fmla="*/ 2147483647 h 450"/>
                <a:gd name="T112" fmla="*/ 2147483647 w 406"/>
                <a:gd name="T113" fmla="*/ 2147483647 h 450"/>
                <a:gd name="T114" fmla="*/ 2147483647 w 406"/>
                <a:gd name="T115" fmla="*/ 2147483647 h 450"/>
                <a:gd name="T116" fmla="*/ 2147483647 w 406"/>
                <a:gd name="T117" fmla="*/ 2147483647 h 450"/>
                <a:gd name="T118" fmla="*/ 2147483647 w 406"/>
                <a:gd name="T119" fmla="*/ 0 h 4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06" h="450">
                  <a:moveTo>
                    <a:pt x="246" y="0"/>
                  </a:moveTo>
                  <a:lnTo>
                    <a:pt x="261" y="22"/>
                  </a:lnTo>
                  <a:lnTo>
                    <a:pt x="274" y="44"/>
                  </a:lnTo>
                  <a:lnTo>
                    <a:pt x="284" y="64"/>
                  </a:lnTo>
                  <a:lnTo>
                    <a:pt x="292" y="84"/>
                  </a:lnTo>
                  <a:lnTo>
                    <a:pt x="297" y="103"/>
                  </a:lnTo>
                  <a:lnTo>
                    <a:pt x="300" y="121"/>
                  </a:lnTo>
                  <a:lnTo>
                    <a:pt x="303" y="139"/>
                  </a:lnTo>
                  <a:lnTo>
                    <a:pt x="302" y="156"/>
                  </a:lnTo>
                  <a:lnTo>
                    <a:pt x="299" y="171"/>
                  </a:lnTo>
                  <a:lnTo>
                    <a:pt x="295" y="187"/>
                  </a:lnTo>
                  <a:lnTo>
                    <a:pt x="289" y="202"/>
                  </a:lnTo>
                  <a:lnTo>
                    <a:pt x="282" y="216"/>
                  </a:lnTo>
                  <a:lnTo>
                    <a:pt x="273" y="230"/>
                  </a:lnTo>
                  <a:lnTo>
                    <a:pt x="263" y="243"/>
                  </a:lnTo>
                  <a:lnTo>
                    <a:pt x="252" y="256"/>
                  </a:lnTo>
                  <a:lnTo>
                    <a:pt x="240" y="268"/>
                  </a:lnTo>
                  <a:lnTo>
                    <a:pt x="226" y="280"/>
                  </a:lnTo>
                  <a:lnTo>
                    <a:pt x="213" y="293"/>
                  </a:lnTo>
                  <a:lnTo>
                    <a:pt x="199" y="304"/>
                  </a:lnTo>
                  <a:lnTo>
                    <a:pt x="183" y="315"/>
                  </a:lnTo>
                  <a:lnTo>
                    <a:pt x="153" y="336"/>
                  </a:lnTo>
                  <a:lnTo>
                    <a:pt x="119" y="356"/>
                  </a:lnTo>
                  <a:lnTo>
                    <a:pt x="87" y="375"/>
                  </a:lnTo>
                  <a:lnTo>
                    <a:pt x="56" y="395"/>
                  </a:lnTo>
                  <a:lnTo>
                    <a:pt x="27" y="414"/>
                  </a:lnTo>
                  <a:lnTo>
                    <a:pt x="0" y="434"/>
                  </a:lnTo>
                  <a:lnTo>
                    <a:pt x="27" y="442"/>
                  </a:lnTo>
                  <a:lnTo>
                    <a:pt x="53" y="447"/>
                  </a:lnTo>
                  <a:lnTo>
                    <a:pt x="80" y="449"/>
                  </a:lnTo>
                  <a:lnTo>
                    <a:pt x="106" y="450"/>
                  </a:lnTo>
                  <a:lnTo>
                    <a:pt x="133" y="448"/>
                  </a:lnTo>
                  <a:lnTo>
                    <a:pt x="158" y="444"/>
                  </a:lnTo>
                  <a:lnTo>
                    <a:pt x="183" y="437"/>
                  </a:lnTo>
                  <a:lnTo>
                    <a:pt x="209" y="429"/>
                  </a:lnTo>
                  <a:lnTo>
                    <a:pt x="232" y="420"/>
                  </a:lnTo>
                  <a:lnTo>
                    <a:pt x="255" y="409"/>
                  </a:lnTo>
                  <a:lnTo>
                    <a:pt x="277" y="395"/>
                  </a:lnTo>
                  <a:lnTo>
                    <a:pt x="297" y="381"/>
                  </a:lnTo>
                  <a:lnTo>
                    <a:pt x="316" y="365"/>
                  </a:lnTo>
                  <a:lnTo>
                    <a:pt x="335" y="349"/>
                  </a:lnTo>
                  <a:lnTo>
                    <a:pt x="350" y="332"/>
                  </a:lnTo>
                  <a:lnTo>
                    <a:pt x="364" y="314"/>
                  </a:lnTo>
                  <a:lnTo>
                    <a:pt x="377" y="295"/>
                  </a:lnTo>
                  <a:lnTo>
                    <a:pt x="388" y="275"/>
                  </a:lnTo>
                  <a:lnTo>
                    <a:pt x="395" y="256"/>
                  </a:lnTo>
                  <a:lnTo>
                    <a:pt x="401" y="236"/>
                  </a:lnTo>
                  <a:lnTo>
                    <a:pt x="405" y="216"/>
                  </a:lnTo>
                  <a:lnTo>
                    <a:pt x="406" y="195"/>
                  </a:lnTo>
                  <a:lnTo>
                    <a:pt x="404" y="177"/>
                  </a:lnTo>
                  <a:lnTo>
                    <a:pt x="400" y="157"/>
                  </a:lnTo>
                  <a:lnTo>
                    <a:pt x="392" y="138"/>
                  </a:lnTo>
                  <a:lnTo>
                    <a:pt x="381" y="119"/>
                  </a:lnTo>
                  <a:lnTo>
                    <a:pt x="368" y="101"/>
                  </a:lnTo>
                  <a:lnTo>
                    <a:pt x="350" y="85"/>
                  </a:lnTo>
                  <a:lnTo>
                    <a:pt x="330" y="69"/>
                  </a:lnTo>
                  <a:lnTo>
                    <a:pt x="306" y="54"/>
                  </a:lnTo>
                  <a:lnTo>
                    <a:pt x="277" y="41"/>
                  </a:lnTo>
                  <a:lnTo>
                    <a:pt x="246" y="29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BE00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88">
              <a:extLst>
                <a:ext uri="{FF2B5EF4-FFF2-40B4-BE49-F238E27FC236}">
                  <a16:creationId xmlns:a16="http://schemas.microsoft.com/office/drawing/2014/main" id="{CA1B7842-8772-4971-A70D-4ED2A0EBC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382838"/>
              <a:ext cx="87313" cy="68262"/>
            </a:xfrm>
            <a:custGeom>
              <a:avLst/>
              <a:gdLst>
                <a:gd name="T0" fmla="*/ 2147483647 w 333"/>
                <a:gd name="T1" fmla="*/ 2147483647 h 262"/>
                <a:gd name="T2" fmla="*/ 2147483647 w 333"/>
                <a:gd name="T3" fmla="*/ 2147483647 h 262"/>
                <a:gd name="T4" fmla="*/ 2147483647 w 333"/>
                <a:gd name="T5" fmla="*/ 2147483647 h 262"/>
                <a:gd name="T6" fmla="*/ 2147483647 w 333"/>
                <a:gd name="T7" fmla="*/ 2147483647 h 262"/>
                <a:gd name="T8" fmla="*/ 2147483647 w 333"/>
                <a:gd name="T9" fmla="*/ 2147483647 h 262"/>
                <a:gd name="T10" fmla="*/ 2147483647 w 333"/>
                <a:gd name="T11" fmla="*/ 2147483647 h 262"/>
                <a:gd name="T12" fmla="*/ 2147483647 w 333"/>
                <a:gd name="T13" fmla="*/ 2147483647 h 262"/>
                <a:gd name="T14" fmla="*/ 2147483647 w 333"/>
                <a:gd name="T15" fmla="*/ 2147483647 h 262"/>
                <a:gd name="T16" fmla="*/ 2147483647 w 333"/>
                <a:gd name="T17" fmla="*/ 2147483647 h 262"/>
                <a:gd name="T18" fmla="*/ 2147483647 w 333"/>
                <a:gd name="T19" fmla="*/ 2147483647 h 262"/>
                <a:gd name="T20" fmla="*/ 2147483647 w 333"/>
                <a:gd name="T21" fmla="*/ 2147483647 h 262"/>
                <a:gd name="T22" fmla="*/ 2147483647 w 333"/>
                <a:gd name="T23" fmla="*/ 2147483647 h 262"/>
                <a:gd name="T24" fmla="*/ 2147483647 w 333"/>
                <a:gd name="T25" fmla="*/ 2147483647 h 262"/>
                <a:gd name="T26" fmla="*/ 2147483647 w 333"/>
                <a:gd name="T27" fmla="*/ 2147483647 h 262"/>
                <a:gd name="T28" fmla="*/ 2147483647 w 333"/>
                <a:gd name="T29" fmla="*/ 2147483647 h 262"/>
                <a:gd name="T30" fmla="*/ 2147483647 w 333"/>
                <a:gd name="T31" fmla="*/ 2147483647 h 262"/>
                <a:gd name="T32" fmla="*/ 2147483647 w 333"/>
                <a:gd name="T33" fmla="*/ 2147483647 h 262"/>
                <a:gd name="T34" fmla="*/ 2147483647 w 333"/>
                <a:gd name="T35" fmla="*/ 2147483647 h 262"/>
                <a:gd name="T36" fmla="*/ 2147483647 w 333"/>
                <a:gd name="T37" fmla="*/ 2147483647 h 262"/>
                <a:gd name="T38" fmla="*/ 2147483647 w 333"/>
                <a:gd name="T39" fmla="*/ 2147483647 h 262"/>
                <a:gd name="T40" fmla="*/ 2147483647 w 333"/>
                <a:gd name="T41" fmla="*/ 2147483647 h 262"/>
                <a:gd name="T42" fmla="*/ 2147483647 w 333"/>
                <a:gd name="T43" fmla="*/ 2147483647 h 262"/>
                <a:gd name="T44" fmla="*/ 2147483647 w 333"/>
                <a:gd name="T45" fmla="*/ 2147483647 h 262"/>
                <a:gd name="T46" fmla="*/ 2147483647 w 333"/>
                <a:gd name="T47" fmla="*/ 2147483647 h 262"/>
                <a:gd name="T48" fmla="*/ 2147483647 w 333"/>
                <a:gd name="T49" fmla="*/ 2147483647 h 262"/>
                <a:gd name="T50" fmla="*/ 2147483647 w 333"/>
                <a:gd name="T51" fmla="*/ 2147483647 h 262"/>
                <a:gd name="T52" fmla="*/ 2147483647 w 333"/>
                <a:gd name="T53" fmla="*/ 2147483647 h 262"/>
                <a:gd name="T54" fmla="*/ 2147483647 w 333"/>
                <a:gd name="T55" fmla="*/ 2147483647 h 262"/>
                <a:gd name="T56" fmla="*/ 0 w 333"/>
                <a:gd name="T57" fmla="*/ 2147483647 h 262"/>
                <a:gd name="T58" fmla="*/ 0 w 333"/>
                <a:gd name="T59" fmla="*/ 2147483647 h 262"/>
                <a:gd name="T60" fmla="*/ 2147483647 w 333"/>
                <a:gd name="T61" fmla="*/ 2147483647 h 262"/>
                <a:gd name="T62" fmla="*/ 2147483647 w 333"/>
                <a:gd name="T63" fmla="*/ 2147483647 h 262"/>
                <a:gd name="T64" fmla="*/ 2147483647 w 333"/>
                <a:gd name="T65" fmla="*/ 2147483647 h 262"/>
                <a:gd name="T66" fmla="*/ 2147483647 w 333"/>
                <a:gd name="T67" fmla="*/ 2147483647 h 262"/>
                <a:gd name="T68" fmla="*/ 2147483647 w 333"/>
                <a:gd name="T69" fmla="*/ 2147483647 h 262"/>
                <a:gd name="T70" fmla="*/ 2147483647 w 333"/>
                <a:gd name="T71" fmla="*/ 0 h 2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3" h="262">
                  <a:moveTo>
                    <a:pt x="11" y="0"/>
                  </a:moveTo>
                  <a:lnTo>
                    <a:pt x="20" y="9"/>
                  </a:lnTo>
                  <a:lnTo>
                    <a:pt x="29" y="17"/>
                  </a:lnTo>
                  <a:lnTo>
                    <a:pt x="38" y="25"/>
                  </a:lnTo>
                  <a:lnTo>
                    <a:pt x="48" y="31"/>
                  </a:lnTo>
                  <a:lnTo>
                    <a:pt x="56" y="37"/>
                  </a:lnTo>
                  <a:lnTo>
                    <a:pt x="67" y="41"/>
                  </a:lnTo>
                  <a:lnTo>
                    <a:pt x="77" y="47"/>
                  </a:lnTo>
                  <a:lnTo>
                    <a:pt x="87" y="50"/>
                  </a:lnTo>
                  <a:lnTo>
                    <a:pt x="109" y="57"/>
                  </a:lnTo>
                  <a:lnTo>
                    <a:pt x="131" y="61"/>
                  </a:lnTo>
                  <a:lnTo>
                    <a:pt x="154" y="66"/>
                  </a:lnTo>
                  <a:lnTo>
                    <a:pt x="177" y="68"/>
                  </a:lnTo>
                  <a:lnTo>
                    <a:pt x="199" y="71"/>
                  </a:lnTo>
                  <a:lnTo>
                    <a:pt x="221" y="73"/>
                  </a:lnTo>
                  <a:lnTo>
                    <a:pt x="242" y="77"/>
                  </a:lnTo>
                  <a:lnTo>
                    <a:pt x="263" y="81"/>
                  </a:lnTo>
                  <a:lnTo>
                    <a:pt x="283" y="87"/>
                  </a:lnTo>
                  <a:lnTo>
                    <a:pt x="301" y="94"/>
                  </a:lnTo>
                  <a:lnTo>
                    <a:pt x="309" y="99"/>
                  </a:lnTo>
                  <a:lnTo>
                    <a:pt x="318" y="104"/>
                  </a:lnTo>
                  <a:lnTo>
                    <a:pt x="326" y="110"/>
                  </a:lnTo>
                  <a:lnTo>
                    <a:pt x="333" y="116"/>
                  </a:lnTo>
                  <a:lnTo>
                    <a:pt x="327" y="138"/>
                  </a:lnTo>
                  <a:lnTo>
                    <a:pt x="319" y="159"/>
                  </a:lnTo>
                  <a:lnTo>
                    <a:pt x="310" y="178"/>
                  </a:lnTo>
                  <a:lnTo>
                    <a:pt x="299" y="196"/>
                  </a:lnTo>
                  <a:lnTo>
                    <a:pt x="287" y="212"/>
                  </a:lnTo>
                  <a:lnTo>
                    <a:pt x="273" y="226"/>
                  </a:lnTo>
                  <a:lnTo>
                    <a:pt x="258" y="238"/>
                  </a:lnTo>
                  <a:lnTo>
                    <a:pt x="242" y="248"/>
                  </a:lnTo>
                  <a:lnTo>
                    <a:pt x="234" y="251"/>
                  </a:lnTo>
                  <a:lnTo>
                    <a:pt x="225" y="256"/>
                  </a:lnTo>
                  <a:lnTo>
                    <a:pt x="216" y="258"/>
                  </a:lnTo>
                  <a:lnTo>
                    <a:pt x="208" y="260"/>
                  </a:lnTo>
                  <a:lnTo>
                    <a:pt x="198" y="261"/>
                  </a:lnTo>
                  <a:lnTo>
                    <a:pt x="189" y="262"/>
                  </a:lnTo>
                  <a:lnTo>
                    <a:pt x="179" y="262"/>
                  </a:lnTo>
                  <a:lnTo>
                    <a:pt x="169" y="262"/>
                  </a:lnTo>
                  <a:lnTo>
                    <a:pt x="159" y="261"/>
                  </a:lnTo>
                  <a:lnTo>
                    <a:pt x="149" y="259"/>
                  </a:lnTo>
                  <a:lnTo>
                    <a:pt x="139" y="256"/>
                  </a:lnTo>
                  <a:lnTo>
                    <a:pt x="129" y="252"/>
                  </a:lnTo>
                  <a:lnTo>
                    <a:pt x="118" y="248"/>
                  </a:lnTo>
                  <a:lnTo>
                    <a:pt x="108" y="242"/>
                  </a:lnTo>
                  <a:lnTo>
                    <a:pt x="98" y="237"/>
                  </a:lnTo>
                  <a:lnTo>
                    <a:pt x="87" y="230"/>
                  </a:lnTo>
                  <a:lnTo>
                    <a:pt x="75" y="220"/>
                  </a:lnTo>
                  <a:lnTo>
                    <a:pt x="63" y="207"/>
                  </a:lnTo>
                  <a:lnTo>
                    <a:pt x="51" y="190"/>
                  </a:lnTo>
                  <a:lnTo>
                    <a:pt x="40" y="173"/>
                  </a:lnTo>
                  <a:lnTo>
                    <a:pt x="29" y="154"/>
                  </a:lnTo>
                  <a:lnTo>
                    <a:pt x="19" y="134"/>
                  </a:lnTo>
                  <a:lnTo>
                    <a:pt x="11" y="113"/>
                  </a:lnTo>
                  <a:lnTo>
                    <a:pt x="5" y="93"/>
                  </a:lnTo>
                  <a:lnTo>
                    <a:pt x="2" y="83"/>
                  </a:lnTo>
                  <a:lnTo>
                    <a:pt x="1" y="74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0" y="48"/>
                  </a:lnTo>
                  <a:lnTo>
                    <a:pt x="2" y="41"/>
                  </a:lnTo>
                  <a:lnTo>
                    <a:pt x="5" y="34"/>
                  </a:lnTo>
                  <a:lnTo>
                    <a:pt x="7" y="28"/>
                  </a:lnTo>
                  <a:lnTo>
                    <a:pt x="11" y="22"/>
                  </a:lnTo>
                  <a:lnTo>
                    <a:pt x="17" y="18"/>
                  </a:lnTo>
                  <a:lnTo>
                    <a:pt x="22" y="15"/>
                  </a:lnTo>
                  <a:lnTo>
                    <a:pt x="30" y="13"/>
                  </a:lnTo>
                  <a:lnTo>
                    <a:pt x="38" y="11"/>
                  </a:lnTo>
                  <a:lnTo>
                    <a:pt x="48" y="11"/>
                  </a:lnTo>
                  <a:lnTo>
                    <a:pt x="57" y="13"/>
                  </a:lnTo>
                  <a:lnTo>
                    <a:pt x="70" y="1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BE00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89">
              <a:extLst>
                <a:ext uri="{FF2B5EF4-FFF2-40B4-BE49-F238E27FC236}">
                  <a16:creationId xmlns:a16="http://schemas.microsoft.com/office/drawing/2014/main" id="{F55F7219-0004-4C86-A57E-3E9F2343C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5" y="5916613"/>
              <a:ext cx="182563" cy="131762"/>
            </a:xfrm>
            <a:custGeom>
              <a:avLst/>
              <a:gdLst>
                <a:gd name="T0" fmla="*/ 2147483647 w 691"/>
                <a:gd name="T1" fmla="*/ 2147483647 h 495"/>
                <a:gd name="T2" fmla="*/ 2147483647 w 691"/>
                <a:gd name="T3" fmla="*/ 2147483647 h 495"/>
                <a:gd name="T4" fmla="*/ 2147483647 w 691"/>
                <a:gd name="T5" fmla="*/ 2147483647 h 495"/>
                <a:gd name="T6" fmla="*/ 2147483647 w 691"/>
                <a:gd name="T7" fmla="*/ 2147483647 h 495"/>
                <a:gd name="T8" fmla="*/ 2147483647 w 691"/>
                <a:gd name="T9" fmla="*/ 2147483647 h 495"/>
                <a:gd name="T10" fmla="*/ 2147483647 w 691"/>
                <a:gd name="T11" fmla="*/ 2147483647 h 495"/>
                <a:gd name="T12" fmla="*/ 2147483647 w 691"/>
                <a:gd name="T13" fmla="*/ 2147483647 h 495"/>
                <a:gd name="T14" fmla="*/ 2147483647 w 691"/>
                <a:gd name="T15" fmla="*/ 2147483647 h 495"/>
                <a:gd name="T16" fmla="*/ 2147483647 w 691"/>
                <a:gd name="T17" fmla="*/ 2147483647 h 495"/>
                <a:gd name="T18" fmla="*/ 2147483647 w 691"/>
                <a:gd name="T19" fmla="*/ 2147483647 h 495"/>
                <a:gd name="T20" fmla="*/ 2147483647 w 691"/>
                <a:gd name="T21" fmla="*/ 2147483647 h 495"/>
                <a:gd name="T22" fmla="*/ 2147483647 w 691"/>
                <a:gd name="T23" fmla="*/ 2147483647 h 495"/>
                <a:gd name="T24" fmla="*/ 2147483647 w 691"/>
                <a:gd name="T25" fmla="*/ 2147483647 h 495"/>
                <a:gd name="T26" fmla="*/ 2147483647 w 691"/>
                <a:gd name="T27" fmla="*/ 2147483647 h 495"/>
                <a:gd name="T28" fmla="*/ 2147483647 w 691"/>
                <a:gd name="T29" fmla="*/ 2147483647 h 495"/>
                <a:gd name="T30" fmla="*/ 2147483647 w 691"/>
                <a:gd name="T31" fmla="*/ 2147483647 h 495"/>
                <a:gd name="T32" fmla="*/ 2147483647 w 691"/>
                <a:gd name="T33" fmla="*/ 2147483647 h 495"/>
                <a:gd name="T34" fmla="*/ 2147483647 w 691"/>
                <a:gd name="T35" fmla="*/ 2147483647 h 495"/>
                <a:gd name="T36" fmla="*/ 2147483647 w 691"/>
                <a:gd name="T37" fmla="*/ 2147483647 h 495"/>
                <a:gd name="T38" fmla="*/ 2147483647 w 691"/>
                <a:gd name="T39" fmla="*/ 2147483647 h 495"/>
                <a:gd name="T40" fmla="*/ 2147483647 w 691"/>
                <a:gd name="T41" fmla="*/ 2147483647 h 495"/>
                <a:gd name="T42" fmla="*/ 2147483647 w 691"/>
                <a:gd name="T43" fmla="*/ 2147483647 h 495"/>
                <a:gd name="T44" fmla="*/ 2147483647 w 691"/>
                <a:gd name="T45" fmla="*/ 2147483647 h 495"/>
                <a:gd name="T46" fmla="*/ 2147483647 w 691"/>
                <a:gd name="T47" fmla="*/ 2147483647 h 495"/>
                <a:gd name="T48" fmla="*/ 2147483647 w 691"/>
                <a:gd name="T49" fmla="*/ 2147483647 h 495"/>
                <a:gd name="T50" fmla="*/ 2147483647 w 691"/>
                <a:gd name="T51" fmla="*/ 2147483647 h 495"/>
                <a:gd name="T52" fmla="*/ 2147483647 w 691"/>
                <a:gd name="T53" fmla="*/ 2147483647 h 495"/>
                <a:gd name="T54" fmla="*/ 2147483647 w 691"/>
                <a:gd name="T55" fmla="*/ 2147483647 h 495"/>
                <a:gd name="T56" fmla="*/ 0 w 691"/>
                <a:gd name="T57" fmla="*/ 2147483647 h 495"/>
                <a:gd name="T58" fmla="*/ 2147483647 w 691"/>
                <a:gd name="T59" fmla="*/ 2147483647 h 495"/>
                <a:gd name="T60" fmla="*/ 2147483647 w 691"/>
                <a:gd name="T61" fmla="*/ 2147483647 h 495"/>
                <a:gd name="T62" fmla="*/ 2147483647 w 691"/>
                <a:gd name="T63" fmla="*/ 2147483647 h 495"/>
                <a:gd name="T64" fmla="*/ 2147483647 w 691"/>
                <a:gd name="T65" fmla="*/ 2147483647 h 495"/>
                <a:gd name="T66" fmla="*/ 2147483647 w 691"/>
                <a:gd name="T67" fmla="*/ 2147483647 h 4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91" h="495">
                  <a:moveTo>
                    <a:pt x="29" y="133"/>
                  </a:moveTo>
                  <a:lnTo>
                    <a:pt x="53" y="134"/>
                  </a:lnTo>
                  <a:lnTo>
                    <a:pt x="77" y="135"/>
                  </a:lnTo>
                  <a:lnTo>
                    <a:pt x="102" y="137"/>
                  </a:lnTo>
                  <a:lnTo>
                    <a:pt x="125" y="140"/>
                  </a:lnTo>
                  <a:lnTo>
                    <a:pt x="148" y="145"/>
                  </a:lnTo>
                  <a:lnTo>
                    <a:pt x="170" y="149"/>
                  </a:lnTo>
                  <a:lnTo>
                    <a:pt x="192" y="155"/>
                  </a:lnTo>
                  <a:lnTo>
                    <a:pt x="213" y="160"/>
                  </a:lnTo>
                  <a:lnTo>
                    <a:pt x="234" y="167"/>
                  </a:lnTo>
                  <a:lnTo>
                    <a:pt x="254" y="175"/>
                  </a:lnTo>
                  <a:lnTo>
                    <a:pt x="274" y="183"/>
                  </a:lnTo>
                  <a:lnTo>
                    <a:pt x="294" y="192"/>
                  </a:lnTo>
                  <a:lnTo>
                    <a:pt x="313" y="202"/>
                  </a:lnTo>
                  <a:lnTo>
                    <a:pt x="331" y="212"/>
                  </a:lnTo>
                  <a:lnTo>
                    <a:pt x="350" y="223"/>
                  </a:lnTo>
                  <a:lnTo>
                    <a:pt x="368" y="234"/>
                  </a:lnTo>
                  <a:lnTo>
                    <a:pt x="385" y="247"/>
                  </a:lnTo>
                  <a:lnTo>
                    <a:pt x="402" y="260"/>
                  </a:lnTo>
                  <a:lnTo>
                    <a:pt x="418" y="273"/>
                  </a:lnTo>
                  <a:lnTo>
                    <a:pt x="435" y="287"/>
                  </a:lnTo>
                  <a:lnTo>
                    <a:pt x="467" y="317"/>
                  </a:lnTo>
                  <a:lnTo>
                    <a:pt x="498" y="348"/>
                  </a:lnTo>
                  <a:lnTo>
                    <a:pt x="528" y="382"/>
                  </a:lnTo>
                  <a:lnTo>
                    <a:pt x="558" y="417"/>
                  </a:lnTo>
                  <a:lnTo>
                    <a:pt x="585" y="455"/>
                  </a:lnTo>
                  <a:lnTo>
                    <a:pt x="614" y="495"/>
                  </a:lnTo>
                  <a:lnTo>
                    <a:pt x="644" y="478"/>
                  </a:lnTo>
                  <a:lnTo>
                    <a:pt x="666" y="461"/>
                  </a:lnTo>
                  <a:lnTo>
                    <a:pt x="681" y="440"/>
                  </a:lnTo>
                  <a:lnTo>
                    <a:pt x="689" y="417"/>
                  </a:lnTo>
                  <a:lnTo>
                    <a:pt x="691" y="393"/>
                  </a:lnTo>
                  <a:lnTo>
                    <a:pt x="688" y="368"/>
                  </a:lnTo>
                  <a:lnTo>
                    <a:pt x="678" y="341"/>
                  </a:lnTo>
                  <a:lnTo>
                    <a:pt x="664" y="315"/>
                  </a:lnTo>
                  <a:lnTo>
                    <a:pt x="645" y="287"/>
                  </a:lnTo>
                  <a:lnTo>
                    <a:pt x="623" y="260"/>
                  </a:lnTo>
                  <a:lnTo>
                    <a:pt x="596" y="232"/>
                  </a:lnTo>
                  <a:lnTo>
                    <a:pt x="566" y="204"/>
                  </a:lnTo>
                  <a:lnTo>
                    <a:pt x="534" y="178"/>
                  </a:lnTo>
                  <a:lnTo>
                    <a:pt x="499" y="151"/>
                  </a:lnTo>
                  <a:lnTo>
                    <a:pt x="463" y="127"/>
                  </a:lnTo>
                  <a:lnTo>
                    <a:pt x="425" y="104"/>
                  </a:lnTo>
                  <a:lnTo>
                    <a:pt x="386" y="82"/>
                  </a:lnTo>
                  <a:lnTo>
                    <a:pt x="348" y="62"/>
                  </a:lnTo>
                  <a:lnTo>
                    <a:pt x="308" y="44"/>
                  </a:lnTo>
                  <a:lnTo>
                    <a:pt x="269" y="30"/>
                  </a:lnTo>
                  <a:lnTo>
                    <a:pt x="232" y="18"/>
                  </a:lnTo>
                  <a:lnTo>
                    <a:pt x="196" y="9"/>
                  </a:lnTo>
                  <a:lnTo>
                    <a:pt x="160" y="2"/>
                  </a:lnTo>
                  <a:lnTo>
                    <a:pt x="128" y="0"/>
                  </a:lnTo>
                  <a:lnTo>
                    <a:pt x="98" y="2"/>
                  </a:lnTo>
                  <a:lnTo>
                    <a:pt x="72" y="8"/>
                  </a:lnTo>
                  <a:lnTo>
                    <a:pt x="49" y="19"/>
                  </a:lnTo>
                  <a:lnTo>
                    <a:pt x="29" y="33"/>
                  </a:lnTo>
                  <a:lnTo>
                    <a:pt x="14" y="53"/>
                  </a:lnTo>
                  <a:lnTo>
                    <a:pt x="5" y="78"/>
                  </a:lnTo>
                  <a:lnTo>
                    <a:pt x="0" y="109"/>
                  </a:lnTo>
                  <a:lnTo>
                    <a:pt x="1" y="145"/>
                  </a:lnTo>
                  <a:lnTo>
                    <a:pt x="11" y="147"/>
                  </a:lnTo>
                  <a:lnTo>
                    <a:pt x="22" y="148"/>
                  </a:lnTo>
                  <a:lnTo>
                    <a:pt x="33" y="149"/>
                  </a:lnTo>
                  <a:lnTo>
                    <a:pt x="44" y="149"/>
                  </a:lnTo>
                  <a:lnTo>
                    <a:pt x="55" y="150"/>
                  </a:lnTo>
                  <a:lnTo>
                    <a:pt x="66" y="150"/>
                  </a:lnTo>
                  <a:lnTo>
                    <a:pt x="77" y="149"/>
                  </a:lnTo>
                  <a:lnTo>
                    <a:pt x="86" y="147"/>
                  </a:lnTo>
                  <a:lnTo>
                    <a:pt x="29" y="133"/>
                  </a:lnTo>
                  <a:close/>
                </a:path>
              </a:pathLst>
            </a:custGeom>
            <a:solidFill>
              <a:srgbClr val="BE00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90">
              <a:extLst>
                <a:ext uri="{FF2B5EF4-FFF2-40B4-BE49-F238E27FC236}">
                  <a16:creationId xmlns:a16="http://schemas.microsoft.com/office/drawing/2014/main" id="{21A28E29-0053-4606-8788-43864D82F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038" y="5562600"/>
              <a:ext cx="96838" cy="61912"/>
            </a:xfrm>
            <a:custGeom>
              <a:avLst/>
              <a:gdLst>
                <a:gd name="T0" fmla="*/ 0 w 364"/>
                <a:gd name="T1" fmla="*/ 0 h 233"/>
                <a:gd name="T2" fmla="*/ 2147483647 w 364"/>
                <a:gd name="T3" fmla="*/ 2147483647 h 233"/>
                <a:gd name="T4" fmla="*/ 2147483647 w 364"/>
                <a:gd name="T5" fmla="*/ 2147483647 h 233"/>
                <a:gd name="T6" fmla="*/ 2147483647 w 364"/>
                <a:gd name="T7" fmla="*/ 2147483647 h 233"/>
                <a:gd name="T8" fmla="*/ 2147483647 w 364"/>
                <a:gd name="T9" fmla="*/ 2147483647 h 233"/>
                <a:gd name="T10" fmla="*/ 2147483647 w 364"/>
                <a:gd name="T11" fmla="*/ 2147483647 h 233"/>
                <a:gd name="T12" fmla="*/ 2147483647 w 364"/>
                <a:gd name="T13" fmla="*/ 2147483647 h 233"/>
                <a:gd name="T14" fmla="*/ 2147483647 w 364"/>
                <a:gd name="T15" fmla="*/ 2147483647 h 233"/>
                <a:gd name="T16" fmla="*/ 2147483647 w 364"/>
                <a:gd name="T17" fmla="*/ 2147483647 h 2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4" h="233">
                  <a:moveTo>
                    <a:pt x="0" y="0"/>
                  </a:moveTo>
                  <a:lnTo>
                    <a:pt x="51" y="24"/>
                  </a:lnTo>
                  <a:lnTo>
                    <a:pt x="101" y="49"/>
                  </a:lnTo>
                  <a:lnTo>
                    <a:pt x="147" y="75"/>
                  </a:lnTo>
                  <a:lnTo>
                    <a:pt x="193" y="102"/>
                  </a:lnTo>
                  <a:lnTo>
                    <a:pt x="237" y="131"/>
                  </a:lnTo>
                  <a:lnTo>
                    <a:pt x="279" y="162"/>
                  </a:lnTo>
                  <a:lnTo>
                    <a:pt x="322" y="196"/>
                  </a:lnTo>
                  <a:lnTo>
                    <a:pt x="364" y="233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91">
              <a:extLst>
                <a:ext uri="{FF2B5EF4-FFF2-40B4-BE49-F238E27FC236}">
                  <a16:creationId xmlns:a16="http://schemas.microsoft.com/office/drawing/2014/main" id="{30A453FD-BC61-4CCB-AA1A-0B55CA6B3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938" y="5535613"/>
              <a:ext cx="19050" cy="85725"/>
            </a:xfrm>
            <a:custGeom>
              <a:avLst/>
              <a:gdLst>
                <a:gd name="T0" fmla="*/ 0 w 72"/>
                <a:gd name="T1" fmla="*/ 0 h 320"/>
                <a:gd name="T2" fmla="*/ 2147483647 w 72"/>
                <a:gd name="T3" fmla="*/ 2147483647 h 320"/>
                <a:gd name="T4" fmla="*/ 2147483647 w 72"/>
                <a:gd name="T5" fmla="*/ 2147483647 h 320"/>
                <a:gd name="T6" fmla="*/ 2147483647 w 72"/>
                <a:gd name="T7" fmla="*/ 2147483647 h 320"/>
                <a:gd name="T8" fmla="*/ 2147483647 w 72"/>
                <a:gd name="T9" fmla="*/ 2147483647 h 320"/>
                <a:gd name="T10" fmla="*/ 2147483647 w 72"/>
                <a:gd name="T11" fmla="*/ 2147483647 h 320"/>
                <a:gd name="T12" fmla="*/ 2147483647 w 72"/>
                <a:gd name="T13" fmla="*/ 2147483647 h 320"/>
                <a:gd name="T14" fmla="*/ 2147483647 w 72"/>
                <a:gd name="T15" fmla="*/ 2147483647 h 320"/>
                <a:gd name="T16" fmla="*/ 2147483647 w 72"/>
                <a:gd name="T17" fmla="*/ 2147483647 h 320"/>
                <a:gd name="T18" fmla="*/ 2147483647 w 72"/>
                <a:gd name="T19" fmla="*/ 2147483647 h 320"/>
                <a:gd name="T20" fmla="*/ 2147483647 w 72"/>
                <a:gd name="T21" fmla="*/ 2147483647 h 320"/>
                <a:gd name="T22" fmla="*/ 2147483647 w 72"/>
                <a:gd name="T23" fmla="*/ 2147483647 h 320"/>
                <a:gd name="T24" fmla="*/ 2147483647 w 72"/>
                <a:gd name="T25" fmla="*/ 2147483647 h 320"/>
                <a:gd name="T26" fmla="*/ 2147483647 w 72"/>
                <a:gd name="T27" fmla="*/ 2147483647 h 320"/>
                <a:gd name="T28" fmla="*/ 2147483647 w 72"/>
                <a:gd name="T29" fmla="*/ 2147483647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2" h="320">
                  <a:moveTo>
                    <a:pt x="0" y="0"/>
                  </a:moveTo>
                  <a:lnTo>
                    <a:pt x="9" y="18"/>
                  </a:lnTo>
                  <a:lnTo>
                    <a:pt x="18" y="38"/>
                  </a:lnTo>
                  <a:lnTo>
                    <a:pt x="26" y="60"/>
                  </a:lnTo>
                  <a:lnTo>
                    <a:pt x="31" y="82"/>
                  </a:lnTo>
                  <a:lnTo>
                    <a:pt x="37" y="105"/>
                  </a:lnTo>
                  <a:lnTo>
                    <a:pt x="42" y="129"/>
                  </a:lnTo>
                  <a:lnTo>
                    <a:pt x="45" y="152"/>
                  </a:lnTo>
                  <a:lnTo>
                    <a:pt x="49" y="177"/>
                  </a:lnTo>
                  <a:lnTo>
                    <a:pt x="55" y="222"/>
                  </a:lnTo>
                  <a:lnTo>
                    <a:pt x="60" y="263"/>
                  </a:lnTo>
                  <a:lnTo>
                    <a:pt x="63" y="281"/>
                  </a:lnTo>
                  <a:lnTo>
                    <a:pt x="65" y="297"/>
                  </a:lnTo>
                  <a:lnTo>
                    <a:pt x="69" y="309"/>
                  </a:lnTo>
                  <a:lnTo>
                    <a:pt x="72" y="32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92">
              <a:extLst>
                <a:ext uri="{FF2B5EF4-FFF2-40B4-BE49-F238E27FC236}">
                  <a16:creationId xmlns:a16="http://schemas.microsoft.com/office/drawing/2014/main" id="{BC62940D-48FD-466C-829C-5F7D22B72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750" y="5548313"/>
              <a:ext cx="46038" cy="68262"/>
            </a:xfrm>
            <a:custGeom>
              <a:avLst/>
              <a:gdLst>
                <a:gd name="T0" fmla="*/ 2147483647 w 175"/>
                <a:gd name="T1" fmla="*/ 0 h 263"/>
                <a:gd name="T2" fmla="*/ 2147483647 w 175"/>
                <a:gd name="T3" fmla="*/ 2147483647 h 263"/>
                <a:gd name="T4" fmla="*/ 2147483647 w 175"/>
                <a:gd name="T5" fmla="*/ 2147483647 h 263"/>
                <a:gd name="T6" fmla="*/ 2147483647 w 175"/>
                <a:gd name="T7" fmla="*/ 2147483647 h 263"/>
                <a:gd name="T8" fmla="*/ 2147483647 w 175"/>
                <a:gd name="T9" fmla="*/ 2147483647 h 263"/>
                <a:gd name="T10" fmla="*/ 2147483647 w 175"/>
                <a:gd name="T11" fmla="*/ 2147483647 h 263"/>
                <a:gd name="T12" fmla="*/ 2147483647 w 175"/>
                <a:gd name="T13" fmla="*/ 2147483647 h 263"/>
                <a:gd name="T14" fmla="*/ 2147483647 w 175"/>
                <a:gd name="T15" fmla="*/ 2147483647 h 263"/>
                <a:gd name="T16" fmla="*/ 2147483647 w 175"/>
                <a:gd name="T17" fmla="*/ 2147483647 h 263"/>
                <a:gd name="T18" fmla="*/ 2147483647 w 175"/>
                <a:gd name="T19" fmla="*/ 2147483647 h 263"/>
                <a:gd name="T20" fmla="*/ 2147483647 w 175"/>
                <a:gd name="T21" fmla="*/ 2147483647 h 263"/>
                <a:gd name="T22" fmla="*/ 2147483647 w 175"/>
                <a:gd name="T23" fmla="*/ 2147483647 h 263"/>
                <a:gd name="T24" fmla="*/ 2147483647 w 175"/>
                <a:gd name="T25" fmla="*/ 2147483647 h 263"/>
                <a:gd name="T26" fmla="*/ 2147483647 w 175"/>
                <a:gd name="T27" fmla="*/ 2147483647 h 263"/>
                <a:gd name="T28" fmla="*/ 2147483647 w 175"/>
                <a:gd name="T29" fmla="*/ 2147483647 h 263"/>
                <a:gd name="T30" fmla="*/ 2147483647 w 175"/>
                <a:gd name="T31" fmla="*/ 2147483647 h 263"/>
                <a:gd name="T32" fmla="*/ 0 w 175"/>
                <a:gd name="T33" fmla="*/ 2147483647 h 263"/>
                <a:gd name="T34" fmla="*/ 0 w 175"/>
                <a:gd name="T35" fmla="*/ 2147483647 h 263"/>
                <a:gd name="T36" fmla="*/ 0 w 175"/>
                <a:gd name="T37" fmla="*/ 2147483647 h 263"/>
                <a:gd name="T38" fmla="*/ 0 w 175"/>
                <a:gd name="T39" fmla="*/ 2147483647 h 263"/>
                <a:gd name="T40" fmla="*/ 2147483647 w 175"/>
                <a:gd name="T41" fmla="*/ 2147483647 h 263"/>
                <a:gd name="T42" fmla="*/ 2147483647 w 175"/>
                <a:gd name="T43" fmla="*/ 2147483647 h 263"/>
                <a:gd name="T44" fmla="*/ 2147483647 w 175"/>
                <a:gd name="T45" fmla="*/ 2147483647 h 26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5" h="263">
                  <a:moveTo>
                    <a:pt x="175" y="0"/>
                  </a:moveTo>
                  <a:lnTo>
                    <a:pt x="167" y="21"/>
                  </a:lnTo>
                  <a:lnTo>
                    <a:pt x="158" y="41"/>
                  </a:lnTo>
                  <a:lnTo>
                    <a:pt x="148" y="60"/>
                  </a:lnTo>
                  <a:lnTo>
                    <a:pt x="137" y="79"/>
                  </a:lnTo>
                  <a:lnTo>
                    <a:pt x="125" y="96"/>
                  </a:lnTo>
                  <a:lnTo>
                    <a:pt x="113" y="114"/>
                  </a:lnTo>
                  <a:lnTo>
                    <a:pt x="100" y="132"/>
                  </a:lnTo>
                  <a:lnTo>
                    <a:pt x="88" y="149"/>
                  </a:lnTo>
                  <a:lnTo>
                    <a:pt x="73" y="167"/>
                  </a:lnTo>
                  <a:lnTo>
                    <a:pt x="57" y="186"/>
                  </a:lnTo>
                  <a:lnTo>
                    <a:pt x="38" y="204"/>
                  </a:lnTo>
                  <a:lnTo>
                    <a:pt x="21" y="222"/>
                  </a:lnTo>
                  <a:lnTo>
                    <a:pt x="14" y="231"/>
                  </a:lnTo>
                  <a:lnTo>
                    <a:pt x="8" y="239"/>
                  </a:lnTo>
                  <a:lnTo>
                    <a:pt x="4" y="245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0" y="256"/>
                  </a:lnTo>
                  <a:lnTo>
                    <a:pt x="0" y="259"/>
                  </a:lnTo>
                  <a:lnTo>
                    <a:pt x="3" y="260"/>
                  </a:lnTo>
                  <a:lnTo>
                    <a:pt x="7" y="262"/>
                  </a:lnTo>
                  <a:lnTo>
                    <a:pt x="15" y="263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93">
              <a:extLst>
                <a:ext uri="{FF2B5EF4-FFF2-40B4-BE49-F238E27FC236}">
                  <a16:creationId xmlns:a16="http://schemas.microsoft.com/office/drawing/2014/main" id="{534C2846-4A58-4064-8854-92B5CEAA6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5605463"/>
              <a:ext cx="90488" cy="20637"/>
            </a:xfrm>
            <a:custGeom>
              <a:avLst/>
              <a:gdLst>
                <a:gd name="T0" fmla="*/ 2147483647 w 342"/>
                <a:gd name="T1" fmla="*/ 0 h 79"/>
                <a:gd name="T2" fmla="*/ 2147483647 w 342"/>
                <a:gd name="T3" fmla="*/ 2147483647 h 79"/>
                <a:gd name="T4" fmla="*/ 2147483647 w 342"/>
                <a:gd name="T5" fmla="*/ 2147483647 h 79"/>
                <a:gd name="T6" fmla="*/ 2147483647 w 342"/>
                <a:gd name="T7" fmla="*/ 2147483647 h 79"/>
                <a:gd name="T8" fmla="*/ 2147483647 w 342"/>
                <a:gd name="T9" fmla="*/ 2147483647 h 79"/>
                <a:gd name="T10" fmla="*/ 2147483647 w 342"/>
                <a:gd name="T11" fmla="*/ 2147483647 h 79"/>
                <a:gd name="T12" fmla="*/ 2147483647 w 342"/>
                <a:gd name="T13" fmla="*/ 2147483647 h 79"/>
                <a:gd name="T14" fmla="*/ 2147483647 w 342"/>
                <a:gd name="T15" fmla="*/ 2147483647 h 79"/>
                <a:gd name="T16" fmla="*/ 2147483647 w 342"/>
                <a:gd name="T17" fmla="*/ 2147483647 h 79"/>
                <a:gd name="T18" fmla="*/ 2147483647 w 342"/>
                <a:gd name="T19" fmla="*/ 2147483647 h 79"/>
                <a:gd name="T20" fmla="*/ 2147483647 w 342"/>
                <a:gd name="T21" fmla="*/ 2147483647 h 79"/>
                <a:gd name="T22" fmla="*/ 2147483647 w 342"/>
                <a:gd name="T23" fmla="*/ 2147483647 h 79"/>
                <a:gd name="T24" fmla="*/ 0 w 342"/>
                <a:gd name="T25" fmla="*/ 2147483647 h 79"/>
                <a:gd name="T26" fmla="*/ 2147483647 w 342"/>
                <a:gd name="T27" fmla="*/ 2147483647 h 79"/>
                <a:gd name="T28" fmla="*/ 2147483647 w 342"/>
                <a:gd name="T29" fmla="*/ 2147483647 h 79"/>
                <a:gd name="T30" fmla="*/ 2147483647 w 342"/>
                <a:gd name="T31" fmla="*/ 2147483647 h 79"/>
                <a:gd name="T32" fmla="*/ 2147483647 w 342"/>
                <a:gd name="T33" fmla="*/ 2147483647 h 79"/>
                <a:gd name="T34" fmla="*/ 2147483647 w 342"/>
                <a:gd name="T35" fmla="*/ 2147483647 h 79"/>
                <a:gd name="T36" fmla="*/ 2147483647 w 342"/>
                <a:gd name="T37" fmla="*/ 2147483647 h 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42" h="79">
                  <a:moveTo>
                    <a:pt x="342" y="0"/>
                  </a:moveTo>
                  <a:lnTo>
                    <a:pt x="300" y="9"/>
                  </a:lnTo>
                  <a:lnTo>
                    <a:pt x="257" y="16"/>
                  </a:lnTo>
                  <a:lnTo>
                    <a:pt x="214" y="23"/>
                  </a:lnTo>
                  <a:lnTo>
                    <a:pt x="172" y="30"/>
                  </a:lnTo>
                  <a:lnTo>
                    <a:pt x="129" y="37"/>
                  </a:lnTo>
                  <a:lnTo>
                    <a:pt x="87" y="46"/>
                  </a:lnTo>
                  <a:lnTo>
                    <a:pt x="66" y="51"/>
                  </a:lnTo>
                  <a:lnTo>
                    <a:pt x="45" y="56"/>
                  </a:lnTo>
                  <a:lnTo>
                    <a:pt x="24" y="63"/>
                  </a:lnTo>
                  <a:lnTo>
                    <a:pt x="4" y="70"/>
                  </a:lnTo>
                  <a:lnTo>
                    <a:pt x="1" y="74"/>
                  </a:lnTo>
                  <a:lnTo>
                    <a:pt x="0" y="77"/>
                  </a:lnTo>
                  <a:lnTo>
                    <a:pt x="1" y="78"/>
                  </a:lnTo>
                  <a:lnTo>
                    <a:pt x="4" y="79"/>
                  </a:lnTo>
                  <a:lnTo>
                    <a:pt x="10" y="79"/>
                  </a:lnTo>
                  <a:lnTo>
                    <a:pt x="17" y="78"/>
                  </a:lnTo>
                  <a:lnTo>
                    <a:pt x="25" y="76"/>
                  </a:lnTo>
                  <a:lnTo>
                    <a:pt x="36" y="73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94">
              <a:extLst>
                <a:ext uri="{FF2B5EF4-FFF2-40B4-BE49-F238E27FC236}">
                  <a16:creationId xmlns:a16="http://schemas.microsoft.com/office/drawing/2014/main" id="{7F0BAE99-49D2-44DC-B646-BDDCE851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750" y="5635625"/>
              <a:ext cx="68263" cy="73025"/>
            </a:xfrm>
            <a:custGeom>
              <a:avLst/>
              <a:gdLst>
                <a:gd name="T0" fmla="*/ 2147483647 w 262"/>
                <a:gd name="T1" fmla="*/ 2147483647 h 277"/>
                <a:gd name="T2" fmla="*/ 2147483647 w 262"/>
                <a:gd name="T3" fmla="*/ 2147483647 h 277"/>
                <a:gd name="T4" fmla="*/ 2147483647 w 262"/>
                <a:gd name="T5" fmla="*/ 2147483647 h 277"/>
                <a:gd name="T6" fmla="*/ 2147483647 w 262"/>
                <a:gd name="T7" fmla="*/ 2147483647 h 277"/>
                <a:gd name="T8" fmla="*/ 2147483647 w 262"/>
                <a:gd name="T9" fmla="*/ 2147483647 h 277"/>
                <a:gd name="T10" fmla="*/ 2147483647 w 262"/>
                <a:gd name="T11" fmla="*/ 2147483647 h 277"/>
                <a:gd name="T12" fmla="*/ 2147483647 w 262"/>
                <a:gd name="T13" fmla="*/ 2147483647 h 277"/>
                <a:gd name="T14" fmla="*/ 2147483647 w 262"/>
                <a:gd name="T15" fmla="*/ 2147483647 h 277"/>
                <a:gd name="T16" fmla="*/ 2147483647 w 262"/>
                <a:gd name="T17" fmla="*/ 2147483647 h 277"/>
                <a:gd name="T18" fmla="*/ 2147483647 w 262"/>
                <a:gd name="T19" fmla="*/ 2147483647 h 277"/>
                <a:gd name="T20" fmla="*/ 2147483647 w 262"/>
                <a:gd name="T21" fmla="*/ 2147483647 h 277"/>
                <a:gd name="T22" fmla="*/ 2147483647 w 262"/>
                <a:gd name="T23" fmla="*/ 2147483647 h 277"/>
                <a:gd name="T24" fmla="*/ 2147483647 w 262"/>
                <a:gd name="T25" fmla="*/ 2147483647 h 277"/>
                <a:gd name="T26" fmla="*/ 2147483647 w 262"/>
                <a:gd name="T27" fmla="*/ 2147483647 h 277"/>
                <a:gd name="T28" fmla="*/ 0 w 262"/>
                <a:gd name="T29" fmla="*/ 0 h 2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2" h="277">
                  <a:moveTo>
                    <a:pt x="262" y="277"/>
                  </a:moveTo>
                  <a:lnTo>
                    <a:pt x="245" y="258"/>
                  </a:lnTo>
                  <a:lnTo>
                    <a:pt x="230" y="239"/>
                  </a:lnTo>
                  <a:lnTo>
                    <a:pt x="216" y="219"/>
                  </a:lnTo>
                  <a:lnTo>
                    <a:pt x="201" y="200"/>
                  </a:lnTo>
                  <a:lnTo>
                    <a:pt x="174" y="160"/>
                  </a:lnTo>
                  <a:lnTo>
                    <a:pt x="146" y="120"/>
                  </a:lnTo>
                  <a:lnTo>
                    <a:pt x="132" y="101"/>
                  </a:lnTo>
                  <a:lnTo>
                    <a:pt x="116" y="84"/>
                  </a:lnTo>
                  <a:lnTo>
                    <a:pt x="101" y="66"/>
                  </a:lnTo>
                  <a:lnTo>
                    <a:pt x="83" y="51"/>
                  </a:lnTo>
                  <a:lnTo>
                    <a:pt x="65" y="35"/>
                  </a:lnTo>
                  <a:lnTo>
                    <a:pt x="46" y="22"/>
                  </a:lnTo>
                  <a:lnTo>
                    <a:pt x="24" y="11"/>
                  </a:lnTo>
                  <a:lnTo>
                    <a:pt x="0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95">
              <a:extLst>
                <a:ext uri="{FF2B5EF4-FFF2-40B4-BE49-F238E27FC236}">
                  <a16:creationId xmlns:a16="http://schemas.microsoft.com/office/drawing/2014/main" id="{CD5D9A4F-B725-4066-AC7C-44C1D61E8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825" y="5643563"/>
              <a:ext cx="19050" cy="77787"/>
            </a:xfrm>
            <a:custGeom>
              <a:avLst/>
              <a:gdLst>
                <a:gd name="T0" fmla="*/ 0 w 73"/>
                <a:gd name="T1" fmla="*/ 2147483647 h 290"/>
                <a:gd name="T2" fmla="*/ 2147483647 w 73"/>
                <a:gd name="T3" fmla="*/ 2147483647 h 290"/>
                <a:gd name="T4" fmla="*/ 2147483647 w 73"/>
                <a:gd name="T5" fmla="*/ 2147483647 h 290"/>
                <a:gd name="T6" fmla="*/ 2147483647 w 73"/>
                <a:gd name="T7" fmla="*/ 2147483647 h 290"/>
                <a:gd name="T8" fmla="*/ 2147483647 w 73"/>
                <a:gd name="T9" fmla="*/ 2147483647 h 290"/>
                <a:gd name="T10" fmla="*/ 2147483647 w 73"/>
                <a:gd name="T11" fmla="*/ 2147483647 h 290"/>
                <a:gd name="T12" fmla="*/ 2147483647 w 73"/>
                <a:gd name="T13" fmla="*/ 2147483647 h 290"/>
                <a:gd name="T14" fmla="*/ 2147483647 w 73"/>
                <a:gd name="T15" fmla="*/ 2147483647 h 290"/>
                <a:gd name="T16" fmla="*/ 2147483647 w 73"/>
                <a:gd name="T17" fmla="*/ 0 h 2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290">
                  <a:moveTo>
                    <a:pt x="0" y="290"/>
                  </a:moveTo>
                  <a:lnTo>
                    <a:pt x="12" y="255"/>
                  </a:lnTo>
                  <a:lnTo>
                    <a:pt x="22" y="218"/>
                  </a:lnTo>
                  <a:lnTo>
                    <a:pt x="31" y="182"/>
                  </a:lnTo>
                  <a:lnTo>
                    <a:pt x="39" y="145"/>
                  </a:lnTo>
                  <a:lnTo>
                    <a:pt x="45" y="108"/>
                  </a:lnTo>
                  <a:lnTo>
                    <a:pt x="54" y="71"/>
                  </a:lnTo>
                  <a:lnTo>
                    <a:pt x="63" y="35"/>
                  </a:lnTo>
                  <a:lnTo>
                    <a:pt x="73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96">
              <a:extLst>
                <a:ext uri="{FF2B5EF4-FFF2-40B4-BE49-F238E27FC236}">
                  <a16:creationId xmlns:a16="http://schemas.microsoft.com/office/drawing/2014/main" id="{AF2F09CC-FDAC-40DD-A3B0-D12584796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675" y="5643563"/>
              <a:ext cx="68263" cy="34925"/>
            </a:xfrm>
            <a:custGeom>
              <a:avLst/>
              <a:gdLst>
                <a:gd name="T0" fmla="*/ 0 w 263"/>
                <a:gd name="T1" fmla="*/ 2147483647 h 131"/>
                <a:gd name="T2" fmla="*/ 2147483647 w 263"/>
                <a:gd name="T3" fmla="*/ 2147483647 h 131"/>
                <a:gd name="T4" fmla="*/ 2147483647 w 263"/>
                <a:gd name="T5" fmla="*/ 2147483647 h 131"/>
                <a:gd name="T6" fmla="*/ 2147483647 w 263"/>
                <a:gd name="T7" fmla="*/ 2147483647 h 131"/>
                <a:gd name="T8" fmla="*/ 2147483647 w 263"/>
                <a:gd name="T9" fmla="*/ 2147483647 h 131"/>
                <a:gd name="T10" fmla="*/ 2147483647 w 263"/>
                <a:gd name="T11" fmla="*/ 2147483647 h 131"/>
                <a:gd name="T12" fmla="*/ 2147483647 w 263"/>
                <a:gd name="T13" fmla="*/ 2147483647 h 131"/>
                <a:gd name="T14" fmla="*/ 2147483647 w 263"/>
                <a:gd name="T15" fmla="*/ 2147483647 h 131"/>
                <a:gd name="T16" fmla="*/ 2147483647 w 263"/>
                <a:gd name="T17" fmla="*/ 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3" h="131">
                  <a:moveTo>
                    <a:pt x="0" y="131"/>
                  </a:moveTo>
                  <a:lnTo>
                    <a:pt x="35" y="118"/>
                  </a:lnTo>
                  <a:lnTo>
                    <a:pt x="70" y="104"/>
                  </a:lnTo>
                  <a:lnTo>
                    <a:pt x="103" y="90"/>
                  </a:lnTo>
                  <a:lnTo>
                    <a:pt x="137" y="74"/>
                  </a:lnTo>
                  <a:lnTo>
                    <a:pt x="170" y="57"/>
                  </a:lnTo>
                  <a:lnTo>
                    <a:pt x="202" y="39"/>
                  </a:lnTo>
                  <a:lnTo>
                    <a:pt x="233" y="21"/>
                  </a:lnTo>
                  <a:lnTo>
                    <a:pt x="263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97">
              <a:extLst>
                <a:ext uri="{FF2B5EF4-FFF2-40B4-BE49-F238E27FC236}">
                  <a16:creationId xmlns:a16="http://schemas.microsoft.com/office/drawing/2014/main" id="{D033B0D3-8AFF-482A-8F77-7FFD906B0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50" y="4689475"/>
              <a:ext cx="104775" cy="98425"/>
            </a:xfrm>
            <a:custGeom>
              <a:avLst/>
              <a:gdLst>
                <a:gd name="T0" fmla="*/ 2147483647 w 391"/>
                <a:gd name="T1" fmla="*/ 0 h 373"/>
                <a:gd name="T2" fmla="*/ 2147483647 w 391"/>
                <a:gd name="T3" fmla="*/ 2147483647 h 373"/>
                <a:gd name="T4" fmla="*/ 2147483647 w 391"/>
                <a:gd name="T5" fmla="*/ 2147483647 h 373"/>
                <a:gd name="T6" fmla="*/ 2147483647 w 391"/>
                <a:gd name="T7" fmla="*/ 2147483647 h 373"/>
                <a:gd name="T8" fmla="*/ 2147483647 w 391"/>
                <a:gd name="T9" fmla="*/ 2147483647 h 373"/>
                <a:gd name="T10" fmla="*/ 2147483647 w 391"/>
                <a:gd name="T11" fmla="*/ 2147483647 h 373"/>
                <a:gd name="T12" fmla="*/ 2147483647 w 391"/>
                <a:gd name="T13" fmla="*/ 2147483647 h 373"/>
                <a:gd name="T14" fmla="*/ 2147483647 w 391"/>
                <a:gd name="T15" fmla="*/ 2147483647 h 373"/>
                <a:gd name="T16" fmla="*/ 2147483647 w 391"/>
                <a:gd name="T17" fmla="*/ 2147483647 h 373"/>
                <a:gd name="T18" fmla="*/ 2147483647 w 391"/>
                <a:gd name="T19" fmla="*/ 2147483647 h 373"/>
                <a:gd name="T20" fmla="*/ 0 w 391"/>
                <a:gd name="T21" fmla="*/ 2147483647 h 373"/>
                <a:gd name="T22" fmla="*/ 2147483647 w 391"/>
                <a:gd name="T23" fmla="*/ 2147483647 h 373"/>
                <a:gd name="T24" fmla="*/ 2147483647 w 391"/>
                <a:gd name="T25" fmla="*/ 2147483647 h 373"/>
                <a:gd name="T26" fmla="*/ 2147483647 w 391"/>
                <a:gd name="T27" fmla="*/ 2147483647 h 373"/>
                <a:gd name="T28" fmla="*/ 2147483647 w 391"/>
                <a:gd name="T29" fmla="*/ 2147483647 h 373"/>
                <a:gd name="T30" fmla="*/ 2147483647 w 391"/>
                <a:gd name="T31" fmla="*/ 2147483647 h 373"/>
                <a:gd name="T32" fmla="*/ 2147483647 w 391"/>
                <a:gd name="T33" fmla="*/ 2147483647 h 373"/>
                <a:gd name="T34" fmla="*/ 2147483647 w 391"/>
                <a:gd name="T35" fmla="*/ 2147483647 h 373"/>
                <a:gd name="T36" fmla="*/ 2147483647 w 391"/>
                <a:gd name="T37" fmla="*/ 2147483647 h 3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91" h="373">
                  <a:moveTo>
                    <a:pt x="391" y="0"/>
                  </a:moveTo>
                  <a:lnTo>
                    <a:pt x="342" y="40"/>
                  </a:lnTo>
                  <a:lnTo>
                    <a:pt x="292" y="80"/>
                  </a:lnTo>
                  <a:lnTo>
                    <a:pt x="241" y="123"/>
                  </a:lnTo>
                  <a:lnTo>
                    <a:pt x="192" y="168"/>
                  </a:lnTo>
                  <a:lnTo>
                    <a:pt x="142" y="216"/>
                  </a:lnTo>
                  <a:lnTo>
                    <a:pt x="92" y="265"/>
                  </a:lnTo>
                  <a:lnTo>
                    <a:pt x="69" y="291"/>
                  </a:lnTo>
                  <a:lnTo>
                    <a:pt x="45" y="317"/>
                  </a:lnTo>
                  <a:lnTo>
                    <a:pt x="23" y="345"/>
                  </a:lnTo>
                  <a:lnTo>
                    <a:pt x="0" y="373"/>
                  </a:lnTo>
                  <a:lnTo>
                    <a:pt x="7" y="370"/>
                  </a:lnTo>
                  <a:lnTo>
                    <a:pt x="15" y="368"/>
                  </a:lnTo>
                  <a:lnTo>
                    <a:pt x="22" y="366"/>
                  </a:lnTo>
                  <a:lnTo>
                    <a:pt x="29" y="363"/>
                  </a:lnTo>
                  <a:lnTo>
                    <a:pt x="36" y="360"/>
                  </a:lnTo>
                  <a:lnTo>
                    <a:pt x="43" y="357"/>
                  </a:lnTo>
                  <a:lnTo>
                    <a:pt x="49" y="354"/>
                  </a:lnTo>
                  <a:lnTo>
                    <a:pt x="57" y="35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98">
              <a:extLst>
                <a:ext uri="{FF2B5EF4-FFF2-40B4-BE49-F238E27FC236}">
                  <a16:creationId xmlns:a16="http://schemas.microsoft.com/office/drawing/2014/main" id="{9C7EFBF2-C1C9-496B-9CCC-33C93B057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5" y="4773613"/>
              <a:ext cx="117475" cy="15875"/>
            </a:xfrm>
            <a:custGeom>
              <a:avLst/>
              <a:gdLst>
                <a:gd name="T0" fmla="*/ 2147483647 w 443"/>
                <a:gd name="T1" fmla="*/ 2147483647 h 62"/>
                <a:gd name="T2" fmla="*/ 2147483647 w 443"/>
                <a:gd name="T3" fmla="*/ 2147483647 h 62"/>
                <a:gd name="T4" fmla="*/ 2147483647 w 443"/>
                <a:gd name="T5" fmla="*/ 2147483647 h 62"/>
                <a:gd name="T6" fmla="*/ 2147483647 w 443"/>
                <a:gd name="T7" fmla="*/ 2147483647 h 62"/>
                <a:gd name="T8" fmla="*/ 2147483647 w 443"/>
                <a:gd name="T9" fmla="*/ 2147483647 h 62"/>
                <a:gd name="T10" fmla="*/ 2147483647 w 443"/>
                <a:gd name="T11" fmla="*/ 0 h 62"/>
                <a:gd name="T12" fmla="*/ 2147483647 w 443"/>
                <a:gd name="T13" fmla="*/ 0 h 62"/>
                <a:gd name="T14" fmla="*/ 2147483647 w 443"/>
                <a:gd name="T15" fmla="*/ 2147483647 h 62"/>
                <a:gd name="T16" fmla="*/ 2147483647 w 443"/>
                <a:gd name="T17" fmla="*/ 2147483647 h 62"/>
                <a:gd name="T18" fmla="*/ 2147483647 w 443"/>
                <a:gd name="T19" fmla="*/ 2147483647 h 62"/>
                <a:gd name="T20" fmla="*/ 2147483647 w 443"/>
                <a:gd name="T21" fmla="*/ 2147483647 h 62"/>
                <a:gd name="T22" fmla="*/ 2147483647 w 443"/>
                <a:gd name="T23" fmla="*/ 2147483647 h 62"/>
                <a:gd name="T24" fmla="*/ 2147483647 w 443"/>
                <a:gd name="T25" fmla="*/ 2147483647 h 62"/>
                <a:gd name="T26" fmla="*/ 2147483647 w 443"/>
                <a:gd name="T27" fmla="*/ 2147483647 h 62"/>
                <a:gd name="T28" fmla="*/ 2147483647 w 443"/>
                <a:gd name="T29" fmla="*/ 2147483647 h 62"/>
                <a:gd name="T30" fmla="*/ 2147483647 w 443"/>
                <a:gd name="T31" fmla="*/ 2147483647 h 62"/>
                <a:gd name="T32" fmla="*/ 2147483647 w 443"/>
                <a:gd name="T33" fmla="*/ 2147483647 h 62"/>
                <a:gd name="T34" fmla="*/ 2147483647 w 443"/>
                <a:gd name="T35" fmla="*/ 2147483647 h 62"/>
                <a:gd name="T36" fmla="*/ 0 w 443"/>
                <a:gd name="T37" fmla="*/ 2147483647 h 62"/>
                <a:gd name="T38" fmla="*/ 2147483647 w 443"/>
                <a:gd name="T39" fmla="*/ 2147483647 h 62"/>
                <a:gd name="T40" fmla="*/ 2147483647 w 443"/>
                <a:gd name="T41" fmla="*/ 2147483647 h 62"/>
                <a:gd name="T42" fmla="*/ 2147483647 w 443"/>
                <a:gd name="T43" fmla="*/ 2147483647 h 62"/>
                <a:gd name="T44" fmla="*/ 2147483647 w 443"/>
                <a:gd name="T45" fmla="*/ 2147483647 h 62"/>
                <a:gd name="T46" fmla="*/ 2147483647 w 443"/>
                <a:gd name="T47" fmla="*/ 2147483647 h 62"/>
                <a:gd name="T48" fmla="*/ 2147483647 w 443"/>
                <a:gd name="T49" fmla="*/ 2147483647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43" h="62">
                  <a:moveTo>
                    <a:pt x="443" y="13"/>
                  </a:moveTo>
                  <a:lnTo>
                    <a:pt x="414" y="9"/>
                  </a:lnTo>
                  <a:lnTo>
                    <a:pt x="386" y="5"/>
                  </a:lnTo>
                  <a:lnTo>
                    <a:pt x="359" y="2"/>
                  </a:lnTo>
                  <a:lnTo>
                    <a:pt x="331" y="1"/>
                  </a:lnTo>
                  <a:lnTo>
                    <a:pt x="304" y="0"/>
                  </a:lnTo>
                  <a:lnTo>
                    <a:pt x="276" y="0"/>
                  </a:lnTo>
                  <a:lnTo>
                    <a:pt x="248" y="1"/>
                  </a:lnTo>
                  <a:lnTo>
                    <a:pt x="221" y="3"/>
                  </a:lnTo>
                  <a:lnTo>
                    <a:pt x="194" y="5"/>
                  </a:lnTo>
                  <a:lnTo>
                    <a:pt x="167" y="10"/>
                  </a:lnTo>
                  <a:lnTo>
                    <a:pt x="140" y="14"/>
                  </a:lnTo>
                  <a:lnTo>
                    <a:pt x="113" y="18"/>
                  </a:lnTo>
                  <a:lnTo>
                    <a:pt x="86" y="25"/>
                  </a:lnTo>
                  <a:lnTo>
                    <a:pt x="58" y="32"/>
                  </a:lnTo>
                  <a:lnTo>
                    <a:pt x="31" y="38"/>
                  </a:lnTo>
                  <a:lnTo>
                    <a:pt x="4" y="46"/>
                  </a:lnTo>
                  <a:lnTo>
                    <a:pt x="1" y="52"/>
                  </a:lnTo>
                  <a:lnTo>
                    <a:pt x="0" y="56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9" y="62"/>
                  </a:lnTo>
                  <a:lnTo>
                    <a:pt x="15" y="60"/>
                  </a:lnTo>
                  <a:lnTo>
                    <a:pt x="24" y="59"/>
                  </a:lnTo>
                  <a:lnTo>
                    <a:pt x="35" y="57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99">
              <a:extLst>
                <a:ext uri="{FF2B5EF4-FFF2-40B4-BE49-F238E27FC236}">
                  <a16:creationId xmlns:a16="http://schemas.microsoft.com/office/drawing/2014/main" id="{03893919-3B76-4610-B256-36DC1FE62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75" y="4814888"/>
              <a:ext cx="77788" cy="47625"/>
            </a:xfrm>
            <a:custGeom>
              <a:avLst/>
              <a:gdLst>
                <a:gd name="T0" fmla="*/ 2147483647 w 290"/>
                <a:gd name="T1" fmla="*/ 2147483647 h 176"/>
                <a:gd name="T2" fmla="*/ 2147483647 w 290"/>
                <a:gd name="T3" fmla="*/ 2147483647 h 176"/>
                <a:gd name="T4" fmla="*/ 2147483647 w 290"/>
                <a:gd name="T5" fmla="*/ 2147483647 h 176"/>
                <a:gd name="T6" fmla="*/ 2147483647 w 290"/>
                <a:gd name="T7" fmla="*/ 2147483647 h 176"/>
                <a:gd name="T8" fmla="*/ 2147483647 w 290"/>
                <a:gd name="T9" fmla="*/ 2147483647 h 176"/>
                <a:gd name="T10" fmla="*/ 2147483647 w 290"/>
                <a:gd name="T11" fmla="*/ 2147483647 h 176"/>
                <a:gd name="T12" fmla="*/ 2147483647 w 290"/>
                <a:gd name="T13" fmla="*/ 2147483647 h 176"/>
                <a:gd name="T14" fmla="*/ 2147483647 w 290"/>
                <a:gd name="T15" fmla="*/ 2147483647 h 176"/>
                <a:gd name="T16" fmla="*/ 2147483647 w 290"/>
                <a:gd name="T17" fmla="*/ 2147483647 h 176"/>
                <a:gd name="T18" fmla="*/ 2147483647 w 290"/>
                <a:gd name="T19" fmla="*/ 0 h 176"/>
                <a:gd name="T20" fmla="*/ 2147483647 w 290"/>
                <a:gd name="T21" fmla="*/ 0 h 176"/>
                <a:gd name="T22" fmla="*/ 2147483647 w 290"/>
                <a:gd name="T23" fmla="*/ 2147483647 h 176"/>
                <a:gd name="T24" fmla="*/ 0 w 290"/>
                <a:gd name="T25" fmla="*/ 2147483647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0" h="176">
                  <a:moveTo>
                    <a:pt x="290" y="176"/>
                  </a:moveTo>
                  <a:lnTo>
                    <a:pt x="258" y="155"/>
                  </a:lnTo>
                  <a:lnTo>
                    <a:pt x="217" y="128"/>
                  </a:lnTo>
                  <a:lnTo>
                    <a:pt x="171" y="96"/>
                  </a:lnTo>
                  <a:lnTo>
                    <a:pt x="122" y="64"/>
                  </a:lnTo>
                  <a:lnTo>
                    <a:pt x="77" y="35"/>
                  </a:lnTo>
                  <a:lnTo>
                    <a:pt x="40" y="13"/>
                  </a:lnTo>
                  <a:lnTo>
                    <a:pt x="24" y="5"/>
                  </a:lnTo>
                  <a:lnTo>
                    <a:pt x="12" y="1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00">
              <a:extLst>
                <a:ext uri="{FF2B5EF4-FFF2-40B4-BE49-F238E27FC236}">
                  <a16:creationId xmlns:a16="http://schemas.microsoft.com/office/drawing/2014/main" id="{A275A1ED-44E7-44AE-A8DD-3B764FF4E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063" y="4824413"/>
              <a:ext cx="31750" cy="95250"/>
            </a:xfrm>
            <a:custGeom>
              <a:avLst/>
              <a:gdLst>
                <a:gd name="T0" fmla="*/ 2147483647 w 118"/>
                <a:gd name="T1" fmla="*/ 2147483647 h 363"/>
                <a:gd name="T2" fmla="*/ 2147483647 w 118"/>
                <a:gd name="T3" fmla="*/ 2147483647 h 363"/>
                <a:gd name="T4" fmla="*/ 2147483647 w 118"/>
                <a:gd name="T5" fmla="*/ 2147483647 h 363"/>
                <a:gd name="T6" fmla="*/ 2147483647 w 118"/>
                <a:gd name="T7" fmla="*/ 2147483647 h 363"/>
                <a:gd name="T8" fmla="*/ 2147483647 w 118"/>
                <a:gd name="T9" fmla="*/ 2147483647 h 363"/>
                <a:gd name="T10" fmla="*/ 2147483647 w 118"/>
                <a:gd name="T11" fmla="*/ 2147483647 h 363"/>
                <a:gd name="T12" fmla="*/ 2147483647 w 118"/>
                <a:gd name="T13" fmla="*/ 2147483647 h 363"/>
                <a:gd name="T14" fmla="*/ 2147483647 w 118"/>
                <a:gd name="T15" fmla="*/ 2147483647 h 363"/>
                <a:gd name="T16" fmla="*/ 2147483647 w 118"/>
                <a:gd name="T17" fmla="*/ 2147483647 h 363"/>
                <a:gd name="T18" fmla="*/ 2147483647 w 118"/>
                <a:gd name="T19" fmla="*/ 2147483647 h 363"/>
                <a:gd name="T20" fmla="*/ 2147483647 w 118"/>
                <a:gd name="T21" fmla="*/ 2147483647 h 363"/>
                <a:gd name="T22" fmla="*/ 2147483647 w 118"/>
                <a:gd name="T23" fmla="*/ 2147483647 h 363"/>
                <a:gd name="T24" fmla="*/ 0 w 118"/>
                <a:gd name="T25" fmla="*/ 0 h 3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8" h="363">
                  <a:moveTo>
                    <a:pt x="118" y="363"/>
                  </a:moveTo>
                  <a:lnTo>
                    <a:pt x="115" y="340"/>
                  </a:lnTo>
                  <a:lnTo>
                    <a:pt x="112" y="317"/>
                  </a:lnTo>
                  <a:lnTo>
                    <a:pt x="106" y="293"/>
                  </a:lnTo>
                  <a:lnTo>
                    <a:pt x="100" y="271"/>
                  </a:lnTo>
                  <a:lnTo>
                    <a:pt x="84" y="225"/>
                  </a:lnTo>
                  <a:lnTo>
                    <a:pt x="66" y="180"/>
                  </a:lnTo>
                  <a:lnTo>
                    <a:pt x="47" y="134"/>
                  </a:lnTo>
                  <a:lnTo>
                    <a:pt x="28" y="90"/>
                  </a:lnTo>
                  <a:lnTo>
                    <a:pt x="20" y="67"/>
                  </a:lnTo>
                  <a:lnTo>
                    <a:pt x="13" y="45"/>
                  </a:lnTo>
                  <a:lnTo>
                    <a:pt x="6" y="22"/>
                  </a:lnTo>
                  <a:lnTo>
                    <a:pt x="0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01">
              <a:extLst>
                <a:ext uri="{FF2B5EF4-FFF2-40B4-BE49-F238E27FC236}">
                  <a16:creationId xmlns:a16="http://schemas.microsoft.com/office/drawing/2014/main" id="{5DB4CFA8-7ABC-40F5-90A3-5CDED747C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75" y="4681538"/>
              <a:ext cx="14288" cy="100012"/>
            </a:xfrm>
            <a:custGeom>
              <a:avLst/>
              <a:gdLst>
                <a:gd name="T0" fmla="*/ 0 w 49"/>
                <a:gd name="T1" fmla="*/ 0 h 378"/>
                <a:gd name="T2" fmla="*/ 2147483647 w 49"/>
                <a:gd name="T3" fmla="*/ 2147483647 h 378"/>
                <a:gd name="T4" fmla="*/ 2147483647 w 49"/>
                <a:gd name="T5" fmla="*/ 2147483647 h 378"/>
                <a:gd name="T6" fmla="*/ 2147483647 w 49"/>
                <a:gd name="T7" fmla="*/ 2147483647 h 378"/>
                <a:gd name="T8" fmla="*/ 2147483647 w 49"/>
                <a:gd name="T9" fmla="*/ 2147483647 h 378"/>
                <a:gd name="T10" fmla="*/ 2147483647 w 49"/>
                <a:gd name="T11" fmla="*/ 2147483647 h 378"/>
                <a:gd name="T12" fmla="*/ 2147483647 w 49"/>
                <a:gd name="T13" fmla="*/ 2147483647 h 378"/>
                <a:gd name="T14" fmla="*/ 2147483647 w 49"/>
                <a:gd name="T15" fmla="*/ 2147483647 h 378"/>
                <a:gd name="T16" fmla="*/ 2147483647 w 49"/>
                <a:gd name="T17" fmla="*/ 2147483647 h 378"/>
                <a:gd name="T18" fmla="*/ 2147483647 w 49"/>
                <a:gd name="T19" fmla="*/ 2147483647 h 378"/>
                <a:gd name="T20" fmla="*/ 2147483647 w 49"/>
                <a:gd name="T21" fmla="*/ 2147483647 h 378"/>
                <a:gd name="T22" fmla="*/ 2147483647 w 49"/>
                <a:gd name="T23" fmla="*/ 2147483647 h 378"/>
                <a:gd name="T24" fmla="*/ 2147483647 w 49"/>
                <a:gd name="T25" fmla="*/ 2147483647 h 378"/>
                <a:gd name="T26" fmla="*/ 2147483647 w 49"/>
                <a:gd name="T27" fmla="*/ 2147483647 h 378"/>
                <a:gd name="T28" fmla="*/ 2147483647 w 49"/>
                <a:gd name="T29" fmla="*/ 2147483647 h 378"/>
                <a:gd name="T30" fmla="*/ 2147483647 w 49"/>
                <a:gd name="T31" fmla="*/ 2147483647 h 378"/>
                <a:gd name="T32" fmla="*/ 2147483647 w 49"/>
                <a:gd name="T33" fmla="*/ 2147483647 h 3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" h="378">
                  <a:moveTo>
                    <a:pt x="0" y="0"/>
                  </a:moveTo>
                  <a:lnTo>
                    <a:pt x="7" y="42"/>
                  </a:lnTo>
                  <a:lnTo>
                    <a:pt x="17" y="95"/>
                  </a:lnTo>
                  <a:lnTo>
                    <a:pt x="28" y="156"/>
                  </a:lnTo>
                  <a:lnTo>
                    <a:pt x="39" y="218"/>
                  </a:lnTo>
                  <a:lnTo>
                    <a:pt x="43" y="249"/>
                  </a:lnTo>
                  <a:lnTo>
                    <a:pt x="46" y="278"/>
                  </a:lnTo>
                  <a:lnTo>
                    <a:pt x="49" y="304"/>
                  </a:lnTo>
                  <a:lnTo>
                    <a:pt x="49" y="328"/>
                  </a:lnTo>
                  <a:lnTo>
                    <a:pt x="49" y="338"/>
                  </a:lnTo>
                  <a:lnTo>
                    <a:pt x="47" y="347"/>
                  </a:lnTo>
                  <a:lnTo>
                    <a:pt x="45" y="355"/>
                  </a:lnTo>
                  <a:lnTo>
                    <a:pt x="44" y="363"/>
                  </a:lnTo>
                  <a:lnTo>
                    <a:pt x="41" y="368"/>
                  </a:lnTo>
                  <a:lnTo>
                    <a:pt x="37" y="373"/>
                  </a:lnTo>
                  <a:lnTo>
                    <a:pt x="34" y="376"/>
                  </a:lnTo>
                  <a:lnTo>
                    <a:pt x="30" y="378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02">
              <a:extLst>
                <a:ext uri="{FF2B5EF4-FFF2-40B4-BE49-F238E27FC236}">
                  <a16:creationId xmlns:a16="http://schemas.microsoft.com/office/drawing/2014/main" id="{36150060-8EA9-4726-A455-8AA1D73F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50" y="4779963"/>
              <a:ext cx="87313" cy="9525"/>
            </a:xfrm>
            <a:custGeom>
              <a:avLst/>
              <a:gdLst>
                <a:gd name="T0" fmla="*/ 0 w 335"/>
                <a:gd name="T1" fmla="*/ 2147483647 h 32"/>
                <a:gd name="T2" fmla="*/ 2147483647 w 335"/>
                <a:gd name="T3" fmla="*/ 2147483647 h 32"/>
                <a:gd name="T4" fmla="*/ 2147483647 w 335"/>
                <a:gd name="T5" fmla="*/ 2147483647 h 32"/>
                <a:gd name="T6" fmla="*/ 2147483647 w 335"/>
                <a:gd name="T7" fmla="*/ 0 h 32"/>
                <a:gd name="T8" fmla="*/ 2147483647 w 335"/>
                <a:gd name="T9" fmla="*/ 0 h 32"/>
                <a:gd name="T10" fmla="*/ 2147483647 w 335"/>
                <a:gd name="T11" fmla="*/ 2147483647 h 32"/>
                <a:gd name="T12" fmla="*/ 2147483647 w 335"/>
                <a:gd name="T13" fmla="*/ 2147483647 h 32"/>
                <a:gd name="T14" fmla="*/ 2147483647 w 335"/>
                <a:gd name="T15" fmla="*/ 2147483647 h 32"/>
                <a:gd name="T16" fmla="*/ 2147483647 w 335"/>
                <a:gd name="T17" fmla="*/ 2147483647 h 32"/>
                <a:gd name="T18" fmla="*/ 2147483647 w 335"/>
                <a:gd name="T19" fmla="*/ 2147483647 h 32"/>
                <a:gd name="T20" fmla="*/ 2147483647 w 335"/>
                <a:gd name="T21" fmla="*/ 2147483647 h 32"/>
                <a:gd name="T22" fmla="*/ 2147483647 w 335"/>
                <a:gd name="T23" fmla="*/ 2147483647 h 32"/>
                <a:gd name="T24" fmla="*/ 2147483647 w 335"/>
                <a:gd name="T25" fmla="*/ 2147483647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5" h="32">
                  <a:moveTo>
                    <a:pt x="0" y="3"/>
                  </a:moveTo>
                  <a:lnTo>
                    <a:pt x="40" y="2"/>
                  </a:lnTo>
                  <a:lnTo>
                    <a:pt x="84" y="1"/>
                  </a:lnTo>
                  <a:lnTo>
                    <a:pt x="130" y="0"/>
                  </a:lnTo>
                  <a:lnTo>
                    <a:pt x="176" y="0"/>
                  </a:lnTo>
                  <a:lnTo>
                    <a:pt x="198" y="1"/>
                  </a:lnTo>
                  <a:lnTo>
                    <a:pt x="220" y="2"/>
                  </a:lnTo>
                  <a:lnTo>
                    <a:pt x="241" y="5"/>
                  </a:lnTo>
                  <a:lnTo>
                    <a:pt x="262" y="8"/>
                  </a:lnTo>
                  <a:lnTo>
                    <a:pt x="282" y="12"/>
                  </a:lnTo>
                  <a:lnTo>
                    <a:pt x="301" y="18"/>
                  </a:lnTo>
                  <a:lnTo>
                    <a:pt x="318" y="24"/>
                  </a:lnTo>
                  <a:lnTo>
                    <a:pt x="335" y="32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03">
              <a:extLst>
                <a:ext uri="{FF2B5EF4-FFF2-40B4-BE49-F238E27FC236}">
                  <a16:creationId xmlns:a16="http://schemas.microsoft.com/office/drawing/2014/main" id="{CC393A6E-39C8-471F-9514-22A67BE71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038" y="4811713"/>
              <a:ext cx="66675" cy="61912"/>
            </a:xfrm>
            <a:custGeom>
              <a:avLst/>
              <a:gdLst>
                <a:gd name="T0" fmla="*/ 0 w 247"/>
                <a:gd name="T1" fmla="*/ 2147483647 h 233"/>
                <a:gd name="T2" fmla="*/ 2147483647 w 247"/>
                <a:gd name="T3" fmla="*/ 2147483647 h 233"/>
                <a:gd name="T4" fmla="*/ 2147483647 w 247"/>
                <a:gd name="T5" fmla="*/ 2147483647 h 233"/>
                <a:gd name="T6" fmla="*/ 2147483647 w 247"/>
                <a:gd name="T7" fmla="*/ 2147483647 h 233"/>
                <a:gd name="T8" fmla="*/ 2147483647 w 247"/>
                <a:gd name="T9" fmla="*/ 2147483647 h 233"/>
                <a:gd name="T10" fmla="*/ 2147483647 w 247"/>
                <a:gd name="T11" fmla="*/ 2147483647 h 233"/>
                <a:gd name="T12" fmla="*/ 2147483647 w 247"/>
                <a:gd name="T13" fmla="*/ 2147483647 h 233"/>
                <a:gd name="T14" fmla="*/ 2147483647 w 247"/>
                <a:gd name="T15" fmla="*/ 2147483647 h 233"/>
                <a:gd name="T16" fmla="*/ 2147483647 w 247"/>
                <a:gd name="T17" fmla="*/ 2147483647 h 233"/>
                <a:gd name="T18" fmla="*/ 2147483647 w 247"/>
                <a:gd name="T19" fmla="*/ 2147483647 h 233"/>
                <a:gd name="T20" fmla="*/ 2147483647 w 247"/>
                <a:gd name="T21" fmla="*/ 2147483647 h 233"/>
                <a:gd name="T22" fmla="*/ 2147483647 w 247"/>
                <a:gd name="T23" fmla="*/ 2147483647 h 233"/>
                <a:gd name="T24" fmla="*/ 2147483647 w 247"/>
                <a:gd name="T25" fmla="*/ 2147483647 h 233"/>
                <a:gd name="T26" fmla="*/ 2147483647 w 247"/>
                <a:gd name="T27" fmla="*/ 2147483647 h 233"/>
                <a:gd name="T28" fmla="*/ 2147483647 w 247"/>
                <a:gd name="T29" fmla="*/ 0 h 2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47" h="233">
                  <a:moveTo>
                    <a:pt x="0" y="233"/>
                  </a:moveTo>
                  <a:lnTo>
                    <a:pt x="22" y="196"/>
                  </a:lnTo>
                  <a:lnTo>
                    <a:pt x="46" y="158"/>
                  </a:lnTo>
                  <a:lnTo>
                    <a:pt x="58" y="141"/>
                  </a:lnTo>
                  <a:lnTo>
                    <a:pt x="71" y="123"/>
                  </a:lnTo>
                  <a:lnTo>
                    <a:pt x="86" y="106"/>
                  </a:lnTo>
                  <a:lnTo>
                    <a:pt x="100" y="91"/>
                  </a:lnTo>
                  <a:lnTo>
                    <a:pt x="115" y="75"/>
                  </a:lnTo>
                  <a:lnTo>
                    <a:pt x="132" y="61"/>
                  </a:lnTo>
                  <a:lnTo>
                    <a:pt x="149" y="48"/>
                  </a:lnTo>
                  <a:lnTo>
                    <a:pt x="166" y="36"/>
                  </a:lnTo>
                  <a:lnTo>
                    <a:pt x="185" y="25"/>
                  </a:lnTo>
                  <a:lnTo>
                    <a:pt x="205" y="16"/>
                  </a:lnTo>
                  <a:lnTo>
                    <a:pt x="226" y="7"/>
                  </a:lnTo>
                  <a:lnTo>
                    <a:pt x="247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04">
              <a:extLst>
                <a:ext uri="{FF2B5EF4-FFF2-40B4-BE49-F238E27FC236}">
                  <a16:creationId xmlns:a16="http://schemas.microsoft.com/office/drawing/2014/main" id="{69E12EDF-C181-4B04-B2D8-1CC178CBF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25" y="3900488"/>
              <a:ext cx="131763" cy="17462"/>
            </a:xfrm>
            <a:custGeom>
              <a:avLst/>
              <a:gdLst>
                <a:gd name="T0" fmla="*/ 0 w 495"/>
                <a:gd name="T1" fmla="*/ 2147483647 h 67"/>
                <a:gd name="T2" fmla="*/ 2147483647 w 495"/>
                <a:gd name="T3" fmla="*/ 2147483647 h 67"/>
                <a:gd name="T4" fmla="*/ 2147483647 w 495"/>
                <a:gd name="T5" fmla="*/ 2147483647 h 67"/>
                <a:gd name="T6" fmla="*/ 2147483647 w 495"/>
                <a:gd name="T7" fmla="*/ 2147483647 h 67"/>
                <a:gd name="T8" fmla="*/ 2147483647 w 495"/>
                <a:gd name="T9" fmla="*/ 2147483647 h 67"/>
                <a:gd name="T10" fmla="*/ 2147483647 w 495"/>
                <a:gd name="T11" fmla="*/ 0 h 67"/>
                <a:gd name="T12" fmla="*/ 2147483647 w 495"/>
                <a:gd name="T13" fmla="*/ 0 h 67"/>
                <a:gd name="T14" fmla="*/ 2147483647 w 495"/>
                <a:gd name="T15" fmla="*/ 2147483647 h 67"/>
                <a:gd name="T16" fmla="*/ 2147483647 w 495"/>
                <a:gd name="T17" fmla="*/ 2147483647 h 67"/>
                <a:gd name="T18" fmla="*/ 2147483647 w 495"/>
                <a:gd name="T19" fmla="*/ 2147483647 h 67"/>
                <a:gd name="T20" fmla="*/ 2147483647 w 495"/>
                <a:gd name="T21" fmla="*/ 2147483647 h 67"/>
                <a:gd name="T22" fmla="*/ 2147483647 w 495"/>
                <a:gd name="T23" fmla="*/ 2147483647 h 67"/>
                <a:gd name="T24" fmla="*/ 2147483647 w 495"/>
                <a:gd name="T25" fmla="*/ 2147483647 h 67"/>
                <a:gd name="T26" fmla="*/ 2147483647 w 495"/>
                <a:gd name="T27" fmla="*/ 2147483647 h 67"/>
                <a:gd name="T28" fmla="*/ 2147483647 w 495"/>
                <a:gd name="T29" fmla="*/ 2147483647 h 67"/>
                <a:gd name="T30" fmla="*/ 2147483647 w 495"/>
                <a:gd name="T31" fmla="*/ 2147483647 h 67"/>
                <a:gd name="T32" fmla="*/ 2147483647 w 495"/>
                <a:gd name="T33" fmla="*/ 2147483647 h 67"/>
                <a:gd name="T34" fmla="*/ 2147483647 w 495"/>
                <a:gd name="T35" fmla="*/ 2147483647 h 67"/>
                <a:gd name="T36" fmla="*/ 2147483647 w 495"/>
                <a:gd name="T37" fmla="*/ 2147483647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95" h="67">
                  <a:moveTo>
                    <a:pt x="0" y="10"/>
                  </a:moveTo>
                  <a:lnTo>
                    <a:pt x="57" y="8"/>
                  </a:lnTo>
                  <a:lnTo>
                    <a:pt x="123" y="4"/>
                  </a:lnTo>
                  <a:lnTo>
                    <a:pt x="157" y="2"/>
                  </a:lnTo>
                  <a:lnTo>
                    <a:pt x="192" y="1"/>
                  </a:lnTo>
                  <a:lnTo>
                    <a:pt x="227" y="0"/>
                  </a:lnTo>
                  <a:lnTo>
                    <a:pt x="263" y="0"/>
                  </a:lnTo>
                  <a:lnTo>
                    <a:pt x="297" y="1"/>
                  </a:lnTo>
                  <a:lnTo>
                    <a:pt x="331" y="4"/>
                  </a:lnTo>
                  <a:lnTo>
                    <a:pt x="363" y="9"/>
                  </a:lnTo>
                  <a:lnTo>
                    <a:pt x="394" y="15"/>
                  </a:lnTo>
                  <a:lnTo>
                    <a:pt x="410" y="19"/>
                  </a:lnTo>
                  <a:lnTo>
                    <a:pt x="424" y="24"/>
                  </a:lnTo>
                  <a:lnTo>
                    <a:pt x="437" y="30"/>
                  </a:lnTo>
                  <a:lnTo>
                    <a:pt x="450" y="35"/>
                  </a:lnTo>
                  <a:lnTo>
                    <a:pt x="463" y="42"/>
                  </a:lnTo>
                  <a:lnTo>
                    <a:pt x="474" y="50"/>
                  </a:lnTo>
                  <a:lnTo>
                    <a:pt x="485" y="58"/>
                  </a:lnTo>
                  <a:lnTo>
                    <a:pt x="495" y="67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05">
              <a:extLst>
                <a:ext uri="{FF2B5EF4-FFF2-40B4-BE49-F238E27FC236}">
                  <a16:creationId xmlns:a16="http://schemas.microsoft.com/office/drawing/2014/main" id="{67EB15A2-50D6-4ACB-B4FA-4B72D69F3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775" y="3844925"/>
              <a:ext cx="73025" cy="46037"/>
            </a:xfrm>
            <a:custGeom>
              <a:avLst/>
              <a:gdLst>
                <a:gd name="T0" fmla="*/ 0 w 277"/>
                <a:gd name="T1" fmla="*/ 0 h 175"/>
                <a:gd name="T2" fmla="*/ 2147483647 w 277"/>
                <a:gd name="T3" fmla="*/ 2147483647 h 175"/>
                <a:gd name="T4" fmla="*/ 2147483647 w 277"/>
                <a:gd name="T5" fmla="*/ 2147483647 h 175"/>
                <a:gd name="T6" fmla="*/ 2147483647 w 277"/>
                <a:gd name="T7" fmla="*/ 2147483647 h 175"/>
                <a:gd name="T8" fmla="*/ 2147483647 w 277"/>
                <a:gd name="T9" fmla="*/ 2147483647 h 175"/>
                <a:gd name="T10" fmla="*/ 2147483647 w 277"/>
                <a:gd name="T11" fmla="*/ 2147483647 h 175"/>
                <a:gd name="T12" fmla="*/ 2147483647 w 277"/>
                <a:gd name="T13" fmla="*/ 2147483647 h 175"/>
                <a:gd name="T14" fmla="*/ 2147483647 w 277"/>
                <a:gd name="T15" fmla="*/ 2147483647 h 175"/>
                <a:gd name="T16" fmla="*/ 2147483647 w 277"/>
                <a:gd name="T17" fmla="*/ 2147483647 h 175"/>
                <a:gd name="T18" fmla="*/ 2147483647 w 277"/>
                <a:gd name="T19" fmla="*/ 2147483647 h 175"/>
                <a:gd name="T20" fmla="*/ 2147483647 w 277"/>
                <a:gd name="T21" fmla="*/ 2147483647 h 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7" h="175">
                  <a:moveTo>
                    <a:pt x="0" y="0"/>
                  </a:moveTo>
                  <a:lnTo>
                    <a:pt x="18" y="7"/>
                  </a:lnTo>
                  <a:lnTo>
                    <a:pt x="37" y="16"/>
                  </a:lnTo>
                  <a:lnTo>
                    <a:pt x="57" y="26"/>
                  </a:lnTo>
                  <a:lnTo>
                    <a:pt x="78" y="38"/>
                  </a:lnTo>
                  <a:lnTo>
                    <a:pt x="121" y="64"/>
                  </a:lnTo>
                  <a:lnTo>
                    <a:pt x="162" y="92"/>
                  </a:lnTo>
                  <a:lnTo>
                    <a:pt x="202" y="119"/>
                  </a:lnTo>
                  <a:lnTo>
                    <a:pt x="235" y="145"/>
                  </a:lnTo>
                  <a:lnTo>
                    <a:pt x="260" y="164"/>
                  </a:lnTo>
                  <a:lnTo>
                    <a:pt x="277" y="175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06">
              <a:extLst>
                <a:ext uri="{FF2B5EF4-FFF2-40B4-BE49-F238E27FC236}">
                  <a16:creationId xmlns:a16="http://schemas.microsoft.com/office/drawing/2014/main" id="{93EACFA0-BE5F-4837-BF10-02489C8CB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863" y="3798888"/>
              <a:ext cx="19050" cy="82550"/>
            </a:xfrm>
            <a:custGeom>
              <a:avLst/>
              <a:gdLst>
                <a:gd name="T0" fmla="*/ 0 w 73"/>
                <a:gd name="T1" fmla="*/ 0 h 310"/>
                <a:gd name="T2" fmla="*/ 2147483647 w 73"/>
                <a:gd name="T3" fmla="*/ 2147483647 h 310"/>
                <a:gd name="T4" fmla="*/ 2147483647 w 73"/>
                <a:gd name="T5" fmla="*/ 2147483647 h 310"/>
                <a:gd name="T6" fmla="*/ 2147483647 w 73"/>
                <a:gd name="T7" fmla="*/ 2147483647 h 310"/>
                <a:gd name="T8" fmla="*/ 2147483647 w 73"/>
                <a:gd name="T9" fmla="*/ 2147483647 h 310"/>
                <a:gd name="T10" fmla="*/ 2147483647 w 73"/>
                <a:gd name="T11" fmla="*/ 2147483647 h 310"/>
                <a:gd name="T12" fmla="*/ 2147483647 w 73"/>
                <a:gd name="T13" fmla="*/ 2147483647 h 310"/>
                <a:gd name="T14" fmla="*/ 2147483647 w 73"/>
                <a:gd name="T15" fmla="*/ 2147483647 h 310"/>
                <a:gd name="T16" fmla="*/ 2147483647 w 73"/>
                <a:gd name="T17" fmla="*/ 2147483647 h 310"/>
                <a:gd name="T18" fmla="*/ 2147483647 w 73"/>
                <a:gd name="T19" fmla="*/ 2147483647 h 310"/>
                <a:gd name="T20" fmla="*/ 2147483647 w 73"/>
                <a:gd name="T21" fmla="*/ 2147483647 h 310"/>
                <a:gd name="T22" fmla="*/ 2147483647 w 73"/>
                <a:gd name="T23" fmla="*/ 2147483647 h 310"/>
                <a:gd name="T24" fmla="*/ 2147483647 w 73"/>
                <a:gd name="T25" fmla="*/ 2147483647 h 310"/>
                <a:gd name="T26" fmla="*/ 2147483647 w 73"/>
                <a:gd name="T27" fmla="*/ 2147483647 h 310"/>
                <a:gd name="T28" fmla="*/ 2147483647 w 73"/>
                <a:gd name="T29" fmla="*/ 2147483647 h 310"/>
                <a:gd name="T30" fmla="*/ 2147483647 w 73"/>
                <a:gd name="T31" fmla="*/ 2147483647 h 310"/>
                <a:gd name="T32" fmla="*/ 2147483647 w 73"/>
                <a:gd name="T33" fmla="*/ 2147483647 h 3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310">
                  <a:moveTo>
                    <a:pt x="0" y="0"/>
                  </a:moveTo>
                  <a:lnTo>
                    <a:pt x="7" y="38"/>
                  </a:lnTo>
                  <a:lnTo>
                    <a:pt x="12" y="77"/>
                  </a:lnTo>
                  <a:lnTo>
                    <a:pt x="16" y="116"/>
                  </a:lnTo>
                  <a:lnTo>
                    <a:pt x="20" y="155"/>
                  </a:lnTo>
                  <a:lnTo>
                    <a:pt x="24" y="194"/>
                  </a:lnTo>
                  <a:lnTo>
                    <a:pt x="30" y="233"/>
                  </a:lnTo>
                  <a:lnTo>
                    <a:pt x="35" y="271"/>
                  </a:lnTo>
                  <a:lnTo>
                    <a:pt x="43" y="310"/>
                  </a:lnTo>
                  <a:lnTo>
                    <a:pt x="48" y="310"/>
                  </a:lnTo>
                  <a:lnTo>
                    <a:pt x="54" y="309"/>
                  </a:lnTo>
                  <a:lnTo>
                    <a:pt x="58" y="307"/>
                  </a:lnTo>
                  <a:lnTo>
                    <a:pt x="63" y="302"/>
                  </a:lnTo>
                  <a:lnTo>
                    <a:pt x="66" y="298"/>
                  </a:lnTo>
                  <a:lnTo>
                    <a:pt x="69" y="292"/>
                  </a:lnTo>
                  <a:lnTo>
                    <a:pt x="72" y="285"/>
                  </a:lnTo>
                  <a:lnTo>
                    <a:pt x="73" y="276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07">
              <a:extLst>
                <a:ext uri="{FF2B5EF4-FFF2-40B4-BE49-F238E27FC236}">
                  <a16:creationId xmlns:a16="http://schemas.microsoft.com/office/drawing/2014/main" id="{5EA75732-8EE2-4BF8-89F0-9A2B6D9DF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63" y="3787775"/>
              <a:ext cx="46038" cy="106362"/>
            </a:xfrm>
            <a:custGeom>
              <a:avLst/>
              <a:gdLst>
                <a:gd name="T0" fmla="*/ 2147483647 w 176"/>
                <a:gd name="T1" fmla="*/ 0 h 401"/>
                <a:gd name="T2" fmla="*/ 2147483647 w 176"/>
                <a:gd name="T3" fmla="*/ 2147483647 h 401"/>
                <a:gd name="T4" fmla="*/ 2147483647 w 176"/>
                <a:gd name="T5" fmla="*/ 2147483647 h 401"/>
                <a:gd name="T6" fmla="*/ 2147483647 w 176"/>
                <a:gd name="T7" fmla="*/ 2147483647 h 401"/>
                <a:gd name="T8" fmla="*/ 2147483647 w 176"/>
                <a:gd name="T9" fmla="*/ 2147483647 h 401"/>
                <a:gd name="T10" fmla="*/ 2147483647 w 176"/>
                <a:gd name="T11" fmla="*/ 2147483647 h 401"/>
                <a:gd name="T12" fmla="*/ 2147483647 w 176"/>
                <a:gd name="T13" fmla="*/ 2147483647 h 401"/>
                <a:gd name="T14" fmla="*/ 2147483647 w 176"/>
                <a:gd name="T15" fmla="*/ 2147483647 h 401"/>
                <a:gd name="T16" fmla="*/ 2147483647 w 176"/>
                <a:gd name="T17" fmla="*/ 2147483647 h 401"/>
                <a:gd name="T18" fmla="*/ 2147483647 w 176"/>
                <a:gd name="T19" fmla="*/ 2147483647 h 401"/>
                <a:gd name="T20" fmla="*/ 2147483647 w 176"/>
                <a:gd name="T21" fmla="*/ 2147483647 h 401"/>
                <a:gd name="T22" fmla="*/ 2147483647 w 176"/>
                <a:gd name="T23" fmla="*/ 2147483647 h 401"/>
                <a:gd name="T24" fmla="*/ 2147483647 w 176"/>
                <a:gd name="T25" fmla="*/ 2147483647 h 401"/>
                <a:gd name="T26" fmla="*/ 2147483647 w 176"/>
                <a:gd name="T27" fmla="*/ 2147483647 h 401"/>
                <a:gd name="T28" fmla="*/ 0 w 176"/>
                <a:gd name="T29" fmla="*/ 2147483647 h 401"/>
                <a:gd name="T30" fmla="*/ 2147483647 w 176"/>
                <a:gd name="T31" fmla="*/ 2147483647 h 401"/>
                <a:gd name="T32" fmla="*/ 2147483647 w 176"/>
                <a:gd name="T33" fmla="*/ 2147483647 h 401"/>
                <a:gd name="T34" fmla="*/ 2147483647 w 176"/>
                <a:gd name="T35" fmla="*/ 2147483647 h 401"/>
                <a:gd name="T36" fmla="*/ 2147483647 w 176"/>
                <a:gd name="T37" fmla="*/ 2147483647 h 401"/>
                <a:gd name="T38" fmla="*/ 2147483647 w 176"/>
                <a:gd name="T39" fmla="*/ 2147483647 h 401"/>
                <a:gd name="T40" fmla="*/ 2147483647 w 176"/>
                <a:gd name="T41" fmla="*/ 2147483647 h 401"/>
                <a:gd name="T42" fmla="*/ 2147483647 w 176"/>
                <a:gd name="T43" fmla="*/ 2147483647 h 401"/>
                <a:gd name="T44" fmla="*/ 2147483647 w 176"/>
                <a:gd name="T45" fmla="*/ 2147483647 h 40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6" h="401">
                  <a:moveTo>
                    <a:pt x="176" y="0"/>
                  </a:moveTo>
                  <a:lnTo>
                    <a:pt x="165" y="9"/>
                  </a:lnTo>
                  <a:lnTo>
                    <a:pt x="155" y="18"/>
                  </a:lnTo>
                  <a:lnTo>
                    <a:pt x="145" y="27"/>
                  </a:lnTo>
                  <a:lnTo>
                    <a:pt x="135" y="37"/>
                  </a:lnTo>
                  <a:lnTo>
                    <a:pt x="119" y="58"/>
                  </a:lnTo>
                  <a:lnTo>
                    <a:pt x="103" y="80"/>
                  </a:lnTo>
                  <a:lnTo>
                    <a:pt x="90" y="104"/>
                  </a:lnTo>
                  <a:lnTo>
                    <a:pt x="78" y="129"/>
                  </a:lnTo>
                  <a:lnTo>
                    <a:pt x="67" y="155"/>
                  </a:lnTo>
                  <a:lnTo>
                    <a:pt x="58" y="182"/>
                  </a:lnTo>
                  <a:lnTo>
                    <a:pt x="41" y="237"/>
                  </a:lnTo>
                  <a:lnTo>
                    <a:pt x="27" y="292"/>
                  </a:lnTo>
                  <a:lnTo>
                    <a:pt x="15" y="346"/>
                  </a:lnTo>
                  <a:lnTo>
                    <a:pt x="0" y="397"/>
                  </a:lnTo>
                  <a:lnTo>
                    <a:pt x="2" y="401"/>
                  </a:lnTo>
                  <a:lnTo>
                    <a:pt x="3" y="401"/>
                  </a:lnTo>
                  <a:lnTo>
                    <a:pt x="5" y="399"/>
                  </a:lnTo>
                  <a:lnTo>
                    <a:pt x="7" y="396"/>
                  </a:lnTo>
                  <a:lnTo>
                    <a:pt x="9" y="391"/>
                  </a:lnTo>
                  <a:lnTo>
                    <a:pt x="12" y="387"/>
                  </a:lnTo>
                  <a:lnTo>
                    <a:pt x="14" y="383"/>
                  </a:lnTo>
                  <a:lnTo>
                    <a:pt x="16" y="379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08">
              <a:extLst>
                <a:ext uri="{FF2B5EF4-FFF2-40B4-BE49-F238E27FC236}">
                  <a16:creationId xmlns:a16="http://schemas.microsoft.com/office/drawing/2014/main" id="{486FE6E6-6E10-42F5-9D6D-EF950501B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38" y="3825875"/>
              <a:ext cx="142875" cy="82550"/>
            </a:xfrm>
            <a:custGeom>
              <a:avLst/>
              <a:gdLst>
                <a:gd name="T0" fmla="*/ 2147483647 w 534"/>
                <a:gd name="T1" fmla="*/ 0 h 308"/>
                <a:gd name="T2" fmla="*/ 2147483647 w 534"/>
                <a:gd name="T3" fmla="*/ 2147483647 h 308"/>
                <a:gd name="T4" fmla="*/ 2147483647 w 534"/>
                <a:gd name="T5" fmla="*/ 2147483647 h 308"/>
                <a:gd name="T6" fmla="*/ 2147483647 w 534"/>
                <a:gd name="T7" fmla="*/ 2147483647 h 308"/>
                <a:gd name="T8" fmla="*/ 2147483647 w 534"/>
                <a:gd name="T9" fmla="*/ 2147483647 h 308"/>
                <a:gd name="T10" fmla="*/ 2147483647 w 534"/>
                <a:gd name="T11" fmla="*/ 2147483647 h 308"/>
                <a:gd name="T12" fmla="*/ 2147483647 w 534"/>
                <a:gd name="T13" fmla="*/ 2147483647 h 308"/>
                <a:gd name="T14" fmla="*/ 2147483647 w 534"/>
                <a:gd name="T15" fmla="*/ 2147483647 h 308"/>
                <a:gd name="T16" fmla="*/ 2147483647 w 534"/>
                <a:gd name="T17" fmla="*/ 2147483647 h 308"/>
                <a:gd name="T18" fmla="*/ 2147483647 w 534"/>
                <a:gd name="T19" fmla="*/ 2147483647 h 308"/>
                <a:gd name="T20" fmla="*/ 2147483647 w 534"/>
                <a:gd name="T21" fmla="*/ 2147483647 h 308"/>
                <a:gd name="T22" fmla="*/ 2147483647 w 534"/>
                <a:gd name="T23" fmla="*/ 2147483647 h 308"/>
                <a:gd name="T24" fmla="*/ 2147483647 w 534"/>
                <a:gd name="T25" fmla="*/ 2147483647 h 308"/>
                <a:gd name="T26" fmla="*/ 2147483647 w 534"/>
                <a:gd name="T27" fmla="*/ 2147483647 h 308"/>
                <a:gd name="T28" fmla="*/ 2147483647 w 534"/>
                <a:gd name="T29" fmla="*/ 2147483647 h 308"/>
                <a:gd name="T30" fmla="*/ 2147483647 w 534"/>
                <a:gd name="T31" fmla="*/ 2147483647 h 308"/>
                <a:gd name="T32" fmla="*/ 2147483647 w 534"/>
                <a:gd name="T33" fmla="*/ 2147483647 h 308"/>
                <a:gd name="T34" fmla="*/ 2147483647 w 534"/>
                <a:gd name="T35" fmla="*/ 2147483647 h 308"/>
                <a:gd name="T36" fmla="*/ 0 w 534"/>
                <a:gd name="T37" fmla="*/ 2147483647 h 308"/>
                <a:gd name="T38" fmla="*/ 2147483647 w 534"/>
                <a:gd name="T39" fmla="*/ 2147483647 h 308"/>
                <a:gd name="T40" fmla="*/ 2147483647 w 534"/>
                <a:gd name="T41" fmla="*/ 2147483647 h 308"/>
                <a:gd name="T42" fmla="*/ 2147483647 w 534"/>
                <a:gd name="T43" fmla="*/ 2147483647 h 308"/>
                <a:gd name="T44" fmla="*/ 2147483647 w 534"/>
                <a:gd name="T45" fmla="*/ 2147483647 h 308"/>
                <a:gd name="T46" fmla="*/ 2147483647 w 534"/>
                <a:gd name="T47" fmla="*/ 2147483647 h 308"/>
                <a:gd name="T48" fmla="*/ 2147483647 w 534"/>
                <a:gd name="T49" fmla="*/ 2147483647 h 308"/>
                <a:gd name="T50" fmla="*/ 2147483647 w 534"/>
                <a:gd name="T51" fmla="*/ 2147483647 h 308"/>
                <a:gd name="T52" fmla="*/ 2147483647 w 534"/>
                <a:gd name="T53" fmla="*/ 2147483647 h 30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34" h="308">
                  <a:moveTo>
                    <a:pt x="534" y="0"/>
                  </a:moveTo>
                  <a:lnTo>
                    <a:pt x="501" y="7"/>
                  </a:lnTo>
                  <a:lnTo>
                    <a:pt x="466" y="15"/>
                  </a:lnTo>
                  <a:lnTo>
                    <a:pt x="430" y="26"/>
                  </a:lnTo>
                  <a:lnTo>
                    <a:pt x="393" y="39"/>
                  </a:lnTo>
                  <a:lnTo>
                    <a:pt x="355" y="54"/>
                  </a:lnTo>
                  <a:lnTo>
                    <a:pt x="317" y="71"/>
                  </a:lnTo>
                  <a:lnTo>
                    <a:pt x="279" y="90"/>
                  </a:lnTo>
                  <a:lnTo>
                    <a:pt x="242" y="110"/>
                  </a:lnTo>
                  <a:lnTo>
                    <a:pt x="204" y="132"/>
                  </a:lnTo>
                  <a:lnTo>
                    <a:pt x="169" y="154"/>
                  </a:lnTo>
                  <a:lnTo>
                    <a:pt x="134" y="178"/>
                  </a:lnTo>
                  <a:lnTo>
                    <a:pt x="102" y="202"/>
                  </a:lnTo>
                  <a:lnTo>
                    <a:pt x="73" y="228"/>
                  </a:lnTo>
                  <a:lnTo>
                    <a:pt x="45" y="254"/>
                  </a:lnTo>
                  <a:lnTo>
                    <a:pt x="33" y="267"/>
                  </a:lnTo>
                  <a:lnTo>
                    <a:pt x="21" y="281"/>
                  </a:lnTo>
                  <a:lnTo>
                    <a:pt x="10" y="295"/>
                  </a:lnTo>
                  <a:lnTo>
                    <a:pt x="0" y="308"/>
                  </a:lnTo>
                  <a:lnTo>
                    <a:pt x="4" y="306"/>
                  </a:lnTo>
                  <a:lnTo>
                    <a:pt x="10" y="304"/>
                  </a:lnTo>
                  <a:lnTo>
                    <a:pt x="14" y="302"/>
                  </a:lnTo>
                  <a:lnTo>
                    <a:pt x="20" y="301"/>
                  </a:lnTo>
                  <a:lnTo>
                    <a:pt x="24" y="298"/>
                  </a:lnTo>
                  <a:lnTo>
                    <a:pt x="30" y="296"/>
                  </a:lnTo>
                  <a:lnTo>
                    <a:pt x="34" y="294"/>
                  </a:lnTo>
                  <a:lnTo>
                    <a:pt x="40" y="292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09">
              <a:extLst>
                <a:ext uri="{FF2B5EF4-FFF2-40B4-BE49-F238E27FC236}">
                  <a16:creationId xmlns:a16="http://schemas.microsoft.com/office/drawing/2014/main" id="{B94A9F50-BA9D-49B6-9BF9-8FA7AC293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3" y="3941763"/>
              <a:ext cx="57150" cy="41275"/>
            </a:xfrm>
            <a:custGeom>
              <a:avLst/>
              <a:gdLst>
                <a:gd name="T0" fmla="*/ 2147483647 w 217"/>
                <a:gd name="T1" fmla="*/ 2147483647 h 156"/>
                <a:gd name="T2" fmla="*/ 2147483647 w 217"/>
                <a:gd name="T3" fmla="*/ 2147483647 h 156"/>
                <a:gd name="T4" fmla="*/ 2147483647 w 217"/>
                <a:gd name="T5" fmla="*/ 2147483647 h 156"/>
                <a:gd name="T6" fmla="*/ 2147483647 w 217"/>
                <a:gd name="T7" fmla="*/ 2147483647 h 156"/>
                <a:gd name="T8" fmla="*/ 2147483647 w 217"/>
                <a:gd name="T9" fmla="*/ 2147483647 h 156"/>
                <a:gd name="T10" fmla="*/ 2147483647 w 217"/>
                <a:gd name="T11" fmla="*/ 2147483647 h 156"/>
                <a:gd name="T12" fmla="*/ 2147483647 w 217"/>
                <a:gd name="T13" fmla="*/ 2147483647 h 156"/>
                <a:gd name="T14" fmla="*/ 2147483647 w 217"/>
                <a:gd name="T15" fmla="*/ 2147483647 h 156"/>
                <a:gd name="T16" fmla="*/ 2147483647 w 217"/>
                <a:gd name="T17" fmla="*/ 2147483647 h 156"/>
                <a:gd name="T18" fmla="*/ 2147483647 w 217"/>
                <a:gd name="T19" fmla="*/ 2147483647 h 156"/>
                <a:gd name="T20" fmla="*/ 2147483647 w 217"/>
                <a:gd name="T21" fmla="*/ 2147483647 h 156"/>
                <a:gd name="T22" fmla="*/ 2147483647 w 217"/>
                <a:gd name="T23" fmla="*/ 2147483647 h 156"/>
                <a:gd name="T24" fmla="*/ 2147483647 w 217"/>
                <a:gd name="T25" fmla="*/ 2147483647 h 156"/>
                <a:gd name="T26" fmla="*/ 2147483647 w 217"/>
                <a:gd name="T27" fmla="*/ 2147483647 h 156"/>
                <a:gd name="T28" fmla="*/ 2147483647 w 217"/>
                <a:gd name="T29" fmla="*/ 2147483647 h 156"/>
                <a:gd name="T30" fmla="*/ 2147483647 w 217"/>
                <a:gd name="T31" fmla="*/ 2147483647 h 156"/>
                <a:gd name="T32" fmla="*/ 2147483647 w 217"/>
                <a:gd name="T33" fmla="*/ 2147483647 h 156"/>
                <a:gd name="T34" fmla="*/ 2147483647 w 217"/>
                <a:gd name="T35" fmla="*/ 2147483647 h 156"/>
                <a:gd name="T36" fmla="*/ 2147483647 w 217"/>
                <a:gd name="T37" fmla="*/ 2147483647 h 156"/>
                <a:gd name="T38" fmla="*/ 2147483647 w 217"/>
                <a:gd name="T39" fmla="*/ 2147483647 h 156"/>
                <a:gd name="T40" fmla="*/ 2147483647 w 217"/>
                <a:gd name="T41" fmla="*/ 2147483647 h 156"/>
                <a:gd name="T42" fmla="*/ 2147483647 w 217"/>
                <a:gd name="T43" fmla="*/ 2147483647 h 156"/>
                <a:gd name="T44" fmla="*/ 0 w 217"/>
                <a:gd name="T45" fmla="*/ 0 h 1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7" h="156">
                  <a:moveTo>
                    <a:pt x="174" y="132"/>
                  </a:moveTo>
                  <a:lnTo>
                    <a:pt x="180" y="135"/>
                  </a:lnTo>
                  <a:lnTo>
                    <a:pt x="184" y="138"/>
                  </a:lnTo>
                  <a:lnTo>
                    <a:pt x="190" y="142"/>
                  </a:lnTo>
                  <a:lnTo>
                    <a:pt x="195" y="145"/>
                  </a:lnTo>
                  <a:lnTo>
                    <a:pt x="201" y="148"/>
                  </a:lnTo>
                  <a:lnTo>
                    <a:pt x="206" y="151"/>
                  </a:lnTo>
                  <a:lnTo>
                    <a:pt x="212" y="154"/>
                  </a:lnTo>
                  <a:lnTo>
                    <a:pt x="217" y="156"/>
                  </a:lnTo>
                  <a:lnTo>
                    <a:pt x="209" y="143"/>
                  </a:lnTo>
                  <a:lnTo>
                    <a:pt x="200" y="130"/>
                  </a:lnTo>
                  <a:lnTo>
                    <a:pt x="187" y="116"/>
                  </a:lnTo>
                  <a:lnTo>
                    <a:pt x="174" y="103"/>
                  </a:lnTo>
                  <a:lnTo>
                    <a:pt x="160" y="91"/>
                  </a:lnTo>
                  <a:lnTo>
                    <a:pt x="144" y="78"/>
                  </a:lnTo>
                  <a:lnTo>
                    <a:pt x="128" y="66"/>
                  </a:lnTo>
                  <a:lnTo>
                    <a:pt x="111" y="55"/>
                  </a:lnTo>
                  <a:lnTo>
                    <a:pt x="78" y="35"/>
                  </a:lnTo>
                  <a:lnTo>
                    <a:pt x="47" y="18"/>
                  </a:lnTo>
                  <a:lnTo>
                    <a:pt x="33" y="11"/>
                  </a:lnTo>
                  <a:lnTo>
                    <a:pt x="20" y="6"/>
                  </a:lnTo>
                  <a:lnTo>
                    <a:pt x="9" y="3"/>
                  </a:lnTo>
                  <a:lnTo>
                    <a:pt x="0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10">
              <a:extLst>
                <a:ext uri="{FF2B5EF4-FFF2-40B4-BE49-F238E27FC236}">
                  <a16:creationId xmlns:a16="http://schemas.microsoft.com/office/drawing/2014/main" id="{87E6154B-976F-474F-B909-331E5E018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913" y="3941763"/>
              <a:ext cx="31750" cy="61912"/>
            </a:xfrm>
            <a:custGeom>
              <a:avLst/>
              <a:gdLst>
                <a:gd name="T0" fmla="*/ 2147483647 w 117"/>
                <a:gd name="T1" fmla="*/ 2147483647 h 233"/>
                <a:gd name="T2" fmla="*/ 2147483647 w 117"/>
                <a:gd name="T3" fmla="*/ 2147483647 h 233"/>
                <a:gd name="T4" fmla="*/ 2147483647 w 117"/>
                <a:gd name="T5" fmla="*/ 2147483647 h 233"/>
                <a:gd name="T6" fmla="*/ 2147483647 w 117"/>
                <a:gd name="T7" fmla="*/ 2147483647 h 233"/>
                <a:gd name="T8" fmla="*/ 2147483647 w 117"/>
                <a:gd name="T9" fmla="*/ 2147483647 h 233"/>
                <a:gd name="T10" fmla="*/ 2147483647 w 117"/>
                <a:gd name="T11" fmla="*/ 2147483647 h 233"/>
                <a:gd name="T12" fmla="*/ 2147483647 w 117"/>
                <a:gd name="T13" fmla="*/ 2147483647 h 233"/>
                <a:gd name="T14" fmla="*/ 2147483647 w 117"/>
                <a:gd name="T15" fmla="*/ 2147483647 h 233"/>
                <a:gd name="T16" fmla="*/ 2147483647 w 117"/>
                <a:gd name="T17" fmla="*/ 2147483647 h 233"/>
                <a:gd name="T18" fmla="*/ 2147483647 w 117"/>
                <a:gd name="T19" fmla="*/ 2147483647 h 233"/>
                <a:gd name="T20" fmla="*/ 0 w 117"/>
                <a:gd name="T21" fmla="*/ 0 h 2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7" h="233">
                  <a:moveTo>
                    <a:pt x="117" y="233"/>
                  </a:moveTo>
                  <a:lnTo>
                    <a:pt x="112" y="218"/>
                  </a:lnTo>
                  <a:lnTo>
                    <a:pt x="108" y="203"/>
                  </a:lnTo>
                  <a:lnTo>
                    <a:pt x="102" y="187"/>
                  </a:lnTo>
                  <a:lnTo>
                    <a:pt x="97" y="173"/>
                  </a:lnTo>
                  <a:lnTo>
                    <a:pt x="83" y="143"/>
                  </a:lnTo>
                  <a:lnTo>
                    <a:pt x="67" y="114"/>
                  </a:lnTo>
                  <a:lnTo>
                    <a:pt x="51" y="87"/>
                  </a:lnTo>
                  <a:lnTo>
                    <a:pt x="33" y="58"/>
                  </a:lnTo>
                  <a:lnTo>
                    <a:pt x="16" y="29"/>
                  </a:lnTo>
                  <a:lnTo>
                    <a:pt x="0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11">
              <a:extLst>
                <a:ext uri="{FF2B5EF4-FFF2-40B4-BE49-F238E27FC236}">
                  <a16:creationId xmlns:a16="http://schemas.microsoft.com/office/drawing/2014/main" id="{9995C9FD-ADF5-4B0D-9798-AFB9C7BE8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350" y="3949700"/>
              <a:ext cx="28575" cy="69850"/>
            </a:xfrm>
            <a:custGeom>
              <a:avLst/>
              <a:gdLst>
                <a:gd name="T0" fmla="*/ 2147483647 w 107"/>
                <a:gd name="T1" fmla="*/ 2147483647 h 262"/>
                <a:gd name="T2" fmla="*/ 2147483647 w 107"/>
                <a:gd name="T3" fmla="*/ 2147483647 h 262"/>
                <a:gd name="T4" fmla="*/ 0 w 107"/>
                <a:gd name="T5" fmla="*/ 2147483647 h 262"/>
                <a:gd name="T6" fmla="*/ 2147483647 w 107"/>
                <a:gd name="T7" fmla="*/ 2147483647 h 262"/>
                <a:gd name="T8" fmla="*/ 2147483647 w 107"/>
                <a:gd name="T9" fmla="*/ 2147483647 h 262"/>
                <a:gd name="T10" fmla="*/ 2147483647 w 107"/>
                <a:gd name="T11" fmla="*/ 2147483647 h 262"/>
                <a:gd name="T12" fmla="*/ 2147483647 w 107"/>
                <a:gd name="T13" fmla="*/ 2147483647 h 262"/>
                <a:gd name="T14" fmla="*/ 2147483647 w 107"/>
                <a:gd name="T15" fmla="*/ 2147483647 h 262"/>
                <a:gd name="T16" fmla="*/ 2147483647 w 107"/>
                <a:gd name="T17" fmla="*/ 2147483647 h 262"/>
                <a:gd name="T18" fmla="*/ 2147483647 w 107"/>
                <a:gd name="T19" fmla="*/ 2147483647 h 262"/>
                <a:gd name="T20" fmla="*/ 2147483647 w 107"/>
                <a:gd name="T21" fmla="*/ 2147483647 h 262"/>
                <a:gd name="T22" fmla="*/ 2147483647 w 107"/>
                <a:gd name="T23" fmla="*/ 2147483647 h 262"/>
                <a:gd name="T24" fmla="*/ 2147483647 w 107"/>
                <a:gd name="T25" fmla="*/ 2147483647 h 262"/>
                <a:gd name="T26" fmla="*/ 2147483647 w 107"/>
                <a:gd name="T27" fmla="*/ 2147483647 h 262"/>
                <a:gd name="T28" fmla="*/ 2147483647 w 107"/>
                <a:gd name="T29" fmla="*/ 2147483647 h 262"/>
                <a:gd name="T30" fmla="*/ 2147483647 w 107"/>
                <a:gd name="T31" fmla="*/ 2147483647 h 262"/>
                <a:gd name="T32" fmla="*/ 2147483647 w 107"/>
                <a:gd name="T33" fmla="*/ 0 h 2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" h="262">
                  <a:moveTo>
                    <a:pt x="6" y="262"/>
                  </a:moveTo>
                  <a:lnTo>
                    <a:pt x="2" y="244"/>
                  </a:lnTo>
                  <a:lnTo>
                    <a:pt x="0" y="227"/>
                  </a:lnTo>
                  <a:lnTo>
                    <a:pt x="1" y="209"/>
                  </a:lnTo>
                  <a:lnTo>
                    <a:pt x="2" y="191"/>
                  </a:lnTo>
                  <a:lnTo>
                    <a:pt x="6" y="173"/>
                  </a:lnTo>
                  <a:lnTo>
                    <a:pt x="10" y="155"/>
                  </a:lnTo>
                  <a:lnTo>
                    <a:pt x="16" y="136"/>
                  </a:lnTo>
                  <a:lnTo>
                    <a:pt x="22" y="118"/>
                  </a:lnTo>
                  <a:lnTo>
                    <a:pt x="30" y="102"/>
                  </a:lnTo>
                  <a:lnTo>
                    <a:pt x="39" y="84"/>
                  </a:lnTo>
                  <a:lnTo>
                    <a:pt x="49" y="69"/>
                  </a:lnTo>
                  <a:lnTo>
                    <a:pt x="60" y="53"/>
                  </a:lnTo>
                  <a:lnTo>
                    <a:pt x="71" y="38"/>
                  </a:lnTo>
                  <a:lnTo>
                    <a:pt x="83" y="25"/>
                  </a:lnTo>
                  <a:lnTo>
                    <a:pt x="95" y="11"/>
                  </a:lnTo>
                  <a:lnTo>
                    <a:pt x="107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12">
              <a:extLst>
                <a:ext uri="{FF2B5EF4-FFF2-40B4-BE49-F238E27FC236}">
                  <a16:creationId xmlns:a16="http://schemas.microsoft.com/office/drawing/2014/main" id="{06C24987-8C98-4EA0-9A4D-7AEAABEE8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975" y="3922713"/>
              <a:ext cx="112713" cy="46037"/>
            </a:xfrm>
            <a:custGeom>
              <a:avLst/>
              <a:gdLst>
                <a:gd name="T0" fmla="*/ 2147483647 w 425"/>
                <a:gd name="T1" fmla="*/ 2147483647 h 174"/>
                <a:gd name="T2" fmla="*/ 2147483647 w 425"/>
                <a:gd name="T3" fmla="*/ 2147483647 h 174"/>
                <a:gd name="T4" fmla="*/ 2147483647 w 425"/>
                <a:gd name="T5" fmla="*/ 2147483647 h 174"/>
                <a:gd name="T6" fmla="*/ 0 w 425"/>
                <a:gd name="T7" fmla="*/ 2147483647 h 174"/>
                <a:gd name="T8" fmla="*/ 2147483647 w 425"/>
                <a:gd name="T9" fmla="*/ 2147483647 h 174"/>
                <a:gd name="T10" fmla="*/ 2147483647 w 425"/>
                <a:gd name="T11" fmla="*/ 2147483647 h 174"/>
                <a:gd name="T12" fmla="*/ 2147483647 w 425"/>
                <a:gd name="T13" fmla="*/ 2147483647 h 174"/>
                <a:gd name="T14" fmla="*/ 2147483647 w 425"/>
                <a:gd name="T15" fmla="*/ 2147483647 h 174"/>
                <a:gd name="T16" fmla="*/ 2147483647 w 425"/>
                <a:gd name="T17" fmla="*/ 2147483647 h 174"/>
                <a:gd name="T18" fmla="*/ 2147483647 w 425"/>
                <a:gd name="T19" fmla="*/ 2147483647 h 174"/>
                <a:gd name="T20" fmla="*/ 2147483647 w 425"/>
                <a:gd name="T21" fmla="*/ 2147483647 h 174"/>
                <a:gd name="T22" fmla="*/ 2147483647 w 425"/>
                <a:gd name="T23" fmla="*/ 2147483647 h 174"/>
                <a:gd name="T24" fmla="*/ 2147483647 w 425"/>
                <a:gd name="T25" fmla="*/ 2147483647 h 174"/>
                <a:gd name="T26" fmla="*/ 2147483647 w 425"/>
                <a:gd name="T27" fmla="*/ 2147483647 h 174"/>
                <a:gd name="T28" fmla="*/ 2147483647 w 425"/>
                <a:gd name="T29" fmla="*/ 2147483647 h 174"/>
                <a:gd name="T30" fmla="*/ 2147483647 w 425"/>
                <a:gd name="T31" fmla="*/ 2147483647 h 174"/>
                <a:gd name="T32" fmla="*/ 2147483647 w 425"/>
                <a:gd name="T33" fmla="*/ 2147483647 h 174"/>
                <a:gd name="T34" fmla="*/ 2147483647 w 425"/>
                <a:gd name="T35" fmla="*/ 2147483647 h 174"/>
                <a:gd name="T36" fmla="*/ 2147483647 w 425"/>
                <a:gd name="T37" fmla="*/ 2147483647 h 174"/>
                <a:gd name="T38" fmla="*/ 2147483647 w 425"/>
                <a:gd name="T39" fmla="*/ 0 h 174"/>
                <a:gd name="T40" fmla="*/ 2147483647 w 425"/>
                <a:gd name="T41" fmla="*/ 0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25" h="174">
                  <a:moveTo>
                    <a:pt x="3" y="174"/>
                  </a:moveTo>
                  <a:lnTo>
                    <a:pt x="1" y="172"/>
                  </a:lnTo>
                  <a:lnTo>
                    <a:pt x="1" y="171"/>
                  </a:lnTo>
                  <a:lnTo>
                    <a:pt x="0" y="169"/>
                  </a:lnTo>
                  <a:lnTo>
                    <a:pt x="1" y="165"/>
                  </a:lnTo>
                  <a:lnTo>
                    <a:pt x="4" y="160"/>
                  </a:lnTo>
                  <a:lnTo>
                    <a:pt x="11" y="153"/>
                  </a:lnTo>
                  <a:lnTo>
                    <a:pt x="29" y="139"/>
                  </a:lnTo>
                  <a:lnTo>
                    <a:pt x="55" y="122"/>
                  </a:lnTo>
                  <a:lnTo>
                    <a:pt x="83" y="105"/>
                  </a:lnTo>
                  <a:lnTo>
                    <a:pt x="114" y="88"/>
                  </a:lnTo>
                  <a:lnTo>
                    <a:pt x="144" y="73"/>
                  </a:lnTo>
                  <a:lnTo>
                    <a:pt x="171" y="59"/>
                  </a:lnTo>
                  <a:lnTo>
                    <a:pt x="202" y="46"/>
                  </a:lnTo>
                  <a:lnTo>
                    <a:pt x="232" y="34"/>
                  </a:lnTo>
                  <a:lnTo>
                    <a:pt x="263" y="24"/>
                  </a:lnTo>
                  <a:lnTo>
                    <a:pt x="294" y="15"/>
                  </a:lnTo>
                  <a:lnTo>
                    <a:pt x="326" y="7"/>
                  </a:lnTo>
                  <a:lnTo>
                    <a:pt x="358" y="3"/>
                  </a:lnTo>
                  <a:lnTo>
                    <a:pt x="391" y="0"/>
                  </a:lnTo>
                  <a:lnTo>
                    <a:pt x="425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13">
              <a:extLst>
                <a:ext uri="{FF2B5EF4-FFF2-40B4-BE49-F238E27FC236}">
                  <a16:creationId xmlns:a16="http://schemas.microsoft.com/office/drawing/2014/main" id="{33D55180-131B-41E7-82B5-AF0E08727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25" y="4333875"/>
              <a:ext cx="15875" cy="50800"/>
            </a:xfrm>
            <a:custGeom>
              <a:avLst/>
              <a:gdLst>
                <a:gd name="T0" fmla="*/ 0 w 58"/>
                <a:gd name="T1" fmla="*/ 0 h 189"/>
                <a:gd name="T2" fmla="*/ 2147483647 w 58"/>
                <a:gd name="T3" fmla="*/ 2147483647 h 189"/>
                <a:gd name="T4" fmla="*/ 2147483647 w 58"/>
                <a:gd name="T5" fmla="*/ 2147483647 h 189"/>
                <a:gd name="T6" fmla="*/ 2147483647 w 58"/>
                <a:gd name="T7" fmla="*/ 2147483647 h 189"/>
                <a:gd name="T8" fmla="*/ 2147483647 w 58"/>
                <a:gd name="T9" fmla="*/ 2147483647 h 189"/>
                <a:gd name="T10" fmla="*/ 2147483647 w 58"/>
                <a:gd name="T11" fmla="*/ 2147483647 h 189"/>
                <a:gd name="T12" fmla="*/ 2147483647 w 58"/>
                <a:gd name="T13" fmla="*/ 2147483647 h 189"/>
                <a:gd name="T14" fmla="*/ 2147483647 w 58"/>
                <a:gd name="T15" fmla="*/ 2147483647 h 189"/>
                <a:gd name="T16" fmla="*/ 2147483647 w 58"/>
                <a:gd name="T17" fmla="*/ 2147483647 h 1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189">
                  <a:moveTo>
                    <a:pt x="0" y="0"/>
                  </a:moveTo>
                  <a:lnTo>
                    <a:pt x="3" y="24"/>
                  </a:lnTo>
                  <a:lnTo>
                    <a:pt x="9" y="52"/>
                  </a:lnTo>
                  <a:lnTo>
                    <a:pt x="16" y="80"/>
                  </a:lnTo>
                  <a:lnTo>
                    <a:pt x="24" y="109"/>
                  </a:lnTo>
                  <a:lnTo>
                    <a:pt x="33" y="136"/>
                  </a:lnTo>
                  <a:lnTo>
                    <a:pt x="42" y="159"/>
                  </a:lnTo>
                  <a:lnTo>
                    <a:pt x="51" y="177"/>
                  </a:lnTo>
                  <a:lnTo>
                    <a:pt x="58" y="189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14">
              <a:extLst>
                <a:ext uri="{FF2B5EF4-FFF2-40B4-BE49-F238E27FC236}">
                  <a16:creationId xmlns:a16="http://schemas.microsoft.com/office/drawing/2014/main" id="{2A56DDE6-FA3B-4924-82FE-2F0058E55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688" y="4333875"/>
              <a:ext cx="68263" cy="26987"/>
            </a:xfrm>
            <a:custGeom>
              <a:avLst/>
              <a:gdLst>
                <a:gd name="T0" fmla="*/ 0 w 261"/>
                <a:gd name="T1" fmla="*/ 2147483647 h 101"/>
                <a:gd name="T2" fmla="*/ 2147483647 w 261"/>
                <a:gd name="T3" fmla="*/ 2147483647 h 101"/>
                <a:gd name="T4" fmla="*/ 2147483647 w 261"/>
                <a:gd name="T5" fmla="*/ 2147483647 h 101"/>
                <a:gd name="T6" fmla="*/ 2147483647 w 261"/>
                <a:gd name="T7" fmla="*/ 2147483647 h 101"/>
                <a:gd name="T8" fmla="*/ 2147483647 w 261"/>
                <a:gd name="T9" fmla="*/ 2147483647 h 101"/>
                <a:gd name="T10" fmla="*/ 2147483647 w 261"/>
                <a:gd name="T11" fmla="*/ 2147483647 h 101"/>
                <a:gd name="T12" fmla="*/ 2147483647 w 261"/>
                <a:gd name="T13" fmla="*/ 2147483647 h 101"/>
                <a:gd name="T14" fmla="*/ 2147483647 w 261"/>
                <a:gd name="T15" fmla="*/ 2147483647 h 101"/>
                <a:gd name="T16" fmla="*/ 2147483647 w 261"/>
                <a:gd name="T17" fmla="*/ 2147483647 h 101"/>
                <a:gd name="T18" fmla="*/ 2147483647 w 261"/>
                <a:gd name="T19" fmla="*/ 2147483647 h 101"/>
                <a:gd name="T20" fmla="*/ 2147483647 w 261"/>
                <a:gd name="T21" fmla="*/ 2147483647 h 101"/>
                <a:gd name="T22" fmla="*/ 2147483647 w 261"/>
                <a:gd name="T23" fmla="*/ 2147483647 h 101"/>
                <a:gd name="T24" fmla="*/ 2147483647 w 261"/>
                <a:gd name="T25" fmla="*/ 2147483647 h 101"/>
                <a:gd name="T26" fmla="*/ 2147483647 w 261"/>
                <a:gd name="T27" fmla="*/ 2147483647 h 101"/>
                <a:gd name="T28" fmla="*/ 2147483647 w 261"/>
                <a:gd name="T29" fmla="*/ 0 h 1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1" h="101">
                  <a:moveTo>
                    <a:pt x="0" y="101"/>
                  </a:moveTo>
                  <a:lnTo>
                    <a:pt x="16" y="100"/>
                  </a:lnTo>
                  <a:lnTo>
                    <a:pt x="34" y="97"/>
                  </a:lnTo>
                  <a:lnTo>
                    <a:pt x="50" y="95"/>
                  </a:lnTo>
                  <a:lnTo>
                    <a:pt x="69" y="90"/>
                  </a:lnTo>
                  <a:lnTo>
                    <a:pt x="105" y="80"/>
                  </a:lnTo>
                  <a:lnTo>
                    <a:pt x="141" y="69"/>
                  </a:lnTo>
                  <a:lnTo>
                    <a:pt x="159" y="62"/>
                  </a:lnTo>
                  <a:lnTo>
                    <a:pt x="175" y="55"/>
                  </a:lnTo>
                  <a:lnTo>
                    <a:pt x="192" y="46"/>
                  </a:lnTo>
                  <a:lnTo>
                    <a:pt x="208" y="38"/>
                  </a:lnTo>
                  <a:lnTo>
                    <a:pt x="223" y="30"/>
                  </a:lnTo>
                  <a:lnTo>
                    <a:pt x="237" y="20"/>
                  </a:lnTo>
                  <a:lnTo>
                    <a:pt x="250" y="10"/>
                  </a:lnTo>
                  <a:lnTo>
                    <a:pt x="261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15">
              <a:extLst>
                <a:ext uri="{FF2B5EF4-FFF2-40B4-BE49-F238E27FC236}">
                  <a16:creationId xmlns:a16="http://schemas.microsoft.com/office/drawing/2014/main" id="{117119C2-CF49-4716-AC62-59BD0493A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8" y="4330700"/>
              <a:ext cx="49213" cy="50800"/>
            </a:xfrm>
            <a:custGeom>
              <a:avLst/>
              <a:gdLst>
                <a:gd name="T0" fmla="*/ 2147483647 w 189"/>
                <a:gd name="T1" fmla="*/ 2147483647 h 189"/>
                <a:gd name="T2" fmla="*/ 2147483647 w 189"/>
                <a:gd name="T3" fmla="*/ 2147483647 h 189"/>
                <a:gd name="T4" fmla="*/ 2147483647 w 189"/>
                <a:gd name="T5" fmla="*/ 2147483647 h 189"/>
                <a:gd name="T6" fmla="*/ 2147483647 w 189"/>
                <a:gd name="T7" fmla="*/ 2147483647 h 189"/>
                <a:gd name="T8" fmla="*/ 2147483647 w 189"/>
                <a:gd name="T9" fmla="*/ 2147483647 h 189"/>
                <a:gd name="T10" fmla="*/ 2147483647 w 189"/>
                <a:gd name="T11" fmla="*/ 2147483647 h 189"/>
                <a:gd name="T12" fmla="*/ 2147483647 w 189"/>
                <a:gd name="T13" fmla="*/ 2147483647 h 189"/>
                <a:gd name="T14" fmla="*/ 2147483647 w 189"/>
                <a:gd name="T15" fmla="*/ 2147483647 h 189"/>
                <a:gd name="T16" fmla="*/ 2147483647 w 189"/>
                <a:gd name="T17" fmla="*/ 2147483647 h 189"/>
                <a:gd name="T18" fmla="*/ 2147483647 w 189"/>
                <a:gd name="T19" fmla="*/ 2147483647 h 189"/>
                <a:gd name="T20" fmla="*/ 2147483647 w 189"/>
                <a:gd name="T21" fmla="*/ 2147483647 h 189"/>
                <a:gd name="T22" fmla="*/ 2147483647 w 189"/>
                <a:gd name="T23" fmla="*/ 2147483647 h 189"/>
                <a:gd name="T24" fmla="*/ 2147483647 w 189"/>
                <a:gd name="T25" fmla="*/ 2147483647 h 189"/>
                <a:gd name="T26" fmla="*/ 2147483647 w 189"/>
                <a:gd name="T27" fmla="*/ 2147483647 h 189"/>
                <a:gd name="T28" fmla="*/ 0 w 189"/>
                <a:gd name="T29" fmla="*/ 0 h 1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9" h="189">
                  <a:moveTo>
                    <a:pt x="189" y="189"/>
                  </a:moveTo>
                  <a:lnTo>
                    <a:pt x="172" y="186"/>
                  </a:lnTo>
                  <a:lnTo>
                    <a:pt x="156" y="180"/>
                  </a:lnTo>
                  <a:lnTo>
                    <a:pt x="139" y="174"/>
                  </a:lnTo>
                  <a:lnTo>
                    <a:pt x="125" y="165"/>
                  </a:lnTo>
                  <a:lnTo>
                    <a:pt x="110" y="156"/>
                  </a:lnTo>
                  <a:lnTo>
                    <a:pt x="98" y="145"/>
                  </a:lnTo>
                  <a:lnTo>
                    <a:pt x="85" y="133"/>
                  </a:lnTo>
                  <a:lnTo>
                    <a:pt x="74" y="120"/>
                  </a:lnTo>
                  <a:lnTo>
                    <a:pt x="63" y="106"/>
                  </a:lnTo>
                  <a:lnTo>
                    <a:pt x="53" y="91"/>
                  </a:lnTo>
                  <a:lnTo>
                    <a:pt x="43" y="77"/>
                  </a:lnTo>
                  <a:lnTo>
                    <a:pt x="33" y="61"/>
                  </a:lnTo>
                  <a:lnTo>
                    <a:pt x="17" y="30"/>
                  </a:lnTo>
                  <a:lnTo>
                    <a:pt x="0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16">
              <a:extLst>
                <a:ext uri="{FF2B5EF4-FFF2-40B4-BE49-F238E27FC236}">
                  <a16:creationId xmlns:a16="http://schemas.microsoft.com/office/drawing/2014/main" id="{5FBF3458-239E-4DC5-B8D5-3764BE870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4292600"/>
              <a:ext cx="46038" cy="26987"/>
            </a:xfrm>
            <a:custGeom>
              <a:avLst/>
              <a:gdLst>
                <a:gd name="T0" fmla="*/ 0 w 174"/>
                <a:gd name="T1" fmla="*/ 2147483647 h 101"/>
                <a:gd name="T2" fmla="*/ 2147483647 w 174"/>
                <a:gd name="T3" fmla="*/ 2147483647 h 101"/>
                <a:gd name="T4" fmla="*/ 2147483647 w 174"/>
                <a:gd name="T5" fmla="*/ 2147483647 h 101"/>
                <a:gd name="T6" fmla="*/ 2147483647 w 174"/>
                <a:gd name="T7" fmla="*/ 2147483647 h 101"/>
                <a:gd name="T8" fmla="*/ 2147483647 w 174"/>
                <a:gd name="T9" fmla="*/ 2147483647 h 101"/>
                <a:gd name="T10" fmla="*/ 2147483647 w 174"/>
                <a:gd name="T11" fmla="*/ 2147483647 h 101"/>
                <a:gd name="T12" fmla="*/ 2147483647 w 174"/>
                <a:gd name="T13" fmla="*/ 2147483647 h 101"/>
                <a:gd name="T14" fmla="*/ 2147483647 w 174"/>
                <a:gd name="T15" fmla="*/ 2147483647 h 101"/>
                <a:gd name="T16" fmla="*/ 2147483647 w 174"/>
                <a:gd name="T17" fmla="*/ 0 h 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01">
                  <a:moveTo>
                    <a:pt x="0" y="101"/>
                  </a:moveTo>
                  <a:lnTo>
                    <a:pt x="22" y="91"/>
                  </a:lnTo>
                  <a:lnTo>
                    <a:pt x="45" y="80"/>
                  </a:lnTo>
                  <a:lnTo>
                    <a:pt x="68" y="68"/>
                  </a:lnTo>
                  <a:lnTo>
                    <a:pt x="90" y="56"/>
                  </a:lnTo>
                  <a:lnTo>
                    <a:pt x="111" y="43"/>
                  </a:lnTo>
                  <a:lnTo>
                    <a:pt x="134" y="30"/>
                  </a:lnTo>
                  <a:lnTo>
                    <a:pt x="153" y="15"/>
                  </a:lnTo>
                  <a:lnTo>
                    <a:pt x="174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17">
              <a:extLst>
                <a:ext uri="{FF2B5EF4-FFF2-40B4-BE49-F238E27FC236}">
                  <a16:creationId xmlns:a16="http://schemas.microsoft.com/office/drawing/2014/main" id="{CC94D640-B4D0-4A61-8D0B-2C7F1B60F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4750" y="3549650"/>
              <a:ext cx="31750" cy="111125"/>
            </a:xfrm>
            <a:custGeom>
              <a:avLst/>
              <a:gdLst>
                <a:gd name="T0" fmla="*/ 0 w 124"/>
                <a:gd name="T1" fmla="*/ 0 h 422"/>
                <a:gd name="T2" fmla="*/ 2147483647 w 124"/>
                <a:gd name="T3" fmla="*/ 2147483647 h 422"/>
                <a:gd name="T4" fmla="*/ 2147483647 w 124"/>
                <a:gd name="T5" fmla="*/ 2147483647 h 422"/>
                <a:gd name="T6" fmla="*/ 2147483647 w 124"/>
                <a:gd name="T7" fmla="*/ 2147483647 h 422"/>
                <a:gd name="T8" fmla="*/ 2147483647 w 124"/>
                <a:gd name="T9" fmla="*/ 2147483647 h 422"/>
                <a:gd name="T10" fmla="*/ 2147483647 w 124"/>
                <a:gd name="T11" fmla="*/ 2147483647 h 422"/>
                <a:gd name="T12" fmla="*/ 2147483647 w 124"/>
                <a:gd name="T13" fmla="*/ 2147483647 h 422"/>
                <a:gd name="T14" fmla="*/ 2147483647 w 124"/>
                <a:gd name="T15" fmla="*/ 2147483647 h 422"/>
                <a:gd name="T16" fmla="*/ 2147483647 w 124"/>
                <a:gd name="T17" fmla="*/ 2147483647 h 422"/>
                <a:gd name="T18" fmla="*/ 2147483647 w 124"/>
                <a:gd name="T19" fmla="*/ 2147483647 h 422"/>
                <a:gd name="T20" fmla="*/ 2147483647 w 124"/>
                <a:gd name="T21" fmla="*/ 2147483647 h 422"/>
                <a:gd name="T22" fmla="*/ 2147483647 w 124"/>
                <a:gd name="T23" fmla="*/ 2147483647 h 422"/>
                <a:gd name="T24" fmla="*/ 2147483647 w 124"/>
                <a:gd name="T25" fmla="*/ 2147483647 h 422"/>
                <a:gd name="T26" fmla="*/ 2147483647 w 124"/>
                <a:gd name="T27" fmla="*/ 2147483647 h 422"/>
                <a:gd name="T28" fmla="*/ 2147483647 w 124"/>
                <a:gd name="T29" fmla="*/ 2147483647 h 422"/>
                <a:gd name="T30" fmla="*/ 2147483647 w 124"/>
                <a:gd name="T31" fmla="*/ 2147483647 h 422"/>
                <a:gd name="T32" fmla="*/ 2147483647 w 124"/>
                <a:gd name="T33" fmla="*/ 2147483647 h 4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4" h="422">
                  <a:moveTo>
                    <a:pt x="0" y="0"/>
                  </a:moveTo>
                  <a:lnTo>
                    <a:pt x="19" y="20"/>
                  </a:lnTo>
                  <a:lnTo>
                    <a:pt x="37" y="42"/>
                  </a:lnTo>
                  <a:lnTo>
                    <a:pt x="52" y="65"/>
                  </a:lnTo>
                  <a:lnTo>
                    <a:pt x="66" y="90"/>
                  </a:lnTo>
                  <a:lnTo>
                    <a:pt x="79" y="115"/>
                  </a:lnTo>
                  <a:lnTo>
                    <a:pt x="90" y="142"/>
                  </a:lnTo>
                  <a:lnTo>
                    <a:pt x="100" y="169"/>
                  </a:lnTo>
                  <a:lnTo>
                    <a:pt x="107" y="197"/>
                  </a:lnTo>
                  <a:lnTo>
                    <a:pt x="114" y="225"/>
                  </a:lnTo>
                  <a:lnTo>
                    <a:pt x="118" y="254"/>
                  </a:lnTo>
                  <a:lnTo>
                    <a:pt x="122" y="283"/>
                  </a:lnTo>
                  <a:lnTo>
                    <a:pt x="124" y="312"/>
                  </a:lnTo>
                  <a:lnTo>
                    <a:pt x="124" y="339"/>
                  </a:lnTo>
                  <a:lnTo>
                    <a:pt x="123" y="368"/>
                  </a:lnTo>
                  <a:lnTo>
                    <a:pt x="120" y="396"/>
                  </a:lnTo>
                  <a:lnTo>
                    <a:pt x="116" y="422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18">
              <a:extLst>
                <a:ext uri="{FF2B5EF4-FFF2-40B4-BE49-F238E27FC236}">
                  <a16:creationId xmlns:a16="http://schemas.microsoft.com/office/drawing/2014/main" id="{8F923959-0258-4D89-82D5-92E97313C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3582988"/>
              <a:ext cx="46038" cy="77787"/>
            </a:xfrm>
            <a:custGeom>
              <a:avLst/>
              <a:gdLst>
                <a:gd name="T0" fmla="*/ 2147483647 w 175"/>
                <a:gd name="T1" fmla="*/ 0 h 290"/>
                <a:gd name="T2" fmla="*/ 2147483647 w 175"/>
                <a:gd name="T3" fmla="*/ 2147483647 h 290"/>
                <a:gd name="T4" fmla="*/ 2147483647 w 175"/>
                <a:gd name="T5" fmla="*/ 2147483647 h 290"/>
                <a:gd name="T6" fmla="*/ 2147483647 w 175"/>
                <a:gd name="T7" fmla="*/ 2147483647 h 290"/>
                <a:gd name="T8" fmla="*/ 2147483647 w 175"/>
                <a:gd name="T9" fmla="*/ 2147483647 h 290"/>
                <a:gd name="T10" fmla="*/ 2147483647 w 175"/>
                <a:gd name="T11" fmla="*/ 2147483647 h 290"/>
                <a:gd name="T12" fmla="*/ 2147483647 w 175"/>
                <a:gd name="T13" fmla="*/ 2147483647 h 290"/>
                <a:gd name="T14" fmla="*/ 2147483647 w 175"/>
                <a:gd name="T15" fmla="*/ 2147483647 h 290"/>
                <a:gd name="T16" fmla="*/ 0 w 175"/>
                <a:gd name="T17" fmla="*/ 2147483647 h 2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5" h="290">
                  <a:moveTo>
                    <a:pt x="175" y="0"/>
                  </a:moveTo>
                  <a:lnTo>
                    <a:pt x="151" y="33"/>
                  </a:lnTo>
                  <a:lnTo>
                    <a:pt x="128" y="69"/>
                  </a:lnTo>
                  <a:lnTo>
                    <a:pt x="104" y="110"/>
                  </a:lnTo>
                  <a:lnTo>
                    <a:pt x="81" y="151"/>
                  </a:lnTo>
                  <a:lnTo>
                    <a:pt x="59" y="192"/>
                  </a:lnTo>
                  <a:lnTo>
                    <a:pt x="37" y="229"/>
                  </a:lnTo>
                  <a:lnTo>
                    <a:pt x="17" y="262"/>
                  </a:lnTo>
                  <a:lnTo>
                    <a:pt x="0" y="29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19">
              <a:extLst>
                <a:ext uri="{FF2B5EF4-FFF2-40B4-BE49-F238E27FC236}">
                  <a16:creationId xmlns:a16="http://schemas.microsoft.com/office/drawing/2014/main" id="{B93D6B01-C3DE-4F4A-96B1-CF5E62943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725" y="3622675"/>
              <a:ext cx="73025" cy="49212"/>
            </a:xfrm>
            <a:custGeom>
              <a:avLst/>
              <a:gdLst>
                <a:gd name="T0" fmla="*/ 2147483647 w 277"/>
                <a:gd name="T1" fmla="*/ 0 h 189"/>
                <a:gd name="T2" fmla="*/ 2147483647 w 277"/>
                <a:gd name="T3" fmla="*/ 2147483647 h 189"/>
                <a:gd name="T4" fmla="*/ 2147483647 w 277"/>
                <a:gd name="T5" fmla="*/ 2147483647 h 189"/>
                <a:gd name="T6" fmla="*/ 2147483647 w 277"/>
                <a:gd name="T7" fmla="*/ 2147483647 h 189"/>
                <a:gd name="T8" fmla="*/ 2147483647 w 277"/>
                <a:gd name="T9" fmla="*/ 2147483647 h 189"/>
                <a:gd name="T10" fmla="*/ 2147483647 w 277"/>
                <a:gd name="T11" fmla="*/ 2147483647 h 189"/>
                <a:gd name="T12" fmla="*/ 2147483647 w 277"/>
                <a:gd name="T13" fmla="*/ 2147483647 h 189"/>
                <a:gd name="T14" fmla="*/ 2147483647 w 277"/>
                <a:gd name="T15" fmla="*/ 2147483647 h 189"/>
                <a:gd name="T16" fmla="*/ 2147483647 w 277"/>
                <a:gd name="T17" fmla="*/ 2147483647 h 189"/>
                <a:gd name="T18" fmla="*/ 2147483647 w 277"/>
                <a:gd name="T19" fmla="*/ 2147483647 h 189"/>
                <a:gd name="T20" fmla="*/ 2147483647 w 277"/>
                <a:gd name="T21" fmla="*/ 2147483647 h 189"/>
                <a:gd name="T22" fmla="*/ 2147483647 w 277"/>
                <a:gd name="T23" fmla="*/ 2147483647 h 189"/>
                <a:gd name="T24" fmla="*/ 2147483647 w 277"/>
                <a:gd name="T25" fmla="*/ 2147483647 h 189"/>
                <a:gd name="T26" fmla="*/ 2147483647 w 277"/>
                <a:gd name="T27" fmla="*/ 2147483647 h 189"/>
                <a:gd name="T28" fmla="*/ 0 w 277"/>
                <a:gd name="T29" fmla="*/ 2147483647 h 1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7" h="189">
                  <a:moveTo>
                    <a:pt x="277" y="0"/>
                  </a:moveTo>
                  <a:lnTo>
                    <a:pt x="260" y="10"/>
                  </a:lnTo>
                  <a:lnTo>
                    <a:pt x="243" y="22"/>
                  </a:lnTo>
                  <a:lnTo>
                    <a:pt x="227" y="36"/>
                  </a:lnTo>
                  <a:lnTo>
                    <a:pt x="210" y="50"/>
                  </a:lnTo>
                  <a:lnTo>
                    <a:pt x="179" y="79"/>
                  </a:lnTo>
                  <a:lnTo>
                    <a:pt x="146" y="107"/>
                  </a:lnTo>
                  <a:lnTo>
                    <a:pt x="131" y="121"/>
                  </a:lnTo>
                  <a:lnTo>
                    <a:pt x="113" y="134"/>
                  </a:lnTo>
                  <a:lnTo>
                    <a:pt x="96" y="147"/>
                  </a:lnTo>
                  <a:lnTo>
                    <a:pt x="79" y="158"/>
                  </a:lnTo>
                  <a:lnTo>
                    <a:pt x="60" y="168"/>
                  </a:lnTo>
                  <a:lnTo>
                    <a:pt x="41" y="177"/>
                  </a:lnTo>
                  <a:lnTo>
                    <a:pt x="21" y="184"/>
                  </a:lnTo>
                  <a:lnTo>
                    <a:pt x="0" y="189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20">
              <a:extLst>
                <a:ext uri="{FF2B5EF4-FFF2-40B4-BE49-F238E27FC236}">
                  <a16:creationId xmlns:a16="http://schemas.microsoft.com/office/drawing/2014/main" id="{7CB9051C-60AB-4D13-8E6A-4FE258CD6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963" y="3683000"/>
              <a:ext cx="96838" cy="6350"/>
            </a:xfrm>
            <a:custGeom>
              <a:avLst/>
              <a:gdLst>
                <a:gd name="T0" fmla="*/ 2147483647 w 364"/>
                <a:gd name="T1" fmla="*/ 0 h 21"/>
                <a:gd name="T2" fmla="*/ 2147483647 w 364"/>
                <a:gd name="T3" fmla="*/ 2147483647 h 21"/>
                <a:gd name="T4" fmla="*/ 2147483647 w 364"/>
                <a:gd name="T5" fmla="*/ 2147483647 h 21"/>
                <a:gd name="T6" fmla="*/ 2147483647 w 364"/>
                <a:gd name="T7" fmla="*/ 2147483647 h 21"/>
                <a:gd name="T8" fmla="*/ 2147483647 w 364"/>
                <a:gd name="T9" fmla="*/ 2147483647 h 21"/>
                <a:gd name="T10" fmla="*/ 2147483647 w 364"/>
                <a:gd name="T11" fmla="*/ 2147483647 h 21"/>
                <a:gd name="T12" fmla="*/ 2147483647 w 364"/>
                <a:gd name="T13" fmla="*/ 2147483647 h 21"/>
                <a:gd name="T14" fmla="*/ 2147483647 w 364"/>
                <a:gd name="T15" fmla="*/ 2147483647 h 21"/>
                <a:gd name="T16" fmla="*/ 2147483647 w 364"/>
                <a:gd name="T17" fmla="*/ 2147483647 h 21"/>
                <a:gd name="T18" fmla="*/ 2147483647 w 364"/>
                <a:gd name="T19" fmla="*/ 2147483647 h 21"/>
                <a:gd name="T20" fmla="*/ 2147483647 w 364"/>
                <a:gd name="T21" fmla="*/ 2147483647 h 21"/>
                <a:gd name="T22" fmla="*/ 2147483647 w 364"/>
                <a:gd name="T23" fmla="*/ 2147483647 h 21"/>
                <a:gd name="T24" fmla="*/ 0 w 364"/>
                <a:gd name="T25" fmla="*/ 2147483647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" h="21">
                  <a:moveTo>
                    <a:pt x="364" y="0"/>
                  </a:moveTo>
                  <a:lnTo>
                    <a:pt x="342" y="7"/>
                  </a:lnTo>
                  <a:lnTo>
                    <a:pt x="320" y="11"/>
                  </a:lnTo>
                  <a:lnTo>
                    <a:pt x="298" y="15"/>
                  </a:lnTo>
                  <a:lnTo>
                    <a:pt x="276" y="18"/>
                  </a:lnTo>
                  <a:lnTo>
                    <a:pt x="253" y="19"/>
                  </a:lnTo>
                  <a:lnTo>
                    <a:pt x="230" y="20"/>
                  </a:lnTo>
                  <a:lnTo>
                    <a:pt x="206" y="21"/>
                  </a:lnTo>
                  <a:lnTo>
                    <a:pt x="183" y="21"/>
                  </a:lnTo>
                  <a:lnTo>
                    <a:pt x="137" y="20"/>
                  </a:lnTo>
                  <a:lnTo>
                    <a:pt x="90" y="18"/>
                  </a:lnTo>
                  <a:lnTo>
                    <a:pt x="45" y="16"/>
                  </a:lnTo>
                  <a:lnTo>
                    <a:pt x="0" y="16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21">
              <a:extLst>
                <a:ext uri="{FF2B5EF4-FFF2-40B4-BE49-F238E27FC236}">
                  <a16:creationId xmlns:a16="http://schemas.microsoft.com/office/drawing/2014/main" id="{57502751-07C9-411E-96A8-411874576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0" y="3706813"/>
              <a:ext cx="98425" cy="38100"/>
            </a:xfrm>
            <a:custGeom>
              <a:avLst/>
              <a:gdLst>
                <a:gd name="T0" fmla="*/ 2147483647 w 374"/>
                <a:gd name="T1" fmla="*/ 2147483647 h 145"/>
                <a:gd name="T2" fmla="*/ 2147483647 w 374"/>
                <a:gd name="T3" fmla="*/ 2147483647 h 145"/>
                <a:gd name="T4" fmla="*/ 2147483647 w 374"/>
                <a:gd name="T5" fmla="*/ 2147483647 h 145"/>
                <a:gd name="T6" fmla="*/ 2147483647 w 374"/>
                <a:gd name="T7" fmla="*/ 2147483647 h 145"/>
                <a:gd name="T8" fmla="*/ 2147483647 w 374"/>
                <a:gd name="T9" fmla="*/ 2147483647 h 145"/>
                <a:gd name="T10" fmla="*/ 2147483647 w 374"/>
                <a:gd name="T11" fmla="*/ 2147483647 h 145"/>
                <a:gd name="T12" fmla="*/ 2147483647 w 374"/>
                <a:gd name="T13" fmla="*/ 2147483647 h 145"/>
                <a:gd name="T14" fmla="*/ 2147483647 w 374"/>
                <a:gd name="T15" fmla="*/ 2147483647 h 145"/>
                <a:gd name="T16" fmla="*/ 2147483647 w 374"/>
                <a:gd name="T17" fmla="*/ 2147483647 h 145"/>
                <a:gd name="T18" fmla="*/ 2147483647 w 374"/>
                <a:gd name="T19" fmla="*/ 2147483647 h 145"/>
                <a:gd name="T20" fmla="*/ 2147483647 w 374"/>
                <a:gd name="T21" fmla="*/ 2147483647 h 145"/>
                <a:gd name="T22" fmla="*/ 2147483647 w 374"/>
                <a:gd name="T23" fmla="*/ 2147483647 h 145"/>
                <a:gd name="T24" fmla="*/ 2147483647 w 374"/>
                <a:gd name="T25" fmla="*/ 2147483647 h 145"/>
                <a:gd name="T26" fmla="*/ 2147483647 w 374"/>
                <a:gd name="T27" fmla="*/ 2147483647 h 145"/>
                <a:gd name="T28" fmla="*/ 2147483647 w 374"/>
                <a:gd name="T29" fmla="*/ 2147483647 h 145"/>
                <a:gd name="T30" fmla="*/ 2147483647 w 374"/>
                <a:gd name="T31" fmla="*/ 2147483647 h 145"/>
                <a:gd name="T32" fmla="*/ 2147483647 w 374"/>
                <a:gd name="T33" fmla="*/ 2147483647 h 145"/>
                <a:gd name="T34" fmla="*/ 0 w 374"/>
                <a:gd name="T35" fmla="*/ 2147483647 h 145"/>
                <a:gd name="T36" fmla="*/ 2147483647 w 374"/>
                <a:gd name="T37" fmla="*/ 2147483647 h 145"/>
                <a:gd name="T38" fmla="*/ 2147483647 w 374"/>
                <a:gd name="T39" fmla="*/ 2147483647 h 145"/>
                <a:gd name="T40" fmla="*/ 2147483647 w 374"/>
                <a:gd name="T41" fmla="*/ 0 h 145"/>
                <a:gd name="T42" fmla="*/ 2147483647 w 374"/>
                <a:gd name="T43" fmla="*/ 0 h 145"/>
                <a:gd name="T44" fmla="*/ 2147483647 w 374"/>
                <a:gd name="T45" fmla="*/ 2147483647 h 1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4" h="145">
                  <a:moveTo>
                    <a:pt x="374" y="145"/>
                  </a:moveTo>
                  <a:lnTo>
                    <a:pt x="349" y="144"/>
                  </a:lnTo>
                  <a:lnTo>
                    <a:pt x="326" y="141"/>
                  </a:lnTo>
                  <a:lnTo>
                    <a:pt x="303" y="135"/>
                  </a:lnTo>
                  <a:lnTo>
                    <a:pt x="280" y="129"/>
                  </a:lnTo>
                  <a:lnTo>
                    <a:pt x="258" y="121"/>
                  </a:lnTo>
                  <a:lnTo>
                    <a:pt x="234" y="112"/>
                  </a:lnTo>
                  <a:lnTo>
                    <a:pt x="212" y="102"/>
                  </a:lnTo>
                  <a:lnTo>
                    <a:pt x="190" y="92"/>
                  </a:lnTo>
                  <a:lnTo>
                    <a:pt x="146" y="70"/>
                  </a:lnTo>
                  <a:lnTo>
                    <a:pt x="102" y="49"/>
                  </a:lnTo>
                  <a:lnTo>
                    <a:pt x="80" y="39"/>
                  </a:lnTo>
                  <a:lnTo>
                    <a:pt x="58" y="30"/>
                  </a:lnTo>
                  <a:lnTo>
                    <a:pt x="35" y="22"/>
                  </a:lnTo>
                  <a:lnTo>
                    <a:pt x="13" y="14"/>
                  </a:lnTo>
                  <a:lnTo>
                    <a:pt x="7" y="11"/>
                  </a:lnTo>
                  <a:lnTo>
                    <a:pt x="3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4" y="1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22">
              <a:extLst>
                <a:ext uri="{FF2B5EF4-FFF2-40B4-BE49-F238E27FC236}">
                  <a16:creationId xmlns:a16="http://schemas.microsoft.com/office/drawing/2014/main" id="{8AF7F70E-4D0B-454A-B850-76A34C724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963" y="3725863"/>
              <a:ext cx="73025" cy="77787"/>
            </a:xfrm>
            <a:custGeom>
              <a:avLst/>
              <a:gdLst>
                <a:gd name="T0" fmla="*/ 2147483647 w 276"/>
                <a:gd name="T1" fmla="*/ 2147483647 h 293"/>
                <a:gd name="T2" fmla="*/ 2147483647 w 276"/>
                <a:gd name="T3" fmla="*/ 2147483647 h 293"/>
                <a:gd name="T4" fmla="*/ 2147483647 w 276"/>
                <a:gd name="T5" fmla="*/ 2147483647 h 293"/>
                <a:gd name="T6" fmla="*/ 2147483647 w 276"/>
                <a:gd name="T7" fmla="*/ 2147483647 h 293"/>
                <a:gd name="T8" fmla="*/ 2147483647 w 276"/>
                <a:gd name="T9" fmla="*/ 2147483647 h 293"/>
                <a:gd name="T10" fmla="*/ 2147483647 w 276"/>
                <a:gd name="T11" fmla="*/ 2147483647 h 293"/>
                <a:gd name="T12" fmla="*/ 2147483647 w 276"/>
                <a:gd name="T13" fmla="*/ 2147483647 h 293"/>
                <a:gd name="T14" fmla="*/ 2147483647 w 276"/>
                <a:gd name="T15" fmla="*/ 2147483647 h 293"/>
                <a:gd name="T16" fmla="*/ 2147483647 w 276"/>
                <a:gd name="T17" fmla="*/ 2147483647 h 293"/>
                <a:gd name="T18" fmla="*/ 2147483647 w 276"/>
                <a:gd name="T19" fmla="*/ 2147483647 h 293"/>
                <a:gd name="T20" fmla="*/ 2147483647 w 276"/>
                <a:gd name="T21" fmla="*/ 2147483647 h 293"/>
                <a:gd name="T22" fmla="*/ 2147483647 w 276"/>
                <a:gd name="T23" fmla="*/ 2147483647 h 293"/>
                <a:gd name="T24" fmla="*/ 2147483647 w 276"/>
                <a:gd name="T25" fmla="*/ 2147483647 h 293"/>
                <a:gd name="T26" fmla="*/ 2147483647 w 276"/>
                <a:gd name="T27" fmla="*/ 2147483647 h 293"/>
                <a:gd name="T28" fmla="*/ 2147483647 w 276"/>
                <a:gd name="T29" fmla="*/ 2147483647 h 293"/>
                <a:gd name="T30" fmla="*/ 2147483647 w 276"/>
                <a:gd name="T31" fmla="*/ 2147483647 h 293"/>
                <a:gd name="T32" fmla="*/ 2147483647 w 276"/>
                <a:gd name="T33" fmla="*/ 2147483647 h 293"/>
                <a:gd name="T34" fmla="*/ 2147483647 w 276"/>
                <a:gd name="T35" fmla="*/ 2147483647 h 293"/>
                <a:gd name="T36" fmla="*/ 2147483647 w 276"/>
                <a:gd name="T37" fmla="*/ 2147483647 h 293"/>
                <a:gd name="T38" fmla="*/ 2147483647 w 276"/>
                <a:gd name="T39" fmla="*/ 2147483647 h 293"/>
                <a:gd name="T40" fmla="*/ 2147483647 w 276"/>
                <a:gd name="T41" fmla="*/ 2147483647 h 293"/>
                <a:gd name="T42" fmla="*/ 2147483647 w 276"/>
                <a:gd name="T43" fmla="*/ 2147483647 h 293"/>
                <a:gd name="T44" fmla="*/ 0 w 276"/>
                <a:gd name="T45" fmla="*/ 0 h 2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76" h="293">
                  <a:moveTo>
                    <a:pt x="276" y="292"/>
                  </a:moveTo>
                  <a:lnTo>
                    <a:pt x="264" y="293"/>
                  </a:lnTo>
                  <a:lnTo>
                    <a:pt x="252" y="293"/>
                  </a:lnTo>
                  <a:lnTo>
                    <a:pt x="239" y="291"/>
                  </a:lnTo>
                  <a:lnTo>
                    <a:pt x="227" y="288"/>
                  </a:lnTo>
                  <a:lnTo>
                    <a:pt x="216" y="283"/>
                  </a:lnTo>
                  <a:lnTo>
                    <a:pt x="205" y="278"/>
                  </a:lnTo>
                  <a:lnTo>
                    <a:pt x="194" y="272"/>
                  </a:lnTo>
                  <a:lnTo>
                    <a:pt x="183" y="264"/>
                  </a:lnTo>
                  <a:lnTo>
                    <a:pt x="173" y="256"/>
                  </a:lnTo>
                  <a:lnTo>
                    <a:pt x="163" y="247"/>
                  </a:lnTo>
                  <a:lnTo>
                    <a:pt x="153" y="237"/>
                  </a:lnTo>
                  <a:lnTo>
                    <a:pt x="143" y="226"/>
                  </a:lnTo>
                  <a:lnTo>
                    <a:pt x="125" y="203"/>
                  </a:lnTo>
                  <a:lnTo>
                    <a:pt x="107" y="178"/>
                  </a:lnTo>
                  <a:lnTo>
                    <a:pt x="90" y="153"/>
                  </a:lnTo>
                  <a:lnTo>
                    <a:pt x="75" y="127"/>
                  </a:lnTo>
                  <a:lnTo>
                    <a:pt x="61" y="101"/>
                  </a:lnTo>
                  <a:lnTo>
                    <a:pt x="46" y="77"/>
                  </a:lnTo>
                  <a:lnTo>
                    <a:pt x="33" y="53"/>
                  </a:lnTo>
                  <a:lnTo>
                    <a:pt x="22" y="34"/>
                  </a:lnTo>
                  <a:lnTo>
                    <a:pt x="10" y="15"/>
                  </a:lnTo>
                  <a:lnTo>
                    <a:pt x="0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23">
              <a:extLst>
                <a:ext uri="{FF2B5EF4-FFF2-40B4-BE49-F238E27FC236}">
                  <a16:creationId xmlns:a16="http://schemas.microsoft.com/office/drawing/2014/main" id="{F1B8567E-EDA1-42CA-92FE-5BBD634DD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3128963"/>
              <a:ext cx="46038" cy="19050"/>
            </a:xfrm>
            <a:custGeom>
              <a:avLst/>
              <a:gdLst>
                <a:gd name="T0" fmla="*/ 0 w 175"/>
                <a:gd name="T1" fmla="*/ 0 h 72"/>
                <a:gd name="T2" fmla="*/ 2147483647 w 175"/>
                <a:gd name="T3" fmla="*/ 2147483647 h 72"/>
                <a:gd name="T4" fmla="*/ 2147483647 w 175"/>
                <a:gd name="T5" fmla="*/ 2147483647 h 72"/>
                <a:gd name="T6" fmla="*/ 2147483647 w 175"/>
                <a:gd name="T7" fmla="*/ 2147483647 h 72"/>
                <a:gd name="T8" fmla="*/ 2147483647 w 175"/>
                <a:gd name="T9" fmla="*/ 2147483647 h 72"/>
                <a:gd name="T10" fmla="*/ 2147483647 w 175"/>
                <a:gd name="T11" fmla="*/ 2147483647 h 72"/>
                <a:gd name="T12" fmla="*/ 2147483647 w 175"/>
                <a:gd name="T13" fmla="*/ 2147483647 h 72"/>
                <a:gd name="T14" fmla="*/ 2147483647 w 175"/>
                <a:gd name="T15" fmla="*/ 2147483647 h 72"/>
                <a:gd name="T16" fmla="*/ 2147483647 w 175"/>
                <a:gd name="T17" fmla="*/ 2147483647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5" h="72">
                  <a:moveTo>
                    <a:pt x="0" y="0"/>
                  </a:moveTo>
                  <a:lnTo>
                    <a:pt x="22" y="9"/>
                  </a:lnTo>
                  <a:lnTo>
                    <a:pt x="44" y="18"/>
                  </a:lnTo>
                  <a:lnTo>
                    <a:pt x="68" y="27"/>
                  </a:lnTo>
                  <a:lnTo>
                    <a:pt x="91" y="35"/>
                  </a:lnTo>
                  <a:lnTo>
                    <a:pt x="113" y="43"/>
                  </a:lnTo>
                  <a:lnTo>
                    <a:pt x="135" y="52"/>
                  </a:lnTo>
                  <a:lnTo>
                    <a:pt x="156" y="62"/>
                  </a:lnTo>
                  <a:lnTo>
                    <a:pt x="175" y="72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124">
              <a:extLst>
                <a:ext uri="{FF2B5EF4-FFF2-40B4-BE49-F238E27FC236}">
                  <a16:creationId xmlns:a16="http://schemas.microsoft.com/office/drawing/2014/main" id="{A96981DE-13CE-44B4-9433-7438A119E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000" y="3179763"/>
              <a:ext cx="58738" cy="34925"/>
            </a:xfrm>
            <a:custGeom>
              <a:avLst/>
              <a:gdLst>
                <a:gd name="T0" fmla="*/ 2147483647 w 219"/>
                <a:gd name="T1" fmla="*/ 0 h 132"/>
                <a:gd name="T2" fmla="*/ 2147483647 w 219"/>
                <a:gd name="T3" fmla="*/ 2147483647 h 132"/>
                <a:gd name="T4" fmla="*/ 2147483647 w 219"/>
                <a:gd name="T5" fmla="*/ 2147483647 h 132"/>
                <a:gd name="T6" fmla="*/ 2147483647 w 219"/>
                <a:gd name="T7" fmla="*/ 2147483647 h 132"/>
                <a:gd name="T8" fmla="*/ 2147483647 w 219"/>
                <a:gd name="T9" fmla="*/ 2147483647 h 132"/>
                <a:gd name="T10" fmla="*/ 2147483647 w 219"/>
                <a:gd name="T11" fmla="*/ 2147483647 h 132"/>
                <a:gd name="T12" fmla="*/ 2147483647 w 219"/>
                <a:gd name="T13" fmla="*/ 2147483647 h 132"/>
                <a:gd name="T14" fmla="*/ 2147483647 w 219"/>
                <a:gd name="T15" fmla="*/ 2147483647 h 132"/>
                <a:gd name="T16" fmla="*/ 2147483647 w 219"/>
                <a:gd name="T17" fmla="*/ 2147483647 h 132"/>
                <a:gd name="T18" fmla="*/ 2147483647 w 219"/>
                <a:gd name="T19" fmla="*/ 2147483647 h 132"/>
                <a:gd name="T20" fmla="*/ 2147483647 w 219"/>
                <a:gd name="T21" fmla="*/ 2147483647 h 132"/>
                <a:gd name="T22" fmla="*/ 2147483647 w 219"/>
                <a:gd name="T23" fmla="*/ 2147483647 h 132"/>
                <a:gd name="T24" fmla="*/ 2147483647 w 219"/>
                <a:gd name="T25" fmla="*/ 2147483647 h 132"/>
                <a:gd name="T26" fmla="*/ 2147483647 w 219"/>
                <a:gd name="T27" fmla="*/ 2147483647 h 132"/>
                <a:gd name="T28" fmla="*/ 0 w 219"/>
                <a:gd name="T29" fmla="*/ 2147483647 h 1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9" h="132">
                  <a:moveTo>
                    <a:pt x="219" y="0"/>
                  </a:moveTo>
                  <a:lnTo>
                    <a:pt x="203" y="2"/>
                  </a:lnTo>
                  <a:lnTo>
                    <a:pt x="188" y="7"/>
                  </a:lnTo>
                  <a:lnTo>
                    <a:pt x="173" y="12"/>
                  </a:lnTo>
                  <a:lnTo>
                    <a:pt x="159" y="19"/>
                  </a:lnTo>
                  <a:lnTo>
                    <a:pt x="146" y="28"/>
                  </a:lnTo>
                  <a:lnTo>
                    <a:pt x="132" y="37"/>
                  </a:lnTo>
                  <a:lnTo>
                    <a:pt x="119" y="45"/>
                  </a:lnTo>
                  <a:lnTo>
                    <a:pt x="107" y="55"/>
                  </a:lnTo>
                  <a:lnTo>
                    <a:pt x="82" y="76"/>
                  </a:lnTo>
                  <a:lnTo>
                    <a:pt x="56" y="97"/>
                  </a:lnTo>
                  <a:lnTo>
                    <a:pt x="43" y="107"/>
                  </a:lnTo>
                  <a:lnTo>
                    <a:pt x="30" y="116"/>
                  </a:lnTo>
                  <a:lnTo>
                    <a:pt x="15" y="124"/>
                  </a:lnTo>
                  <a:lnTo>
                    <a:pt x="0" y="132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25">
              <a:extLst>
                <a:ext uri="{FF2B5EF4-FFF2-40B4-BE49-F238E27FC236}">
                  <a16:creationId xmlns:a16="http://schemas.microsoft.com/office/drawing/2014/main" id="{B0E1283B-3E47-486B-A08A-9BB671DE5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63" y="3167063"/>
              <a:ext cx="80963" cy="4762"/>
            </a:xfrm>
            <a:custGeom>
              <a:avLst/>
              <a:gdLst>
                <a:gd name="T0" fmla="*/ 2147483647 w 305"/>
                <a:gd name="T1" fmla="*/ 0 h 17"/>
                <a:gd name="T2" fmla="*/ 2147483647 w 305"/>
                <a:gd name="T3" fmla="*/ 2147483647 h 17"/>
                <a:gd name="T4" fmla="*/ 2147483647 w 305"/>
                <a:gd name="T5" fmla="*/ 2147483647 h 17"/>
                <a:gd name="T6" fmla="*/ 2147483647 w 305"/>
                <a:gd name="T7" fmla="*/ 2147483647 h 17"/>
                <a:gd name="T8" fmla="*/ 2147483647 w 305"/>
                <a:gd name="T9" fmla="*/ 2147483647 h 17"/>
                <a:gd name="T10" fmla="*/ 2147483647 w 305"/>
                <a:gd name="T11" fmla="*/ 2147483647 h 17"/>
                <a:gd name="T12" fmla="*/ 2147483647 w 305"/>
                <a:gd name="T13" fmla="*/ 2147483647 h 17"/>
                <a:gd name="T14" fmla="*/ 2147483647 w 305"/>
                <a:gd name="T15" fmla="*/ 2147483647 h 17"/>
                <a:gd name="T16" fmla="*/ 2147483647 w 305"/>
                <a:gd name="T17" fmla="*/ 2147483647 h 17"/>
                <a:gd name="T18" fmla="*/ 2147483647 w 305"/>
                <a:gd name="T19" fmla="*/ 2147483647 h 17"/>
                <a:gd name="T20" fmla="*/ 2147483647 w 305"/>
                <a:gd name="T21" fmla="*/ 2147483647 h 17"/>
                <a:gd name="T22" fmla="*/ 2147483647 w 305"/>
                <a:gd name="T23" fmla="*/ 2147483647 h 17"/>
                <a:gd name="T24" fmla="*/ 0 w 305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5" h="17">
                  <a:moveTo>
                    <a:pt x="305" y="0"/>
                  </a:moveTo>
                  <a:lnTo>
                    <a:pt x="268" y="5"/>
                  </a:lnTo>
                  <a:lnTo>
                    <a:pt x="230" y="10"/>
                  </a:lnTo>
                  <a:lnTo>
                    <a:pt x="192" y="13"/>
                  </a:lnTo>
                  <a:lnTo>
                    <a:pt x="153" y="17"/>
                  </a:lnTo>
                  <a:lnTo>
                    <a:pt x="134" y="17"/>
                  </a:lnTo>
                  <a:lnTo>
                    <a:pt x="114" y="17"/>
                  </a:lnTo>
                  <a:lnTo>
                    <a:pt x="96" y="17"/>
                  </a:lnTo>
                  <a:lnTo>
                    <a:pt x="76" y="15"/>
                  </a:lnTo>
                  <a:lnTo>
                    <a:pt x="57" y="13"/>
                  </a:lnTo>
                  <a:lnTo>
                    <a:pt x="38" y="10"/>
                  </a:lnTo>
                  <a:lnTo>
                    <a:pt x="18" y="5"/>
                  </a:lnTo>
                  <a:lnTo>
                    <a:pt x="0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26">
              <a:extLst>
                <a:ext uri="{FF2B5EF4-FFF2-40B4-BE49-F238E27FC236}">
                  <a16:creationId xmlns:a16="http://schemas.microsoft.com/office/drawing/2014/main" id="{3AD116CD-9131-42EB-AE43-156DBC448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750" y="3201988"/>
              <a:ext cx="19050" cy="53975"/>
            </a:xfrm>
            <a:custGeom>
              <a:avLst/>
              <a:gdLst>
                <a:gd name="T0" fmla="*/ 0 w 73"/>
                <a:gd name="T1" fmla="*/ 2147483647 h 205"/>
                <a:gd name="T2" fmla="*/ 2147483647 w 73"/>
                <a:gd name="T3" fmla="*/ 2147483647 h 205"/>
                <a:gd name="T4" fmla="*/ 2147483647 w 73"/>
                <a:gd name="T5" fmla="*/ 2147483647 h 205"/>
                <a:gd name="T6" fmla="*/ 2147483647 w 73"/>
                <a:gd name="T7" fmla="*/ 2147483647 h 205"/>
                <a:gd name="T8" fmla="*/ 2147483647 w 73"/>
                <a:gd name="T9" fmla="*/ 2147483647 h 205"/>
                <a:gd name="T10" fmla="*/ 2147483647 w 73"/>
                <a:gd name="T11" fmla="*/ 2147483647 h 205"/>
                <a:gd name="T12" fmla="*/ 2147483647 w 73"/>
                <a:gd name="T13" fmla="*/ 2147483647 h 205"/>
                <a:gd name="T14" fmla="*/ 2147483647 w 73"/>
                <a:gd name="T15" fmla="*/ 2147483647 h 205"/>
                <a:gd name="T16" fmla="*/ 2147483647 w 73"/>
                <a:gd name="T17" fmla="*/ 2147483647 h 205"/>
                <a:gd name="T18" fmla="*/ 2147483647 w 73"/>
                <a:gd name="T19" fmla="*/ 2147483647 h 205"/>
                <a:gd name="T20" fmla="*/ 2147483647 w 73"/>
                <a:gd name="T21" fmla="*/ 2147483647 h 205"/>
                <a:gd name="T22" fmla="*/ 2147483647 w 73"/>
                <a:gd name="T23" fmla="*/ 2147483647 h 205"/>
                <a:gd name="T24" fmla="*/ 2147483647 w 73"/>
                <a:gd name="T25" fmla="*/ 0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" h="205">
                  <a:moveTo>
                    <a:pt x="0" y="205"/>
                  </a:moveTo>
                  <a:lnTo>
                    <a:pt x="6" y="178"/>
                  </a:lnTo>
                  <a:lnTo>
                    <a:pt x="11" y="151"/>
                  </a:lnTo>
                  <a:lnTo>
                    <a:pt x="15" y="123"/>
                  </a:lnTo>
                  <a:lnTo>
                    <a:pt x="20" y="95"/>
                  </a:lnTo>
                  <a:lnTo>
                    <a:pt x="23" y="82"/>
                  </a:lnTo>
                  <a:lnTo>
                    <a:pt x="28" y="69"/>
                  </a:lnTo>
                  <a:lnTo>
                    <a:pt x="32" y="56"/>
                  </a:lnTo>
                  <a:lnTo>
                    <a:pt x="38" y="43"/>
                  </a:lnTo>
                  <a:lnTo>
                    <a:pt x="44" y="32"/>
                  </a:lnTo>
                  <a:lnTo>
                    <a:pt x="53" y="20"/>
                  </a:lnTo>
                  <a:lnTo>
                    <a:pt x="62" y="10"/>
                  </a:lnTo>
                  <a:lnTo>
                    <a:pt x="73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27">
              <a:extLst>
                <a:ext uri="{FF2B5EF4-FFF2-40B4-BE49-F238E27FC236}">
                  <a16:creationId xmlns:a16="http://schemas.microsoft.com/office/drawing/2014/main" id="{9668B374-9EE1-4353-9509-8A7E283FF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838" y="2682875"/>
              <a:ext cx="88900" cy="11112"/>
            </a:xfrm>
            <a:custGeom>
              <a:avLst/>
              <a:gdLst>
                <a:gd name="T0" fmla="*/ 0 w 334"/>
                <a:gd name="T1" fmla="*/ 2147483647 h 43"/>
                <a:gd name="T2" fmla="*/ 2147483647 w 334"/>
                <a:gd name="T3" fmla="*/ 2147483647 h 43"/>
                <a:gd name="T4" fmla="*/ 2147483647 w 334"/>
                <a:gd name="T5" fmla="*/ 2147483647 h 43"/>
                <a:gd name="T6" fmla="*/ 2147483647 w 334"/>
                <a:gd name="T7" fmla="*/ 2147483647 h 43"/>
                <a:gd name="T8" fmla="*/ 2147483647 w 334"/>
                <a:gd name="T9" fmla="*/ 0 h 43"/>
                <a:gd name="T10" fmla="*/ 2147483647 w 334"/>
                <a:gd name="T11" fmla="*/ 0 h 43"/>
                <a:gd name="T12" fmla="*/ 2147483647 w 334"/>
                <a:gd name="T13" fmla="*/ 2147483647 h 43"/>
                <a:gd name="T14" fmla="*/ 2147483647 w 334"/>
                <a:gd name="T15" fmla="*/ 2147483647 h 43"/>
                <a:gd name="T16" fmla="*/ 2147483647 w 334"/>
                <a:gd name="T17" fmla="*/ 2147483647 h 43"/>
                <a:gd name="T18" fmla="*/ 2147483647 w 334"/>
                <a:gd name="T19" fmla="*/ 2147483647 h 43"/>
                <a:gd name="T20" fmla="*/ 2147483647 w 334"/>
                <a:gd name="T21" fmla="*/ 2147483647 h 43"/>
                <a:gd name="T22" fmla="*/ 2147483647 w 334"/>
                <a:gd name="T23" fmla="*/ 2147483647 h 43"/>
                <a:gd name="T24" fmla="*/ 2147483647 w 334"/>
                <a:gd name="T25" fmla="*/ 2147483647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4" h="43">
                  <a:moveTo>
                    <a:pt x="0" y="14"/>
                  </a:moveTo>
                  <a:lnTo>
                    <a:pt x="19" y="7"/>
                  </a:lnTo>
                  <a:lnTo>
                    <a:pt x="38" y="3"/>
                  </a:lnTo>
                  <a:lnTo>
                    <a:pt x="58" y="1"/>
                  </a:lnTo>
                  <a:lnTo>
                    <a:pt x="79" y="0"/>
                  </a:lnTo>
                  <a:lnTo>
                    <a:pt x="100" y="0"/>
                  </a:lnTo>
                  <a:lnTo>
                    <a:pt x="122" y="1"/>
                  </a:lnTo>
                  <a:lnTo>
                    <a:pt x="143" y="4"/>
                  </a:lnTo>
                  <a:lnTo>
                    <a:pt x="165" y="7"/>
                  </a:lnTo>
                  <a:lnTo>
                    <a:pt x="209" y="15"/>
                  </a:lnTo>
                  <a:lnTo>
                    <a:pt x="253" y="25"/>
                  </a:lnTo>
                  <a:lnTo>
                    <a:pt x="294" y="35"/>
                  </a:lnTo>
                  <a:lnTo>
                    <a:pt x="334" y="43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28">
              <a:extLst>
                <a:ext uri="{FF2B5EF4-FFF2-40B4-BE49-F238E27FC236}">
                  <a16:creationId xmlns:a16="http://schemas.microsoft.com/office/drawing/2014/main" id="{78867D7F-1E38-4801-8F6B-3CA401E54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638" y="2613025"/>
              <a:ext cx="46038" cy="53975"/>
            </a:xfrm>
            <a:custGeom>
              <a:avLst/>
              <a:gdLst>
                <a:gd name="T0" fmla="*/ 0 w 175"/>
                <a:gd name="T1" fmla="*/ 0 h 204"/>
                <a:gd name="T2" fmla="*/ 2147483647 w 175"/>
                <a:gd name="T3" fmla="*/ 2147483647 h 204"/>
                <a:gd name="T4" fmla="*/ 2147483647 w 175"/>
                <a:gd name="T5" fmla="*/ 2147483647 h 204"/>
                <a:gd name="T6" fmla="*/ 2147483647 w 175"/>
                <a:gd name="T7" fmla="*/ 2147483647 h 204"/>
                <a:gd name="T8" fmla="*/ 2147483647 w 175"/>
                <a:gd name="T9" fmla="*/ 2147483647 h 204"/>
                <a:gd name="T10" fmla="*/ 2147483647 w 175"/>
                <a:gd name="T11" fmla="*/ 2147483647 h 204"/>
                <a:gd name="T12" fmla="*/ 2147483647 w 175"/>
                <a:gd name="T13" fmla="*/ 2147483647 h 204"/>
                <a:gd name="T14" fmla="*/ 2147483647 w 175"/>
                <a:gd name="T15" fmla="*/ 2147483647 h 204"/>
                <a:gd name="T16" fmla="*/ 2147483647 w 175"/>
                <a:gd name="T17" fmla="*/ 2147483647 h 204"/>
                <a:gd name="T18" fmla="*/ 2147483647 w 175"/>
                <a:gd name="T19" fmla="*/ 2147483647 h 204"/>
                <a:gd name="T20" fmla="*/ 2147483647 w 175"/>
                <a:gd name="T21" fmla="*/ 2147483647 h 204"/>
                <a:gd name="T22" fmla="*/ 2147483647 w 175"/>
                <a:gd name="T23" fmla="*/ 2147483647 h 204"/>
                <a:gd name="T24" fmla="*/ 2147483647 w 175"/>
                <a:gd name="T25" fmla="*/ 2147483647 h 204"/>
                <a:gd name="T26" fmla="*/ 2147483647 w 175"/>
                <a:gd name="T27" fmla="*/ 2147483647 h 204"/>
                <a:gd name="T28" fmla="*/ 2147483647 w 175"/>
                <a:gd name="T29" fmla="*/ 2147483647 h 204"/>
                <a:gd name="T30" fmla="*/ 2147483647 w 175"/>
                <a:gd name="T31" fmla="*/ 2147483647 h 204"/>
                <a:gd name="T32" fmla="*/ 2147483647 w 175"/>
                <a:gd name="T33" fmla="*/ 2147483647 h 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204">
                  <a:moveTo>
                    <a:pt x="0" y="0"/>
                  </a:moveTo>
                  <a:lnTo>
                    <a:pt x="16" y="6"/>
                  </a:lnTo>
                  <a:lnTo>
                    <a:pt x="30" y="13"/>
                  </a:lnTo>
                  <a:lnTo>
                    <a:pt x="46" y="22"/>
                  </a:lnTo>
                  <a:lnTo>
                    <a:pt x="61" y="31"/>
                  </a:lnTo>
                  <a:lnTo>
                    <a:pt x="77" y="42"/>
                  </a:lnTo>
                  <a:lnTo>
                    <a:pt x="91" y="53"/>
                  </a:lnTo>
                  <a:lnTo>
                    <a:pt x="104" y="66"/>
                  </a:lnTo>
                  <a:lnTo>
                    <a:pt x="118" y="79"/>
                  </a:lnTo>
                  <a:lnTo>
                    <a:pt x="130" y="93"/>
                  </a:lnTo>
                  <a:lnTo>
                    <a:pt x="141" y="108"/>
                  </a:lnTo>
                  <a:lnTo>
                    <a:pt x="151" y="124"/>
                  </a:lnTo>
                  <a:lnTo>
                    <a:pt x="158" y="139"/>
                  </a:lnTo>
                  <a:lnTo>
                    <a:pt x="166" y="154"/>
                  </a:lnTo>
                  <a:lnTo>
                    <a:pt x="170" y="171"/>
                  </a:lnTo>
                  <a:lnTo>
                    <a:pt x="174" y="188"/>
                  </a:lnTo>
                  <a:lnTo>
                    <a:pt x="175" y="204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29">
              <a:extLst>
                <a:ext uri="{FF2B5EF4-FFF2-40B4-BE49-F238E27FC236}">
                  <a16:creationId xmlns:a16="http://schemas.microsoft.com/office/drawing/2014/main" id="{849DC55D-5498-43A0-AD41-7C7BB7192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2593975"/>
              <a:ext cx="11113" cy="69850"/>
            </a:xfrm>
            <a:custGeom>
              <a:avLst/>
              <a:gdLst>
                <a:gd name="T0" fmla="*/ 0 w 44"/>
                <a:gd name="T1" fmla="*/ 0 h 262"/>
                <a:gd name="T2" fmla="*/ 2147483647 w 44"/>
                <a:gd name="T3" fmla="*/ 2147483647 h 262"/>
                <a:gd name="T4" fmla="*/ 2147483647 w 44"/>
                <a:gd name="T5" fmla="*/ 2147483647 h 262"/>
                <a:gd name="T6" fmla="*/ 2147483647 w 44"/>
                <a:gd name="T7" fmla="*/ 2147483647 h 262"/>
                <a:gd name="T8" fmla="*/ 2147483647 w 44"/>
                <a:gd name="T9" fmla="*/ 2147483647 h 262"/>
                <a:gd name="T10" fmla="*/ 2147483647 w 44"/>
                <a:gd name="T11" fmla="*/ 2147483647 h 262"/>
                <a:gd name="T12" fmla="*/ 2147483647 w 44"/>
                <a:gd name="T13" fmla="*/ 2147483647 h 262"/>
                <a:gd name="T14" fmla="*/ 2147483647 w 44"/>
                <a:gd name="T15" fmla="*/ 2147483647 h 262"/>
                <a:gd name="T16" fmla="*/ 2147483647 w 44"/>
                <a:gd name="T17" fmla="*/ 2147483647 h 262"/>
                <a:gd name="T18" fmla="*/ 2147483647 w 44"/>
                <a:gd name="T19" fmla="*/ 2147483647 h 262"/>
                <a:gd name="T20" fmla="*/ 2147483647 w 44"/>
                <a:gd name="T21" fmla="*/ 2147483647 h 2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4" h="262">
                  <a:moveTo>
                    <a:pt x="0" y="0"/>
                  </a:moveTo>
                  <a:lnTo>
                    <a:pt x="5" y="31"/>
                  </a:lnTo>
                  <a:lnTo>
                    <a:pt x="11" y="67"/>
                  </a:lnTo>
                  <a:lnTo>
                    <a:pt x="14" y="106"/>
                  </a:lnTo>
                  <a:lnTo>
                    <a:pt x="19" y="146"/>
                  </a:lnTo>
                  <a:lnTo>
                    <a:pt x="23" y="183"/>
                  </a:lnTo>
                  <a:lnTo>
                    <a:pt x="28" y="217"/>
                  </a:lnTo>
                  <a:lnTo>
                    <a:pt x="31" y="231"/>
                  </a:lnTo>
                  <a:lnTo>
                    <a:pt x="35" y="244"/>
                  </a:lnTo>
                  <a:lnTo>
                    <a:pt x="38" y="254"/>
                  </a:lnTo>
                  <a:lnTo>
                    <a:pt x="44" y="262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30">
              <a:extLst>
                <a:ext uri="{FF2B5EF4-FFF2-40B4-BE49-F238E27FC236}">
                  <a16:creationId xmlns:a16="http://schemas.microsoft.com/office/drawing/2014/main" id="{AE99737B-9503-43DE-8509-50083311A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8775" y="2593975"/>
              <a:ext cx="61913" cy="87312"/>
            </a:xfrm>
            <a:custGeom>
              <a:avLst/>
              <a:gdLst>
                <a:gd name="T0" fmla="*/ 2147483647 w 236"/>
                <a:gd name="T1" fmla="*/ 0 h 330"/>
                <a:gd name="T2" fmla="*/ 2147483647 w 236"/>
                <a:gd name="T3" fmla="*/ 2147483647 h 330"/>
                <a:gd name="T4" fmla="*/ 2147483647 w 236"/>
                <a:gd name="T5" fmla="*/ 2147483647 h 330"/>
                <a:gd name="T6" fmla="*/ 2147483647 w 236"/>
                <a:gd name="T7" fmla="*/ 2147483647 h 330"/>
                <a:gd name="T8" fmla="*/ 2147483647 w 236"/>
                <a:gd name="T9" fmla="*/ 2147483647 h 330"/>
                <a:gd name="T10" fmla="*/ 2147483647 w 236"/>
                <a:gd name="T11" fmla="*/ 2147483647 h 330"/>
                <a:gd name="T12" fmla="*/ 2147483647 w 236"/>
                <a:gd name="T13" fmla="*/ 2147483647 h 330"/>
                <a:gd name="T14" fmla="*/ 2147483647 w 236"/>
                <a:gd name="T15" fmla="*/ 2147483647 h 330"/>
                <a:gd name="T16" fmla="*/ 2147483647 w 236"/>
                <a:gd name="T17" fmla="*/ 2147483647 h 330"/>
                <a:gd name="T18" fmla="*/ 2147483647 w 236"/>
                <a:gd name="T19" fmla="*/ 2147483647 h 330"/>
                <a:gd name="T20" fmla="*/ 2147483647 w 236"/>
                <a:gd name="T21" fmla="*/ 2147483647 h 330"/>
                <a:gd name="T22" fmla="*/ 2147483647 w 236"/>
                <a:gd name="T23" fmla="*/ 2147483647 h 330"/>
                <a:gd name="T24" fmla="*/ 2147483647 w 236"/>
                <a:gd name="T25" fmla="*/ 2147483647 h 330"/>
                <a:gd name="T26" fmla="*/ 2147483647 w 236"/>
                <a:gd name="T27" fmla="*/ 2147483647 h 330"/>
                <a:gd name="T28" fmla="*/ 2147483647 w 236"/>
                <a:gd name="T29" fmla="*/ 2147483647 h 330"/>
                <a:gd name="T30" fmla="*/ 2147483647 w 236"/>
                <a:gd name="T31" fmla="*/ 2147483647 h 330"/>
                <a:gd name="T32" fmla="*/ 0 w 236"/>
                <a:gd name="T33" fmla="*/ 2147483647 h 330"/>
                <a:gd name="T34" fmla="*/ 2147483647 w 236"/>
                <a:gd name="T35" fmla="*/ 2147483647 h 330"/>
                <a:gd name="T36" fmla="*/ 2147483647 w 236"/>
                <a:gd name="T37" fmla="*/ 2147483647 h 330"/>
                <a:gd name="T38" fmla="*/ 2147483647 w 236"/>
                <a:gd name="T39" fmla="*/ 2147483647 h 330"/>
                <a:gd name="T40" fmla="*/ 2147483647 w 236"/>
                <a:gd name="T41" fmla="*/ 2147483647 h 330"/>
                <a:gd name="T42" fmla="*/ 2147483647 w 236"/>
                <a:gd name="T43" fmla="*/ 2147483647 h 330"/>
                <a:gd name="T44" fmla="*/ 2147483647 w 236"/>
                <a:gd name="T45" fmla="*/ 2147483647 h 330"/>
                <a:gd name="T46" fmla="*/ 2147483647 w 236"/>
                <a:gd name="T47" fmla="*/ 2147483647 h 330"/>
                <a:gd name="T48" fmla="*/ 2147483647 w 236"/>
                <a:gd name="T49" fmla="*/ 2147483647 h 3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36" h="330">
                  <a:moveTo>
                    <a:pt x="236" y="0"/>
                  </a:moveTo>
                  <a:lnTo>
                    <a:pt x="216" y="13"/>
                  </a:lnTo>
                  <a:lnTo>
                    <a:pt x="196" y="29"/>
                  </a:lnTo>
                  <a:lnTo>
                    <a:pt x="177" y="45"/>
                  </a:lnTo>
                  <a:lnTo>
                    <a:pt x="158" y="64"/>
                  </a:lnTo>
                  <a:lnTo>
                    <a:pt x="141" y="83"/>
                  </a:lnTo>
                  <a:lnTo>
                    <a:pt x="124" y="104"/>
                  </a:lnTo>
                  <a:lnTo>
                    <a:pt x="107" y="125"/>
                  </a:lnTo>
                  <a:lnTo>
                    <a:pt x="92" y="147"/>
                  </a:lnTo>
                  <a:lnTo>
                    <a:pt x="78" y="170"/>
                  </a:lnTo>
                  <a:lnTo>
                    <a:pt x="63" y="192"/>
                  </a:lnTo>
                  <a:lnTo>
                    <a:pt x="50" y="217"/>
                  </a:lnTo>
                  <a:lnTo>
                    <a:pt x="38" y="240"/>
                  </a:lnTo>
                  <a:lnTo>
                    <a:pt x="27" y="263"/>
                  </a:lnTo>
                  <a:lnTo>
                    <a:pt x="17" y="285"/>
                  </a:lnTo>
                  <a:lnTo>
                    <a:pt x="8" y="308"/>
                  </a:lnTo>
                  <a:lnTo>
                    <a:pt x="0" y="330"/>
                  </a:lnTo>
                  <a:lnTo>
                    <a:pt x="4" y="326"/>
                  </a:lnTo>
                  <a:lnTo>
                    <a:pt x="7" y="323"/>
                  </a:lnTo>
                  <a:lnTo>
                    <a:pt x="10" y="319"/>
                  </a:lnTo>
                  <a:lnTo>
                    <a:pt x="15" y="316"/>
                  </a:lnTo>
                  <a:lnTo>
                    <a:pt x="18" y="313"/>
                  </a:lnTo>
                  <a:lnTo>
                    <a:pt x="22" y="310"/>
                  </a:lnTo>
                  <a:lnTo>
                    <a:pt x="27" y="308"/>
                  </a:lnTo>
                  <a:lnTo>
                    <a:pt x="31" y="305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31">
              <a:extLst>
                <a:ext uri="{FF2B5EF4-FFF2-40B4-BE49-F238E27FC236}">
                  <a16:creationId xmlns:a16="http://schemas.microsoft.com/office/drawing/2014/main" id="{A350FE52-9442-4CAB-9627-BC2D33036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8938" y="2640013"/>
              <a:ext cx="77788" cy="38100"/>
            </a:xfrm>
            <a:custGeom>
              <a:avLst/>
              <a:gdLst>
                <a:gd name="T0" fmla="*/ 2147483647 w 291"/>
                <a:gd name="T1" fmla="*/ 0 h 145"/>
                <a:gd name="T2" fmla="*/ 2147483647 w 291"/>
                <a:gd name="T3" fmla="*/ 2147483647 h 145"/>
                <a:gd name="T4" fmla="*/ 2147483647 w 291"/>
                <a:gd name="T5" fmla="*/ 2147483647 h 145"/>
                <a:gd name="T6" fmla="*/ 2147483647 w 291"/>
                <a:gd name="T7" fmla="*/ 2147483647 h 145"/>
                <a:gd name="T8" fmla="*/ 2147483647 w 291"/>
                <a:gd name="T9" fmla="*/ 2147483647 h 145"/>
                <a:gd name="T10" fmla="*/ 2147483647 w 291"/>
                <a:gd name="T11" fmla="*/ 2147483647 h 145"/>
                <a:gd name="T12" fmla="*/ 2147483647 w 291"/>
                <a:gd name="T13" fmla="*/ 2147483647 h 145"/>
                <a:gd name="T14" fmla="*/ 2147483647 w 291"/>
                <a:gd name="T15" fmla="*/ 2147483647 h 145"/>
                <a:gd name="T16" fmla="*/ 2147483647 w 291"/>
                <a:gd name="T17" fmla="*/ 2147483647 h 145"/>
                <a:gd name="T18" fmla="*/ 2147483647 w 291"/>
                <a:gd name="T19" fmla="*/ 2147483647 h 145"/>
                <a:gd name="T20" fmla="*/ 0 w 291"/>
                <a:gd name="T21" fmla="*/ 2147483647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91" h="145">
                  <a:moveTo>
                    <a:pt x="291" y="0"/>
                  </a:moveTo>
                  <a:lnTo>
                    <a:pt x="273" y="3"/>
                  </a:lnTo>
                  <a:lnTo>
                    <a:pt x="253" y="9"/>
                  </a:lnTo>
                  <a:lnTo>
                    <a:pt x="232" y="17"/>
                  </a:lnTo>
                  <a:lnTo>
                    <a:pt x="209" y="27"/>
                  </a:lnTo>
                  <a:lnTo>
                    <a:pt x="161" y="51"/>
                  </a:lnTo>
                  <a:lnTo>
                    <a:pt x="113" y="77"/>
                  </a:lnTo>
                  <a:lnTo>
                    <a:pt x="69" y="102"/>
                  </a:lnTo>
                  <a:lnTo>
                    <a:pt x="33" y="124"/>
                  </a:lnTo>
                  <a:lnTo>
                    <a:pt x="8" y="139"/>
                  </a:lnTo>
                  <a:lnTo>
                    <a:pt x="0" y="145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32">
              <a:extLst>
                <a:ext uri="{FF2B5EF4-FFF2-40B4-BE49-F238E27FC236}">
                  <a16:creationId xmlns:a16="http://schemas.microsoft.com/office/drawing/2014/main" id="{5F8DC210-6B92-487D-9A56-8AA1E2E13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763" y="2697163"/>
              <a:ext cx="88900" cy="23812"/>
            </a:xfrm>
            <a:custGeom>
              <a:avLst/>
              <a:gdLst>
                <a:gd name="T0" fmla="*/ 2147483647 w 335"/>
                <a:gd name="T1" fmla="*/ 2147483647 h 88"/>
                <a:gd name="T2" fmla="*/ 2147483647 w 335"/>
                <a:gd name="T3" fmla="*/ 2147483647 h 88"/>
                <a:gd name="T4" fmla="*/ 2147483647 w 335"/>
                <a:gd name="T5" fmla="*/ 2147483647 h 88"/>
                <a:gd name="T6" fmla="*/ 2147483647 w 335"/>
                <a:gd name="T7" fmla="*/ 2147483647 h 88"/>
                <a:gd name="T8" fmla="*/ 2147483647 w 335"/>
                <a:gd name="T9" fmla="*/ 2147483647 h 88"/>
                <a:gd name="T10" fmla="*/ 2147483647 w 335"/>
                <a:gd name="T11" fmla="*/ 2147483647 h 88"/>
                <a:gd name="T12" fmla="*/ 2147483647 w 335"/>
                <a:gd name="T13" fmla="*/ 2147483647 h 88"/>
                <a:gd name="T14" fmla="*/ 2147483647 w 335"/>
                <a:gd name="T15" fmla="*/ 2147483647 h 88"/>
                <a:gd name="T16" fmla="*/ 0 w 335"/>
                <a:gd name="T17" fmla="*/ 0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5" h="88">
                  <a:moveTo>
                    <a:pt x="335" y="88"/>
                  </a:moveTo>
                  <a:lnTo>
                    <a:pt x="295" y="77"/>
                  </a:lnTo>
                  <a:lnTo>
                    <a:pt x="246" y="64"/>
                  </a:lnTo>
                  <a:lnTo>
                    <a:pt x="192" y="50"/>
                  </a:lnTo>
                  <a:lnTo>
                    <a:pt x="137" y="35"/>
                  </a:lnTo>
                  <a:lnTo>
                    <a:pt x="86" y="22"/>
                  </a:lnTo>
                  <a:lnTo>
                    <a:pt x="43" y="11"/>
                  </a:lnTo>
                  <a:lnTo>
                    <a:pt x="13" y="3"/>
                  </a:lnTo>
                  <a:lnTo>
                    <a:pt x="0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33">
              <a:extLst>
                <a:ext uri="{FF2B5EF4-FFF2-40B4-BE49-F238E27FC236}">
                  <a16:creationId xmlns:a16="http://schemas.microsoft.com/office/drawing/2014/main" id="{726296C1-0CCA-4268-BA79-AF840F379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838" y="2724150"/>
              <a:ext cx="65088" cy="61912"/>
            </a:xfrm>
            <a:custGeom>
              <a:avLst/>
              <a:gdLst>
                <a:gd name="T0" fmla="*/ 2147483647 w 247"/>
                <a:gd name="T1" fmla="*/ 2147483647 h 233"/>
                <a:gd name="T2" fmla="*/ 2147483647 w 247"/>
                <a:gd name="T3" fmla="*/ 2147483647 h 233"/>
                <a:gd name="T4" fmla="*/ 2147483647 w 247"/>
                <a:gd name="T5" fmla="*/ 2147483647 h 233"/>
                <a:gd name="T6" fmla="*/ 2147483647 w 247"/>
                <a:gd name="T7" fmla="*/ 2147483647 h 233"/>
                <a:gd name="T8" fmla="*/ 2147483647 w 247"/>
                <a:gd name="T9" fmla="*/ 2147483647 h 233"/>
                <a:gd name="T10" fmla="*/ 2147483647 w 247"/>
                <a:gd name="T11" fmla="*/ 2147483647 h 233"/>
                <a:gd name="T12" fmla="*/ 2147483647 w 247"/>
                <a:gd name="T13" fmla="*/ 2147483647 h 233"/>
                <a:gd name="T14" fmla="*/ 2147483647 w 247"/>
                <a:gd name="T15" fmla="*/ 2147483647 h 233"/>
                <a:gd name="T16" fmla="*/ 2147483647 w 247"/>
                <a:gd name="T17" fmla="*/ 2147483647 h 233"/>
                <a:gd name="T18" fmla="*/ 2147483647 w 247"/>
                <a:gd name="T19" fmla="*/ 2147483647 h 233"/>
                <a:gd name="T20" fmla="*/ 0 w 247"/>
                <a:gd name="T21" fmla="*/ 0 h 2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7" h="233">
                  <a:moveTo>
                    <a:pt x="247" y="233"/>
                  </a:moveTo>
                  <a:lnTo>
                    <a:pt x="228" y="221"/>
                  </a:lnTo>
                  <a:lnTo>
                    <a:pt x="211" y="209"/>
                  </a:lnTo>
                  <a:lnTo>
                    <a:pt x="194" y="195"/>
                  </a:lnTo>
                  <a:lnTo>
                    <a:pt x="178" y="182"/>
                  </a:lnTo>
                  <a:lnTo>
                    <a:pt x="147" y="152"/>
                  </a:lnTo>
                  <a:lnTo>
                    <a:pt x="117" y="120"/>
                  </a:lnTo>
                  <a:lnTo>
                    <a:pt x="87" y="88"/>
                  </a:lnTo>
                  <a:lnTo>
                    <a:pt x="58" y="57"/>
                  </a:lnTo>
                  <a:lnTo>
                    <a:pt x="30" y="27"/>
                  </a:lnTo>
                  <a:lnTo>
                    <a:pt x="0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34">
              <a:extLst>
                <a:ext uri="{FF2B5EF4-FFF2-40B4-BE49-F238E27FC236}">
                  <a16:creationId xmlns:a16="http://schemas.microsoft.com/office/drawing/2014/main" id="{00923522-CADE-4A4C-B26C-642B23DDA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925" y="2713038"/>
              <a:ext cx="50800" cy="61912"/>
            </a:xfrm>
            <a:custGeom>
              <a:avLst/>
              <a:gdLst>
                <a:gd name="T0" fmla="*/ 0 w 189"/>
                <a:gd name="T1" fmla="*/ 2147483647 h 233"/>
                <a:gd name="T2" fmla="*/ 2147483647 w 189"/>
                <a:gd name="T3" fmla="*/ 2147483647 h 233"/>
                <a:gd name="T4" fmla="*/ 2147483647 w 189"/>
                <a:gd name="T5" fmla="*/ 2147483647 h 233"/>
                <a:gd name="T6" fmla="*/ 2147483647 w 189"/>
                <a:gd name="T7" fmla="*/ 2147483647 h 233"/>
                <a:gd name="T8" fmla="*/ 2147483647 w 189"/>
                <a:gd name="T9" fmla="*/ 2147483647 h 233"/>
                <a:gd name="T10" fmla="*/ 2147483647 w 189"/>
                <a:gd name="T11" fmla="*/ 2147483647 h 233"/>
                <a:gd name="T12" fmla="*/ 2147483647 w 189"/>
                <a:gd name="T13" fmla="*/ 2147483647 h 233"/>
                <a:gd name="T14" fmla="*/ 2147483647 w 189"/>
                <a:gd name="T15" fmla="*/ 2147483647 h 233"/>
                <a:gd name="T16" fmla="*/ 2147483647 w 189"/>
                <a:gd name="T17" fmla="*/ 2147483647 h 233"/>
                <a:gd name="T18" fmla="*/ 2147483647 w 189"/>
                <a:gd name="T19" fmla="*/ 2147483647 h 233"/>
                <a:gd name="T20" fmla="*/ 2147483647 w 189"/>
                <a:gd name="T21" fmla="*/ 2147483647 h 233"/>
                <a:gd name="T22" fmla="*/ 2147483647 w 189"/>
                <a:gd name="T23" fmla="*/ 2147483647 h 233"/>
                <a:gd name="T24" fmla="*/ 2147483647 w 189"/>
                <a:gd name="T25" fmla="*/ 2147483647 h 233"/>
                <a:gd name="T26" fmla="*/ 2147483647 w 189"/>
                <a:gd name="T27" fmla="*/ 2147483647 h 233"/>
                <a:gd name="T28" fmla="*/ 2147483647 w 189"/>
                <a:gd name="T29" fmla="*/ 2147483647 h 233"/>
                <a:gd name="T30" fmla="*/ 2147483647 w 189"/>
                <a:gd name="T31" fmla="*/ 2147483647 h 233"/>
                <a:gd name="T32" fmla="*/ 2147483647 w 189"/>
                <a:gd name="T33" fmla="*/ 0 h 2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33">
                  <a:moveTo>
                    <a:pt x="0" y="233"/>
                  </a:moveTo>
                  <a:lnTo>
                    <a:pt x="6" y="215"/>
                  </a:lnTo>
                  <a:lnTo>
                    <a:pt x="11" y="197"/>
                  </a:lnTo>
                  <a:lnTo>
                    <a:pt x="19" y="180"/>
                  </a:lnTo>
                  <a:lnTo>
                    <a:pt x="26" y="162"/>
                  </a:lnTo>
                  <a:lnTo>
                    <a:pt x="36" y="144"/>
                  </a:lnTo>
                  <a:lnTo>
                    <a:pt x="46" y="127"/>
                  </a:lnTo>
                  <a:lnTo>
                    <a:pt x="56" y="110"/>
                  </a:lnTo>
                  <a:lnTo>
                    <a:pt x="68" y="94"/>
                  </a:lnTo>
                  <a:lnTo>
                    <a:pt x="81" y="78"/>
                  </a:lnTo>
                  <a:lnTo>
                    <a:pt x="94" y="63"/>
                  </a:lnTo>
                  <a:lnTo>
                    <a:pt x="108" y="49"/>
                  </a:lnTo>
                  <a:lnTo>
                    <a:pt x="123" y="36"/>
                  </a:lnTo>
                  <a:lnTo>
                    <a:pt x="138" y="25"/>
                  </a:lnTo>
                  <a:lnTo>
                    <a:pt x="155" y="15"/>
                  </a:lnTo>
                  <a:lnTo>
                    <a:pt x="171" y="6"/>
                  </a:lnTo>
                  <a:lnTo>
                    <a:pt x="189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35">
              <a:extLst>
                <a:ext uri="{FF2B5EF4-FFF2-40B4-BE49-F238E27FC236}">
                  <a16:creationId xmlns:a16="http://schemas.microsoft.com/office/drawing/2014/main" id="{2D85D987-9411-49FD-9218-4BF15A1BC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838" y="2586038"/>
              <a:ext cx="92075" cy="42862"/>
            </a:xfrm>
            <a:custGeom>
              <a:avLst/>
              <a:gdLst>
                <a:gd name="T0" fmla="*/ 0 w 349"/>
                <a:gd name="T1" fmla="*/ 2147483647 h 160"/>
                <a:gd name="T2" fmla="*/ 2147483647 w 349"/>
                <a:gd name="T3" fmla="*/ 2147483647 h 160"/>
                <a:gd name="T4" fmla="*/ 2147483647 w 349"/>
                <a:gd name="T5" fmla="*/ 2147483647 h 160"/>
                <a:gd name="T6" fmla="*/ 2147483647 w 349"/>
                <a:gd name="T7" fmla="*/ 2147483647 h 160"/>
                <a:gd name="T8" fmla="*/ 2147483647 w 349"/>
                <a:gd name="T9" fmla="*/ 2147483647 h 160"/>
                <a:gd name="T10" fmla="*/ 2147483647 w 349"/>
                <a:gd name="T11" fmla="*/ 2147483647 h 160"/>
                <a:gd name="T12" fmla="*/ 2147483647 w 349"/>
                <a:gd name="T13" fmla="*/ 2147483647 h 160"/>
                <a:gd name="T14" fmla="*/ 2147483647 w 349"/>
                <a:gd name="T15" fmla="*/ 2147483647 h 160"/>
                <a:gd name="T16" fmla="*/ 2147483647 w 349"/>
                <a:gd name="T17" fmla="*/ 2147483647 h 160"/>
                <a:gd name="T18" fmla="*/ 2147483647 w 349"/>
                <a:gd name="T19" fmla="*/ 2147483647 h 160"/>
                <a:gd name="T20" fmla="*/ 2147483647 w 349"/>
                <a:gd name="T21" fmla="*/ 0 h 1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9" h="160">
                  <a:moveTo>
                    <a:pt x="0" y="160"/>
                  </a:moveTo>
                  <a:lnTo>
                    <a:pt x="41" y="136"/>
                  </a:lnTo>
                  <a:lnTo>
                    <a:pt x="84" y="113"/>
                  </a:lnTo>
                  <a:lnTo>
                    <a:pt x="126" y="90"/>
                  </a:lnTo>
                  <a:lnTo>
                    <a:pt x="170" y="68"/>
                  </a:lnTo>
                  <a:lnTo>
                    <a:pt x="215" y="48"/>
                  </a:lnTo>
                  <a:lnTo>
                    <a:pt x="259" y="29"/>
                  </a:lnTo>
                  <a:lnTo>
                    <a:pt x="282" y="21"/>
                  </a:lnTo>
                  <a:lnTo>
                    <a:pt x="304" y="14"/>
                  </a:lnTo>
                  <a:lnTo>
                    <a:pt x="327" y="7"/>
                  </a:lnTo>
                  <a:lnTo>
                    <a:pt x="349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36">
              <a:extLst>
                <a:ext uri="{FF2B5EF4-FFF2-40B4-BE49-F238E27FC236}">
                  <a16:creationId xmlns:a16="http://schemas.microsoft.com/office/drawing/2014/main" id="{DB8C9CF7-987A-4E63-A954-87A519555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5" y="2593975"/>
              <a:ext cx="26988" cy="49212"/>
            </a:xfrm>
            <a:custGeom>
              <a:avLst/>
              <a:gdLst>
                <a:gd name="T0" fmla="*/ 0 w 101"/>
                <a:gd name="T1" fmla="*/ 2147483647 h 189"/>
                <a:gd name="T2" fmla="*/ 2147483647 w 101"/>
                <a:gd name="T3" fmla="*/ 2147483647 h 189"/>
                <a:gd name="T4" fmla="*/ 2147483647 w 101"/>
                <a:gd name="T5" fmla="*/ 2147483647 h 189"/>
                <a:gd name="T6" fmla="*/ 2147483647 w 101"/>
                <a:gd name="T7" fmla="*/ 2147483647 h 189"/>
                <a:gd name="T8" fmla="*/ 2147483647 w 101"/>
                <a:gd name="T9" fmla="*/ 2147483647 h 189"/>
                <a:gd name="T10" fmla="*/ 2147483647 w 101"/>
                <a:gd name="T11" fmla="*/ 2147483647 h 189"/>
                <a:gd name="T12" fmla="*/ 2147483647 w 101"/>
                <a:gd name="T13" fmla="*/ 2147483647 h 189"/>
                <a:gd name="T14" fmla="*/ 2147483647 w 101"/>
                <a:gd name="T15" fmla="*/ 2147483647 h 189"/>
                <a:gd name="T16" fmla="*/ 2147483647 w 101"/>
                <a:gd name="T17" fmla="*/ 2147483647 h 189"/>
                <a:gd name="T18" fmla="*/ 2147483647 w 101"/>
                <a:gd name="T19" fmla="*/ 2147483647 h 189"/>
                <a:gd name="T20" fmla="*/ 2147483647 w 101"/>
                <a:gd name="T21" fmla="*/ 0 h 1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189">
                  <a:moveTo>
                    <a:pt x="0" y="189"/>
                  </a:moveTo>
                  <a:lnTo>
                    <a:pt x="8" y="180"/>
                  </a:lnTo>
                  <a:lnTo>
                    <a:pt x="16" y="170"/>
                  </a:lnTo>
                  <a:lnTo>
                    <a:pt x="24" y="159"/>
                  </a:lnTo>
                  <a:lnTo>
                    <a:pt x="32" y="148"/>
                  </a:lnTo>
                  <a:lnTo>
                    <a:pt x="45" y="125"/>
                  </a:lnTo>
                  <a:lnTo>
                    <a:pt x="57" y="101"/>
                  </a:lnTo>
                  <a:lnTo>
                    <a:pt x="69" y="75"/>
                  </a:lnTo>
                  <a:lnTo>
                    <a:pt x="80" y="50"/>
                  </a:lnTo>
                  <a:lnTo>
                    <a:pt x="90" y="24"/>
                  </a:lnTo>
                  <a:lnTo>
                    <a:pt x="101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37">
              <a:extLst>
                <a:ext uri="{FF2B5EF4-FFF2-40B4-BE49-F238E27FC236}">
                  <a16:creationId xmlns:a16="http://schemas.microsoft.com/office/drawing/2014/main" id="{9731F47A-B36A-4E5D-AE12-D234C9888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8" y="2601913"/>
              <a:ext cx="57150" cy="19050"/>
            </a:xfrm>
            <a:custGeom>
              <a:avLst/>
              <a:gdLst>
                <a:gd name="T0" fmla="*/ 0 w 217"/>
                <a:gd name="T1" fmla="*/ 0 h 73"/>
                <a:gd name="T2" fmla="*/ 2147483647 w 217"/>
                <a:gd name="T3" fmla="*/ 2147483647 h 73"/>
                <a:gd name="T4" fmla="*/ 2147483647 w 217"/>
                <a:gd name="T5" fmla="*/ 2147483647 h 73"/>
                <a:gd name="T6" fmla="*/ 2147483647 w 217"/>
                <a:gd name="T7" fmla="*/ 2147483647 h 73"/>
                <a:gd name="T8" fmla="*/ 2147483647 w 217"/>
                <a:gd name="T9" fmla="*/ 2147483647 h 73"/>
                <a:gd name="T10" fmla="*/ 2147483647 w 217"/>
                <a:gd name="T11" fmla="*/ 2147483647 h 73"/>
                <a:gd name="T12" fmla="*/ 2147483647 w 217"/>
                <a:gd name="T13" fmla="*/ 2147483647 h 73"/>
                <a:gd name="T14" fmla="*/ 2147483647 w 217"/>
                <a:gd name="T15" fmla="*/ 2147483647 h 73"/>
                <a:gd name="T16" fmla="*/ 2147483647 w 217"/>
                <a:gd name="T17" fmla="*/ 2147483647 h 73"/>
                <a:gd name="T18" fmla="*/ 2147483647 w 217"/>
                <a:gd name="T19" fmla="*/ 2147483647 h 73"/>
                <a:gd name="T20" fmla="*/ 2147483647 w 217"/>
                <a:gd name="T21" fmla="*/ 2147483647 h 73"/>
                <a:gd name="T22" fmla="*/ 2147483647 w 217"/>
                <a:gd name="T23" fmla="*/ 2147483647 h 73"/>
                <a:gd name="T24" fmla="*/ 2147483647 w 217"/>
                <a:gd name="T25" fmla="*/ 2147483647 h 73"/>
                <a:gd name="T26" fmla="*/ 2147483647 w 217"/>
                <a:gd name="T27" fmla="*/ 2147483647 h 73"/>
                <a:gd name="T28" fmla="*/ 2147483647 w 217"/>
                <a:gd name="T29" fmla="*/ 2147483647 h 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" h="73">
                  <a:moveTo>
                    <a:pt x="0" y="0"/>
                  </a:moveTo>
                  <a:lnTo>
                    <a:pt x="7" y="5"/>
                  </a:lnTo>
                  <a:lnTo>
                    <a:pt x="18" y="10"/>
                  </a:lnTo>
                  <a:lnTo>
                    <a:pt x="32" y="15"/>
                  </a:lnTo>
                  <a:lnTo>
                    <a:pt x="47" y="20"/>
                  </a:lnTo>
                  <a:lnTo>
                    <a:pt x="83" y="30"/>
                  </a:lnTo>
                  <a:lnTo>
                    <a:pt x="122" y="38"/>
                  </a:lnTo>
                  <a:lnTo>
                    <a:pt x="159" y="47"/>
                  </a:lnTo>
                  <a:lnTo>
                    <a:pt x="189" y="56"/>
                  </a:lnTo>
                  <a:lnTo>
                    <a:pt x="202" y="61"/>
                  </a:lnTo>
                  <a:lnTo>
                    <a:pt x="210" y="64"/>
                  </a:lnTo>
                  <a:lnTo>
                    <a:pt x="214" y="66"/>
                  </a:lnTo>
                  <a:lnTo>
                    <a:pt x="216" y="68"/>
                  </a:lnTo>
                  <a:lnTo>
                    <a:pt x="217" y="70"/>
                  </a:lnTo>
                  <a:lnTo>
                    <a:pt x="217" y="73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38">
              <a:extLst>
                <a:ext uri="{FF2B5EF4-FFF2-40B4-BE49-F238E27FC236}">
                  <a16:creationId xmlns:a16="http://schemas.microsoft.com/office/drawing/2014/main" id="{72C1F06F-7639-4EAE-9E7C-D4EA7CA24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663" y="2601913"/>
              <a:ext cx="30163" cy="73025"/>
            </a:xfrm>
            <a:custGeom>
              <a:avLst/>
              <a:gdLst>
                <a:gd name="T0" fmla="*/ 2147483647 w 117"/>
                <a:gd name="T1" fmla="*/ 2147483647 h 276"/>
                <a:gd name="T2" fmla="*/ 2147483647 w 117"/>
                <a:gd name="T3" fmla="*/ 2147483647 h 276"/>
                <a:gd name="T4" fmla="*/ 2147483647 w 117"/>
                <a:gd name="T5" fmla="*/ 2147483647 h 276"/>
                <a:gd name="T6" fmla="*/ 2147483647 w 117"/>
                <a:gd name="T7" fmla="*/ 2147483647 h 276"/>
                <a:gd name="T8" fmla="*/ 2147483647 w 117"/>
                <a:gd name="T9" fmla="*/ 2147483647 h 276"/>
                <a:gd name="T10" fmla="*/ 2147483647 w 117"/>
                <a:gd name="T11" fmla="*/ 2147483647 h 276"/>
                <a:gd name="T12" fmla="*/ 2147483647 w 117"/>
                <a:gd name="T13" fmla="*/ 2147483647 h 276"/>
                <a:gd name="T14" fmla="*/ 2147483647 w 117"/>
                <a:gd name="T15" fmla="*/ 2147483647 h 276"/>
                <a:gd name="T16" fmla="*/ 2147483647 w 117"/>
                <a:gd name="T17" fmla="*/ 2147483647 h 276"/>
                <a:gd name="T18" fmla="*/ 2147483647 w 117"/>
                <a:gd name="T19" fmla="*/ 2147483647 h 276"/>
                <a:gd name="T20" fmla="*/ 2147483647 w 117"/>
                <a:gd name="T21" fmla="*/ 2147483647 h 276"/>
                <a:gd name="T22" fmla="*/ 0 w 117"/>
                <a:gd name="T23" fmla="*/ 2147483647 h 276"/>
                <a:gd name="T24" fmla="*/ 2147483647 w 117"/>
                <a:gd name="T25" fmla="*/ 0 h 2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7" h="276">
                  <a:moveTo>
                    <a:pt x="117" y="276"/>
                  </a:moveTo>
                  <a:lnTo>
                    <a:pt x="95" y="246"/>
                  </a:lnTo>
                  <a:lnTo>
                    <a:pt x="73" y="214"/>
                  </a:lnTo>
                  <a:lnTo>
                    <a:pt x="53" y="181"/>
                  </a:lnTo>
                  <a:lnTo>
                    <a:pt x="34" y="147"/>
                  </a:lnTo>
                  <a:lnTo>
                    <a:pt x="27" y="129"/>
                  </a:lnTo>
                  <a:lnTo>
                    <a:pt x="19" y="111"/>
                  </a:lnTo>
                  <a:lnTo>
                    <a:pt x="13" y="94"/>
                  </a:lnTo>
                  <a:lnTo>
                    <a:pt x="8" y="75"/>
                  </a:lnTo>
                  <a:lnTo>
                    <a:pt x="3" y="57"/>
                  </a:lnTo>
                  <a:lnTo>
                    <a:pt x="1" y="38"/>
                  </a:lnTo>
                  <a:lnTo>
                    <a:pt x="0" y="19"/>
                  </a:lnTo>
                  <a:lnTo>
                    <a:pt x="1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39">
              <a:extLst>
                <a:ext uri="{FF2B5EF4-FFF2-40B4-BE49-F238E27FC236}">
                  <a16:creationId xmlns:a16="http://schemas.microsoft.com/office/drawing/2014/main" id="{A2397E4B-8B05-4F97-84EA-510371E11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713" y="2609850"/>
              <a:ext cx="53975" cy="41275"/>
            </a:xfrm>
            <a:custGeom>
              <a:avLst/>
              <a:gdLst>
                <a:gd name="T0" fmla="*/ 2147483647 w 203"/>
                <a:gd name="T1" fmla="*/ 2147483647 h 161"/>
                <a:gd name="T2" fmla="*/ 2147483647 w 203"/>
                <a:gd name="T3" fmla="*/ 2147483647 h 161"/>
                <a:gd name="T4" fmla="*/ 2147483647 w 203"/>
                <a:gd name="T5" fmla="*/ 2147483647 h 161"/>
                <a:gd name="T6" fmla="*/ 2147483647 w 203"/>
                <a:gd name="T7" fmla="*/ 2147483647 h 161"/>
                <a:gd name="T8" fmla="*/ 2147483647 w 203"/>
                <a:gd name="T9" fmla="*/ 2147483647 h 161"/>
                <a:gd name="T10" fmla="*/ 2147483647 w 203"/>
                <a:gd name="T11" fmla="*/ 2147483647 h 161"/>
                <a:gd name="T12" fmla="*/ 2147483647 w 203"/>
                <a:gd name="T13" fmla="*/ 2147483647 h 161"/>
                <a:gd name="T14" fmla="*/ 2147483647 w 203"/>
                <a:gd name="T15" fmla="*/ 2147483647 h 161"/>
                <a:gd name="T16" fmla="*/ 2147483647 w 203"/>
                <a:gd name="T17" fmla="*/ 2147483647 h 161"/>
                <a:gd name="T18" fmla="*/ 2147483647 w 203"/>
                <a:gd name="T19" fmla="*/ 2147483647 h 161"/>
                <a:gd name="T20" fmla="*/ 2147483647 w 203"/>
                <a:gd name="T21" fmla="*/ 2147483647 h 161"/>
                <a:gd name="T22" fmla="*/ 2147483647 w 203"/>
                <a:gd name="T23" fmla="*/ 2147483647 h 161"/>
                <a:gd name="T24" fmla="*/ 0 w 203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3" h="161">
                  <a:moveTo>
                    <a:pt x="203" y="161"/>
                  </a:moveTo>
                  <a:lnTo>
                    <a:pt x="188" y="156"/>
                  </a:lnTo>
                  <a:lnTo>
                    <a:pt x="172" y="150"/>
                  </a:lnTo>
                  <a:lnTo>
                    <a:pt x="157" y="142"/>
                  </a:lnTo>
                  <a:lnTo>
                    <a:pt x="142" y="134"/>
                  </a:lnTo>
                  <a:lnTo>
                    <a:pt x="129" y="124"/>
                  </a:lnTo>
                  <a:lnTo>
                    <a:pt x="116" y="114"/>
                  </a:lnTo>
                  <a:lnTo>
                    <a:pt x="103" y="104"/>
                  </a:lnTo>
                  <a:lnTo>
                    <a:pt x="91" y="93"/>
                  </a:lnTo>
                  <a:lnTo>
                    <a:pt x="66" y="70"/>
                  </a:lnTo>
                  <a:lnTo>
                    <a:pt x="44" y="47"/>
                  </a:lnTo>
                  <a:lnTo>
                    <a:pt x="22" y="24"/>
                  </a:lnTo>
                  <a:lnTo>
                    <a:pt x="0" y="0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40">
              <a:extLst>
                <a:ext uri="{FF2B5EF4-FFF2-40B4-BE49-F238E27FC236}">
                  <a16:creationId xmlns:a16="http://schemas.microsoft.com/office/drawing/2014/main" id="{EA581F23-D901-4C49-B6A9-9C57EF32F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838" y="2559050"/>
              <a:ext cx="77788" cy="7937"/>
            </a:xfrm>
            <a:custGeom>
              <a:avLst/>
              <a:gdLst>
                <a:gd name="T0" fmla="*/ 0 w 292"/>
                <a:gd name="T1" fmla="*/ 0 h 26"/>
                <a:gd name="T2" fmla="*/ 2147483647 w 292"/>
                <a:gd name="T3" fmla="*/ 2147483647 h 26"/>
                <a:gd name="T4" fmla="*/ 2147483647 w 292"/>
                <a:gd name="T5" fmla="*/ 2147483647 h 26"/>
                <a:gd name="T6" fmla="*/ 2147483647 w 292"/>
                <a:gd name="T7" fmla="*/ 2147483647 h 26"/>
                <a:gd name="T8" fmla="*/ 2147483647 w 292"/>
                <a:gd name="T9" fmla="*/ 2147483647 h 26"/>
                <a:gd name="T10" fmla="*/ 2147483647 w 292"/>
                <a:gd name="T11" fmla="*/ 2147483647 h 26"/>
                <a:gd name="T12" fmla="*/ 2147483647 w 292"/>
                <a:gd name="T13" fmla="*/ 2147483647 h 26"/>
                <a:gd name="T14" fmla="*/ 2147483647 w 292"/>
                <a:gd name="T15" fmla="*/ 2147483647 h 26"/>
                <a:gd name="T16" fmla="*/ 2147483647 w 292"/>
                <a:gd name="T17" fmla="*/ 2147483647 h 26"/>
                <a:gd name="T18" fmla="*/ 2147483647 w 292"/>
                <a:gd name="T19" fmla="*/ 2147483647 h 26"/>
                <a:gd name="T20" fmla="*/ 2147483647 w 292"/>
                <a:gd name="T21" fmla="*/ 2147483647 h 26"/>
                <a:gd name="T22" fmla="*/ 2147483647 w 292"/>
                <a:gd name="T23" fmla="*/ 2147483647 h 26"/>
                <a:gd name="T24" fmla="*/ 2147483647 w 292"/>
                <a:gd name="T25" fmla="*/ 2147483647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2" h="26">
                  <a:moveTo>
                    <a:pt x="0" y="0"/>
                  </a:moveTo>
                  <a:lnTo>
                    <a:pt x="37" y="3"/>
                  </a:lnTo>
                  <a:lnTo>
                    <a:pt x="73" y="8"/>
                  </a:lnTo>
                  <a:lnTo>
                    <a:pt x="112" y="15"/>
                  </a:lnTo>
                  <a:lnTo>
                    <a:pt x="149" y="21"/>
                  </a:lnTo>
                  <a:lnTo>
                    <a:pt x="168" y="24"/>
                  </a:lnTo>
                  <a:lnTo>
                    <a:pt x="187" y="25"/>
                  </a:lnTo>
                  <a:lnTo>
                    <a:pt x="205" y="26"/>
                  </a:lnTo>
                  <a:lnTo>
                    <a:pt x="223" y="26"/>
                  </a:lnTo>
                  <a:lnTo>
                    <a:pt x="241" y="26"/>
                  </a:lnTo>
                  <a:lnTo>
                    <a:pt x="259" y="23"/>
                  </a:lnTo>
                  <a:lnTo>
                    <a:pt x="275" y="20"/>
                  </a:lnTo>
                  <a:lnTo>
                    <a:pt x="292" y="14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42">
              <a:extLst>
                <a:ext uri="{FF2B5EF4-FFF2-40B4-BE49-F238E27FC236}">
                  <a16:creationId xmlns:a16="http://schemas.microsoft.com/office/drawing/2014/main" id="{39D94AE6-B959-4026-9ABE-AEEFC5179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2000250"/>
              <a:ext cx="46038" cy="61912"/>
            </a:xfrm>
            <a:custGeom>
              <a:avLst/>
              <a:gdLst>
                <a:gd name="T0" fmla="*/ 0 w 175"/>
                <a:gd name="T1" fmla="*/ 0 h 233"/>
                <a:gd name="T2" fmla="*/ 2147483647 w 175"/>
                <a:gd name="T3" fmla="*/ 2147483647 h 233"/>
                <a:gd name="T4" fmla="*/ 2147483647 w 175"/>
                <a:gd name="T5" fmla="*/ 2147483647 h 233"/>
                <a:gd name="T6" fmla="*/ 2147483647 w 175"/>
                <a:gd name="T7" fmla="*/ 2147483647 h 233"/>
                <a:gd name="T8" fmla="*/ 2147483647 w 175"/>
                <a:gd name="T9" fmla="*/ 2147483647 h 233"/>
                <a:gd name="T10" fmla="*/ 2147483647 w 175"/>
                <a:gd name="T11" fmla="*/ 2147483647 h 233"/>
                <a:gd name="T12" fmla="*/ 2147483647 w 175"/>
                <a:gd name="T13" fmla="*/ 2147483647 h 233"/>
                <a:gd name="T14" fmla="*/ 2147483647 w 175"/>
                <a:gd name="T15" fmla="*/ 2147483647 h 233"/>
                <a:gd name="T16" fmla="*/ 2147483647 w 175"/>
                <a:gd name="T17" fmla="*/ 2147483647 h 233"/>
                <a:gd name="T18" fmla="*/ 2147483647 w 175"/>
                <a:gd name="T19" fmla="*/ 2147483647 h 233"/>
                <a:gd name="T20" fmla="*/ 2147483647 w 175"/>
                <a:gd name="T21" fmla="*/ 2147483647 h 233"/>
                <a:gd name="T22" fmla="*/ 2147483647 w 175"/>
                <a:gd name="T23" fmla="*/ 2147483647 h 233"/>
                <a:gd name="T24" fmla="*/ 2147483647 w 175"/>
                <a:gd name="T25" fmla="*/ 2147483647 h 233"/>
                <a:gd name="T26" fmla="*/ 2147483647 w 175"/>
                <a:gd name="T27" fmla="*/ 2147483647 h 233"/>
                <a:gd name="T28" fmla="*/ 2147483647 w 175"/>
                <a:gd name="T29" fmla="*/ 2147483647 h 2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5" h="233">
                  <a:moveTo>
                    <a:pt x="0" y="0"/>
                  </a:moveTo>
                  <a:lnTo>
                    <a:pt x="18" y="10"/>
                  </a:lnTo>
                  <a:lnTo>
                    <a:pt x="33" y="21"/>
                  </a:lnTo>
                  <a:lnTo>
                    <a:pt x="48" y="33"/>
                  </a:lnTo>
                  <a:lnTo>
                    <a:pt x="60" y="47"/>
                  </a:lnTo>
                  <a:lnTo>
                    <a:pt x="72" y="60"/>
                  </a:lnTo>
                  <a:lnTo>
                    <a:pt x="83" y="74"/>
                  </a:lnTo>
                  <a:lnTo>
                    <a:pt x="93" y="90"/>
                  </a:lnTo>
                  <a:lnTo>
                    <a:pt x="102" y="105"/>
                  </a:lnTo>
                  <a:lnTo>
                    <a:pt x="120" y="137"/>
                  </a:lnTo>
                  <a:lnTo>
                    <a:pt x="136" y="170"/>
                  </a:lnTo>
                  <a:lnTo>
                    <a:pt x="145" y="187"/>
                  </a:lnTo>
                  <a:lnTo>
                    <a:pt x="155" y="202"/>
                  </a:lnTo>
                  <a:lnTo>
                    <a:pt x="164" y="218"/>
                  </a:lnTo>
                  <a:lnTo>
                    <a:pt x="175" y="233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43">
              <a:extLst>
                <a:ext uri="{FF2B5EF4-FFF2-40B4-BE49-F238E27FC236}">
                  <a16:creationId xmlns:a16="http://schemas.microsoft.com/office/drawing/2014/main" id="{B12BC172-B1A1-492C-AE3A-2984BE7ED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963" y="1997075"/>
              <a:ext cx="4763" cy="69850"/>
            </a:xfrm>
            <a:custGeom>
              <a:avLst/>
              <a:gdLst>
                <a:gd name="T0" fmla="*/ 0 w 14"/>
                <a:gd name="T1" fmla="*/ 0 h 262"/>
                <a:gd name="T2" fmla="*/ 2147483647 w 14"/>
                <a:gd name="T3" fmla="*/ 2147483647 h 262"/>
                <a:gd name="T4" fmla="*/ 2147483647 w 14"/>
                <a:gd name="T5" fmla="*/ 2147483647 h 262"/>
                <a:gd name="T6" fmla="*/ 2147483647 w 14"/>
                <a:gd name="T7" fmla="*/ 2147483647 h 262"/>
                <a:gd name="T8" fmla="*/ 2147483647 w 14"/>
                <a:gd name="T9" fmla="*/ 2147483647 h 262"/>
                <a:gd name="T10" fmla="*/ 2147483647 w 14"/>
                <a:gd name="T11" fmla="*/ 2147483647 h 262"/>
                <a:gd name="T12" fmla="*/ 2147483647 w 14"/>
                <a:gd name="T13" fmla="*/ 2147483647 h 262"/>
                <a:gd name="T14" fmla="*/ 2147483647 w 14"/>
                <a:gd name="T15" fmla="*/ 2147483647 h 262"/>
                <a:gd name="T16" fmla="*/ 2147483647 w 14"/>
                <a:gd name="T17" fmla="*/ 2147483647 h 2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62">
                  <a:moveTo>
                    <a:pt x="0" y="0"/>
                  </a:moveTo>
                  <a:lnTo>
                    <a:pt x="5" y="31"/>
                  </a:lnTo>
                  <a:lnTo>
                    <a:pt x="10" y="67"/>
                  </a:lnTo>
                  <a:lnTo>
                    <a:pt x="13" y="106"/>
                  </a:lnTo>
                  <a:lnTo>
                    <a:pt x="14" y="146"/>
                  </a:lnTo>
                  <a:lnTo>
                    <a:pt x="14" y="183"/>
                  </a:lnTo>
                  <a:lnTo>
                    <a:pt x="14" y="216"/>
                  </a:lnTo>
                  <a:lnTo>
                    <a:pt x="14" y="243"/>
                  </a:lnTo>
                  <a:lnTo>
                    <a:pt x="14" y="262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44">
              <a:extLst>
                <a:ext uri="{FF2B5EF4-FFF2-40B4-BE49-F238E27FC236}">
                  <a16:creationId xmlns:a16="http://schemas.microsoft.com/office/drawing/2014/main" id="{2C92EB85-4346-43E0-89B2-76B6B0DE2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016125"/>
              <a:ext cx="46038" cy="53975"/>
            </a:xfrm>
            <a:custGeom>
              <a:avLst/>
              <a:gdLst>
                <a:gd name="T0" fmla="*/ 2147483647 w 174"/>
                <a:gd name="T1" fmla="*/ 0 h 203"/>
                <a:gd name="T2" fmla="*/ 2147483647 w 174"/>
                <a:gd name="T3" fmla="*/ 2147483647 h 203"/>
                <a:gd name="T4" fmla="*/ 2147483647 w 174"/>
                <a:gd name="T5" fmla="*/ 2147483647 h 203"/>
                <a:gd name="T6" fmla="*/ 2147483647 w 174"/>
                <a:gd name="T7" fmla="*/ 2147483647 h 203"/>
                <a:gd name="T8" fmla="*/ 2147483647 w 174"/>
                <a:gd name="T9" fmla="*/ 2147483647 h 203"/>
                <a:gd name="T10" fmla="*/ 2147483647 w 174"/>
                <a:gd name="T11" fmla="*/ 2147483647 h 203"/>
                <a:gd name="T12" fmla="*/ 2147483647 w 174"/>
                <a:gd name="T13" fmla="*/ 2147483647 h 203"/>
                <a:gd name="T14" fmla="*/ 2147483647 w 174"/>
                <a:gd name="T15" fmla="*/ 2147483647 h 203"/>
                <a:gd name="T16" fmla="*/ 2147483647 w 174"/>
                <a:gd name="T17" fmla="*/ 2147483647 h 203"/>
                <a:gd name="T18" fmla="*/ 2147483647 w 174"/>
                <a:gd name="T19" fmla="*/ 2147483647 h 203"/>
                <a:gd name="T20" fmla="*/ 2147483647 w 174"/>
                <a:gd name="T21" fmla="*/ 2147483647 h 203"/>
                <a:gd name="T22" fmla="*/ 2147483647 w 174"/>
                <a:gd name="T23" fmla="*/ 2147483647 h 203"/>
                <a:gd name="T24" fmla="*/ 0 w 174"/>
                <a:gd name="T25" fmla="*/ 2147483647 h 2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4" h="203">
                  <a:moveTo>
                    <a:pt x="174" y="0"/>
                  </a:moveTo>
                  <a:lnTo>
                    <a:pt x="159" y="6"/>
                  </a:lnTo>
                  <a:lnTo>
                    <a:pt x="145" y="14"/>
                  </a:lnTo>
                  <a:lnTo>
                    <a:pt x="130" y="24"/>
                  </a:lnTo>
                  <a:lnTo>
                    <a:pt x="118" y="34"/>
                  </a:lnTo>
                  <a:lnTo>
                    <a:pt x="106" y="46"/>
                  </a:lnTo>
                  <a:lnTo>
                    <a:pt x="94" y="58"/>
                  </a:lnTo>
                  <a:lnTo>
                    <a:pt x="83" y="72"/>
                  </a:lnTo>
                  <a:lnTo>
                    <a:pt x="72" y="86"/>
                  </a:lnTo>
                  <a:lnTo>
                    <a:pt x="52" y="116"/>
                  </a:lnTo>
                  <a:lnTo>
                    <a:pt x="34" y="145"/>
                  </a:lnTo>
                  <a:lnTo>
                    <a:pt x="17" y="175"/>
                  </a:lnTo>
                  <a:lnTo>
                    <a:pt x="0" y="203"/>
                  </a:lnTo>
                </a:path>
              </a:pathLst>
            </a:custGeom>
            <a:noFill/>
            <a:ln w="7">
              <a:solidFill>
                <a:srgbClr val="F5F4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45">
              <a:extLst>
                <a:ext uri="{FF2B5EF4-FFF2-40B4-BE49-F238E27FC236}">
                  <a16:creationId xmlns:a16="http://schemas.microsoft.com/office/drawing/2014/main" id="{D50E5A7E-FEB9-4B96-8710-2FBA9B81A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775" y="2046288"/>
              <a:ext cx="88900" cy="39687"/>
            </a:xfrm>
            <a:custGeom>
              <a:avLst/>
              <a:gdLst>
                <a:gd name="T0" fmla="*/ 2147483647 w 334"/>
                <a:gd name="T1" fmla="*/ 0 h 145"/>
                <a:gd name="T2" fmla="*/ 2147483647 w 334"/>
                <a:gd name="T3" fmla="*/ 2147483647 h 145"/>
                <a:gd name="T4" fmla="*/ 2147483647 w 334"/>
                <a:gd name="T5" fmla="*/ 2147483647 h 145"/>
                <a:gd name="T6" fmla="*/ 2147483647 w 334"/>
                <a:gd name="T7" fmla="*/ 2147483647 h 145"/>
                <a:gd name="T8" fmla="*/ 2147483647 w 334"/>
                <a:gd name="T9" fmla="*/ 2147483647 h 145"/>
                <a:gd name="T10" fmla="*/ 2147483647 w 334"/>
                <a:gd name="T11" fmla="*/ 2147483647 h 145"/>
                <a:gd name="T12" fmla="*/ 2147483647 w 334"/>
                <a:gd name="T13" fmla="*/ 2147483647 h 145"/>
                <a:gd name="T14" fmla="*/ 2147483647 w 334"/>
                <a:gd name="T15" fmla="*/ 2147483647 h 145"/>
                <a:gd name="T16" fmla="*/ 2147483647 w 334"/>
                <a:gd name="T17" fmla="*/ 2147483647 h 145"/>
                <a:gd name="T18" fmla="*/ 2147483647 w 334"/>
                <a:gd name="T19" fmla="*/ 2147483647 h 145"/>
                <a:gd name="T20" fmla="*/ 2147483647 w 334"/>
                <a:gd name="T21" fmla="*/ 2147483647 h 145"/>
                <a:gd name="T22" fmla="*/ 2147483647 w 334"/>
                <a:gd name="T23" fmla="*/ 2147483647 h 145"/>
                <a:gd name="T24" fmla="*/ 2147483647 w 334"/>
                <a:gd name="T25" fmla="*/ 2147483647 h 145"/>
                <a:gd name="T26" fmla="*/ 2147483647 w 334"/>
                <a:gd name="T27" fmla="*/ 2147483647 h 145"/>
                <a:gd name="T28" fmla="*/ 0 w 334"/>
                <a:gd name="T29" fmla="*/ 2147483647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4" h="145">
                  <a:moveTo>
                    <a:pt x="334" y="0"/>
                  </a:moveTo>
                  <a:lnTo>
                    <a:pt x="293" y="13"/>
                  </a:lnTo>
                  <a:lnTo>
                    <a:pt x="246" y="27"/>
                  </a:lnTo>
                  <a:lnTo>
                    <a:pt x="194" y="43"/>
                  </a:lnTo>
                  <a:lnTo>
                    <a:pt x="142" y="58"/>
                  </a:lnTo>
                  <a:lnTo>
                    <a:pt x="118" y="67"/>
                  </a:lnTo>
                  <a:lnTo>
                    <a:pt x="94" y="77"/>
                  </a:lnTo>
                  <a:lnTo>
                    <a:pt x="72" y="87"/>
                  </a:lnTo>
                  <a:lnTo>
                    <a:pt x="52" y="97"/>
                  </a:lnTo>
                  <a:lnTo>
                    <a:pt x="34" y="108"/>
                  </a:lnTo>
                  <a:lnTo>
                    <a:pt x="20" y="120"/>
                  </a:lnTo>
                  <a:lnTo>
                    <a:pt x="13" y="126"/>
                  </a:lnTo>
                  <a:lnTo>
                    <a:pt x="8" y="132"/>
                  </a:lnTo>
                  <a:lnTo>
                    <a:pt x="3" y="139"/>
                  </a:lnTo>
                  <a:lnTo>
                    <a:pt x="0" y="145"/>
                  </a:lnTo>
                </a:path>
              </a:pathLst>
            </a:custGeom>
            <a:noFill/>
            <a:ln w="7">
              <a:solidFill>
                <a:srgbClr val="F5F1C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46">
              <a:extLst>
                <a:ext uri="{FF2B5EF4-FFF2-40B4-BE49-F238E27FC236}">
                  <a16:creationId xmlns:a16="http://schemas.microsoft.com/office/drawing/2014/main" id="{2A5EA5C4-105F-49C6-B5CA-2DE251BC8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850" y="1989138"/>
              <a:ext cx="7938" cy="0"/>
            </a:xfrm>
            <a:custGeom>
              <a:avLst/>
              <a:gdLst>
                <a:gd name="T0" fmla="*/ 0 w 28"/>
                <a:gd name="T1" fmla="*/ 2147483647 w 28"/>
                <a:gd name="T2" fmla="*/ 2147483647 w 28"/>
                <a:gd name="T3" fmla="*/ 2147483647 w 28"/>
                <a:gd name="T4" fmla="*/ 2147483647 w 28"/>
                <a:gd name="T5" fmla="*/ 2147483647 w 28"/>
                <a:gd name="T6" fmla="*/ 2147483647 w 28"/>
                <a:gd name="T7" fmla="*/ 2147483647 w 28"/>
                <a:gd name="T8" fmla="*/ 2147483647 w 28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0" t="0" r="r" b="b"/>
              <a:pathLst>
                <a:path w="28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8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49">
              <a:extLst>
                <a:ext uri="{FF2B5EF4-FFF2-40B4-BE49-F238E27FC236}">
                  <a16:creationId xmlns:a16="http://schemas.microsoft.com/office/drawing/2014/main" id="{2EA0B63D-BB15-4072-9834-5B826B427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025" y="2051050"/>
              <a:ext cx="4763" cy="3175"/>
            </a:xfrm>
            <a:custGeom>
              <a:avLst/>
              <a:gdLst>
                <a:gd name="T0" fmla="*/ 2147483647 w 15"/>
                <a:gd name="T1" fmla="*/ 0 h 15"/>
                <a:gd name="T2" fmla="*/ 0 w 15"/>
                <a:gd name="T3" fmla="*/ 2147483647 h 15"/>
                <a:gd name="T4" fmla="*/ 2147483647 w 15"/>
                <a:gd name="T5" fmla="*/ 2147483647 h 15"/>
                <a:gd name="T6" fmla="*/ 2147483647 w 15"/>
                <a:gd name="T7" fmla="*/ 2147483647 h 15"/>
                <a:gd name="T8" fmla="*/ 2147483647 w 15"/>
                <a:gd name="T9" fmla="*/ 2147483647 h 15"/>
                <a:gd name="T10" fmla="*/ 2147483647 w 15"/>
                <a:gd name="T11" fmla="*/ 2147483647 h 15"/>
                <a:gd name="T12" fmla="*/ 2147483647 w 15"/>
                <a:gd name="T13" fmla="*/ 2147483647 h 15"/>
                <a:gd name="T14" fmla="*/ 2147483647 w 15"/>
                <a:gd name="T15" fmla="*/ 2147483647 h 15"/>
                <a:gd name="T16" fmla="*/ 2147483647 w 15"/>
                <a:gd name="T17" fmla="*/ 2147483647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15">
                  <a:moveTo>
                    <a:pt x="1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8" y="14"/>
                  </a:lnTo>
                  <a:lnTo>
                    <a:pt x="11" y="15"/>
                  </a:lnTo>
                  <a:lnTo>
                    <a:pt x="15" y="15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50">
              <a:extLst>
                <a:ext uri="{FF2B5EF4-FFF2-40B4-BE49-F238E27FC236}">
                  <a16:creationId xmlns:a16="http://schemas.microsoft.com/office/drawing/2014/main" id="{9DF52EC2-822C-4E1E-853B-77343666A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688" y="2020888"/>
              <a:ext cx="0" cy="4762"/>
            </a:xfrm>
            <a:custGeom>
              <a:avLst/>
              <a:gdLst>
                <a:gd name="T0" fmla="*/ 0 h 22"/>
                <a:gd name="T1" fmla="*/ 2147483647 h 22"/>
                <a:gd name="T2" fmla="*/ 2147483647 h 22"/>
                <a:gd name="T3" fmla="*/ 2147483647 h 22"/>
                <a:gd name="T4" fmla="*/ 2147483647 h 22"/>
                <a:gd name="T5" fmla="*/ 2147483647 h 22"/>
                <a:gd name="T6" fmla="*/ 2147483647 h 22"/>
                <a:gd name="T7" fmla="*/ 2147483647 h 22"/>
                <a:gd name="T8" fmla="*/ 2147483647 h 22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9">
                  <a:pos x="0" y="T0"/>
                </a:cxn>
                <a:cxn ang="T10">
                  <a:pos x="0" y="T1"/>
                </a:cxn>
                <a:cxn ang="T11">
                  <a:pos x="0" y="T2"/>
                </a:cxn>
                <a:cxn ang="T12">
                  <a:pos x="0" y="T3"/>
                </a:cxn>
                <a:cxn ang="T13">
                  <a:pos x="0" y="T4"/>
                </a:cxn>
                <a:cxn ang="T14">
                  <a:pos x="0" y="T5"/>
                </a:cxn>
                <a:cxn ang="T15">
                  <a:pos x="0" y="T6"/>
                </a:cxn>
                <a:cxn ang="T16">
                  <a:pos x="0" y="T7"/>
                </a:cxn>
                <a:cxn ang="T17">
                  <a:pos x="0" y="T8"/>
                </a:cxn>
              </a:cxnLst>
              <a:rect l="0" t="0" r="r" b="b"/>
              <a:pathLst>
                <a:path h="22">
                  <a:moveTo>
                    <a:pt x="0" y="0"/>
                  </a:moveTo>
                  <a:lnTo>
                    <a:pt x="0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4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51">
              <a:extLst>
                <a:ext uri="{FF2B5EF4-FFF2-40B4-BE49-F238E27FC236}">
                  <a16:creationId xmlns:a16="http://schemas.microsoft.com/office/drawing/2014/main" id="{A04A3428-AB1A-411E-890D-BEEF94431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1985963"/>
              <a:ext cx="7938" cy="3175"/>
            </a:xfrm>
            <a:custGeom>
              <a:avLst/>
              <a:gdLst>
                <a:gd name="T0" fmla="*/ 0 w 29"/>
                <a:gd name="T1" fmla="*/ 0 h 14"/>
                <a:gd name="T2" fmla="*/ 2147483647 w 29"/>
                <a:gd name="T3" fmla="*/ 2147483647 h 14"/>
                <a:gd name="T4" fmla="*/ 2147483647 w 29"/>
                <a:gd name="T5" fmla="*/ 2147483647 h 14"/>
                <a:gd name="T6" fmla="*/ 2147483647 w 29"/>
                <a:gd name="T7" fmla="*/ 2147483647 h 14"/>
                <a:gd name="T8" fmla="*/ 2147483647 w 29"/>
                <a:gd name="T9" fmla="*/ 2147483647 h 14"/>
                <a:gd name="T10" fmla="*/ 2147483647 w 29"/>
                <a:gd name="T11" fmla="*/ 2147483647 h 14"/>
                <a:gd name="T12" fmla="*/ 2147483647 w 29"/>
                <a:gd name="T13" fmla="*/ 2147483647 h 14"/>
                <a:gd name="T14" fmla="*/ 2147483647 w 29"/>
                <a:gd name="T15" fmla="*/ 2147483647 h 14"/>
                <a:gd name="T16" fmla="*/ 2147483647 w 29"/>
                <a:gd name="T17" fmla="*/ 2147483647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4">
                  <a:moveTo>
                    <a:pt x="0" y="0"/>
                  </a:moveTo>
                  <a:lnTo>
                    <a:pt x="2" y="3"/>
                  </a:lnTo>
                  <a:lnTo>
                    <a:pt x="6" y="6"/>
                  </a:lnTo>
                  <a:lnTo>
                    <a:pt x="9" y="8"/>
                  </a:lnTo>
                  <a:lnTo>
                    <a:pt x="12" y="11"/>
                  </a:lnTo>
                  <a:lnTo>
                    <a:pt x="17" y="13"/>
                  </a:lnTo>
                  <a:lnTo>
                    <a:pt x="20" y="14"/>
                  </a:lnTo>
                  <a:lnTo>
                    <a:pt x="24" y="14"/>
                  </a:lnTo>
                  <a:lnTo>
                    <a:pt x="29" y="14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52">
              <a:extLst>
                <a:ext uri="{FF2B5EF4-FFF2-40B4-BE49-F238E27FC236}">
                  <a16:creationId xmlns:a16="http://schemas.microsoft.com/office/drawing/2014/main" id="{E22A3355-E262-42E4-BDBB-5EBD8761E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250" y="2566988"/>
              <a:ext cx="4763" cy="4762"/>
            </a:xfrm>
            <a:custGeom>
              <a:avLst/>
              <a:gdLst>
                <a:gd name="T0" fmla="*/ 2147483647 w 20"/>
                <a:gd name="T1" fmla="*/ 0 h 21"/>
                <a:gd name="T2" fmla="*/ 2147483647 w 20"/>
                <a:gd name="T3" fmla="*/ 2147483647 h 21"/>
                <a:gd name="T4" fmla="*/ 0 w 20"/>
                <a:gd name="T5" fmla="*/ 2147483647 h 21"/>
                <a:gd name="T6" fmla="*/ 0 w 20"/>
                <a:gd name="T7" fmla="*/ 2147483647 h 21"/>
                <a:gd name="T8" fmla="*/ 2147483647 w 20"/>
                <a:gd name="T9" fmla="*/ 2147483647 h 21"/>
                <a:gd name="T10" fmla="*/ 2147483647 w 20"/>
                <a:gd name="T11" fmla="*/ 2147483647 h 21"/>
                <a:gd name="T12" fmla="*/ 2147483647 w 20"/>
                <a:gd name="T13" fmla="*/ 2147483647 h 21"/>
                <a:gd name="T14" fmla="*/ 2147483647 w 20"/>
                <a:gd name="T15" fmla="*/ 2147483647 h 21"/>
                <a:gd name="T16" fmla="*/ 2147483647 w 20"/>
                <a:gd name="T17" fmla="*/ 2147483647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1">
                  <a:moveTo>
                    <a:pt x="5" y="0"/>
                  </a:moveTo>
                  <a:lnTo>
                    <a:pt x="2" y="8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4" y="21"/>
                  </a:lnTo>
                  <a:lnTo>
                    <a:pt x="8" y="20"/>
                  </a:lnTo>
                  <a:lnTo>
                    <a:pt x="13" y="18"/>
                  </a:lnTo>
                  <a:lnTo>
                    <a:pt x="20" y="16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53">
              <a:extLst>
                <a:ext uri="{FF2B5EF4-FFF2-40B4-BE49-F238E27FC236}">
                  <a16:creationId xmlns:a16="http://schemas.microsoft.com/office/drawing/2014/main" id="{5054A7C3-EAEE-4542-923A-8F67559E7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2643188"/>
              <a:ext cx="19050" cy="7937"/>
            </a:xfrm>
            <a:custGeom>
              <a:avLst/>
              <a:gdLst>
                <a:gd name="T0" fmla="*/ 2147483647 w 73"/>
                <a:gd name="T1" fmla="*/ 2147483647 h 29"/>
                <a:gd name="T2" fmla="*/ 2147483647 w 73"/>
                <a:gd name="T3" fmla="*/ 2147483647 h 29"/>
                <a:gd name="T4" fmla="*/ 2147483647 w 73"/>
                <a:gd name="T5" fmla="*/ 2147483647 h 29"/>
                <a:gd name="T6" fmla="*/ 2147483647 w 73"/>
                <a:gd name="T7" fmla="*/ 2147483647 h 29"/>
                <a:gd name="T8" fmla="*/ 2147483647 w 73"/>
                <a:gd name="T9" fmla="*/ 2147483647 h 29"/>
                <a:gd name="T10" fmla="*/ 2147483647 w 73"/>
                <a:gd name="T11" fmla="*/ 2147483647 h 29"/>
                <a:gd name="T12" fmla="*/ 2147483647 w 73"/>
                <a:gd name="T13" fmla="*/ 2147483647 h 29"/>
                <a:gd name="T14" fmla="*/ 2147483647 w 73"/>
                <a:gd name="T15" fmla="*/ 2147483647 h 29"/>
                <a:gd name="T16" fmla="*/ 0 w 73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29">
                  <a:moveTo>
                    <a:pt x="73" y="29"/>
                  </a:moveTo>
                  <a:lnTo>
                    <a:pt x="63" y="26"/>
                  </a:lnTo>
                  <a:lnTo>
                    <a:pt x="54" y="23"/>
                  </a:lnTo>
                  <a:lnTo>
                    <a:pt x="45" y="20"/>
                  </a:lnTo>
                  <a:lnTo>
                    <a:pt x="35" y="15"/>
                  </a:lnTo>
                  <a:lnTo>
                    <a:pt x="26" y="12"/>
                  </a:lnTo>
                  <a:lnTo>
                    <a:pt x="18" y="8"/>
                  </a:lnTo>
                  <a:lnTo>
                    <a:pt x="9" y="4"/>
                  </a:lnTo>
                  <a:lnTo>
                    <a:pt x="0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54">
              <a:extLst>
                <a:ext uri="{FF2B5EF4-FFF2-40B4-BE49-F238E27FC236}">
                  <a16:creationId xmlns:a16="http://schemas.microsoft.com/office/drawing/2014/main" id="{91048FAC-F50B-47E8-A6B1-607EC8AF9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213" y="2632075"/>
              <a:ext cx="4763" cy="7937"/>
            </a:xfrm>
            <a:custGeom>
              <a:avLst/>
              <a:gdLst>
                <a:gd name="T0" fmla="*/ 2147483647 w 21"/>
                <a:gd name="T1" fmla="*/ 0 h 30"/>
                <a:gd name="T2" fmla="*/ 2147483647 w 21"/>
                <a:gd name="T3" fmla="*/ 2147483647 h 30"/>
                <a:gd name="T4" fmla="*/ 2147483647 w 21"/>
                <a:gd name="T5" fmla="*/ 2147483647 h 30"/>
                <a:gd name="T6" fmla="*/ 2147483647 w 21"/>
                <a:gd name="T7" fmla="*/ 2147483647 h 30"/>
                <a:gd name="T8" fmla="*/ 2147483647 w 21"/>
                <a:gd name="T9" fmla="*/ 2147483647 h 30"/>
                <a:gd name="T10" fmla="*/ 0 w 21"/>
                <a:gd name="T11" fmla="*/ 2147483647 h 30"/>
                <a:gd name="T12" fmla="*/ 2147483647 w 21"/>
                <a:gd name="T13" fmla="*/ 2147483647 h 30"/>
                <a:gd name="T14" fmla="*/ 2147483647 w 21"/>
                <a:gd name="T15" fmla="*/ 2147483647 h 30"/>
                <a:gd name="T16" fmla="*/ 2147483647 w 21"/>
                <a:gd name="T17" fmla="*/ 2147483647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30">
                  <a:moveTo>
                    <a:pt x="21" y="0"/>
                  </a:moveTo>
                  <a:lnTo>
                    <a:pt x="14" y="3"/>
                  </a:lnTo>
                  <a:lnTo>
                    <a:pt x="9" y="5"/>
                  </a:lnTo>
                  <a:lnTo>
                    <a:pt x="4" y="9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2" y="25"/>
                  </a:lnTo>
                  <a:lnTo>
                    <a:pt x="6" y="3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55">
              <a:extLst>
                <a:ext uri="{FF2B5EF4-FFF2-40B4-BE49-F238E27FC236}">
                  <a16:creationId xmlns:a16="http://schemas.microsoft.com/office/drawing/2014/main" id="{517CBDEC-6AF3-4F58-BE37-0D2D3EDBB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0" y="2616200"/>
              <a:ext cx="15875" cy="7937"/>
            </a:xfrm>
            <a:custGeom>
              <a:avLst/>
              <a:gdLst>
                <a:gd name="T0" fmla="*/ 0 w 58"/>
                <a:gd name="T1" fmla="*/ 2147483647 h 30"/>
                <a:gd name="T2" fmla="*/ 2147483647 w 58"/>
                <a:gd name="T3" fmla="*/ 2147483647 h 30"/>
                <a:gd name="T4" fmla="*/ 2147483647 w 58"/>
                <a:gd name="T5" fmla="*/ 2147483647 h 30"/>
                <a:gd name="T6" fmla="*/ 2147483647 w 58"/>
                <a:gd name="T7" fmla="*/ 2147483647 h 30"/>
                <a:gd name="T8" fmla="*/ 2147483647 w 58"/>
                <a:gd name="T9" fmla="*/ 2147483647 h 30"/>
                <a:gd name="T10" fmla="*/ 2147483647 w 58"/>
                <a:gd name="T11" fmla="*/ 2147483647 h 30"/>
                <a:gd name="T12" fmla="*/ 2147483647 w 58"/>
                <a:gd name="T13" fmla="*/ 2147483647 h 30"/>
                <a:gd name="T14" fmla="*/ 2147483647 w 58"/>
                <a:gd name="T15" fmla="*/ 0 h 30"/>
                <a:gd name="T16" fmla="*/ 2147483647 w 58"/>
                <a:gd name="T17" fmla="*/ 2147483647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30">
                  <a:moveTo>
                    <a:pt x="0" y="30"/>
                  </a:moveTo>
                  <a:lnTo>
                    <a:pt x="5" y="22"/>
                  </a:lnTo>
                  <a:lnTo>
                    <a:pt x="12" y="16"/>
                  </a:lnTo>
                  <a:lnTo>
                    <a:pt x="18" y="10"/>
                  </a:lnTo>
                  <a:lnTo>
                    <a:pt x="25" y="6"/>
                  </a:lnTo>
                  <a:lnTo>
                    <a:pt x="33" y="2"/>
                  </a:lnTo>
                  <a:lnTo>
                    <a:pt x="40" y="1"/>
                  </a:lnTo>
                  <a:lnTo>
                    <a:pt x="49" y="0"/>
                  </a:lnTo>
                  <a:lnTo>
                    <a:pt x="58" y="1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56">
              <a:extLst>
                <a:ext uri="{FF2B5EF4-FFF2-40B4-BE49-F238E27FC236}">
                  <a16:creationId xmlns:a16="http://schemas.microsoft.com/office/drawing/2014/main" id="{756B3447-1B5C-4197-9AC0-C1B49496C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850" y="2589213"/>
              <a:ext cx="15875" cy="0"/>
            </a:xfrm>
            <a:custGeom>
              <a:avLst/>
              <a:gdLst>
                <a:gd name="T0" fmla="*/ 0 w 59"/>
                <a:gd name="T1" fmla="*/ 2147483647 w 59"/>
                <a:gd name="T2" fmla="*/ 2147483647 w 59"/>
                <a:gd name="T3" fmla="*/ 2147483647 w 59"/>
                <a:gd name="T4" fmla="*/ 2147483647 w 59"/>
                <a:gd name="T5" fmla="*/ 2147483647 w 59"/>
                <a:gd name="T6" fmla="*/ 2147483647 w 59"/>
                <a:gd name="T7" fmla="*/ 2147483647 w 59"/>
                <a:gd name="T8" fmla="*/ 2147483647 w 59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0" t="0" r="r" b="b"/>
              <a:pathLst>
                <a:path w="59">
                  <a:moveTo>
                    <a:pt x="0" y="0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9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57">
              <a:extLst>
                <a:ext uri="{FF2B5EF4-FFF2-40B4-BE49-F238E27FC236}">
                  <a16:creationId xmlns:a16="http://schemas.microsoft.com/office/drawing/2014/main" id="{3ADA660C-5845-45B2-9FF6-360C54F63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813" y="2597150"/>
              <a:ext cx="15875" cy="4762"/>
            </a:xfrm>
            <a:custGeom>
              <a:avLst/>
              <a:gdLst>
                <a:gd name="T0" fmla="*/ 0 w 59"/>
                <a:gd name="T1" fmla="*/ 0 h 16"/>
                <a:gd name="T2" fmla="*/ 2147483647 w 59"/>
                <a:gd name="T3" fmla="*/ 2147483647 h 16"/>
                <a:gd name="T4" fmla="*/ 2147483647 w 59"/>
                <a:gd name="T5" fmla="*/ 2147483647 h 16"/>
                <a:gd name="T6" fmla="*/ 2147483647 w 59"/>
                <a:gd name="T7" fmla="*/ 2147483647 h 16"/>
                <a:gd name="T8" fmla="*/ 2147483647 w 59"/>
                <a:gd name="T9" fmla="*/ 2147483647 h 16"/>
                <a:gd name="T10" fmla="*/ 2147483647 w 59"/>
                <a:gd name="T11" fmla="*/ 2147483647 h 16"/>
                <a:gd name="T12" fmla="*/ 2147483647 w 59"/>
                <a:gd name="T13" fmla="*/ 2147483647 h 16"/>
                <a:gd name="T14" fmla="*/ 2147483647 w 59"/>
                <a:gd name="T15" fmla="*/ 2147483647 h 16"/>
                <a:gd name="T16" fmla="*/ 2147483647 w 59"/>
                <a:gd name="T17" fmla="*/ 21474836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16">
                  <a:moveTo>
                    <a:pt x="0" y="0"/>
                  </a:moveTo>
                  <a:lnTo>
                    <a:pt x="7" y="5"/>
                  </a:lnTo>
                  <a:lnTo>
                    <a:pt x="13" y="8"/>
                  </a:lnTo>
                  <a:lnTo>
                    <a:pt x="21" y="10"/>
                  </a:lnTo>
                  <a:lnTo>
                    <a:pt x="28" y="13"/>
                  </a:lnTo>
                  <a:lnTo>
                    <a:pt x="35" y="15"/>
                  </a:lnTo>
                  <a:lnTo>
                    <a:pt x="43" y="15"/>
                  </a:lnTo>
                  <a:lnTo>
                    <a:pt x="51" y="16"/>
                  </a:lnTo>
                  <a:lnTo>
                    <a:pt x="59" y="15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58">
              <a:extLst>
                <a:ext uri="{FF2B5EF4-FFF2-40B4-BE49-F238E27FC236}">
                  <a16:creationId xmlns:a16="http://schemas.microsoft.com/office/drawing/2014/main" id="{6134226B-4BFD-4358-B078-6EB500B4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2635250"/>
              <a:ext cx="7938" cy="4762"/>
            </a:xfrm>
            <a:custGeom>
              <a:avLst/>
              <a:gdLst>
                <a:gd name="T0" fmla="*/ 0 w 30"/>
                <a:gd name="T1" fmla="*/ 2147483647 h 17"/>
                <a:gd name="T2" fmla="*/ 2147483647 w 30"/>
                <a:gd name="T3" fmla="*/ 0 h 17"/>
                <a:gd name="T4" fmla="*/ 2147483647 w 30"/>
                <a:gd name="T5" fmla="*/ 0 h 17"/>
                <a:gd name="T6" fmla="*/ 2147483647 w 30"/>
                <a:gd name="T7" fmla="*/ 0 h 17"/>
                <a:gd name="T8" fmla="*/ 2147483647 w 30"/>
                <a:gd name="T9" fmla="*/ 2147483647 h 17"/>
                <a:gd name="T10" fmla="*/ 2147483647 w 30"/>
                <a:gd name="T11" fmla="*/ 2147483647 h 17"/>
                <a:gd name="T12" fmla="*/ 2147483647 w 30"/>
                <a:gd name="T13" fmla="*/ 2147483647 h 17"/>
                <a:gd name="T14" fmla="*/ 2147483647 w 30"/>
                <a:gd name="T15" fmla="*/ 2147483647 h 17"/>
                <a:gd name="T16" fmla="*/ 2147483647 w 30"/>
                <a:gd name="T17" fmla="*/ 214748364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7">
                  <a:moveTo>
                    <a:pt x="0" y="2"/>
                  </a:moveTo>
                  <a:lnTo>
                    <a:pt x="7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7" y="8"/>
                  </a:lnTo>
                  <a:lnTo>
                    <a:pt x="29" y="11"/>
                  </a:lnTo>
                  <a:lnTo>
                    <a:pt x="30" y="17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59">
              <a:extLst>
                <a:ext uri="{FF2B5EF4-FFF2-40B4-BE49-F238E27FC236}">
                  <a16:creationId xmlns:a16="http://schemas.microsoft.com/office/drawing/2014/main" id="{2620220E-45E0-4D0B-8FE6-038A9CCCC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0" y="2705100"/>
              <a:ext cx="4763" cy="7937"/>
            </a:xfrm>
            <a:custGeom>
              <a:avLst/>
              <a:gdLst>
                <a:gd name="T0" fmla="*/ 0 w 15"/>
                <a:gd name="T1" fmla="*/ 0 h 29"/>
                <a:gd name="T2" fmla="*/ 2147483647 w 15"/>
                <a:gd name="T3" fmla="*/ 2147483647 h 29"/>
                <a:gd name="T4" fmla="*/ 2147483647 w 15"/>
                <a:gd name="T5" fmla="*/ 2147483647 h 29"/>
                <a:gd name="T6" fmla="*/ 2147483647 w 15"/>
                <a:gd name="T7" fmla="*/ 2147483647 h 29"/>
                <a:gd name="T8" fmla="*/ 2147483647 w 15"/>
                <a:gd name="T9" fmla="*/ 2147483647 h 29"/>
                <a:gd name="T10" fmla="*/ 2147483647 w 15"/>
                <a:gd name="T11" fmla="*/ 2147483647 h 29"/>
                <a:gd name="T12" fmla="*/ 2147483647 w 15"/>
                <a:gd name="T13" fmla="*/ 2147483647 h 29"/>
                <a:gd name="T14" fmla="*/ 2147483647 w 15"/>
                <a:gd name="T15" fmla="*/ 2147483647 h 29"/>
                <a:gd name="T16" fmla="*/ 2147483647 w 15"/>
                <a:gd name="T17" fmla="*/ 2147483647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29">
                  <a:moveTo>
                    <a:pt x="0" y="0"/>
                  </a:moveTo>
                  <a:lnTo>
                    <a:pt x="4" y="2"/>
                  </a:lnTo>
                  <a:lnTo>
                    <a:pt x="7" y="5"/>
                  </a:lnTo>
                  <a:lnTo>
                    <a:pt x="9" y="9"/>
                  </a:lnTo>
                  <a:lnTo>
                    <a:pt x="11" y="13"/>
                  </a:lnTo>
                  <a:lnTo>
                    <a:pt x="12" y="17"/>
                  </a:lnTo>
                  <a:lnTo>
                    <a:pt x="14" y="21"/>
                  </a:lnTo>
                  <a:lnTo>
                    <a:pt x="15" y="24"/>
                  </a:lnTo>
                  <a:lnTo>
                    <a:pt x="15" y="29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60">
              <a:extLst>
                <a:ext uri="{FF2B5EF4-FFF2-40B4-BE49-F238E27FC236}">
                  <a16:creationId xmlns:a16="http://schemas.microsoft.com/office/drawing/2014/main" id="{39F2C793-C5DF-4A61-B3F6-57BB92FE8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2767013"/>
              <a:ext cx="15875" cy="11112"/>
            </a:xfrm>
            <a:custGeom>
              <a:avLst/>
              <a:gdLst>
                <a:gd name="T0" fmla="*/ 2147483647 w 58"/>
                <a:gd name="T1" fmla="*/ 0 h 42"/>
                <a:gd name="T2" fmla="*/ 2147483647 w 58"/>
                <a:gd name="T3" fmla="*/ 2147483647 h 42"/>
                <a:gd name="T4" fmla="*/ 2147483647 w 58"/>
                <a:gd name="T5" fmla="*/ 2147483647 h 42"/>
                <a:gd name="T6" fmla="*/ 2147483647 w 58"/>
                <a:gd name="T7" fmla="*/ 2147483647 h 42"/>
                <a:gd name="T8" fmla="*/ 2147483647 w 58"/>
                <a:gd name="T9" fmla="*/ 2147483647 h 42"/>
                <a:gd name="T10" fmla="*/ 2147483647 w 58"/>
                <a:gd name="T11" fmla="*/ 2147483647 h 42"/>
                <a:gd name="T12" fmla="*/ 2147483647 w 58"/>
                <a:gd name="T13" fmla="*/ 2147483647 h 42"/>
                <a:gd name="T14" fmla="*/ 2147483647 w 58"/>
                <a:gd name="T15" fmla="*/ 2147483647 h 42"/>
                <a:gd name="T16" fmla="*/ 2147483647 w 58"/>
                <a:gd name="T17" fmla="*/ 2147483647 h 42"/>
                <a:gd name="T18" fmla="*/ 2147483647 w 58"/>
                <a:gd name="T19" fmla="*/ 2147483647 h 42"/>
                <a:gd name="T20" fmla="*/ 2147483647 w 58"/>
                <a:gd name="T21" fmla="*/ 2147483647 h 42"/>
                <a:gd name="T22" fmla="*/ 2147483647 w 58"/>
                <a:gd name="T23" fmla="*/ 2147483647 h 42"/>
                <a:gd name="T24" fmla="*/ 2147483647 w 58"/>
                <a:gd name="T25" fmla="*/ 2147483647 h 42"/>
                <a:gd name="T26" fmla="*/ 2147483647 w 58"/>
                <a:gd name="T27" fmla="*/ 2147483647 h 42"/>
                <a:gd name="T28" fmla="*/ 2147483647 w 58"/>
                <a:gd name="T29" fmla="*/ 2147483647 h 42"/>
                <a:gd name="T30" fmla="*/ 2147483647 w 58"/>
                <a:gd name="T31" fmla="*/ 2147483647 h 42"/>
                <a:gd name="T32" fmla="*/ 0 w 58"/>
                <a:gd name="T33" fmla="*/ 2147483647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42">
                  <a:moveTo>
                    <a:pt x="58" y="0"/>
                  </a:moveTo>
                  <a:lnTo>
                    <a:pt x="58" y="7"/>
                  </a:lnTo>
                  <a:lnTo>
                    <a:pt x="58" y="12"/>
                  </a:lnTo>
                  <a:lnTo>
                    <a:pt x="56" y="18"/>
                  </a:lnTo>
                  <a:lnTo>
                    <a:pt x="55" y="23"/>
                  </a:lnTo>
                  <a:lnTo>
                    <a:pt x="53" y="28"/>
                  </a:lnTo>
                  <a:lnTo>
                    <a:pt x="50" y="32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30" y="42"/>
                  </a:lnTo>
                  <a:lnTo>
                    <a:pt x="24" y="41"/>
                  </a:lnTo>
                  <a:lnTo>
                    <a:pt x="19" y="40"/>
                  </a:lnTo>
                  <a:lnTo>
                    <a:pt x="15" y="39"/>
                  </a:lnTo>
                  <a:lnTo>
                    <a:pt x="9" y="35"/>
                  </a:lnTo>
                  <a:lnTo>
                    <a:pt x="5" y="32"/>
                  </a:lnTo>
                  <a:lnTo>
                    <a:pt x="0" y="29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61">
              <a:extLst>
                <a:ext uri="{FF2B5EF4-FFF2-40B4-BE49-F238E27FC236}">
                  <a16:creationId xmlns:a16="http://schemas.microsoft.com/office/drawing/2014/main" id="{32BDE688-436A-43BD-AD78-1186954EA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800" y="2771775"/>
              <a:ext cx="15875" cy="3175"/>
            </a:xfrm>
            <a:custGeom>
              <a:avLst/>
              <a:gdLst>
                <a:gd name="T0" fmla="*/ 0 w 59"/>
                <a:gd name="T1" fmla="*/ 0 h 15"/>
                <a:gd name="T2" fmla="*/ 2147483647 w 59"/>
                <a:gd name="T3" fmla="*/ 0 h 15"/>
                <a:gd name="T4" fmla="*/ 2147483647 w 59"/>
                <a:gd name="T5" fmla="*/ 0 h 15"/>
                <a:gd name="T6" fmla="*/ 2147483647 w 59"/>
                <a:gd name="T7" fmla="*/ 2147483647 h 15"/>
                <a:gd name="T8" fmla="*/ 2147483647 w 59"/>
                <a:gd name="T9" fmla="*/ 2147483647 h 15"/>
                <a:gd name="T10" fmla="*/ 2147483647 w 59"/>
                <a:gd name="T11" fmla="*/ 2147483647 h 15"/>
                <a:gd name="T12" fmla="*/ 2147483647 w 59"/>
                <a:gd name="T13" fmla="*/ 2147483647 h 15"/>
                <a:gd name="T14" fmla="*/ 2147483647 w 59"/>
                <a:gd name="T15" fmla="*/ 2147483647 h 15"/>
                <a:gd name="T16" fmla="*/ 2147483647 w 59"/>
                <a:gd name="T17" fmla="*/ 2147483647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15">
                  <a:moveTo>
                    <a:pt x="0" y="0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24" y="1"/>
                  </a:lnTo>
                  <a:lnTo>
                    <a:pt x="31" y="4"/>
                  </a:lnTo>
                  <a:lnTo>
                    <a:pt x="38" y="6"/>
                  </a:lnTo>
                  <a:lnTo>
                    <a:pt x="46" y="8"/>
                  </a:lnTo>
                  <a:lnTo>
                    <a:pt x="52" y="11"/>
                  </a:lnTo>
                  <a:lnTo>
                    <a:pt x="59" y="15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62">
              <a:extLst>
                <a:ext uri="{FF2B5EF4-FFF2-40B4-BE49-F238E27FC236}">
                  <a16:creationId xmlns:a16="http://schemas.microsoft.com/office/drawing/2014/main" id="{D765A411-E8A3-45A6-9117-28A9326A6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825" y="2727325"/>
              <a:ext cx="11113" cy="1587"/>
            </a:xfrm>
            <a:custGeom>
              <a:avLst/>
              <a:gdLst>
                <a:gd name="T0" fmla="*/ 0 w 43"/>
                <a:gd name="T1" fmla="*/ 2147483647 h 6"/>
                <a:gd name="T2" fmla="*/ 2147483647 w 43"/>
                <a:gd name="T3" fmla="*/ 2147483647 h 6"/>
                <a:gd name="T4" fmla="*/ 2147483647 w 43"/>
                <a:gd name="T5" fmla="*/ 2147483647 h 6"/>
                <a:gd name="T6" fmla="*/ 2147483647 w 43"/>
                <a:gd name="T7" fmla="*/ 0 h 6"/>
                <a:gd name="T8" fmla="*/ 2147483647 w 43"/>
                <a:gd name="T9" fmla="*/ 0 h 6"/>
                <a:gd name="T10" fmla="*/ 2147483647 w 43"/>
                <a:gd name="T11" fmla="*/ 0 h 6"/>
                <a:gd name="T12" fmla="*/ 2147483647 w 43"/>
                <a:gd name="T13" fmla="*/ 2147483647 h 6"/>
                <a:gd name="T14" fmla="*/ 2147483647 w 43"/>
                <a:gd name="T15" fmla="*/ 2147483647 h 6"/>
                <a:gd name="T16" fmla="*/ 2147483647 w 43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" h="6">
                  <a:moveTo>
                    <a:pt x="0" y="6"/>
                  </a:moveTo>
                  <a:lnTo>
                    <a:pt x="6" y="3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2"/>
                  </a:lnTo>
                  <a:lnTo>
                    <a:pt x="39" y="3"/>
                  </a:lnTo>
                  <a:lnTo>
                    <a:pt x="43" y="6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63">
              <a:extLst>
                <a:ext uri="{FF2B5EF4-FFF2-40B4-BE49-F238E27FC236}">
                  <a16:creationId xmlns:a16="http://schemas.microsoft.com/office/drawing/2014/main" id="{8ADF7B60-DA76-4651-8A97-C40ADE606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600" y="2659063"/>
              <a:ext cx="6350" cy="4762"/>
            </a:xfrm>
            <a:custGeom>
              <a:avLst/>
              <a:gdLst>
                <a:gd name="T0" fmla="*/ 0 w 29"/>
                <a:gd name="T1" fmla="*/ 0 h 15"/>
                <a:gd name="T2" fmla="*/ 2147483647 w 29"/>
                <a:gd name="T3" fmla="*/ 2147483647 h 15"/>
                <a:gd name="T4" fmla="*/ 2147483647 w 29"/>
                <a:gd name="T5" fmla="*/ 2147483647 h 15"/>
                <a:gd name="T6" fmla="*/ 2147483647 w 29"/>
                <a:gd name="T7" fmla="*/ 2147483647 h 15"/>
                <a:gd name="T8" fmla="*/ 2147483647 w 29"/>
                <a:gd name="T9" fmla="*/ 2147483647 h 15"/>
                <a:gd name="T10" fmla="*/ 2147483647 w 29"/>
                <a:gd name="T11" fmla="*/ 2147483647 h 15"/>
                <a:gd name="T12" fmla="*/ 2147483647 w 29"/>
                <a:gd name="T13" fmla="*/ 2147483647 h 15"/>
                <a:gd name="T14" fmla="*/ 2147483647 w 29"/>
                <a:gd name="T15" fmla="*/ 2147483647 h 15"/>
                <a:gd name="T16" fmla="*/ 2147483647 w 29"/>
                <a:gd name="T17" fmla="*/ 2147483647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5">
                  <a:moveTo>
                    <a:pt x="0" y="0"/>
                  </a:moveTo>
                  <a:lnTo>
                    <a:pt x="2" y="4"/>
                  </a:lnTo>
                  <a:lnTo>
                    <a:pt x="6" y="7"/>
                  </a:lnTo>
                  <a:lnTo>
                    <a:pt x="9" y="9"/>
                  </a:lnTo>
                  <a:lnTo>
                    <a:pt x="12" y="11"/>
                  </a:lnTo>
                  <a:lnTo>
                    <a:pt x="17" y="13"/>
                  </a:lnTo>
                  <a:lnTo>
                    <a:pt x="20" y="14"/>
                  </a:lnTo>
                  <a:lnTo>
                    <a:pt x="24" y="15"/>
                  </a:lnTo>
                  <a:lnTo>
                    <a:pt x="29" y="15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64">
              <a:extLst>
                <a:ext uri="{FF2B5EF4-FFF2-40B4-BE49-F238E27FC236}">
                  <a16:creationId xmlns:a16="http://schemas.microsoft.com/office/drawing/2014/main" id="{4CCAC2BD-F141-4DFA-8313-F3E510373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050" y="3233738"/>
              <a:ext cx="15875" cy="7937"/>
            </a:xfrm>
            <a:custGeom>
              <a:avLst/>
              <a:gdLst>
                <a:gd name="T0" fmla="*/ 2147483647 w 58"/>
                <a:gd name="T1" fmla="*/ 2147483647 h 31"/>
                <a:gd name="T2" fmla="*/ 2147483647 w 58"/>
                <a:gd name="T3" fmla="*/ 2147483647 h 31"/>
                <a:gd name="T4" fmla="*/ 2147483647 w 58"/>
                <a:gd name="T5" fmla="*/ 2147483647 h 31"/>
                <a:gd name="T6" fmla="*/ 2147483647 w 58"/>
                <a:gd name="T7" fmla="*/ 2147483647 h 31"/>
                <a:gd name="T8" fmla="*/ 2147483647 w 58"/>
                <a:gd name="T9" fmla="*/ 2147483647 h 31"/>
                <a:gd name="T10" fmla="*/ 2147483647 w 58"/>
                <a:gd name="T11" fmla="*/ 2147483647 h 31"/>
                <a:gd name="T12" fmla="*/ 2147483647 w 58"/>
                <a:gd name="T13" fmla="*/ 2147483647 h 31"/>
                <a:gd name="T14" fmla="*/ 2147483647 w 58"/>
                <a:gd name="T15" fmla="*/ 2147483647 h 31"/>
                <a:gd name="T16" fmla="*/ 0 w 58"/>
                <a:gd name="T17" fmla="*/ 0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31">
                  <a:moveTo>
                    <a:pt x="58" y="30"/>
                  </a:moveTo>
                  <a:lnTo>
                    <a:pt x="48" y="31"/>
                  </a:lnTo>
                  <a:lnTo>
                    <a:pt x="40" y="31"/>
                  </a:lnTo>
                  <a:lnTo>
                    <a:pt x="32" y="30"/>
                  </a:lnTo>
                  <a:lnTo>
                    <a:pt x="24" y="28"/>
                  </a:lnTo>
                  <a:lnTo>
                    <a:pt x="16" y="24"/>
                  </a:lnTo>
                  <a:lnTo>
                    <a:pt x="10" y="17"/>
                  </a:lnTo>
                  <a:lnTo>
                    <a:pt x="4" y="10"/>
                  </a:lnTo>
                  <a:lnTo>
                    <a:pt x="0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65">
              <a:extLst>
                <a:ext uri="{FF2B5EF4-FFF2-40B4-BE49-F238E27FC236}">
                  <a16:creationId xmlns:a16="http://schemas.microsoft.com/office/drawing/2014/main" id="{0ACF6247-C8F0-49AE-A77C-0D66ADE80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600" y="3186113"/>
              <a:ext cx="6350" cy="7937"/>
            </a:xfrm>
            <a:custGeom>
              <a:avLst/>
              <a:gdLst>
                <a:gd name="T0" fmla="*/ 2147483647 w 26"/>
                <a:gd name="T1" fmla="*/ 0 h 25"/>
                <a:gd name="T2" fmla="*/ 2147483647 w 26"/>
                <a:gd name="T3" fmla="*/ 2147483647 h 25"/>
                <a:gd name="T4" fmla="*/ 2147483647 w 26"/>
                <a:gd name="T5" fmla="*/ 2147483647 h 25"/>
                <a:gd name="T6" fmla="*/ 2147483647 w 26"/>
                <a:gd name="T7" fmla="*/ 2147483647 h 25"/>
                <a:gd name="T8" fmla="*/ 2147483647 w 26"/>
                <a:gd name="T9" fmla="*/ 2147483647 h 25"/>
                <a:gd name="T10" fmla="*/ 0 w 26"/>
                <a:gd name="T11" fmla="*/ 2147483647 h 25"/>
                <a:gd name="T12" fmla="*/ 0 w 26"/>
                <a:gd name="T13" fmla="*/ 2147483647 h 25"/>
                <a:gd name="T14" fmla="*/ 2147483647 w 26"/>
                <a:gd name="T15" fmla="*/ 2147483647 h 25"/>
                <a:gd name="T16" fmla="*/ 2147483647 w 26"/>
                <a:gd name="T17" fmla="*/ 214748364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25">
                  <a:moveTo>
                    <a:pt x="26" y="0"/>
                  </a:moveTo>
                  <a:lnTo>
                    <a:pt x="20" y="6"/>
                  </a:lnTo>
                  <a:lnTo>
                    <a:pt x="13" y="12"/>
                  </a:lnTo>
                  <a:lnTo>
                    <a:pt x="6" y="19"/>
                  </a:lnTo>
                  <a:lnTo>
                    <a:pt x="2" y="23"/>
                  </a:lnTo>
                  <a:lnTo>
                    <a:pt x="0" y="25"/>
                  </a:lnTo>
                  <a:lnTo>
                    <a:pt x="3" y="22"/>
                  </a:lnTo>
                  <a:lnTo>
                    <a:pt x="11" y="14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66">
              <a:extLst>
                <a:ext uri="{FF2B5EF4-FFF2-40B4-BE49-F238E27FC236}">
                  <a16:creationId xmlns:a16="http://schemas.microsoft.com/office/drawing/2014/main" id="{59F5C311-F312-4539-AE2A-E32E54BAA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000" y="3109913"/>
              <a:ext cx="3175" cy="3175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2147483647 h 15"/>
                <a:gd name="T4" fmla="*/ 2147483647 w 10"/>
                <a:gd name="T5" fmla="*/ 2147483647 h 15"/>
                <a:gd name="T6" fmla="*/ 2147483647 w 10"/>
                <a:gd name="T7" fmla="*/ 2147483647 h 15"/>
                <a:gd name="T8" fmla="*/ 2147483647 w 10"/>
                <a:gd name="T9" fmla="*/ 2147483647 h 15"/>
                <a:gd name="T10" fmla="*/ 2147483647 w 10"/>
                <a:gd name="T11" fmla="*/ 2147483647 h 15"/>
                <a:gd name="T12" fmla="*/ 2147483647 w 10"/>
                <a:gd name="T13" fmla="*/ 2147483647 h 15"/>
                <a:gd name="T14" fmla="*/ 2147483647 w 10"/>
                <a:gd name="T15" fmla="*/ 0 h 15"/>
                <a:gd name="T16" fmla="*/ 0 w 10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15">
                  <a:moveTo>
                    <a:pt x="0" y="15"/>
                  </a:moveTo>
                  <a:lnTo>
                    <a:pt x="4" y="11"/>
                  </a:lnTo>
                  <a:lnTo>
                    <a:pt x="8" y="9"/>
                  </a:lnTo>
                  <a:lnTo>
                    <a:pt x="9" y="6"/>
                  </a:lnTo>
                  <a:lnTo>
                    <a:pt x="10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67">
              <a:extLst>
                <a:ext uri="{FF2B5EF4-FFF2-40B4-BE49-F238E27FC236}">
                  <a16:creationId xmlns:a16="http://schemas.microsoft.com/office/drawing/2014/main" id="{8F08FD3C-5386-4364-834B-6909CA475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688" y="3536950"/>
              <a:ext cx="19050" cy="7937"/>
            </a:xfrm>
            <a:custGeom>
              <a:avLst/>
              <a:gdLst>
                <a:gd name="T0" fmla="*/ 0 w 73"/>
                <a:gd name="T1" fmla="*/ 0 h 29"/>
                <a:gd name="T2" fmla="*/ 2147483647 w 73"/>
                <a:gd name="T3" fmla="*/ 2147483647 h 29"/>
                <a:gd name="T4" fmla="*/ 2147483647 w 73"/>
                <a:gd name="T5" fmla="*/ 2147483647 h 29"/>
                <a:gd name="T6" fmla="*/ 2147483647 w 73"/>
                <a:gd name="T7" fmla="*/ 2147483647 h 29"/>
                <a:gd name="T8" fmla="*/ 2147483647 w 73"/>
                <a:gd name="T9" fmla="*/ 2147483647 h 29"/>
                <a:gd name="T10" fmla="*/ 2147483647 w 73"/>
                <a:gd name="T11" fmla="*/ 2147483647 h 29"/>
                <a:gd name="T12" fmla="*/ 2147483647 w 73"/>
                <a:gd name="T13" fmla="*/ 2147483647 h 29"/>
                <a:gd name="T14" fmla="*/ 2147483647 w 73"/>
                <a:gd name="T15" fmla="*/ 2147483647 h 29"/>
                <a:gd name="T16" fmla="*/ 2147483647 w 73"/>
                <a:gd name="T17" fmla="*/ 2147483647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29">
                  <a:moveTo>
                    <a:pt x="0" y="0"/>
                  </a:moveTo>
                  <a:lnTo>
                    <a:pt x="10" y="1"/>
                  </a:lnTo>
                  <a:lnTo>
                    <a:pt x="20" y="3"/>
                  </a:lnTo>
                  <a:lnTo>
                    <a:pt x="30" y="6"/>
                  </a:lnTo>
                  <a:lnTo>
                    <a:pt x="39" y="9"/>
                  </a:lnTo>
                  <a:lnTo>
                    <a:pt x="47" y="13"/>
                  </a:lnTo>
                  <a:lnTo>
                    <a:pt x="56" y="18"/>
                  </a:lnTo>
                  <a:lnTo>
                    <a:pt x="65" y="23"/>
                  </a:lnTo>
                  <a:lnTo>
                    <a:pt x="73" y="29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68">
              <a:extLst>
                <a:ext uri="{FF2B5EF4-FFF2-40B4-BE49-F238E27FC236}">
                  <a16:creationId xmlns:a16="http://schemas.microsoft.com/office/drawing/2014/main" id="{C72BFB67-1C83-4406-A61A-FF640AA36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888" y="3582988"/>
              <a:ext cx="11113" cy="7937"/>
            </a:xfrm>
            <a:custGeom>
              <a:avLst/>
              <a:gdLst>
                <a:gd name="T0" fmla="*/ 0 w 43"/>
                <a:gd name="T1" fmla="*/ 0 h 28"/>
                <a:gd name="T2" fmla="*/ 2147483647 w 43"/>
                <a:gd name="T3" fmla="*/ 2147483647 h 28"/>
                <a:gd name="T4" fmla="*/ 2147483647 w 43"/>
                <a:gd name="T5" fmla="*/ 2147483647 h 28"/>
                <a:gd name="T6" fmla="*/ 2147483647 w 43"/>
                <a:gd name="T7" fmla="*/ 2147483647 h 28"/>
                <a:gd name="T8" fmla="*/ 2147483647 w 43"/>
                <a:gd name="T9" fmla="*/ 2147483647 h 28"/>
                <a:gd name="T10" fmla="*/ 2147483647 w 43"/>
                <a:gd name="T11" fmla="*/ 2147483647 h 28"/>
                <a:gd name="T12" fmla="*/ 2147483647 w 43"/>
                <a:gd name="T13" fmla="*/ 2147483647 h 28"/>
                <a:gd name="T14" fmla="*/ 2147483647 w 43"/>
                <a:gd name="T15" fmla="*/ 2147483647 h 28"/>
                <a:gd name="T16" fmla="*/ 2147483647 w 43"/>
                <a:gd name="T17" fmla="*/ 2147483647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" h="28">
                  <a:moveTo>
                    <a:pt x="0" y="0"/>
                  </a:moveTo>
                  <a:lnTo>
                    <a:pt x="6" y="2"/>
                  </a:lnTo>
                  <a:lnTo>
                    <a:pt x="11" y="5"/>
                  </a:lnTo>
                  <a:lnTo>
                    <a:pt x="18" y="8"/>
                  </a:lnTo>
                  <a:lnTo>
                    <a:pt x="23" y="12"/>
                  </a:lnTo>
                  <a:lnTo>
                    <a:pt x="29" y="16"/>
                  </a:lnTo>
                  <a:lnTo>
                    <a:pt x="33" y="19"/>
                  </a:lnTo>
                  <a:lnTo>
                    <a:pt x="39" y="24"/>
                  </a:lnTo>
                  <a:lnTo>
                    <a:pt x="43" y="28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69">
              <a:extLst>
                <a:ext uri="{FF2B5EF4-FFF2-40B4-BE49-F238E27FC236}">
                  <a16:creationId xmlns:a16="http://schemas.microsoft.com/office/drawing/2014/main" id="{94243F2D-5C7A-4647-82C0-D8FF8C63C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863" y="3633788"/>
              <a:ext cx="7938" cy="11112"/>
            </a:xfrm>
            <a:custGeom>
              <a:avLst/>
              <a:gdLst>
                <a:gd name="T0" fmla="*/ 0 w 30"/>
                <a:gd name="T1" fmla="*/ 0 h 45"/>
                <a:gd name="T2" fmla="*/ 2147483647 w 30"/>
                <a:gd name="T3" fmla="*/ 2147483647 h 45"/>
                <a:gd name="T4" fmla="*/ 2147483647 w 30"/>
                <a:gd name="T5" fmla="*/ 2147483647 h 45"/>
                <a:gd name="T6" fmla="*/ 2147483647 w 30"/>
                <a:gd name="T7" fmla="*/ 2147483647 h 45"/>
                <a:gd name="T8" fmla="*/ 2147483647 w 30"/>
                <a:gd name="T9" fmla="*/ 2147483647 h 45"/>
                <a:gd name="T10" fmla="*/ 2147483647 w 30"/>
                <a:gd name="T11" fmla="*/ 2147483647 h 45"/>
                <a:gd name="T12" fmla="*/ 2147483647 w 30"/>
                <a:gd name="T13" fmla="*/ 2147483647 h 45"/>
                <a:gd name="T14" fmla="*/ 2147483647 w 30"/>
                <a:gd name="T15" fmla="*/ 2147483647 h 45"/>
                <a:gd name="T16" fmla="*/ 2147483647 w 30"/>
                <a:gd name="T17" fmla="*/ 2147483647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45">
                  <a:moveTo>
                    <a:pt x="0" y="0"/>
                  </a:moveTo>
                  <a:lnTo>
                    <a:pt x="5" y="6"/>
                  </a:lnTo>
                  <a:lnTo>
                    <a:pt x="9" y="10"/>
                  </a:lnTo>
                  <a:lnTo>
                    <a:pt x="13" y="16"/>
                  </a:lnTo>
                  <a:lnTo>
                    <a:pt x="17" y="21"/>
                  </a:lnTo>
                  <a:lnTo>
                    <a:pt x="20" y="27"/>
                  </a:lnTo>
                  <a:lnTo>
                    <a:pt x="24" y="34"/>
                  </a:lnTo>
                  <a:lnTo>
                    <a:pt x="27" y="39"/>
                  </a:lnTo>
                  <a:lnTo>
                    <a:pt x="30" y="45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70">
              <a:extLst>
                <a:ext uri="{FF2B5EF4-FFF2-40B4-BE49-F238E27FC236}">
                  <a16:creationId xmlns:a16="http://schemas.microsoft.com/office/drawing/2014/main" id="{863CB0D9-01CE-4D46-95B0-0B29C0A7C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738" y="3698875"/>
              <a:ext cx="3175" cy="11112"/>
            </a:xfrm>
            <a:custGeom>
              <a:avLst/>
              <a:gdLst>
                <a:gd name="T0" fmla="*/ 2147483647 w 14"/>
                <a:gd name="T1" fmla="*/ 0 h 44"/>
                <a:gd name="T2" fmla="*/ 2147483647 w 14"/>
                <a:gd name="T3" fmla="*/ 2147483647 h 44"/>
                <a:gd name="T4" fmla="*/ 2147483647 w 14"/>
                <a:gd name="T5" fmla="*/ 2147483647 h 44"/>
                <a:gd name="T6" fmla="*/ 2147483647 w 14"/>
                <a:gd name="T7" fmla="*/ 2147483647 h 44"/>
                <a:gd name="T8" fmla="*/ 2147483647 w 14"/>
                <a:gd name="T9" fmla="*/ 2147483647 h 44"/>
                <a:gd name="T10" fmla="*/ 2147483647 w 14"/>
                <a:gd name="T11" fmla="*/ 2147483647 h 44"/>
                <a:gd name="T12" fmla="*/ 2147483647 w 14"/>
                <a:gd name="T13" fmla="*/ 2147483647 h 44"/>
                <a:gd name="T14" fmla="*/ 2147483647 w 14"/>
                <a:gd name="T15" fmla="*/ 2147483647 h 44"/>
                <a:gd name="T16" fmla="*/ 0 w 14"/>
                <a:gd name="T17" fmla="*/ 2147483647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44">
                  <a:moveTo>
                    <a:pt x="14" y="0"/>
                  </a:moveTo>
                  <a:lnTo>
                    <a:pt x="12" y="5"/>
                  </a:lnTo>
                  <a:lnTo>
                    <a:pt x="11" y="11"/>
                  </a:lnTo>
                  <a:lnTo>
                    <a:pt x="9" y="16"/>
                  </a:lnTo>
                  <a:lnTo>
                    <a:pt x="7" y="22"/>
                  </a:lnTo>
                  <a:lnTo>
                    <a:pt x="5" y="27"/>
                  </a:lnTo>
                  <a:lnTo>
                    <a:pt x="3" y="33"/>
                  </a:lnTo>
                  <a:lnTo>
                    <a:pt x="1" y="38"/>
                  </a:lnTo>
                  <a:lnTo>
                    <a:pt x="0" y="44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71">
              <a:extLst>
                <a:ext uri="{FF2B5EF4-FFF2-40B4-BE49-F238E27FC236}">
                  <a16:creationId xmlns:a16="http://schemas.microsoft.com/office/drawing/2014/main" id="{3AAA1FF0-9BD6-4156-846B-8B116109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750" y="3814763"/>
              <a:ext cx="4763" cy="7937"/>
            </a:xfrm>
            <a:custGeom>
              <a:avLst/>
              <a:gdLst>
                <a:gd name="T0" fmla="*/ 0 w 17"/>
                <a:gd name="T1" fmla="*/ 2147483647 h 29"/>
                <a:gd name="T2" fmla="*/ 2147483647 w 17"/>
                <a:gd name="T3" fmla="*/ 2147483647 h 29"/>
                <a:gd name="T4" fmla="*/ 2147483647 w 17"/>
                <a:gd name="T5" fmla="*/ 2147483647 h 29"/>
                <a:gd name="T6" fmla="*/ 2147483647 w 17"/>
                <a:gd name="T7" fmla="*/ 2147483647 h 29"/>
                <a:gd name="T8" fmla="*/ 2147483647 w 17"/>
                <a:gd name="T9" fmla="*/ 2147483647 h 29"/>
                <a:gd name="T10" fmla="*/ 2147483647 w 17"/>
                <a:gd name="T11" fmla="*/ 2147483647 h 29"/>
                <a:gd name="T12" fmla="*/ 2147483647 w 17"/>
                <a:gd name="T13" fmla="*/ 2147483647 h 29"/>
                <a:gd name="T14" fmla="*/ 2147483647 w 17"/>
                <a:gd name="T15" fmla="*/ 2147483647 h 29"/>
                <a:gd name="T16" fmla="*/ 2147483647 w 17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29">
                  <a:moveTo>
                    <a:pt x="0" y="29"/>
                  </a:moveTo>
                  <a:lnTo>
                    <a:pt x="6" y="28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1"/>
                  </a:lnTo>
                  <a:lnTo>
                    <a:pt x="16" y="6"/>
                  </a:lnTo>
                  <a:lnTo>
                    <a:pt x="15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72">
              <a:extLst>
                <a:ext uri="{FF2B5EF4-FFF2-40B4-BE49-F238E27FC236}">
                  <a16:creationId xmlns:a16="http://schemas.microsoft.com/office/drawing/2014/main" id="{7C961E1F-C09B-4FC2-B4F4-A133D029D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63" y="3803650"/>
              <a:ext cx="19050" cy="6350"/>
            </a:xfrm>
            <a:custGeom>
              <a:avLst/>
              <a:gdLst>
                <a:gd name="T0" fmla="*/ 0 w 72"/>
                <a:gd name="T1" fmla="*/ 2147483647 h 29"/>
                <a:gd name="T2" fmla="*/ 2147483647 w 72"/>
                <a:gd name="T3" fmla="*/ 2147483647 h 29"/>
                <a:gd name="T4" fmla="*/ 2147483647 w 72"/>
                <a:gd name="T5" fmla="*/ 2147483647 h 29"/>
                <a:gd name="T6" fmla="*/ 2147483647 w 72"/>
                <a:gd name="T7" fmla="*/ 2147483647 h 29"/>
                <a:gd name="T8" fmla="*/ 2147483647 w 72"/>
                <a:gd name="T9" fmla="*/ 2147483647 h 29"/>
                <a:gd name="T10" fmla="*/ 2147483647 w 72"/>
                <a:gd name="T11" fmla="*/ 2147483647 h 29"/>
                <a:gd name="T12" fmla="*/ 2147483647 w 72"/>
                <a:gd name="T13" fmla="*/ 2147483647 h 29"/>
                <a:gd name="T14" fmla="*/ 2147483647 w 72"/>
                <a:gd name="T15" fmla="*/ 0 h 29"/>
                <a:gd name="T16" fmla="*/ 2147483647 w 72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29">
                  <a:moveTo>
                    <a:pt x="0" y="29"/>
                  </a:moveTo>
                  <a:lnTo>
                    <a:pt x="7" y="22"/>
                  </a:lnTo>
                  <a:lnTo>
                    <a:pt x="15" y="17"/>
                  </a:lnTo>
                  <a:lnTo>
                    <a:pt x="24" y="11"/>
                  </a:lnTo>
                  <a:lnTo>
                    <a:pt x="33" y="8"/>
                  </a:lnTo>
                  <a:lnTo>
                    <a:pt x="43" y="4"/>
                  </a:lnTo>
                  <a:lnTo>
                    <a:pt x="53" y="2"/>
                  </a:lnTo>
                  <a:lnTo>
                    <a:pt x="63" y="0"/>
                  </a:lnTo>
                  <a:lnTo>
                    <a:pt x="72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73">
              <a:extLst>
                <a:ext uri="{FF2B5EF4-FFF2-40B4-BE49-F238E27FC236}">
                  <a16:creationId xmlns:a16="http://schemas.microsoft.com/office/drawing/2014/main" id="{19627A9F-FE21-4827-9C31-8897CA01B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863" y="3784600"/>
              <a:ext cx="23813" cy="3175"/>
            </a:xfrm>
            <a:custGeom>
              <a:avLst/>
              <a:gdLst>
                <a:gd name="T0" fmla="*/ 0 w 87"/>
                <a:gd name="T1" fmla="*/ 2147483647 h 14"/>
                <a:gd name="T2" fmla="*/ 2147483647 w 87"/>
                <a:gd name="T3" fmla="*/ 2147483647 h 14"/>
                <a:gd name="T4" fmla="*/ 2147483647 w 87"/>
                <a:gd name="T5" fmla="*/ 2147483647 h 14"/>
                <a:gd name="T6" fmla="*/ 2147483647 w 87"/>
                <a:gd name="T7" fmla="*/ 2147483647 h 14"/>
                <a:gd name="T8" fmla="*/ 2147483647 w 87"/>
                <a:gd name="T9" fmla="*/ 2147483647 h 14"/>
                <a:gd name="T10" fmla="*/ 2147483647 w 87"/>
                <a:gd name="T11" fmla="*/ 2147483647 h 14"/>
                <a:gd name="T12" fmla="*/ 2147483647 w 87"/>
                <a:gd name="T13" fmla="*/ 2147483647 h 14"/>
                <a:gd name="T14" fmla="*/ 2147483647 w 87"/>
                <a:gd name="T15" fmla="*/ 0 h 14"/>
                <a:gd name="T16" fmla="*/ 2147483647 w 8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7" h="14">
                  <a:moveTo>
                    <a:pt x="0" y="14"/>
                  </a:moveTo>
                  <a:lnTo>
                    <a:pt x="11" y="11"/>
                  </a:lnTo>
                  <a:lnTo>
                    <a:pt x="22" y="9"/>
                  </a:lnTo>
                  <a:lnTo>
                    <a:pt x="33" y="7"/>
                  </a:lnTo>
                  <a:lnTo>
                    <a:pt x="43" y="5"/>
                  </a:lnTo>
                  <a:lnTo>
                    <a:pt x="54" y="2"/>
                  </a:lnTo>
                  <a:lnTo>
                    <a:pt x="65" y="1"/>
                  </a:lnTo>
                  <a:lnTo>
                    <a:pt x="76" y="0"/>
                  </a:lnTo>
                  <a:lnTo>
                    <a:pt x="87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74">
              <a:extLst>
                <a:ext uri="{FF2B5EF4-FFF2-40B4-BE49-F238E27FC236}">
                  <a16:creationId xmlns:a16="http://schemas.microsoft.com/office/drawing/2014/main" id="{2E339CB7-1307-41F5-888C-858301E54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000" y="3787775"/>
              <a:ext cx="19050" cy="3175"/>
            </a:xfrm>
            <a:custGeom>
              <a:avLst/>
              <a:gdLst>
                <a:gd name="T0" fmla="*/ 0 w 73"/>
                <a:gd name="T1" fmla="*/ 0 h 15"/>
                <a:gd name="T2" fmla="*/ 2147483647 w 73"/>
                <a:gd name="T3" fmla="*/ 0 h 15"/>
                <a:gd name="T4" fmla="*/ 2147483647 w 73"/>
                <a:gd name="T5" fmla="*/ 0 h 15"/>
                <a:gd name="T6" fmla="*/ 2147483647 w 73"/>
                <a:gd name="T7" fmla="*/ 2147483647 h 15"/>
                <a:gd name="T8" fmla="*/ 2147483647 w 73"/>
                <a:gd name="T9" fmla="*/ 2147483647 h 15"/>
                <a:gd name="T10" fmla="*/ 2147483647 w 73"/>
                <a:gd name="T11" fmla="*/ 2147483647 h 15"/>
                <a:gd name="T12" fmla="*/ 2147483647 w 73"/>
                <a:gd name="T13" fmla="*/ 2147483647 h 15"/>
                <a:gd name="T14" fmla="*/ 2147483647 w 73"/>
                <a:gd name="T15" fmla="*/ 2147483647 h 15"/>
                <a:gd name="T16" fmla="*/ 2147483647 w 73"/>
                <a:gd name="T17" fmla="*/ 2147483647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15">
                  <a:moveTo>
                    <a:pt x="0" y="0"/>
                  </a:moveTo>
                  <a:lnTo>
                    <a:pt x="10" y="0"/>
                  </a:lnTo>
                  <a:lnTo>
                    <a:pt x="20" y="0"/>
                  </a:lnTo>
                  <a:lnTo>
                    <a:pt x="29" y="2"/>
                  </a:lnTo>
                  <a:lnTo>
                    <a:pt x="38" y="3"/>
                  </a:lnTo>
                  <a:lnTo>
                    <a:pt x="46" y="5"/>
                  </a:lnTo>
                  <a:lnTo>
                    <a:pt x="55" y="8"/>
                  </a:lnTo>
                  <a:lnTo>
                    <a:pt x="64" y="11"/>
                  </a:lnTo>
                  <a:lnTo>
                    <a:pt x="73" y="15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75">
              <a:extLst>
                <a:ext uri="{FF2B5EF4-FFF2-40B4-BE49-F238E27FC236}">
                  <a16:creationId xmlns:a16="http://schemas.microsoft.com/office/drawing/2014/main" id="{56FF3062-8835-4AF4-987E-33E4E7FD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13" y="3817938"/>
              <a:ext cx="12700" cy="7937"/>
            </a:xfrm>
            <a:custGeom>
              <a:avLst/>
              <a:gdLst>
                <a:gd name="T0" fmla="*/ 0 w 44"/>
                <a:gd name="T1" fmla="*/ 0 h 28"/>
                <a:gd name="T2" fmla="*/ 2147483647 w 44"/>
                <a:gd name="T3" fmla="*/ 2147483647 h 28"/>
                <a:gd name="T4" fmla="*/ 2147483647 w 44"/>
                <a:gd name="T5" fmla="*/ 2147483647 h 28"/>
                <a:gd name="T6" fmla="*/ 2147483647 w 44"/>
                <a:gd name="T7" fmla="*/ 2147483647 h 28"/>
                <a:gd name="T8" fmla="*/ 2147483647 w 44"/>
                <a:gd name="T9" fmla="*/ 2147483647 h 28"/>
                <a:gd name="T10" fmla="*/ 2147483647 w 44"/>
                <a:gd name="T11" fmla="*/ 2147483647 h 28"/>
                <a:gd name="T12" fmla="*/ 2147483647 w 44"/>
                <a:gd name="T13" fmla="*/ 2147483647 h 28"/>
                <a:gd name="T14" fmla="*/ 2147483647 w 44"/>
                <a:gd name="T15" fmla="*/ 2147483647 h 28"/>
                <a:gd name="T16" fmla="*/ 2147483647 w 44"/>
                <a:gd name="T17" fmla="*/ 2147483647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28">
                  <a:moveTo>
                    <a:pt x="0" y="0"/>
                  </a:moveTo>
                  <a:lnTo>
                    <a:pt x="5" y="4"/>
                  </a:lnTo>
                  <a:lnTo>
                    <a:pt x="11" y="7"/>
                  </a:lnTo>
                  <a:lnTo>
                    <a:pt x="15" y="12"/>
                  </a:lnTo>
                  <a:lnTo>
                    <a:pt x="21" y="15"/>
                  </a:lnTo>
                  <a:lnTo>
                    <a:pt x="26" y="19"/>
                  </a:lnTo>
                  <a:lnTo>
                    <a:pt x="33" y="23"/>
                  </a:lnTo>
                  <a:lnTo>
                    <a:pt x="39" y="26"/>
                  </a:lnTo>
                  <a:lnTo>
                    <a:pt x="44" y="28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76">
              <a:extLst>
                <a:ext uri="{FF2B5EF4-FFF2-40B4-BE49-F238E27FC236}">
                  <a16:creationId xmlns:a16="http://schemas.microsoft.com/office/drawing/2014/main" id="{FBD38C80-CCF1-4F20-9620-E1BC8270D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0" y="3883025"/>
              <a:ext cx="3175" cy="7937"/>
            </a:xfrm>
            <a:custGeom>
              <a:avLst/>
              <a:gdLst>
                <a:gd name="T0" fmla="*/ 0 w 13"/>
                <a:gd name="T1" fmla="*/ 2147483647 h 32"/>
                <a:gd name="T2" fmla="*/ 2147483647 w 13"/>
                <a:gd name="T3" fmla="*/ 2147483647 h 32"/>
                <a:gd name="T4" fmla="*/ 2147483647 w 13"/>
                <a:gd name="T5" fmla="*/ 0 h 32"/>
                <a:gd name="T6" fmla="*/ 2147483647 w 13"/>
                <a:gd name="T7" fmla="*/ 0 h 32"/>
                <a:gd name="T8" fmla="*/ 2147483647 w 13"/>
                <a:gd name="T9" fmla="*/ 2147483647 h 32"/>
                <a:gd name="T10" fmla="*/ 2147483647 w 13"/>
                <a:gd name="T11" fmla="*/ 2147483647 h 32"/>
                <a:gd name="T12" fmla="*/ 2147483647 w 13"/>
                <a:gd name="T13" fmla="*/ 2147483647 h 32"/>
                <a:gd name="T14" fmla="*/ 2147483647 w 13"/>
                <a:gd name="T15" fmla="*/ 2147483647 h 32"/>
                <a:gd name="T16" fmla="*/ 2147483647 w 13"/>
                <a:gd name="T17" fmla="*/ 2147483647 h 32"/>
                <a:gd name="T18" fmla="*/ 2147483647 w 13"/>
                <a:gd name="T19" fmla="*/ 2147483647 h 32"/>
                <a:gd name="T20" fmla="*/ 0 w 13"/>
                <a:gd name="T21" fmla="*/ 2147483647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" h="32">
                  <a:moveTo>
                    <a:pt x="0" y="3"/>
                  </a:move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3" y="5"/>
                  </a:lnTo>
                  <a:lnTo>
                    <a:pt x="11" y="12"/>
                  </a:lnTo>
                  <a:lnTo>
                    <a:pt x="7" y="18"/>
                  </a:lnTo>
                  <a:lnTo>
                    <a:pt x="4" y="25"/>
                  </a:lnTo>
                  <a:lnTo>
                    <a:pt x="1" y="29"/>
                  </a:lnTo>
                  <a:lnTo>
                    <a:pt x="0" y="32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77">
              <a:extLst>
                <a:ext uri="{FF2B5EF4-FFF2-40B4-BE49-F238E27FC236}">
                  <a16:creationId xmlns:a16="http://schemas.microsoft.com/office/drawing/2014/main" id="{9A37BCB2-6553-46BD-8213-CDD46A014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88" y="3952875"/>
              <a:ext cx="7938" cy="12700"/>
            </a:xfrm>
            <a:custGeom>
              <a:avLst/>
              <a:gdLst>
                <a:gd name="T0" fmla="*/ 2147483647 w 32"/>
                <a:gd name="T1" fmla="*/ 0 h 44"/>
                <a:gd name="T2" fmla="*/ 2147483647 w 32"/>
                <a:gd name="T3" fmla="*/ 2147483647 h 44"/>
                <a:gd name="T4" fmla="*/ 0 w 32"/>
                <a:gd name="T5" fmla="*/ 2147483647 h 44"/>
                <a:gd name="T6" fmla="*/ 2147483647 w 32"/>
                <a:gd name="T7" fmla="*/ 2147483647 h 44"/>
                <a:gd name="T8" fmla="*/ 2147483647 w 32"/>
                <a:gd name="T9" fmla="*/ 2147483647 h 44"/>
                <a:gd name="T10" fmla="*/ 2147483647 w 32"/>
                <a:gd name="T11" fmla="*/ 2147483647 h 44"/>
                <a:gd name="T12" fmla="*/ 2147483647 w 32"/>
                <a:gd name="T13" fmla="*/ 2147483647 h 44"/>
                <a:gd name="T14" fmla="*/ 2147483647 w 32"/>
                <a:gd name="T15" fmla="*/ 2147483647 h 44"/>
                <a:gd name="T16" fmla="*/ 2147483647 w 32"/>
                <a:gd name="T17" fmla="*/ 2147483647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44">
                  <a:moveTo>
                    <a:pt x="3" y="0"/>
                  </a:moveTo>
                  <a:lnTo>
                    <a:pt x="1" y="10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3" y="34"/>
                  </a:lnTo>
                  <a:lnTo>
                    <a:pt x="7" y="38"/>
                  </a:lnTo>
                  <a:lnTo>
                    <a:pt x="13" y="42"/>
                  </a:lnTo>
                  <a:lnTo>
                    <a:pt x="22" y="44"/>
                  </a:lnTo>
                  <a:lnTo>
                    <a:pt x="32" y="44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78">
              <a:extLst>
                <a:ext uri="{FF2B5EF4-FFF2-40B4-BE49-F238E27FC236}">
                  <a16:creationId xmlns:a16="http://schemas.microsoft.com/office/drawing/2014/main" id="{87FBF01E-79BA-4636-BB75-FDD3F116C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875" y="4019550"/>
              <a:ext cx="31750" cy="3175"/>
            </a:xfrm>
            <a:custGeom>
              <a:avLst/>
              <a:gdLst>
                <a:gd name="T0" fmla="*/ 0 w 117"/>
                <a:gd name="T1" fmla="*/ 0 h 17"/>
                <a:gd name="T2" fmla="*/ 2147483647 w 117"/>
                <a:gd name="T3" fmla="*/ 2147483647 h 17"/>
                <a:gd name="T4" fmla="*/ 2147483647 w 117"/>
                <a:gd name="T5" fmla="*/ 2147483647 h 17"/>
                <a:gd name="T6" fmla="*/ 2147483647 w 117"/>
                <a:gd name="T7" fmla="*/ 2147483647 h 17"/>
                <a:gd name="T8" fmla="*/ 2147483647 w 117"/>
                <a:gd name="T9" fmla="*/ 2147483647 h 17"/>
                <a:gd name="T10" fmla="*/ 2147483647 w 117"/>
                <a:gd name="T11" fmla="*/ 2147483647 h 17"/>
                <a:gd name="T12" fmla="*/ 2147483647 w 117"/>
                <a:gd name="T13" fmla="*/ 2147483647 h 17"/>
                <a:gd name="T14" fmla="*/ 2147483647 w 117"/>
                <a:gd name="T15" fmla="*/ 2147483647 h 17"/>
                <a:gd name="T16" fmla="*/ 2147483647 w 1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7" h="17">
                  <a:moveTo>
                    <a:pt x="0" y="0"/>
                  </a:moveTo>
                  <a:lnTo>
                    <a:pt x="15" y="8"/>
                  </a:lnTo>
                  <a:lnTo>
                    <a:pt x="30" y="12"/>
                  </a:lnTo>
                  <a:lnTo>
                    <a:pt x="44" y="15"/>
                  </a:lnTo>
                  <a:lnTo>
                    <a:pt x="60" y="17"/>
                  </a:lnTo>
                  <a:lnTo>
                    <a:pt x="74" y="15"/>
                  </a:lnTo>
                  <a:lnTo>
                    <a:pt x="89" y="12"/>
                  </a:lnTo>
                  <a:lnTo>
                    <a:pt x="103" y="8"/>
                  </a:lnTo>
                  <a:lnTo>
                    <a:pt x="117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79">
              <a:extLst>
                <a:ext uri="{FF2B5EF4-FFF2-40B4-BE49-F238E27FC236}">
                  <a16:creationId xmlns:a16="http://schemas.microsoft.com/office/drawing/2014/main" id="{C0B89A37-602B-4BBA-838C-8875FD5ED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3" y="4010025"/>
              <a:ext cx="22225" cy="4762"/>
            </a:xfrm>
            <a:custGeom>
              <a:avLst/>
              <a:gdLst>
                <a:gd name="T0" fmla="*/ 0 w 88"/>
                <a:gd name="T1" fmla="*/ 2147483647 h 17"/>
                <a:gd name="T2" fmla="*/ 2147483647 w 88"/>
                <a:gd name="T3" fmla="*/ 2147483647 h 17"/>
                <a:gd name="T4" fmla="*/ 2147483647 w 88"/>
                <a:gd name="T5" fmla="*/ 2147483647 h 17"/>
                <a:gd name="T6" fmla="*/ 2147483647 w 88"/>
                <a:gd name="T7" fmla="*/ 2147483647 h 17"/>
                <a:gd name="T8" fmla="*/ 2147483647 w 88"/>
                <a:gd name="T9" fmla="*/ 2147483647 h 17"/>
                <a:gd name="T10" fmla="*/ 2147483647 w 88"/>
                <a:gd name="T11" fmla="*/ 2147483647 h 17"/>
                <a:gd name="T12" fmla="*/ 2147483647 w 88"/>
                <a:gd name="T13" fmla="*/ 0 h 17"/>
                <a:gd name="T14" fmla="*/ 2147483647 w 88"/>
                <a:gd name="T15" fmla="*/ 2147483647 h 17"/>
                <a:gd name="T16" fmla="*/ 2147483647 w 88"/>
                <a:gd name="T17" fmla="*/ 214748364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17">
                  <a:moveTo>
                    <a:pt x="0" y="17"/>
                  </a:moveTo>
                  <a:lnTo>
                    <a:pt x="10" y="11"/>
                  </a:lnTo>
                  <a:lnTo>
                    <a:pt x="20" y="8"/>
                  </a:lnTo>
                  <a:lnTo>
                    <a:pt x="31" y="4"/>
                  </a:lnTo>
                  <a:lnTo>
                    <a:pt x="42" y="2"/>
                  </a:lnTo>
                  <a:lnTo>
                    <a:pt x="53" y="1"/>
                  </a:lnTo>
                  <a:lnTo>
                    <a:pt x="64" y="0"/>
                  </a:lnTo>
                  <a:lnTo>
                    <a:pt x="76" y="1"/>
                  </a:lnTo>
                  <a:lnTo>
                    <a:pt x="88" y="2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80">
              <a:extLst>
                <a:ext uri="{FF2B5EF4-FFF2-40B4-BE49-F238E27FC236}">
                  <a16:creationId xmlns:a16="http://schemas.microsoft.com/office/drawing/2014/main" id="{62BE68BC-6F47-42D9-9FF5-DE6786760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0" y="4354513"/>
              <a:ext cx="15875" cy="11112"/>
            </a:xfrm>
            <a:custGeom>
              <a:avLst/>
              <a:gdLst>
                <a:gd name="T0" fmla="*/ 0 w 57"/>
                <a:gd name="T1" fmla="*/ 0 h 43"/>
                <a:gd name="T2" fmla="*/ 2147483647 w 57"/>
                <a:gd name="T3" fmla="*/ 2147483647 h 43"/>
                <a:gd name="T4" fmla="*/ 2147483647 w 57"/>
                <a:gd name="T5" fmla="*/ 2147483647 h 43"/>
                <a:gd name="T6" fmla="*/ 2147483647 w 57"/>
                <a:gd name="T7" fmla="*/ 2147483647 h 43"/>
                <a:gd name="T8" fmla="*/ 2147483647 w 57"/>
                <a:gd name="T9" fmla="*/ 2147483647 h 43"/>
                <a:gd name="T10" fmla="*/ 2147483647 w 57"/>
                <a:gd name="T11" fmla="*/ 2147483647 h 43"/>
                <a:gd name="T12" fmla="*/ 2147483647 w 57"/>
                <a:gd name="T13" fmla="*/ 2147483647 h 43"/>
                <a:gd name="T14" fmla="*/ 2147483647 w 57"/>
                <a:gd name="T15" fmla="*/ 2147483647 h 43"/>
                <a:gd name="T16" fmla="*/ 2147483647 w 57"/>
                <a:gd name="T17" fmla="*/ 2147483647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" h="43">
                  <a:moveTo>
                    <a:pt x="0" y="0"/>
                  </a:moveTo>
                  <a:lnTo>
                    <a:pt x="4" y="9"/>
                  </a:lnTo>
                  <a:lnTo>
                    <a:pt x="10" y="17"/>
                  </a:lnTo>
                  <a:lnTo>
                    <a:pt x="16" y="24"/>
                  </a:lnTo>
                  <a:lnTo>
                    <a:pt x="24" y="31"/>
                  </a:lnTo>
                  <a:lnTo>
                    <a:pt x="31" y="35"/>
                  </a:lnTo>
                  <a:lnTo>
                    <a:pt x="40" y="39"/>
                  </a:lnTo>
                  <a:lnTo>
                    <a:pt x="48" y="42"/>
                  </a:lnTo>
                  <a:lnTo>
                    <a:pt x="57" y="43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81">
              <a:extLst>
                <a:ext uri="{FF2B5EF4-FFF2-40B4-BE49-F238E27FC236}">
                  <a16:creationId xmlns:a16="http://schemas.microsoft.com/office/drawing/2014/main" id="{BB87DA6A-14B1-49E5-8959-75AE88E3D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650" y="4400550"/>
              <a:ext cx="30163" cy="0"/>
            </a:xfrm>
            <a:custGeom>
              <a:avLst/>
              <a:gdLst>
                <a:gd name="T0" fmla="*/ 0 w 116"/>
                <a:gd name="T1" fmla="*/ 2147483647 w 116"/>
                <a:gd name="T2" fmla="*/ 2147483647 w 116"/>
                <a:gd name="T3" fmla="*/ 2147483647 w 116"/>
                <a:gd name="T4" fmla="*/ 2147483647 w 116"/>
                <a:gd name="T5" fmla="*/ 2147483647 w 116"/>
                <a:gd name="T6" fmla="*/ 2147483647 w 116"/>
                <a:gd name="T7" fmla="*/ 2147483647 w 116"/>
                <a:gd name="T8" fmla="*/ 2147483647 w 11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0" t="0" r="r" b="b"/>
              <a:pathLst>
                <a:path w="116">
                  <a:moveTo>
                    <a:pt x="0" y="0"/>
                  </a:moveTo>
                  <a:lnTo>
                    <a:pt x="15" y="0"/>
                  </a:lnTo>
                  <a:lnTo>
                    <a:pt x="29" y="0"/>
                  </a:lnTo>
                  <a:lnTo>
                    <a:pt x="44" y="0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88" y="0"/>
                  </a:lnTo>
                  <a:lnTo>
                    <a:pt x="102" y="0"/>
                  </a:lnTo>
                  <a:lnTo>
                    <a:pt x="116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82">
              <a:extLst>
                <a:ext uri="{FF2B5EF4-FFF2-40B4-BE49-F238E27FC236}">
                  <a16:creationId xmlns:a16="http://schemas.microsoft.com/office/drawing/2014/main" id="{1D357808-3045-4AA9-9E80-3FE2A0F2A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725" y="4381500"/>
              <a:ext cx="14288" cy="11112"/>
            </a:xfrm>
            <a:custGeom>
              <a:avLst/>
              <a:gdLst>
                <a:gd name="T0" fmla="*/ 0 w 59"/>
                <a:gd name="T1" fmla="*/ 2147483647 h 43"/>
                <a:gd name="T2" fmla="*/ 2147483647 w 59"/>
                <a:gd name="T3" fmla="*/ 2147483647 h 43"/>
                <a:gd name="T4" fmla="*/ 2147483647 w 59"/>
                <a:gd name="T5" fmla="*/ 2147483647 h 43"/>
                <a:gd name="T6" fmla="*/ 2147483647 w 59"/>
                <a:gd name="T7" fmla="*/ 2147483647 h 43"/>
                <a:gd name="T8" fmla="*/ 2147483647 w 59"/>
                <a:gd name="T9" fmla="*/ 2147483647 h 43"/>
                <a:gd name="T10" fmla="*/ 2147483647 w 59"/>
                <a:gd name="T11" fmla="*/ 2147483647 h 43"/>
                <a:gd name="T12" fmla="*/ 2147483647 w 59"/>
                <a:gd name="T13" fmla="*/ 2147483647 h 43"/>
                <a:gd name="T14" fmla="*/ 2147483647 w 59"/>
                <a:gd name="T15" fmla="*/ 2147483647 h 43"/>
                <a:gd name="T16" fmla="*/ 2147483647 w 59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43">
                  <a:moveTo>
                    <a:pt x="0" y="43"/>
                  </a:moveTo>
                  <a:lnTo>
                    <a:pt x="10" y="41"/>
                  </a:lnTo>
                  <a:lnTo>
                    <a:pt x="19" y="37"/>
                  </a:lnTo>
                  <a:lnTo>
                    <a:pt x="27" y="32"/>
                  </a:lnTo>
                  <a:lnTo>
                    <a:pt x="34" y="28"/>
                  </a:lnTo>
                  <a:lnTo>
                    <a:pt x="42" y="21"/>
                  </a:lnTo>
                  <a:lnTo>
                    <a:pt x="49" y="15"/>
                  </a:lnTo>
                  <a:lnTo>
                    <a:pt x="54" y="8"/>
                  </a:lnTo>
                  <a:lnTo>
                    <a:pt x="59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83">
              <a:extLst>
                <a:ext uri="{FF2B5EF4-FFF2-40B4-BE49-F238E27FC236}">
                  <a16:creationId xmlns:a16="http://schemas.microsoft.com/office/drawing/2014/main" id="{056750CF-3B0A-4FCD-8863-7435A625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075" y="4314825"/>
              <a:ext cx="4763" cy="19050"/>
            </a:xfrm>
            <a:custGeom>
              <a:avLst/>
              <a:gdLst>
                <a:gd name="T0" fmla="*/ 2147483647 w 16"/>
                <a:gd name="T1" fmla="*/ 2147483647 h 73"/>
                <a:gd name="T2" fmla="*/ 2147483647 w 16"/>
                <a:gd name="T3" fmla="*/ 2147483647 h 73"/>
                <a:gd name="T4" fmla="*/ 2147483647 w 16"/>
                <a:gd name="T5" fmla="*/ 2147483647 h 73"/>
                <a:gd name="T6" fmla="*/ 2147483647 w 16"/>
                <a:gd name="T7" fmla="*/ 2147483647 h 73"/>
                <a:gd name="T8" fmla="*/ 2147483647 w 16"/>
                <a:gd name="T9" fmla="*/ 2147483647 h 73"/>
                <a:gd name="T10" fmla="*/ 2147483647 w 16"/>
                <a:gd name="T11" fmla="*/ 2147483647 h 73"/>
                <a:gd name="T12" fmla="*/ 0 w 16"/>
                <a:gd name="T13" fmla="*/ 2147483647 h 73"/>
                <a:gd name="T14" fmla="*/ 2147483647 w 16"/>
                <a:gd name="T15" fmla="*/ 2147483647 h 73"/>
                <a:gd name="T16" fmla="*/ 2147483647 w 16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73">
                  <a:moveTo>
                    <a:pt x="16" y="73"/>
                  </a:moveTo>
                  <a:lnTo>
                    <a:pt x="11" y="64"/>
                  </a:lnTo>
                  <a:lnTo>
                    <a:pt x="8" y="55"/>
                  </a:lnTo>
                  <a:lnTo>
                    <a:pt x="4" y="46"/>
                  </a:lnTo>
                  <a:lnTo>
                    <a:pt x="2" y="37"/>
                  </a:lnTo>
                  <a:lnTo>
                    <a:pt x="1" y="29"/>
                  </a:lnTo>
                  <a:lnTo>
                    <a:pt x="0" y="19"/>
                  </a:lnTo>
                  <a:lnTo>
                    <a:pt x="1" y="10"/>
                  </a:lnTo>
                  <a:lnTo>
                    <a:pt x="2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84">
              <a:extLst>
                <a:ext uri="{FF2B5EF4-FFF2-40B4-BE49-F238E27FC236}">
                  <a16:creationId xmlns:a16="http://schemas.microsoft.com/office/drawing/2014/main" id="{9F86A947-8204-48DC-9158-C39560C97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8" y="4684713"/>
              <a:ext cx="33338" cy="7937"/>
            </a:xfrm>
            <a:custGeom>
              <a:avLst/>
              <a:gdLst>
                <a:gd name="T0" fmla="*/ 0 w 130"/>
                <a:gd name="T1" fmla="*/ 2147483647 h 29"/>
                <a:gd name="T2" fmla="*/ 2147483647 w 130"/>
                <a:gd name="T3" fmla="*/ 2147483647 h 29"/>
                <a:gd name="T4" fmla="*/ 2147483647 w 130"/>
                <a:gd name="T5" fmla="*/ 2147483647 h 29"/>
                <a:gd name="T6" fmla="*/ 2147483647 w 130"/>
                <a:gd name="T7" fmla="*/ 2147483647 h 29"/>
                <a:gd name="T8" fmla="*/ 2147483647 w 130"/>
                <a:gd name="T9" fmla="*/ 2147483647 h 29"/>
                <a:gd name="T10" fmla="*/ 2147483647 w 130"/>
                <a:gd name="T11" fmla="*/ 2147483647 h 29"/>
                <a:gd name="T12" fmla="*/ 2147483647 w 130"/>
                <a:gd name="T13" fmla="*/ 0 h 29"/>
                <a:gd name="T14" fmla="*/ 2147483647 w 130"/>
                <a:gd name="T15" fmla="*/ 0 h 29"/>
                <a:gd name="T16" fmla="*/ 2147483647 w 130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29">
                  <a:moveTo>
                    <a:pt x="0" y="29"/>
                  </a:moveTo>
                  <a:lnTo>
                    <a:pt x="14" y="21"/>
                  </a:lnTo>
                  <a:lnTo>
                    <a:pt x="29" y="14"/>
                  </a:lnTo>
                  <a:lnTo>
                    <a:pt x="45" y="9"/>
                  </a:lnTo>
                  <a:lnTo>
                    <a:pt x="62" y="4"/>
                  </a:lnTo>
                  <a:lnTo>
                    <a:pt x="79" y="2"/>
                  </a:lnTo>
                  <a:lnTo>
                    <a:pt x="96" y="0"/>
                  </a:lnTo>
                  <a:lnTo>
                    <a:pt x="113" y="0"/>
                  </a:lnTo>
                  <a:lnTo>
                    <a:pt x="130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85">
              <a:extLst>
                <a:ext uri="{FF2B5EF4-FFF2-40B4-BE49-F238E27FC236}">
                  <a16:creationId xmlns:a16="http://schemas.microsoft.com/office/drawing/2014/main" id="{700A9653-570D-476F-B3FB-3D670D3C6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3" y="4676775"/>
              <a:ext cx="30163" cy="4762"/>
            </a:xfrm>
            <a:custGeom>
              <a:avLst/>
              <a:gdLst>
                <a:gd name="T0" fmla="*/ 0 w 115"/>
                <a:gd name="T1" fmla="*/ 0 h 16"/>
                <a:gd name="T2" fmla="*/ 2147483647 w 115"/>
                <a:gd name="T3" fmla="*/ 2147483647 h 16"/>
                <a:gd name="T4" fmla="*/ 2147483647 w 115"/>
                <a:gd name="T5" fmla="*/ 2147483647 h 16"/>
                <a:gd name="T6" fmla="*/ 2147483647 w 115"/>
                <a:gd name="T7" fmla="*/ 2147483647 h 16"/>
                <a:gd name="T8" fmla="*/ 2147483647 w 115"/>
                <a:gd name="T9" fmla="*/ 2147483647 h 16"/>
                <a:gd name="T10" fmla="*/ 2147483647 w 115"/>
                <a:gd name="T11" fmla="*/ 2147483647 h 16"/>
                <a:gd name="T12" fmla="*/ 2147483647 w 115"/>
                <a:gd name="T13" fmla="*/ 2147483647 h 16"/>
                <a:gd name="T14" fmla="*/ 2147483647 w 115"/>
                <a:gd name="T15" fmla="*/ 2147483647 h 16"/>
                <a:gd name="T16" fmla="*/ 2147483647 w 115"/>
                <a:gd name="T17" fmla="*/ 21474836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5" h="16">
                  <a:moveTo>
                    <a:pt x="0" y="0"/>
                  </a:moveTo>
                  <a:lnTo>
                    <a:pt x="14" y="5"/>
                  </a:lnTo>
                  <a:lnTo>
                    <a:pt x="28" y="9"/>
                  </a:lnTo>
                  <a:lnTo>
                    <a:pt x="43" y="12"/>
                  </a:lnTo>
                  <a:lnTo>
                    <a:pt x="57" y="15"/>
                  </a:lnTo>
                  <a:lnTo>
                    <a:pt x="71" y="16"/>
                  </a:lnTo>
                  <a:lnTo>
                    <a:pt x="86" y="16"/>
                  </a:lnTo>
                  <a:lnTo>
                    <a:pt x="101" y="16"/>
                  </a:lnTo>
                  <a:lnTo>
                    <a:pt x="115" y="15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86">
              <a:extLst>
                <a:ext uri="{FF2B5EF4-FFF2-40B4-BE49-F238E27FC236}">
                  <a16:creationId xmlns:a16="http://schemas.microsoft.com/office/drawing/2014/main" id="{430E6319-B0D8-4E13-9B52-2F9E59CD5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4738688"/>
              <a:ext cx="7938" cy="7937"/>
            </a:xfrm>
            <a:custGeom>
              <a:avLst/>
              <a:gdLst>
                <a:gd name="T0" fmla="*/ 0 w 28"/>
                <a:gd name="T1" fmla="*/ 0 h 29"/>
                <a:gd name="T2" fmla="*/ 2147483647 w 28"/>
                <a:gd name="T3" fmla="*/ 2147483647 h 29"/>
                <a:gd name="T4" fmla="*/ 2147483647 w 28"/>
                <a:gd name="T5" fmla="*/ 2147483647 h 29"/>
                <a:gd name="T6" fmla="*/ 2147483647 w 28"/>
                <a:gd name="T7" fmla="*/ 2147483647 h 29"/>
                <a:gd name="T8" fmla="*/ 2147483647 w 28"/>
                <a:gd name="T9" fmla="*/ 2147483647 h 29"/>
                <a:gd name="T10" fmla="*/ 2147483647 w 28"/>
                <a:gd name="T11" fmla="*/ 2147483647 h 29"/>
                <a:gd name="T12" fmla="*/ 2147483647 w 28"/>
                <a:gd name="T13" fmla="*/ 2147483647 h 29"/>
                <a:gd name="T14" fmla="*/ 2147483647 w 28"/>
                <a:gd name="T15" fmla="*/ 2147483647 h 29"/>
                <a:gd name="T16" fmla="*/ 2147483647 w 28"/>
                <a:gd name="T17" fmla="*/ 2147483647 h 29"/>
                <a:gd name="T18" fmla="*/ 2147483647 w 28"/>
                <a:gd name="T19" fmla="*/ 2147483647 h 29"/>
                <a:gd name="T20" fmla="*/ 2147483647 w 28"/>
                <a:gd name="T21" fmla="*/ 2147483647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29">
                  <a:moveTo>
                    <a:pt x="0" y="0"/>
                  </a:moveTo>
                  <a:lnTo>
                    <a:pt x="9" y="2"/>
                  </a:lnTo>
                  <a:lnTo>
                    <a:pt x="17" y="5"/>
                  </a:lnTo>
                  <a:lnTo>
                    <a:pt x="22" y="8"/>
                  </a:lnTo>
                  <a:lnTo>
                    <a:pt x="26" y="11"/>
                  </a:lnTo>
                  <a:lnTo>
                    <a:pt x="27" y="14"/>
                  </a:lnTo>
                  <a:lnTo>
                    <a:pt x="28" y="16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2" y="25"/>
                  </a:lnTo>
                  <a:lnTo>
                    <a:pt x="15" y="29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87">
              <a:extLst>
                <a:ext uri="{FF2B5EF4-FFF2-40B4-BE49-F238E27FC236}">
                  <a16:creationId xmlns:a16="http://schemas.microsoft.com/office/drawing/2014/main" id="{B1CF3F81-3B27-4526-8FAE-F11DBA861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3" y="4811713"/>
              <a:ext cx="7938" cy="19050"/>
            </a:xfrm>
            <a:custGeom>
              <a:avLst/>
              <a:gdLst>
                <a:gd name="T0" fmla="*/ 0 w 32"/>
                <a:gd name="T1" fmla="*/ 0 h 73"/>
                <a:gd name="T2" fmla="*/ 2147483647 w 32"/>
                <a:gd name="T3" fmla="*/ 2147483647 h 73"/>
                <a:gd name="T4" fmla="*/ 2147483647 w 32"/>
                <a:gd name="T5" fmla="*/ 2147483647 h 73"/>
                <a:gd name="T6" fmla="*/ 2147483647 w 32"/>
                <a:gd name="T7" fmla="*/ 2147483647 h 73"/>
                <a:gd name="T8" fmla="*/ 2147483647 w 32"/>
                <a:gd name="T9" fmla="*/ 2147483647 h 73"/>
                <a:gd name="T10" fmla="*/ 2147483647 w 32"/>
                <a:gd name="T11" fmla="*/ 2147483647 h 73"/>
                <a:gd name="T12" fmla="*/ 2147483647 w 32"/>
                <a:gd name="T13" fmla="*/ 2147483647 h 73"/>
                <a:gd name="T14" fmla="*/ 2147483647 w 32"/>
                <a:gd name="T15" fmla="*/ 2147483647 h 73"/>
                <a:gd name="T16" fmla="*/ 2147483647 w 32"/>
                <a:gd name="T17" fmla="*/ 2147483647 h 73"/>
                <a:gd name="T18" fmla="*/ 2147483647 w 32"/>
                <a:gd name="T19" fmla="*/ 2147483647 h 73"/>
                <a:gd name="T20" fmla="*/ 2147483647 w 32"/>
                <a:gd name="T21" fmla="*/ 2147483647 h 73"/>
                <a:gd name="T22" fmla="*/ 2147483647 w 32"/>
                <a:gd name="T23" fmla="*/ 2147483647 h 73"/>
                <a:gd name="T24" fmla="*/ 2147483647 w 32"/>
                <a:gd name="T25" fmla="*/ 2147483647 h 73"/>
                <a:gd name="T26" fmla="*/ 2147483647 w 32"/>
                <a:gd name="T27" fmla="*/ 2147483647 h 73"/>
                <a:gd name="T28" fmla="*/ 2147483647 w 32"/>
                <a:gd name="T29" fmla="*/ 2147483647 h 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" h="73">
                  <a:moveTo>
                    <a:pt x="0" y="0"/>
                  </a:moveTo>
                  <a:lnTo>
                    <a:pt x="7" y="4"/>
                  </a:lnTo>
                  <a:lnTo>
                    <a:pt x="13" y="7"/>
                  </a:lnTo>
                  <a:lnTo>
                    <a:pt x="18" y="10"/>
                  </a:lnTo>
                  <a:lnTo>
                    <a:pt x="22" y="15"/>
                  </a:lnTo>
                  <a:lnTo>
                    <a:pt x="25" y="18"/>
                  </a:lnTo>
                  <a:lnTo>
                    <a:pt x="29" y="22"/>
                  </a:lnTo>
                  <a:lnTo>
                    <a:pt x="31" y="27"/>
                  </a:lnTo>
                  <a:lnTo>
                    <a:pt x="32" y="31"/>
                  </a:lnTo>
                  <a:lnTo>
                    <a:pt x="32" y="37"/>
                  </a:lnTo>
                  <a:lnTo>
                    <a:pt x="32" y="41"/>
                  </a:lnTo>
                  <a:lnTo>
                    <a:pt x="31" y="47"/>
                  </a:lnTo>
                  <a:lnTo>
                    <a:pt x="29" y="52"/>
                  </a:lnTo>
                  <a:lnTo>
                    <a:pt x="23" y="62"/>
                  </a:lnTo>
                  <a:lnTo>
                    <a:pt x="14" y="73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88">
              <a:extLst>
                <a:ext uri="{FF2B5EF4-FFF2-40B4-BE49-F238E27FC236}">
                  <a16:creationId xmlns:a16="http://schemas.microsoft.com/office/drawing/2014/main" id="{97BD21DC-0351-4831-9FE5-73375F86A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3" y="4889500"/>
              <a:ext cx="7938" cy="7937"/>
            </a:xfrm>
            <a:custGeom>
              <a:avLst/>
              <a:gdLst>
                <a:gd name="T0" fmla="*/ 2147483647 w 32"/>
                <a:gd name="T1" fmla="*/ 0 h 29"/>
                <a:gd name="T2" fmla="*/ 2147483647 w 32"/>
                <a:gd name="T3" fmla="*/ 2147483647 h 29"/>
                <a:gd name="T4" fmla="*/ 2147483647 w 32"/>
                <a:gd name="T5" fmla="*/ 2147483647 h 29"/>
                <a:gd name="T6" fmla="*/ 2147483647 w 32"/>
                <a:gd name="T7" fmla="*/ 2147483647 h 29"/>
                <a:gd name="T8" fmla="*/ 2147483647 w 32"/>
                <a:gd name="T9" fmla="*/ 2147483647 h 29"/>
                <a:gd name="T10" fmla="*/ 2147483647 w 32"/>
                <a:gd name="T11" fmla="*/ 2147483647 h 29"/>
                <a:gd name="T12" fmla="*/ 2147483647 w 32"/>
                <a:gd name="T13" fmla="*/ 2147483647 h 29"/>
                <a:gd name="T14" fmla="*/ 2147483647 w 32"/>
                <a:gd name="T15" fmla="*/ 2147483647 h 29"/>
                <a:gd name="T16" fmla="*/ 0 w 32"/>
                <a:gd name="T17" fmla="*/ 2147483647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29">
                  <a:moveTo>
                    <a:pt x="29" y="0"/>
                  </a:moveTo>
                  <a:lnTo>
                    <a:pt x="32" y="5"/>
                  </a:lnTo>
                  <a:lnTo>
                    <a:pt x="32" y="10"/>
                  </a:lnTo>
                  <a:lnTo>
                    <a:pt x="31" y="14"/>
                  </a:lnTo>
                  <a:lnTo>
                    <a:pt x="28" y="18"/>
                  </a:lnTo>
                  <a:lnTo>
                    <a:pt x="22" y="21"/>
                  </a:lnTo>
                  <a:lnTo>
                    <a:pt x="16" y="24"/>
                  </a:lnTo>
                  <a:lnTo>
                    <a:pt x="8" y="26"/>
                  </a:lnTo>
                  <a:lnTo>
                    <a:pt x="0" y="29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89">
              <a:extLst>
                <a:ext uri="{FF2B5EF4-FFF2-40B4-BE49-F238E27FC236}">
                  <a16:creationId xmlns:a16="http://schemas.microsoft.com/office/drawing/2014/main" id="{377E5A26-E024-40BF-AB5D-ED11ACE88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8" y="4873625"/>
              <a:ext cx="1588" cy="4762"/>
            </a:xfrm>
            <a:custGeom>
              <a:avLst/>
              <a:gdLst>
                <a:gd name="T0" fmla="*/ 2147483647 w 8"/>
                <a:gd name="T1" fmla="*/ 0 h 16"/>
                <a:gd name="T2" fmla="*/ 2147483647 w 8"/>
                <a:gd name="T3" fmla="*/ 2147483647 h 16"/>
                <a:gd name="T4" fmla="*/ 2147483647 w 8"/>
                <a:gd name="T5" fmla="*/ 2147483647 h 16"/>
                <a:gd name="T6" fmla="*/ 0 w 8"/>
                <a:gd name="T7" fmla="*/ 2147483647 h 16"/>
                <a:gd name="T8" fmla="*/ 0 w 8"/>
                <a:gd name="T9" fmla="*/ 2147483647 h 16"/>
                <a:gd name="T10" fmla="*/ 2147483647 w 8"/>
                <a:gd name="T11" fmla="*/ 2147483647 h 16"/>
                <a:gd name="T12" fmla="*/ 2147483647 w 8"/>
                <a:gd name="T13" fmla="*/ 2147483647 h 16"/>
                <a:gd name="T14" fmla="*/ 2147483647 w 8"/>
                <a:gd name="T15" fmla="*/ 2147483647 h 16"/>
                <a:gd name="T16" fmla="*/ 2147483647 w 8"/>
                <a:gd name="T17" fmla="*/ 21474836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" h="16">
                  <a:moveTo>
                    <a:pt x="8" y="0"/>
                  </a:moveTo>
                  <a:lnTo>
                    <a:pt x="4" y="6"/>
                  </a:lnTo>
                  <a:lnTo>
                    <a:pt x="1" y="9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8" y="15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90">
              <a:extLst>
                <a:ext uri="{FF2B5EF4-FFF2-40B4-BE49-F238E27FC236}">
                  <a16:creationId xmlns:a16="http://schemas.microsoft.com/office/drawing/2014/main" id="{34CCC896-3DCA-454D-B099-B05304F4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00" y="4748213"/>
              <a:ext cx="7938" cy="6350"/>
            </a:xfrm>
            <a:custGeom>
              <a:avLst/>
              <a:gdLst>
                <a:gd name="T0" fmla="*/ 2147483647 w 29"/>
                <a:gd name="T1" fmla="*/ 2147483647 h 20"/>
                <a:gd name="T2" fmla="*/ 2147483647 w 29"/>
                <a:gd name="T3" fmla="*/ 2147483647 h 20"/>
                <a:gd name="T4" fmla="*/ 2147483647 w 29"/>
                <a:gd name="T5" fmla="*/ 0 h 20"/>
                <a:gd name="T6" fmla="*/ 2147483647 w 29"/>
                <a:gd name="T7" fmla="*/ 0 h 20"/>
                <a:gd name="T8" fmla="*/ 2147483647 w 29"/>
                <a:gd name="T9" fmla="*/ 2147483647 h 20"/>
                <a:gd name="T10" fmla="*/ 2147483647 w 29"/>
                <a:gd name="T11" fmla="*/ 2147483647 h 20"/>
                <a:gd name="T12" fmla="*/ 2147483647 w 29"/>
                <a:gd name="T13" fmla="*/ 2147483647 h 20"/>
                <a:gd name="T14" fmla="*/ 2147483647 w 29"/>
                <a:gd name="T15" fmla="*/ 2147483647 h 20"/>
                <a:gd name="T16" fmla="*/ 0 w 29"/>
                <a:gd name="T17" fmla="*/ 214748364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20">
                  <a:moveTo>
                    <a:pt x="29" y="5"/>
                  </a:moveTo>
                  <a:lnTo>
                    <a:pt x="24" y="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9" y="4"/>
                  </a:lnTo>
                  <a:lnTo>
                    <a:pt x="6" y="9"/>
                  </a:lnTo>
                  <a:lnTo>
                    <a:pt x="2" y="14"/>
                  </a:lnTo>
                  <a:lnTo>
                    <a:pt x="0" y="2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91">
              <a:extLst>
                <a:ext uri="{FF2B5EF4-FFF2-40B4-BE49-F238E27FC236}">
                  <a16:creationId xmlns:a16="http://schemas.microsoft.com/office/drawing/2014/main" id="{34D4D04F-E9B1-4483-ACE7-880522DE3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3" y="4697413"/>
              <a:ext cx="9525" cy="11112"/>
            </a:xfrm>
            <a:custGeom>
              <a:avLst/>
              <a:gdLst>
                <a:gd name="T0" fmla="*/ 2147483647 w 40"/>
                <a:gd name="T1" fmla="*/ 0 h 45"/>
                <a:gd name="T2" fmla="*/ 2147483647 w 40"/>
                <a:gd name="T3" fmla="*/ 2147483647 h 45"/>
                <a:gd name="T4" fmla="*/ 2147483647 w 40"/>
                <a:gd name="T5" fmla="*/ 2147483647 h 45"/>
                <a:gd name="T6" fmla="*/ 2147483647 w 40"/>
                <a:gd name="T7" fmla="*/ 2147483647 h 45"/>
                <a:gd name="T8" fmla="*/ 2147483647 w 40"/>
                <a:gd name="T9" fmla="*/ 2147483647 h 45"/>
                <a:gd name="T10" fmla="*/ 2147483647 w 40"/>
                <a:gd name="T11" fmla="*/ 2147483647 h 45"/>
                <a:gd name="T12" fmla="*/ 2147483647 w 40"/>
                <a:gd name="T13" fmla="*/ 2147483647 h 45"/>
                <a:gd name="T14" fmla="*/ 2147483647 w 40"/>
                <a:gd name="T15" fmla="*/ 2147483647 h 45"/>
                <a:gd name="T16" fmla="*/ 0 w 40"/>
                <a:gd name="T17" fmla="*/ 2147483647 h 45"/>
                <a:gd name="T18" fmla="*/ 2147483647 w 40"/>
                <a:gd name="T19" fmla="*/ 2147483647 h 45"/>
                <a:gd name="T20" fmla="*/ 2147483647 w 40"/>
                <a:gd name="T21" fmla="*/ 2147483647 h 45"/>
                <a:gd name="T22" fmla="*/ 2147483647 w 40"/>
                <a:gd name="T23" fmla="*/ 2147483647 h 45"/>
                <a:gd name="T24" fmla="*/ 2147483647 w 40"/>
                <a:gd name="T25" fmla="*/ 2147483647 h 45"/>
                <a:gd name="T26" fmla="*/ 2147483647 w 40"/>
                <a:gd name="T27" fmla="*/ 2147483647 h 45"/>
                <a:gd name="T28" fmla="*/ 2147483647 w 40"/>
                <a:gd name="T29" fmla="*/ 2147483647 h 45"/>
                <a:gd name="T30" fmla="*/ 2147483647 w 40"/>
                <a:gd name="T31" fmla="*/ 2147483647 h 45"/>
                <a:gd name="T32" fmla="*/ 2147483647 w 40"/>
                <a:gd name="T33" fmla="*/ 2147483647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5">
                  <a:moveTo>
                    <a:pt x="40" y="0"/>
                  </a:moveTo>
                  <a:lnTo>
                    <a:pt x="33" y="3"/>
                  </a:lnTo>
                  <a:lnTo>
                    <a:pt x="27" y="7"/>
                  </a:lnTo>
                  <a:lnTo>
                    <a:pt x="21" y="10"/>
                  </a:lnTo>
                  <a:lnTo>
                    <a:pt x="16" y="15"/>
                  </a:lnTo>
                  <a:lnTo>
                    <a:pt x="10" y="19"/>
                  </a:lnTo>
                  <a:lnTo>
                    <a:pt x="7" y="24"/>
                  </a:lnTo>
                  <a:lnTo>
                    <a:pt x="3" y="32"/>
                  </a:lnTo>
                  <a:lnTo>
                    <a:pt x="0" y="41"/>
                  </a:lnTo>
                  <a:lnTo>
                    <a:pt x="6" y="43"/>
                  </a:lnTo>
                  <a:lnTo>
                    <a:pt x="10" y="44"/>
                  </a:lnTo>
                  <a:lnTo>
                    <a:pt x="14" y="45"/>
                  </a:lnTo>
                  <a:lnTo>
                    <a:pt x="20" y="45"/>
                  </a:lnTo>
                  <a:lnTo>
                    <a:pt x="24" y="45"/>
                  </a:lnTo>
                  <a:lnTo>
                    <a:pt x="30" y="45"/>
                  </a:lnTo>
                  <a:lnTo>
                    <a:pt x="35" y="44"/>
                  </a:lnTo>
                  <a:lnTo>
                    <a:pt x="40" y="43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92">
              <a:extLst>
                <a:ext uri="{FF2B5EF4-FFF2-40B4-BE49-F238E27FC236}">
                  <a16:creationId xmlns:a16="http://schemas.microsoft.com/office/drawing/2014/main" id="{1188BF6F-9454-4FF2-8FCC-877DFCC78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913" y="5570538"/>
              <a:ext cx="4763" cy="15875"/>
            </a:xfrm>
            <a:custGeom>
              <a:avLst/>
              <a:gdLst>
                <a:gd name="T0" fmla="*/ 2147483647 w 18"/>
                <a:gd name="T1" fmla="*/ 0 h 59"/>
                <a:gd name="T2" fmla="*/ 2147483647 w 18"/>
                <a:gd name="T3" fmla="*/ 2147483647 h 59"/>
                <a:gd name="T4" fmla="*/ 2147483647 w 18"/>
                <a:gd name="T5" fmla="*/ 2147483647 h 59"/>
                <a:gd name="T6" fmla="*/ 2147483647 w 18"/>
                <a:gd name="T7" fmla="*/ 2147483647 h 59"/>
                <a:gd name="T8" fmla="*/ 2147483647 w 18"/>
                <a:gd name="T9" fmla="*/ 2147483647 h 59"/>
                <a:gd name="T10" fmla="*/ 2147483647 w 18"/>
                <a:gd name="T11" fmla="*/ 2147483647 h 59"/>
                <a:gd name="T12" fmla="*/ 2147483647 w 18"/>
                <a:gd name="T13" fmla="*/ 2147483647 h 59"/>
                <a:gd name="T14" fmla="*/ 2147483647 w 18"/>
                <a:gd name="T15" fmla="*/ 2147483647 h 59"/>
                <a:gd name="T16" fmla="*/ 0 w 18"/>
                <a:gd name="T17" fmla="*/ 2147483647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9">
                  <a:moveTo>
                    <a:pt x="14" y="0"/>
                  </a:moveTo>
                  <a:lnTo>
                    <a:pt x="17" y="9"/>
                  </a:lnTo>
                  <a:lnTo>
                    <a:pt x="18" y="18"/>
                  </a:lnTo>
                  <a:lnTo>
                    <a:pt x="18" y="26"/>
                  </a:lnTo>
                  <a:lnTo>
                    <a:pt x="17" y="33"/>
                  </a:lnTo>
                  <a:lnTo>
                    <a:pt x="14" y="41"/>
                  </a:lnTo>
                  <a:lnTo>
                    <a:pt x="10" y="48"/>
                  </a:lnTo>
                  <a:lnTo>
                    <a:pt x="6" y="53"/>
                  </a:lnTo>
                  <a:lnTo>
                    <a:pt x="0" y="59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93">
              <a:extLst>
                <a:ext uri="{FF2B5EF4-FFF2-40B4-BE49-F238E27FC236}">
                  <a16:creationId xmlns:a16="http://schemas.microsoft.com/office/drawing/2014/main" id="{0912911E-A1C3-4AA8-BED3-F981DF92D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150" y="5632450"/>
              <a:ext cx="4763" cy="22225"/>
            </a:xfrm>
            <a:custGeom>
              <a:avLst/>
              <a:gdLst>
                <a:gd name="T0" fmla="*/ 2147483647 w 18"/>
                <a:gd name="T1" fmla="*/ 0 h 88"/>
                <a:gd name="T2" fmla="*/ 2147483647 w 18"/>
                <a:gd name="T3" fmla="*/ 2147483647 h 88"/>
                <a:gd name="T4" fmla="*/ 0 w 18"/>
                <a:gd name="T5" fmla="*/ 2147483647 h 88"/>
                <a:gd name="T6" fmla="*/ 0 w 18"/>
                <a:gd name="T7" fmla="*/ 2147483647 h 88"/>
                <a:gd name="T8" fmla="*/ 2147483647 w 18"/>
                <a:gd name="T9" fmla="*/ 2147483647 h 88"/>
                <a:gd name="T10" fmla="*/ 2147483647 w 18"/>
                <a:gd name="T11" fmla="*/ 2147483647 h 88"/>
                <a:gd name="T12" fmla="*/ 2147483647 w 18"/>
                <a:gd name="T13" fmla="*/ 2147483647 h 88"/>
                <a:gd name="T14" fmla="*/ 2147483647 w 18"/>
                <a:gd name="T15" fmla="*/ 2147483647 h 88"/>
                <a:gd name="T16" fmla="*/ 2147483647 w 18"/>
                <a:gd name="T17" fmla="*/ 2147483647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88">
                  <a:moveTo>
                    <a:pt x="4" y="0"/>
                  </a:moveTo>
                  <a:lnTo>
                    <a:pt x="2" y="14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2" y="50"/>
                  </a:lnTo>
                  <a:lnTo>
                    <a:pt x="5" y="61"/>
                  </a:lnTo>
                  <a:lnTo>
                    <a:pt x="8" y="71"/>
                  </a:lnTo>
                  <a:lnTo>
                    <a:pt x="13" y="80"/>
                  </a:lnTo>
                  <a:lnTo>
                    <a:pt x="18" y="88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94">
              <a:extLst>
                <a:ext uri="{FF2B5EF4-FFF2-40B4-BE49-F238E27FC236}">
                  <a16:creationId xmlns:a16="http://schemas.microsoft.com/office/drawing/2014/main" id="{E1C3DE4B-F2C6-4973-B027-B22F81160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663" y="5716588"/>
              <a:ext cx="22225" cy="12700"/>
            </a:xfrm>
            <a:custGeom>
              <a:avLst/>
              <a:gdLst>
                <a:gd name="T0" fmla="*/ 0 w 87"/>
                <a:gd name="T1" fmla="*/ 0 h 44"/>
                <a:gd name="T2" fmla="*/ 2147483647 w 87"/>
                <a:gd name="T3" fmla="*/ 2147483647 h 44"/>
                <a:gd name="T4" fmla="*/ 2147483647 w 87"/>
                <a:gd name="T5" fmla="*/ 2147483647 h 44"/>
                <a:gd name="T6" fmla="*/ 2147483647 w 87"/>
                <a:gd name="T7" fmla="*/ 2147483647 h 44"/>
                <a:gd name="T8" fmla="*/ 2147483647 w 87"/>
                <a:gd name="T9" fmla="*/ 2147483647 h 44"/>
                <a:gd name="T10" fmla="*/ 2147483647 w 87"/>
                <a:gd name="T11" fmla="*/ 2147483647 h 44"/>
                <a:gd name="T12" fmla="*/ 2147483647 w 87"/>
                <a:gd name="T13" fmla="*/ 2147483647 h 44"/>
                <a:gd name="T14" fmla="*/ 2147483647 w 87"/>
                <a:gd name="T15" fmla="*/ 2147483647 h 44"/>
                <a:gd name="T16" fmla="*/ 2147483647 w 87"/>
                <a:gd name="T17" fmla="*/ 2147483647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7" h="44">
                  <a:moveTo>
                    <a:pt x="0" y="0"/>
                  </a:moveTo>
                  <a:lnTo>
                    <a:pt x="11" y="5"/>
                  </a:lnTo>
                  <a:lnTo>
                    <a:pt x="23" y="11"/>
                  </a:lnTo>
                  <a:lnTo>
                    <a:pt x="34" y="16"/>
                  </a:lnTo>
                  <a:lnTo>
                    <a:pt x="45" y="22"/>
                  </a:lnTo>
                  <a:lnTo>
                    <a:pt x="55" y="27"/>
                  </a:lnTo>
                  <a:lnTo>
                    <a:pt x="66" y="33"/>
                  </a:lnTo>
                  <a:lnTo>
                    <a:pt x="76" y="38"/>
                  </a:lnTo>
                  <a:lnTo>
                    <a:pt x="87" y="44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95">
              <a:extLst>
                <a:ext uri="{FF2B5EF4-FFF2-40B4-BE49-F238E27FC236}">
                  <a16:creationId xmlns:a16="http://schemas.microsoft.com/office/drawing/2014/main" id="{7ADE48B8-2CE0-41BE-87F0-00C8FAC78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775" y="5708650"/>
              <a:ext cx="7938" cy="4762"/>
            </a:xfrm>
            <a:custGeom>
              <a:avLst/>
              <a:gdLst>
                <a:gd name="T0" fmla="*/ 2147483647 w 29"/>
                <a:gd name="T1" fmla="*/ 0 h 14"/>
                <a:gd name="T2" fmla="*/ 2147483647 w 29"/>
                <a:gd name="T3" fmla="*/ 2147483647 h 14"/>
                <a:gd name="T4" fmla="*/ 2147483647 w 29"/>
                <a:gd name="T5" fmla="*/ 2147483647 h 14"/>
                <a:gd name="T6" fmla="*/ 2147483647 w 29"/>
                <a:gd name="T7" fmla="*/ 2147483647 h 14"/>
                <a:gd name="T8" fmla="*/ 2147483647 w 29"/>
                <a:gd name="T9" fmla="*/ 2147483647 h 14"/>
                <a:gd name="T10" fmla="*/ 2147483647 w 29"/>
                <a:gd name="T11" fmla="*/ 2147483647 h 14"/>
                <a:gd name="T12" fmla="*/ 2147483647 w 29"/>
                <a:gd name="T13" fmla="*/ 2147483647 h 14"/>
                <a:gd name="T14" fmla="*/ 2147483647 w 29"/>
                <a:gd name="T15" fmla="*/ 2147483647 h 14"/>
                <a:gd name="T16" fmla="*/ 0 w 29"/>
                <a:gd name="T17" fmla="*/ 2147483647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4">
                  <a:moveTo>
                    <a:pt x="29" y="0"/>
                  </a:moveTo>
                  <a:lnTo>
                    <a:pt x="26" y="2"/>
                  </a:lnTo>
                  <a:lnTo>
                    <a:pt x="22" y="3"/>
                  </a:lnTo>
                  <a:lnTo>
                    <a:pt x="18" y="5"/>
                  </a:lnTo>
                  <a:lnTo>
                    <a:pt x="15" y="7"/>
                  </a:lnTo>
                  <a:lnTo>
                    <a:pt x="11" y="9"/>
                  </a:lnTo>
                  <a:lnTo>
                    <a:pt x="8" y="11"/>
                  </a:lnTo>
                  <a:lnTo>
                    <a:pt x="4" y="12"/>
                  </a:lnTo>
                  <a:lnTo>
                    <a:pt x="0" y="14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96">
              <a:extLst>
                <a:ext uri="{FF2B5EF4-FFF2-40B4-BE49-F238E27FC236}">
                  <a16:creationId xmlns:a16="http://schemas.microsoft.com/office/drawing/2014/main" id="{A6A38001-E597-4FFB-80EE-D58A993E8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650" y="5643563"/>
              <a:ext cx="0" cy="19050"/>
            </a:xfrm>
            <a:custGeom>
              <a:avLst/>
              <a:gdLst>
                <a:gd name="T0" fmla="*/ 2147483647 h 72"/>
                <a:gd name="T1" fmla="*/ 2147483647 h 72"/>
                <a:gd name="T2" fmla="*/ 2147483647 h 72"/>
                <a:gd name="T3" fmla="*/ 2147483647 h 72"/>
                <a:gd name="T4" fmla="*/ 2147483647 h 72"/>
                <a:gd name="T5" fmla="*/ 2147483647 h 72"/>
                <a:gd name="T6" fmla="*/ 2147483647 h 72"/>
                <a:gd name="T7" fmla="*/ 2147483647 h 72"/>
                <a:gd name="T8" fmla="*/ 0 h 72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9">
                  <a:pos x="0" y="T0"/>
                </a:cxn>
                <a:cxn ang="T10">
                  <a:pos x="0" y="T1"/>
                </a:cxn>
                <a:cxn ang="T11">
                  <a:pos x="0" y="T2"/>
                </a:cxn>
                <a:cxn ang="T12">
                  <a:pos x="0" y="T3"/>
                </a:cxn>
                <a:cxn ang="T13">
                  <a:pos x="0" y="T4"/>
                </a:cxn>
                <a:cxn ang="T14">
                  <a:pos x="0" y="T5"/>
                </a:cxn>
                <a:cxn ang="T15">
                  <a:pos x="0" y="T6"/>
                </a:cxn>
                <a:cxn ang="T16">
                  <a:pos x="0" y="T7"/>
                </a:cxn>
                <a:cxn ang="T17">
                  <a:pos x="0" y="T8"/>
                </a:cxn>
              </a:cxnLst>
              <a:rect l="0" t="0" r="r" b="b"/>
              <a:pathLst>
                <a:path h="72">
                  <a:moveTo>
                    <a:pt x="0" y="72"/>
                  </a:moveTo>
                  <a:lnTo>
                    <a:pt x="0" y="62"/>
                  </a:lnTo>
                  <a:lnTo>
                    <a:pt x="0" y="54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97">
              <a:extLst>
                <a:ext uri="{FF2B5EF4-FFF2-40B4-BE49-F238E27FC236}">
                  <a16:creationId xmlns:a16="http://schemas.microsoft.com/office/drawing/2014/main" id="{F64F7E71-7997-41E9-9737-C3D3EA09F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5554663"/>
              <a:ext cx="12700" cy="20637"/>
            </a:xfrm>
            <a:custGeom>
              <a:avLst/>
              <a:gdLst>
                <a:gd name="T0" fmla="*/ 2147483647 w 43"/>
                <a:gd name="T1" fmla="*/ 2147483647 h 73"/>
                <a:gd name="T2" fmla="*/ 2147483647 w 43"/>
                <a:gd name="T3" fmla="*/ 2147483647 h 73"/>
                <a:gd name="T4" fmla="*/ 2147483647 w 43"/>
                <a:gd name="T5" fmla="*/ 2147483647 h 73"/>
                <a:gd name="T6" fmla="*/ 2147483647 w 43"/>
                <a:gd name="T7" fmla="*/ 2147483647 h 73"/>
                <a:gd name="T8" fmla="*/ 2147483647 w 43"/>
                <a:gd name="T9" fmla="*/ 2147483647 h 73"/>
                <a:gd name="T10" fmla="*/ 2147483647 w 43"/>
                <a:gd name="T11" fmla="*/ 2147483647 h 73"/>
                <a:gd name="T12" fmla="*/ 2147483647 w 43"/>
                <a:gd name="T13" fmla="*/ 2147483647 h 73"/>
                <a:gd name="T14" fmla="*/ 2147483647 w 43"/>
                <a:gd name="T15" fmla="*/ 2147483647 h 73"/>
                <a:gd name="T16" fmla="*/ 0 w 43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" h="73">
                  <a:moveTo>
                    <a:pt x="43" y="73"/>
                  </a:moveTo>
                  <a:lnTo>
                    <a:pt x="35" y="65"/>
                  </a:lnTo>
                  <a:lnTo>
                    <a:pt x="29" y="57"/>
                  </a:lnTo>
                  <a:lnTo>
                    <a:pt x="22" y="49"/>
                  </a:lnTo>
                  <a:lnTo>
                    <a:pt x="17" y="40"/>
                  </a:lnTo>
                  <a:lnTo>
                    <a:pt x="11" y="30"/>
                  </a:lnTo>
                  <a:lnTo>
                    <a:pt x="7" y="21"/>
                  </a:lnTo>
                  <a:lnTo>
                    <a:pt x="3" y="10"/>
                  </a:lnTo>
                  <a:lnTo>
                    <a:pt x="0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98">
              <a:extLst>
                <a:ext uri="{FF2B5EF4-FFF2-40B4-BE49-F238E27FC236}">
                  <a16:creationId xmlns:a16="http://schemas.microsoft.com/office/drawing/2014/main" id="{A7FA7E96-865B-4EC5-93CF-14F2E2972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825" y="5535613"/>
              <a:ext cx="26988" cy="4762"/>
            </a:xfrm>
            <a:custGeom>
              <a:avLst/>
              <a:gdLst>
                <a:gd name="T0" fmla="*/ 2147483647 w 102"/>
                <a:gd name="T1" fmla="*/ 2147483647 h 14"/>
                <a:gd name="T2" fmla="*/ 2147483647 w 102"/>
                <a:gd name="T3" fmla="*/ 2147483647 h 14"/>
                <a:gd name="T4" fmla="*/ 2147483647 w 102"/>
                <a:gd name="T5" fmla="*/ 2147483647 h 14"/>
                <a:gd name="T6" fmla="*/ 2147483647 w 102"/>
                <a:gd name="T7" fmla="*/ 2147483647 h 14"/>
                <a:gd name="T8" fmla="*/ 2147483647 w 102"/>
                <a:gd name="T9" fmla="*/ 2147483647 h 14"/>
                <a:gd name="T10" fmla="*/ 2147483647 w 102"/>
                <a:gd name="T11" fmla="*/ 2147483647 h 14"/>
                <a:gd name="T12" fmla="*/ 2147483647 w 102"/>
                <a:gd name="T13" fmla="*/ 2147483647 h 14"/>
                <a:gd name="T14" fmla="*/ 2147483647 w 102"/>
                <a:gd name="T15" fmla="*/ 2147483647 h 14"/>
                <a:gd name="T16" fmla="*/ 0 w 102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2" h="14">
                  <a:moveTo>
                    <a:pt x="102" y="14"/>
                  </a:moveTo>
                  <a:lnTo>
                    <a:pt x="88" y="13"/>
                  </a:lnTo>
                  <a:lnTo>
                    <a:pt x="76" y="11"/>
                  </a:lnTo>
                  <a:lnTo>
                    <a:pt x="63" y="10"/>
                  </a:lnTo>
                  <a:lnTo>
                    <a:pt x="51" y="8"/>
                  </a:lnTo>
                  <a:lnTo>
                    <a:pt x="38" y="7"/>
                  </a:lnTo>
                  <a:lnTo>
                    <a:pt x="25" y="4"/>
                  </a:lnTo>
                  <a:lnTo>
                    <a:pt x="12" y="2"/>
                  </a:lnTo>
                  <a:lnTo>
                    <a:pt x="0" y="0"/>
                  </a:lnTo>
                </a:path>
              </a:pathLst>
            </a:custGeom>
            <a:noFill/>
            <a:ln w="11">
              <a:solidFill>
                <a:srgbClr val="F2F47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99">
              <a:extLst>
                <a:ext uri="{FF2B5EF4-FFF2-40B4-BE49-F238E27FC236}">
                  <a16:creationId xmlns:a16="http://schemas.microsoft.com/office/drawing/2014/main" id="{F97684AA-8E9F-43D4-BD88-20AB0E58B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925" y="5265738"/>
              <a:ext cx="488950" cy="801687"/>
            </a:xfrm>
            <a:custGeom>
              <a:avLst/>
              <a:gdLst>
                <a:gd name="T0" fmla="*/ 2147483647 w 1846"/>
                <a:gd name="T1" fmla="*/ 2147483647 h 3025"/>
                <a:gd name="T2" fmla="*/ 2147483647 w 1846"/>
                <a:gd name="T3" fmla="*/ 2147483647 h 3025"/>
                <a:gd name="T4" fmla="*/ 2147483647 w 1846"/>
                <a:gd name="T5" fmla="*/ 2147483647 h 3025"/>
                <a:gd name="T6" fmla="*/ 2147483647 w 1846"/>
                <a:gd name="T7" fmla="*/ 2147483647 h 3025"/>
                <a:gd name="T8" fmla="*/ 2147483647 w 1846"/>
                <a:gd name="T9" fmla="*/ 2147483647 h 3025"/>
                <a:gd name="T10" fmla="*/ 2147483647 w 1846"/>
                <a:gd name="T11" fmla="*/ 2147483647 h 3025"/>
                <a:gd name="T12" fmla="*/ 2147483647 w 1846"/>
                <a:gd name="T13" fmla="*/ 2147483647 h 3025"/>
                <a:gd name="T14" fmla="*/ 2147483647 w 1846"/>
                <a:gd name="T15" fmla="*/ 2147483647 h 3025"/>
                <a:gd name="T16" fmla="*/ 2147483647 w 1846"/>
                <a:gd name="T17" fmla="*/ 2147483647 h 3025"/>
                <a:gd name="T18" fmla="*/ 2147483647 w 1846"/>
                <a:gd name="T19" fmla="*/ 2147483647 h 3025"/>
                <a:gd name="T20" fmla="*/ 2147483647 w 1846"/>
                <a:gd name="T21" fmla="*/ 2147483647 h 3025"/>
                <a:gd name="T22" fmla="*/ 2147483647 w 1846"/>
                <a:gd name="T23" fmla="*/ 2147483647 h 3025"/>
                <a:gd name="T24" fmla="*/ 2147483647 w 1846"/>
                <a:gd name="T25" fmla="*/ 2147483647 h 3025"/>
                <a:gd name="T26" fmla="*/ 2147483647 w 1846"/>
                <a:gd name="T27" fmla="*/ 2147483647 h 3025"/>
                <a:gd name="T28" fmla="*/ 2147483647 w 1846"/>
                <a:gd name="T29" fmla="*/ 2147483647 h 3025"/>
                <a:gd name="T30" fmla="*/ 2147483647 w 1846"/>
                <a:gd name="T31" fmla="*/ 2147483647 h 3025"/>
                <a:gd name="T32" fmla="*/ 2147483647 w 1846"/>
                <a:gd name="T33" fmla="*/ 2147483647 h 3025"/>
                <a:gd name="T34" fmla="*/ 2147483647 w 1846"/>
                <a:gd name="T35" fmla="*/ 2147483647 h 3025"/>
                <a:gd name="T36" fmla="*/ 2147483647 w 1846"/>
                <a:gd name="T37" fmla="*/ 2147483647 h 3025"/>
                <a:gd name="T38" fmla="*/ 2147483647 w 1846"/>
                <a:gd name="T39" fmla="*/ 2147483647 h 3025"/>
                <a:gd name="T40" fmla="*/ 2147483647 w 1846"/>
                <a:gd name="T41" fmla="*/ 2147483647 h 3025"/>
                <a:gd name="T42" fmla="*/ 2147483647 w 1846"/>
                <a:gd name="T43" fmla="*/ 2147483647 h 3025"/>
                <a:gd name="T44" fmla="*/ 0 w 1846"/>
                <a:gd name="T45" fmla="*/ 2147483647 h 3025"/>
                <a:gd name="T46" fmla="*/ 2147483647 w 1846"/>
                <a:gd name="T47" fmla="*/ 2147483647 h 3025"/>
                <a:gd name="T48" fmla="*/ 2147483647 w 1846"/>
                <a:gd name="T49" fmla="*/ 2147483647 h 3025"/>
                <a:gd name="T50" fmla="*/ 2147483647 w 1846"/>
                <a:gd name="T51" fmla="*/ 2147483647 h 3025"/>
                <a:gd name="T52" fmla="*/ 2147483647 w 1846"/>
                <a:gd name="T53" fmla="*/ 2147483647 h 3025"/>
                <a:gd name="T54" fmla="*/ 2147483647 w 1846"/>
                <a:gd name="T55" fmla="*/ 2147483647 h 3025"/>
                <a:gd name="T56" fmla="*/ 2147483647 w 1846"/>
                <a:gd name="T57" fmla="*/ 2147483647 h 3025"/>
                <a:gd name="T58" fmla="*/ 2147483647 w 1846"/>
                <a:gd name="T59" fmla="*/ 2147483647 h 3025"/>
                <a:gd name="T60" fmla="*/ 2147483647 w 1846"/>
                <a:gd name="T61" fmla="*/ 2147483647 h 3025"/>
                <a:gd name="T62" fmla="*/ 2147483647 w 1846"/>
                <a:gd name="T63" fmla="*/ 2147483647 h 3025"/>
                <a:gd name="T64" fmla="*/ 2147483647 w 1846"/>
                <a:gd name="T65" fmla="*/ 2147483647 h 3025"/>
                <a:gd name="T66" fmla="*/ 2147483647 w 1846"/>
                <a:gd name="T67" fmla="*/ 2147483647 h 3025"/>
                <a:gd name="T68" fmla="*/ 2147483647 w 1846"/>
                <a:gd name="T69" fmla="*/ 2147483647 h 3025"/>
                <a:gd name="T70" fmla="*/ 2147483647 w 1846"/>
                <a:gd name="T71" fmla="*/ 2147483647 h 3025"/>
                <a:gd name="T72" fmla="*/ 2147483647 w 1846"/>
                <a:gd name="T73" fmla="*/ 2147483647 h 3025"/>
                <a:gd name="T74" fmla="*/ 2147483647 w 1846"/>
                <a:gd name="T75" fmla="*/ 2147483647 h 3025"/>
                <a:gd name="T76" fmla="*/ 2147483647 w 1846"/>
                <a:gd name="T77" fmla="*/ 2147483647 h 3025"/>
                <a:gd name="T78" fmla="*/ 2147483647 w 1846"/>
                <a:gd name="T79" fmla="*/ 2147483647 h 3025"/>
                <a:gd name="T80" fmla="*/ 2147483647 w 1846"/>
                <a:gd name="T81" fmla="*/ 2147483647 h 3025"/>
                <a:gd name="T82" fmla="*/ 2147483647 w 1846"/>
                <a:gd name="T83" fmla="*/ 2147483647 h 3025"/>
                <a:gd name="T84" fmla="*/ 2147483647 w 1846"/>
                <a:gd name="T85" fmla="*/ 2147483647 h 3025"/>
                <a:gd name="T86" fmla="*/ 2147483647 w 1846"/>
                <a:gd name="T87" fmla="*/ 2147483647 h 3025"/>
                <a:gd name="T88" fmla="*/ 2147483647 w 1846"/>
                <a:gd name="T89" fmla="*/ 2147483647 h 3025"/>
                <a:gd name="T90" fmla="*/ 2147483647 w 1846"/>
                <a:gd name="T91" fmla="*/ 2147483647 h 3025"/>
                <a:gd name="T92" fmla="*/ 2147483647 w 1846"/>
                <a:gd name="T93" fmla="*/ 2147483647 h 3025"/>
                <a:gd name="T94" fmla="*/ 2147483647 w 1846"/>
                <a:gd name="T95" fmla="*/ 2147483647 h 3025"/>
                <a:gd name="T96" fmla="*/ 2147483647 w 1846"/>
                <a:gd name="T97" fmla="*/ 2147483647 h 3025"/>
                <a:gd name="T98" fmla="*/ 2147483647 w 1846"/>
                <a:gd name="T99" fmla="*/ 2147483647 h 3025"/>
                <a:gd name="T100" fmla="*/ 2147483647 w 1846"/>
                <a:gd name="T101" fmla="*/ 2147483647 h 3025"/>
                <a:gd name="T102" fmla="*/ 2147483647 w 1846"/>
                <a:gd name="T103" fmla="*/ 2147483647 h 3025"/>
                <a:gd name="T104" fmla="*/ 2147483647 w 1846"/>
                <a:gd name="T105" fmla="*/ 2147483647 h 3025"/>
                <a:gd name="T106" fmla="*/ 2147483647 w 1846"/>
                <a:gd name="T107" fmla="*/ 2147483647 h 3025"/>
                <a:gd name="T108" fmla="*/ 2147483647 w 1846"/>
                <a:gd name="T109" fmla="*/ 2147483647 h 3025"/>
                <a:gd name="T110" fmla="*/ 2147483647 w 1846"/>
                <a:gd name="T111" fmla="*/ 2147483647 h 3025"/>
                <a:gd name="T112" fmla="*/ 2147483647 w 1846"/>
                <a:gd name="T113" fmla="*/ 2147483647 h 30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46" h="3025">
                  <a:moveTo>
                    <a:pt x="1806" y="87"/>
                  </a:moveTo>
                  <a:lnTo>
                    <a:pt x="1816" y="128"/>
                  </a:lnTo>
                  <a:lnTo>
                    <a:pt x="1824" y="168"/>
                  </a:lnTo>
                  <a:lnTo>
                    <a:pt x="1832" y="206"/>
                  </a:lnTo>
                  <a:lnTo>
                    <a:pt x="1837" y="245"/>
                  </a:lnTo>
                  <a:lnTo>
                    <a:pt x="1842" y="282"/>
                  </a:lnTo>
                  <a:lnTo>
                    <a:pt x="1844" y="320"/>
                  </a:lnTo>
                  <a:lnTo>
                    <a:pt x="1846" y="357"/>
                  </a:lnTo>
                  <a:lnTo>
                    <a:pt x="1846" y="395"/>
                  </a:lnTo>
                  <a:lnTo>
                    <a:pt x="1844" y="431"/>
                  </a:lnTo>
                  <a:lnTo>
                    <a:pt x="1842" y="468"/>
                  </a:lnTo>
                  <a:lnTo>
                    <a:pt x="1837" y="505"/>
                  </a:lnTo>
                  <a:lnTo>
                    <a:pt x="1830" y="542"/>
                  </a:lnTo>
                  <a:lnTo>
                    <a:pt x="1824" y="578"/>
                  </a:lnTo>
                  <a:lnTo>
                    <a:pt x="1814" y="616"/>
                  </a:lnTo>
                  <a:lnTo>
                    <a:pt x="1804" y="653"/>
                  </a:lnTo>
                  <a:lnTo>
                    <a:pt x="1792" y="691"/>
                  </a:lnTo>
                  <a:lnTo>
                    <a:pt x="1782" y="684"/>
                  </a:lnTo>
                  <a:lnTo>
                    <a:pt x="1773" y="681"/>
                  </a:lnTo>
                  <a:lnTo>
                    <a:pt x="1763" y="679"/>
                  </a:lnTo>
                  <a:lnTo>
                    <a:pt x="1753" y="679"/>
                  </a:lnTo>
                  <a:lnTo>
                    <a:pt x="1744" y="681"/>
                  </a:lnTo>
                  <a:lnTo>
                    <a:pt x="1734" y="684"/>
                  </a:lnTo>
                  <a:lnTo>
                    <a:pt x="1723" y="689"/>
                  </a:lnTo>
                  <a:lnTo>
                    <a:pt x="1713" y="694"/>
                  </a:lnTo>
                  <a:lnTo>
                    <a:pt x="1704" y="702"/>
                  </a:lnTo>
                  <a:lnTo>
                    <a:pt x="1694" y="711"/>
                  </a:lnTo>
                  <a:lnTo>
                    <a:pt x="1684" y="720"/>
                  </a:lnTo>
                  <a:lnTo>
                    <a:pt x="1673" y="731"/>
                  </a:lnTo>
                  <a:lnTo>
                    <a:pt x="1653" y="754"/>
                  </a:lnTo>
                  <a:lnTo>
                    <a:pt x="1633" y="780"/>
                  </a:lnTo>
                  <a:lnTo>
                    <a:pt x="1614" y="809"/>
                  </a:lnTo>
                  <a:lnTo>
                    <a:pt x="1595" y="838"/>
                  </a:lnTo>
                  <a:lnTo>
                    <a:pt x="1578" y="868"/>
                  </a:lnTo>
                  <a:lnTo>
                    <a:pt x="1561" y="896"/>
                  </a:lnTo>
                  <a:lnTo>
                    <a:pt x="1532" y="949"/>
                  </a:lnTo>
                  <a:lnTo>
                    <a:pt x="1510" y="990"/>
                  </a:lnTo>
                  <a:lnTo>
                    <a:pt x="1508" y="983"/>
                  </a:lnTo>
                  <a:lnTo>
                    <a:pt x="1505" y="973"/>
                  </a:lnTo>
                  <a:lnTo>
                    <a:pt x="1502" y="962"/>
                  </a:lnTo>
                  <a:lnTo>
                    <a:pt x="1497" y="949"/>
                  </a:lnTo>
                  <a:lnTo>
                    <a:pt x="1492" y="937"/>
                  </a:lnTo>
                  <a:lnTo>
                    <a:pt x="1488" y="925"/>
                  </a:lnTo>
                  <a:lnTo>
                    <a:pt x="1485" y="913"/>
                  </a:lnTo>
                  <a:lnTo>
                    <a:pt x="1483" y="903"/>
                  </a:lnTo>
                  <a:lnTo>
                    <a:pt x="1472" y="910"/>
                  </a:lnTo>
                  <a:lnTo>
                    <a:pt x="1462" y="919"/>
                  </a:lnTo>
                  <a:lnTo>
                    <a:pt x="1452" y="927"/>
                  </a:lnTo>
                  <a:lnTo>
                    <a:pt x="1442" y="936"/>
                  </a:lnTo>
                  <a:lnTo>
                    <a:pt x="1433" y="947"/>
                  </a:lnTo>
                  <a:lnTo>
                    <a:pt x="1424" y="958"/>
                  </a:lnTo>
                  <a:lnTo>
                    <a:pt x="1417" y="969"/>
                  </a:lnTo>
                  <a:lnTo>
                    <a:pt x="1409" y="981"/>
                  </a:lnTo>
                  <a:lnTo>
                    <a:pt x="1394" y="1007"/>
                  </a:lnTo>
                  <a:lnTo>
                    <a:pt x="1381" y="1033"/>
                  </a:lnTo>
                  <a:lnTo>
                    <a:pt x="1368" y="1061"/>
                  </a:lnTo>
                  <a:lnTo>
                    <a:pt x="1356" y="1090"/>
                  </a:lnTo>
                  <a:lnTo>
                    <a:pt x="1344" y="1118"/>
                  </a:lnTo>
                  <a:lnTo>
                    <a:pt x="1332" y="1147"/>
                  </a:lnTo>
                  <a:lnTo>
                    <a:pt x="1318" y="1174"/>
                  </a:lnTo>
                  <a:lnTo>
                    <a:pt x="1305" y="1200"/>
                  </a:lnTo>
                  <a:lnTo>
                    <a:pt x="1291" y="1226"/>
                  </a:lnTo>
                  <a:lnTo>
                    <a:pt x="1274" y="1248"/>
                  </a:lnTo>
                  <a:lnTo>
                    <a:pt x="1265" y="1259"/>
                  </a:lnTo>
                  <a:lnTo>
                    <a:pt x="1257" y="1268"/>
                  </a:lnTo>
                  <a:lnTo>
                    <a:pt x="1248" y="1277"/>
                  </a:lnTo>
                  <a:lnTo>
                    <a:pt x="1237" y="1285"/>
                  </a:lnTo>
                  <a:lnTo>
                    <a:pt x="1236" y="1277"/>
                  </a:lnTo>
                  <a:lnTo>
                    <a:pt x="1234" y="1271"/>
                  </a:lnTo>
                  <a:lnTo>
                    <a:pt x="1232" y="1263"/>
                  </a:lnTo>
                  <a:lnTo>
                    <a:pt x="1231" y="1255"/>
                  </a:lnTo>
                  <a:lnTo>
                    <a:pt x="1229" y="1249"/>
                  </a:lnTo>
                  <a:lnTo>
                    <a:pt x="1227" y="1241"/>
                  </a:lnTo>
                  <a:lnTo>
                    <a:pt x="1226" y="1233"/>
                  </a:lnTo>
                  <a:lnTo>
                    <a:pt x="1224" y="1226"/>
                  </a:lnTo>
                  <a:lnTo>
                    <a:pt x="1209" y="1258"/>
                  </a:lnTo>
                  <a:lnTo>
                    <a:pt x="1194" y="1288"/>
                  </a:lnTo>
                  <a:lnTo>
                    <a:pt x="1176" y="1319"/>
                  </a:lnTo>
                  <a:lnTo>
                    <a:pt x="1158" y="1349"/>
                  </a:lnTo>
                  <a:lnTo>
                    <a:pt x="1140" y="1379"/>
                  </a:lnTo>
                  <a:lnTo>
                    <a:pt x="1120" y="1409"/>
                  </a:lnTo>
                  <a:lnTo>
                    <a:pt x="1099" y="1438"/>
                  </a:lnTo>
                  <a:lnTo>
                    <a:pt x="1078" y="1466"/>
                  </a:lnTo>
                  <a:lnTo>
                    <a:pt x="1034" y="1523"/>
                  </a:lnTo>
                  <a:lnTo>
                    <a:pt x="987" y="1578"/>
                  </a:lnTo>
                  <a:lnTo>
                    <a:pt x="940" y="1633"/>
                  </a:lnTo>
                  <a:lnTo>
                    <a:pt x="890" y="1687"/>
                  </a:lnTo>
                  <a:lnTo>
                    <a:pt x="791" y="1794"/>
                  </a:lnTo>
                  <a:lnTo>
                    <a:pt x="690" y="1900"/>
                  </a:lnTo>
                  <a:lnTo>
                    <a:pt x="642" y="1954"/>
                  </a:lnTo>
                  <a:lnTo>
                    <a:pt x="595" y="2007"/>
                  </a:lnTo>
                  <a:lnTo>
                    <a:pt x="550" y="2063"/>
                  </a:lnTo>
                  <a:lnTo>
                    <a:pt x="507" y="2118"/>
                  </a:lnTo>
                  <a:lnTo>
                    <a:pt x="469" y="2170"/>
                  </a:lnTo>
                  <a:lnTo>
                    <a:pt x="432" y="2223"/>
                  </a:lnTo>
                  <a:lnTo>
                    <a:pt x="396" y="2277"/>
                  </a:lnTo>
                  <a:lnTo>
                    <a:pt x="361" y="2331"/>
                  </a:lnTo>
                  <a:lnTo>
                    <a:pt x="327" y="2386"/>
                  </a:lnTo>
                  <a:lnTo>
                    <a:pt x="293" y="2443"/>
                  </a:lnTo>
                  <a:lnTo>
                    <a:pt x="261" y="2499"/>
                  </a:lnTo>
                  <a:lnTo>
                    <a:pt x="230" y="2555"/>
                  </a:lnTo>
                  <a:lnTo>
                    <a:pt x="199" y="2614"/>
                  </a:lnTo>
                  <a:lnTo>
                    <a:pt x="170" y="2671"/>
                  </a:lnTo>
                  <a:lnTo>
                    <a:pt x="142" y="2730"/>
                  </a:lnTo>
                  <a:lnTo>
                    <a:pt x="114" y="2788"/>
                  </a:lnTo>
                  <a:lnTo>
                    <a:pt x="88" y="2847"/>
                  </a:lnTo>
                  <a:lnTo>
                    <a:pt x="63" y="2906"/>
                  </a:lnTo>
                  <a:lnTo>
                    <a:pt x="39" y="2965"/>
                  </a:lnTo>
                  <a:lnTo>
                    <a:pt x="16" y="3025"/>
                  </a:lnTo>
                  <a:lnTo>
                    <a:pt x="10" y="2993"/>
                  </a:lnTo>
                  <a:lnTo>
                    <a:pt x="5" y="2961"/>
                  </a:lnTo>
                  <a:lnTo>
                    <a:pt x="3" y="2927"/>
                  </a:lnTo>
                  <a:lnTo>
                    <a:pt x="0" y="2895"/>
                  </a:lnTo>
                  <a:lnTo>
                    <a:pt x="0" y="2863"/>
                  </a:lnTo>
                  <a:lnTo>
                    <a:pt x="0" y="2830"/>
                  </a:lnTo>
                  <a:lnTo>
                    <a:pt x="1" y="2797"/>
                  </a:lnTo>
                  <a:lnTo>
                    <a:pt x="5" y="2764"/>
                  </a:lnTo>
                  <a:lnTo>
                    <a:pt x="8" y="2732"/>
                  </a:lnTo>
                  <a:lnTo>
                    <a:pt x="13" y="2699"/>
                  </a:lnTo>
                  <a:lnTo>
                    <a:pt x="17" y="2666"/>
                  </a:lnTo>
                  <a:lnTo>
                    <a:pt x="22" y="2633"/>
                  </a:lnTo>
                  <a:lnTo>
                    <a:pt x="35" y="2566"/>
                  </a:lnTo>
                  <a:lnTo>
                    <a:pt x="48" y="2500"/>
                  </a:lnTo>
                  <a:lnTo>
                    <a:pt x="62" y="2433"/>
                  </a:lnTo>
                  <a:lnTo>
                    <a:pt x="77" y="2366"/>
                  </a:lnTo>
                  <a:lnTo>
                    <a:pt x="90" y="2300"/>
                  </a:lnTo>
                  <a:lnTo>
                    <a:pt x="101" y="2233"/>
                  </a:lnTo>
                  <a:lnTo>
                    <a:pt x="106" y="2200"/>
                  </a:lnTo>
                  <a:lnTo>
                    <a:pt x="110" y="2166"/>
                  </a:lnTo>
                  <a:lnTo>
                    <a:pt x="114" y="2133"/>
                  </a:lnTo>
                  <a:lnTo>
                    <a:pt x="116" y="2100"/>
                  </a:lnTo>
                  <a:lnTo>
                    <a:pt x="118" y="2067"/>
                  </a:lnTo>
                  <a:lnTo>
                    <a:pt x="118" y="2034"/>
                  </a:lnTo>
                  <a:lnTo>
                    <a:pt x="118" y="2001"/>
                  </a:lnTo>
                  <a:lnTo>
                    <a:pt x="117" y="1968"/>
                  </a:lnTo>
                  <a:lnTo>
                    <a:pt x="132" y="1992"/>
                  </a:lnTo>
                  <a:lnTo>
                    <a:pt x="145" y="2017"/>
                  </a:lnTo>
                  <a:lnTo>
                    <a:pt x="158" y="2043"/>
                  </a:lnTo>
                  <a:lnTo>
                    <a:pt x="170" y="2068"/>
                  </a:lnTo>
                  <a:lnTo>
                    <a:pt x="184" y="2094"/>
                  </a:lnTo>
                  <a:lnTo>
                    <a:pt x="197" y="2119"/>
                  </a:lnTo>
                  <a:lnTo>
                    <a:pt x="210" y="2144"/>
                  </a:lnTo>
                  <a:lnTo>
                    <a:pt x="224" y="2170"/>
                  </a:lnTo>
                  <a:lnTo>
                    <a:pt x="237" y="2162"/>
                  </a:lnTo>
                  <a:lnTo>
                    <a:pt x="249" y="2153"/>
                  </a:lnTo>
                  <a:lnTo>
                    <a:pt x="260" y="2143"/>
                  </a:lnTo>
                  <a:lnTo>
                    <a:pt x="270" y="2132"/>
                  </a:lnTo>
                  <a:lnTo>
                    <a:pt x="280" y="2120"/>
                  </a:lnTo>
                  <a:lnTo>
                    <a:pt x="288" y="2108"/>
                  </a:lnTo>
                  <a:lnTo>
                    <a:pt x="297" y="2095"/>
                  </a:lnTo>
                  <a:lnTo>
                    <a:pt x="306" y="2081"/>
                  </a:lnTo>
                  <a:lnTo>
                    <a:pt x="320" y="2052"/>
                  </a:lnTo>
                  <a:lnTo>
                    <a:pt x="335" y="2021"/>
                  </a:lnTo>
                  <a:lnTo>
                    <a:pt x="348" y="1988"/>
                  </a:lnTo>
                  <a:lnTo>
                    <a:pt x="360" y="1953"/>
                  </a:lnTo>
                  <a:lnTo>
                    <a:pt x="384" y="1885"/>
                  </a:lnTo>
                  <a:lnTo>
                    <a:pt x="410" y="1819"/>
                  </a:lnTo>
                  <a:lnTo>
                    <a:pt x="424" y="1787"/>
                  </a:lnTo>
                  <a:lnTo>
                    <a:pt x="440" y="1757"/>
                  </a:lnTo>
                  <a:lnTo>
                    <a:pt x="449" y="1743"/>
                  </a:lnTo>
                  <a:lnTo>
                    <a:pt x="457" y="1730"/>
                  </a:lnTo>
                  <a:lnTo>
                    <a:pt x="466" y="1718"/>
                  </a:lnTo>
                  <a:lnTo>
                    <a:pt x="477" y="1706"/>
                  </a:lnTo>
                  <a:lnTo>
                    <a:pt x="486" y="1727"/>
                  </a:lnTo>
                  <a:lnTo>
                    <a:pt x="494" y="1748"/>
                  </a:lnTo>
                  <a:lnTo>
                    <a:pt x="500" y="1770"/>
                  </a:lnTo>
                  <a:lnTo>
                    <a:pt x="507" y="1791"/>
                  </a:lnTo>
                  <a:lnTo>
                    <a:pt x="513" y="1813"/>
                  </a:lnTo>
                  <a:lnTo>
                    <a:pt x="518" y="1835"/>
                  </a:lnTo>
                  <a:lnTo>
                    <a:pt x="524" y="1857"/>
                  </a:lnTo>
                  <a:lnTo>
                    <a:pt x="529" y="1878"/>
                  </a:lnTo>
                  <a:lnTo>
                    <a:pt x="552" y="1843"/>
                  </a:lnTo>
                  <a:lnTo>
                    <a:pt x="574" y="1806"/>
                  </a:lnTo>
                  <a:lnTo>
                    <a:pt x="596" y="1769"/>
                  </a:lnTo>
                  <a:lnTo>
                    <a:pt x="616" y="1731"/>
                  </a:lnTo>
                  <a:lnTo>
                    <a:pt x="656" y="1653"/>
                  </a:lnTo>
                  <a:lnTo>
                    <a:pt x="696" y="1573"/>
                  </a:lnTo>
                  <a:lnTo>
                    <a:pt x="715" y="1534"/>
                  </a:lnTo>
                  <a:lnTo>
                    <a:pt x="734" y="1494"/>
                  </a:lnTo>
                  <a:lnTo>
                    <a:pt x="755" y="1455"/>
                  </a:lnTo>
                  <a:lnTo>
                    <a:pt x="777" y="1417"/>
                  </a:lnTo>
                  <a:lnTo>
                    <a:pt x="800" y="1378"/>
                  </a:lnTo>
                  <a:lnTo>
                    <a:pt x="823" y="1341"/>
                  </a:lnTo>
                  <a:lnTo>
                    <a:pt x="848" y="1305"/>
                  </a:lnTo>
                  <a:lnTo>
                    <a:pt x="875" y="1271"/>
                  </a:lnTo>
                  <a:lnTo>
                    <a:pt x="881" y="1287"/>
                  </a:lnTo>
                  <a:lnTo>
                    <a:pt x="888" y="1305"/>
                  </a:lnTo>
                  <a:lnTo>
                    <a:pt x="894" y="1323"/>
                  </a:lnTo>
                  <a:lnTo>
                    <a:pt x="901" y="1340"/>
                  </a:lnTo>
                  <a:lnTo>
                    <a:pt x="908" y="1358"/>
                  </a:lnTo>
                  <a:lnTo>
                    <a:pt x="914" y="1375"/>
                  </a:lnTo>
                  <a:lnTo>
                    <a:pt x="921" y="1392"/>
                  </a:lnTo>
                  <a:lnTo>
                    <a:pt x="928" y="1409"/>
                  </a:lnTo>
                  <a:lnTo>
                    <a:pt x="950" y="1381"/>
                  </a:lnTo>
                  <a:lnTo>
                    <a:pt x="971" y="1351"/>
                  </a:lnTo>
                  <a:lnTo>
                    <a:pt x="993" y="1319"/>
                  </a:lnTo>
                  <a:lnTo>
                    <a:pt x="1015" y="1286"/>
                  </a:lnTo>
                  <a:lnTo>
                    <a:pt x="1037" y="1251"/>
                  </a:lnTo>
                  <a:lnTo>
                    <a:pt x="1058" y="1214"/>
                  </a:lnTo>
                  <a:lnTo>
                    <a:pt x="1079" y="1177"/>
                  </a:lnTo>
                  <a:lnTo>
                    <a:pt x="1099" y="1139"/>
                  </a:lnTo>
                  <a:lnTo>
                    <a:pt x="1117" y="1101"/>
                  </a:lnTo>
                  <a:lnTo>
                    <a:pt x="1136" y="1062"/>
                  </a:lnTo>
                  <a:lnTo>
                    <a:pt x="1153" y="1023"/>
                  </a:lnTo>
                  <a:lnTo>
                    <a:pt x="1168" y="986"/>
                  </a:lnTo>
                  <a:lnTo>
                    <a:pt x="1183" y="948"/>
                  </a:lnTo>
                  <a:lnTo>
                    <a:pt x="1195" y="912"/>
                  </a:lnTo>
                  <a:lnTo>
                    <a:pt x="1205" y="875"/>
                  </a:lnTo>
                  <a:lnTo>
                    <a:pt x="1212" y="841"/>
                  </a:lnTo>
                  <a:lnTo>
                    <a:pt x="1220" y="861"/>
                  </a:lnTo>
                  <a:lnTo>
                    <a:pt x="1229" y="881"/>
                  </a:lnTo>
                  <a:lnTo>
                    <a:pt x="1238" y="900"/>
                  </a:lnTo>
                  <a:lnTo>
                    <a:pt x="1247" y="920"/>
                  </a:lnTo>
                  <a:lnTo>
                    <a:pt x="1258" y="937"/>
                  </a:lnTo>
                  <a:lnTo>
                    <a:pt x="1269" y="955"/>
                  </a:lnTo>
                  <a:lnTo>
                    <a:pt x="1282" y="972"/>
                  </a:lnTo>
                  <a:lnTo>
                    <a:pt x="1296" y="987"/>
                  </a:lnTo>
                  <a:lnTo>
                    <a:pt x="1321" y="954"/>
                  </a:lnTo>
                  <a:lnTo>
                    <a:pt x="1341" y="920"/>
                  </a:lnTo>
                  <a:lnTo>
                    <a:pt x="1361" y="885"/>
                  </a:lnTo>
                  <a:lnTo>
                    <a:pt x="1380" y="850"/>
                  </a:lnTo>
                  <a:lnTo>
                    <a:pt x="1397" y="815"/>
                  </a:lnTo>
                  <a:lnTo>
                    <a:pt x="1413" y="778"/>
                  </a:lnTo>
                  <a:lnTo>
                    <a:pt x="1429" y="742"/>
                  </a:lnTo>
                  <a:lnTo>
                    <a:pt x="1443" y="704"/>
                  </a:lnTo>
                  <a:lnTo>
                    <a:pt x="1470" y="630"/>
                  </a:lnTo>
                  <a:lnTo>
                    <a:pt x="1496" y="556"/>
                  </a:lnTo>
                  <a:lnTo>
                    <a:pt x="1523" y="482"/>
                  </a:lnTo>
                  <a:lnTo>
                    <a:pt x="1550" y="409"/>
                  </a:lnTo>
                  <a:lnTo>
                    <a:pt x="1563" y="419"/>
                  </a:lnTo>
                  <a:lnTo>
                    <a:pt x="1574" y="430"/>
                  </a:lnTo>
                  <a:lnTo>
                    <a:pt x="1583" y="443"/>
                  </a:lnTo>
                  <a:lnTo>
                    <a:pt x="1592" y="456"/>
                  </a:lnTo>
                  <a:lnTo>
                    <a:pt x="1599" y="469"/>
                  </a:lnTo>
                  <a:lnTo>
                    <a:pt x="1604" y="483"/>
                  </a:lnTo>
                  <a:lnTo>
                    <a:pt x="1609" y="498"/>
                  </a:lnTo>
                  <a:lnTo>
                    <a:pt x="1613" y="513"/>
                  </a:lnTo>
                  <a:lnTo>
                    <a:pt x="1615" y="529"/>
                  </a:lnTo>
                  <a:lnTo>
                    <a:pt x="1617" y="544"/>
                  </a:lnTo>
                  <a:lnTo>
                    <a:pt x="1619" y="561"/>
                  </a:lnTo>
                  <a:lnTo>
                    <a:pt x="1620" y="576"/>
                  </a:lnTo>
                  <a:lnTo>
                    <a:pt x="1620" y="608"/>
                  </a:lnTo>
                  <a:lnTo>
                    <a:pt x="1619" y="640"/>
                  </a:lnTo>
                  <a:lnTo>
                    <a:pt x="1635" y="629"/>
                  </a:lnTo>
                  <a:lnTo>
                    <a:pt x="1649" y="617"/>
                  </a:lnTo>
                  <a:lnTo>
                    <a:pt x="1663" y="604"/>
                  </a:lnTo>
                  <a:lnTo>
                    <a:pt x="1675" y="589"/>
                  </a:lnTo>
                  <a:lnTo>
                    <a:pt x="1685" y="574"/>
                  </a:lnTo>
                  <a:lnTo>
                    <a:pt x="1694" y="557"/>
                  </a:lnTo>
                  <a:lnTo>
                    <a:pt x="1701" y="541"/>
                  </a:lnTo>
                  <a:lnTo>
                    <a:pt x="1707" y="523"/>
                  </a:lnTo>
                  <a:lnTo>
                    <a:pt x="1712" y="505"/>
                  </a:lnTo>
                  <a:lnTo>
                    <a:pt x="1716" y="487"/>
                  </a:lnTo>
                  <a:lnTo>
                    <a:pt x="1718" y="467"/>
                  </a:lnTo>
                  <a:lnTo>
                    <a:pt x="1720" y="447"/>
                  </a:lnTo>
                  <a:lnTo>
                    <a:pt x="1721" y="427"/>
                  </a:lnTo>
                  <a:lnTo>
                    <a:pt x="1720" y="406"/>
                  </a:lnTo>
                  <a:lnTo>
                    <a:pt x="1720" y="385"/>
                  </a:lnTo>
                  <a:lnTo>
                    <a:pt x="1718" y="364"/>
                  </a:lnTo>
                  <a:lnTo>
                    <a:pt x="1713" y="322"/>
                  </a:lnTo>
                  <a:lnTo>
                    <a:pt x="1706" y="279"/>
                  </a:lnTo>
                  <a:lnTo>
                    <a:pt x="1698" y="237"/>
                  </a:lnTo>
                  <a:lnTo>
                    <a:pt x="1689" y="195"/>
                  </a:lnTo>
                  <a:lnTo>
                    <a:pt x="1680" y="154"/>
                  </a:lnTo>
                  <a:lnTo>
                    <a:pt x="1672" y="117"/>
                  </a:lnTo>
                  <a:lnTo>
                    <a:pt x="1665" y="80"/>
                  </a:lnTo>
                  <a:lnTo>
                    <a:pt x="1659" y="47"/>
                  </a:lnTo>
                  <a:lnTo>
                    <a:pt x="1670" y="73"/>
                  </a:lnTo>
                  <a:lnTo>
                    <a:pt x="1683" y="98"/>
                  </a:lnTo>
                  <a:lnTo>
                    <a:pt x="1695" y="123"/>
                  </a:lnTo>
                  <a:lnTo>
                    <a:pt x="1709" y="148"/>
                  </a:lnTo>
                  <a:lnTo>
                    <a:pt x="1722" y="173"/>
                  </a:lnTo>
                  <a:lnTo>
                    <a:pt x="1737" y="196"/>
                  </a:lnTo>
                  <a:lnTo>
                    <a:pt x="1752" y="221"/>
                  </a:lnTo>
                  <a:lnTo>
                    <a:pt x="1766" y="245"/>
                  </a:lnTo>
                  <a:lnTo>
                    <a:pt x="1773" y="217"/>
                  </a:lnTo>
                  <a:lnTo>
                    <a:pt x="1778" y="185"/>
                  </a:lnTo>
                  <a:lnTo>
                    <a:pt x="1781" y="151"/>
                  </a:lnTo>
                  <a:lnTo>
                    <a:pt x="1782" y="116"/>
                  </a:lnTo>
                  <a:lnTo>
                    <a:pt x="1782" y="99"/>
                  </a:lnTo>
                  <a:lnTo>
                    <a:pt x="1782" y="81"/>
                  </a:lnTo>
                  <a:lnTo>
                    <a:pt x="1781" y="66"/>
                  </a:lnTo>
                  <a:lnTo>
                    <a:pt x="1779" y="50"/>
                  </a:lnTo>
                  <a:lnTo>
                    <a:pt x="1775" y="35"/>
                  </a:lnTo>
                  <a:lnTo>
                    <a:pt x="1772" y="22"/>
                  </a:lnTo>
                  <a:lnTo>
                    <a:pt x="1768" y="11"/>
                  </a:lnTo>
                  <a:lnTo>
                    <a:pt x="1762" y="0"/>
                  </a:lnTo>
                  <a:lnTo>
                    <a:pt x="1806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200">
              <a:extLst>
                <a:ext uri="{FF2B5EF4-FFF2-40B4-BE49-F238E27FC236}">
                  <a16:creationId xmlns:a16="http://schemas.microsoft.com/office/drawing/2014/main" id="{452D4934-0D87-4277-958C-8F0934A99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4845050"/>
              <a:ext cx="665163" cy="690562"/>
            </a:xfrm>
            <a:custGeom>
              <a:avLst/>
              <a:gdLst>
                <a:gd name="T0" fmla="*/ 2147483647 w 2516"/>
                <a:gd name="T1" fmla="*/ 2147483647 h 2609"/>
                <a:gd name="T2" fmla="*/ 2147483647 w 2516"/>
                <a:gd name="T3" fmla="*/ 2147483647 h 2609"/>
                <a:gd name="T4" fmla="*/ 2147483647 w 2516"/>
                <a:gd name="T5" fmla="*/ 2147483647 h 2609"/>
                <a:gd name="T6" fmla="*/ 2147483647 w 2516"/>
                <a:gd name="T7" fmla="*/ 2147483647 h 2609"/>
                <a:gd name="T8" fmla="*/ 2147483647 w 2516"/>
                <a:gd name="T9" fmla="*/ 2147483647 h 2609"/>
                <a:gd name="T10" fmla="*/ 2147483647 w 2516"/>
                <a:gd name="T11" fmla="*/ 2147483647 h 2609"/>
                <a:gd name="T12" fmla="*/ 2147483647 w 2516"/>
                <a:gd name="T13" fmla="*/ 2147483647 h 2609"/>
                <a:gd name="T14" fmla="*/ 2147483647 w 2516"/>
                <a:gd name="T15" fmla="*/ 2147483647 h 2609"/>
                <a:gd name="T16" fmla="*/ 2147483647 w 2516"/>
                <a:gd name="T17" fmla="*/ 2147483647 h 2609"/>
                <a:gd name="T18" fmla="*/ 2147483647 w 2516"/>
                <a:gd name="T19" fmla="*/ 2147483647 h 2609"/>
                <a:gd name="T20" fmla="*/ 2147483647 w 2516"/>
                <a:gd name="T21" fmla="*/ 2147483647 h 2609"/>
                <a:gd name="T22" fmla="*/ 2147483647 w 2516"/>
                <a:gd name="T23" fmla="*/ 2147483647 h 2609"/>
                <a:gd name="T24" fmla="*/ 2147483647 w 2516"/>
                <a:gd name="T25" fmla="*/ 2147483647 h 2609"/>
                <a:gd name="T26" fmla="*/ 2147483647 w 2516"/>
                <a:gd name="T27" fmla="*/ 2147483647 h 2609"/>
                <a:gd name="T28" fmla="*/ 2147483647 w 2516"/>
                <a:gd name="T29" fmla="*/ 2147483647 h 2609"/>
                <a:gd name="T30" fmla="*/ 2147483647 w 2516"/>
                <a:gd name="T31" fmla="*/ 2147483647 h 2609"/>
                <a:gd name="T32" fmla="*/ 2147483647 w 2516"/>
                <a:gd name="T33" fmla="*/ 2147483647 h 2609"/>
                <a:gd name="T34" fmla="*/ 2147483647 w 2516"/>
                <a:gd name="T35" fmla="*/ 2147483647 h 2609"/>
                <a:gd name="T36" fmla="*/ 2147483647 w 2516"/>
                <a:gd name="T37" fmla="*/ 2147483647 h 2609"/>
                <a:gd name="T38" fmla="*/ 2147483647 w 2516"/>
                <a:gd name="T39" fmla="*/ 2147483647 h 2609"/>
                <a:gd name="T40" fmla="*/ 2147483647 w 2516"/>
                <a:gd name="T41" fmla="*/ 2147483647 h 2609"/>
                <a:gd name="T42" fmla="*/ 2147483647 w 2516"/>
                <a:gd name="T43" fmla="*/ 2147483647 h 2609"/>
                <a:gd name="T44" fmla="*/ 2147483647 w 2516"/>
                <a:gd name="T45" fmla="*/ 2147483647 h 2609"/>
                <a:gd name="T46" fmla="*/ 2147483647 w 2516"/>
                <a:gd name="T47" fmla="*/ 2147483647 h 2609"/>
                <a:gd name="T48" fmla="*/ 2147483647 w 2516"/>
                <a:gd name="T49" fmla="*/ 2147483647 h 2609"/>
                <a:gd name="T50" fmla="*/ 2147483647 w 2516"/>
                <a:gd name="T51" fmla="*/ 2147483647 h 2609"/>
                <a:gd name="T52" fmla="*/ 2147483647 w 2516"/>
                <a:gd name="T53" fmla="*/ 2147483647 h 2609"/>
                <a:gd name="T54" fmla="*/ 2147483647 w 2516"/>
                <a:gd name="T55" fmla="*/ 2147483647 h 2609"/>
                <a:gd name="T56" fmla="*/ 2147483647 w 2516"/>
                <a:gd name="T57" fmla="*/ 2147483647 h 2609"/>
                <a:gd name="T58" fmla="*/ 2147483647 w 2516"/>
                <a:gd name="T59" fmla="*/ 2147483647 h 2609"/>
                <a:gd name="T60" fmla="*/ 2147483647 w 2516"/>
                <a:gd name="T61" fmla="*/ 2147483647 h 2609"/>
                <a:gd name="T62" fmla="*/ 2147483647 w 2516"/>
                <a:gd name="T63" fmla="*/ 2147483647 h 2609"/>
                <a:gd name="T64" fmla="*/ 2147483647 w 2516"/>
                <a:gd name="T65" fmla="*/ 2147483647 h 2609"/>
                <a:gd name="T66" fmla="*/ 2147483647 w 2516"/>
                <a:gd name="T67" fmla="*/ 2147483647 h 2609"/>
                <a:gd name="T68" fmla="*/ 2147483647 w 2516"/>
                <a:gd name="T69" fmla="*/ 2147483647 h 2609"/>
                <a:gd name="T70" fmla="*/ 2147483647 w 2516"/>
                <a:gd name="T71" fmla="*/ 2147483647 h 2609"/>
                <a:gd name="T72" fmla="*/ 2147483647 w 2516"/>
                <a:gd name="T73" fmla="*/ 2147483647 h 2609"/>
                <a:gd name="T74" fmla="*/ 2147483647 w 2516"/>
                <a:gd name="T75" fmla="*/ 2147483647 h 2609"/>
                <a:gd name="T76" fmla="*/ 2147483647 w 2516"/>
                <a:gd name="T77" fmla="*/ 2147483647 h 2609"/>
                <a:gd name="T78" fmla="*/ 2147483647 w 2516"/>
                <a:gd name="T79" fmla="*/ 2147483647 h 2609"/>
                <a:gd name="T80" fmla="*/ 2147483647 w 2516"/>
                <a:gd name="T81" fmla="*/ 2147483647 h 2609"/>
                <a:gd name="T82" fmla="*/ 2147483647 w 2516"/>
                <a:gd name="T83" fmla="*/ 2147483647 h 2609"/>
                <a:gd name="T84" fmla="*/ 2147483647 w 2516"/>
                <a:gd name="T85" fmla="*/ 2147483647 h 2609"/>
                <a:gd name="T86" fmla="*/ 2147483647 w 2516"/>
                <a:gd name="T87" fmla="*/ 2147483647 h 2609"/>
                <a:gd name="T88" fmla="*/ 2147483647 w 2516"/>
                <a:gd name="T89" fmla="*/ 2147483647 h 2609"/>
                <a:gd name="T90" fmla="*/ 2147483647 w 2516"/>
                <a:gd name="T91" fmla="*/ 2147483647 h 2609"/>
                <a:gd name="T92" fmla="*/ 2147483647 w 2516"/>
                <a:gd name="T93" fmla="*/ 2147483647 h 2609"/>
                <a:gd name="T94" fmla="*/ 2147483647 w 2516"/>
                <a:gd name="T95" fmla="*/ 2147483647 h 2609"/>
                <a:gd name="T96" fmla="*/ 2147483647 w 2516"/>
                <a:gd name="T97" fmla="*/ 2147483647 h 2609"/>
                <a:gd name="T98" fmla="*/ 2147483647 w 2516"/>
                <a:gd name="T99" fmla="*/ 2147483647 h 2609"/>
                <a:gd name="T100" fmla="*/ 2147483647 w 2516"/>
                <a:gd name="T101" fmla="*/ 2147483647 h 2609"/>
                <a:gd name="T102" fmla="*/ 2147483647 w 2516"/>
                <a:gd name="T103" fmla="*/ 2147483647 h 2609"/>
                <a:gd name="T104" fmla="*/ 2147483647 w 2516"/>
                <a:gd name="T105" fmla="*/ 2147483647 h 2609"/>
                <a:gd name="T106" fmla="*/ 2147483647 w 2516"/>
                <a:gd name="T107" fmla="*/ 2147483647 h 2609"/>
                <a:gd name="T108" fmla="*/ 2147483647 w 2516"/>
                <a:gd name="T109" fmla="*/ 2147483647 h 2609"/>
                <a:gd name="T110" fmla="*/ 2147483647 w 2516"/>
                <a:gd name="T111" fmla="*/ 2147483647 h 2609"/>
                <a:gd name="T112" fmla="*/ 2147483647 w 2516"/>
                <a:gd name="T113" fmla="*/ 2147483647 h 2609"/>
                <a:gd name="T114" fmla="*/ 2147483647 w 2516"/>
                <a:gd name="T115" fmla="*/ 2147483647 h 26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16" h="2609">
                  <a:moveTo>
                    <a:pt x="30" y="2218"/>
                  </a:moveTo>
                  <a:lnTo>
                    <a:pt x="47" y="2239"/>
                  </a:lnTo>
                  <a:lnTo>
                    <a:pt x="62" y="2260"/>
                  </a:lnTo>
                  <a:lnTo>
                    <a:pt x="75" y="2282"/>
                  </a:lnTo>
                  <a:lnTo>
                    <a:pt x="86" y="2305"/>
                  </a:lnTo>
                  <a:lnTo>
                    <a:pt x="96" y="2328"/>
                  </a:lnTo>
                  <a:lnTo>
                    <a:pt x="104" y="2353"/>
                  </a:lnTo>
                  <a:lnTo>
                    <a:pt x="111" y="2377"/>
                  </a:lnTo>
                  <a:lnTo>
                    <a:pt x="117" y="2402"/>
                  </a:lnTo>
                  <a:lnTo>
                    <a:pt x="122" y="2428"/>
                  </a:lnTo>
                  <a:lnTo>
                    <a:pt x="125" y="2453"/>
                  </a:lnTo>
                  <a:lnTo>
                    <a:pt x="127" y="2478"/>
                  </a:lnTo>
                  <a:lnTo>
                    <a:pt x="129" y="2505"/>
                  </a:lnTo>
                  <a:lnTo>
                    <a:pt x="132" y="2557"/>
                  </a:lnTo>
                  <a:lnTo>
                    <a:pt x="133" y="2609"/>
                  </a:lnTo>
                  <a:lnTo>
                    <a:pt x="144" y="2602"/>
                  </a:lnTo>
                  <a:lnTo>
                    <a:pt x="155" y="2594"/>
                  </a:lnTo>
                  <a:lnTo>
                    <a:pt x="165" y="2586"/>
                  </a:lnTo>
                  <a:lnTo>
                    <a:pt x="174" y="2577"/>
                  </a:lnTo>
                  <a:lnTo>
                    <a:pt x="182" y="2567"/>
                  </a:lnTo>
                  <a:lnTo>
                    <a:pt x="190" y="2556"/>
                  </a:lnTo>
                  <a:lnTo>
                    <a:pt x="197" y="2545"/>
                  </a:lnTo>
                  <a:lnTo>
                    <a:pt x="205" y="2533"/>
                  </a:lnTo>
                  <a:lnTo>
                    <a:pt x="216" y="2507"/>
                  </a:lnTo>
                  <a:lnTo>
                    <a:pt x="227" y="2480"/>
                  </a:lnTo>
                  <a:lnTo>
                    <a:pt x="235" y="2450"/>
                  </a:lnTo>
                  <a:lnTo>
                    <a:pt x="244" y="2420"/>
                  </a:lnTo>
                  <a:lnTo>
                    <a:pt x="257" y="2358"/>
                  </a:lnTo>
                  <a:lnTo>
                    <a:pt x="272" y="2296"/>
                  </a:lnTo>
                  <a:lnTo>
                    <a:pt x="280" y="2266"/>
                  </a:lnTo>
                  <a:lnTo>
                    <a:pt x="288" y="2239"/>
                  </a:lnTo>
                  <a:lnTo>
                    <a:pt x="298" y="2212"/>
                  </a:lnTo>
                  <a:lnTo>
                    <a:pt x="309" y="2188"/>
                  </a:lnTo>
                  <a:lnTo>
                    <a:pt x="319" y="2195"/>
                  </a:lnTo>
                  <a:lnTo>
                    <a:pt x="328" y="2202"/>
                  </a:lnTo>
                  <a:lnTo>
                    <a:pt x="336" y="2211"/>
                  </a:lnTo>
                  <a:lnTo>
                    <a:pt x="345" y="2220"/>
                  </a:lnTo>
                  <a:lnTo>
                    <a:pt x="359" y="2239"/>
                  </a:lnTo>
                  <a:lnTo>
                    <a:pt x="372" y="2260"/>
                  </a:lnTo>
                  <a:lnTo>
                    <a:pt x="384" y="2282"/>
                  </a:lnTo>
                  <a:lnTo>
                    <a:pt x="397" y="2305"/>
                  </a:lnTo>
                  <a:lnTo>
                    <a:pt x="409" y="2327"/>
                  </a:lnTo>
                  <a:lnTo>
                    <a:pt x="422" y="2349"/>
                  </a:lnTo>
                  <a:lnTo>
                    <a:pt x="431" y="2342"/>
                  </a:lnTo>
                  <a:lnTo>
                    <a:pt x="439" y="2335"/>
                  </a:lnTo>
                  <a:lnTo>
                    <a:pt x="446" y="2326"/>
                  </a:lnTo>
                  <a:lnTo>
                    <a:pt x="454" y="2317"/>
                  </a:lnTo>
                  <a:lnTo>
                    <a:pt x="467" y="2300"/>
                  </a:lnTo>
                  <a:lnTo>
                    <a:pt x="479" y="2279"/>
                  </a:lnTo>
                  <a:lnTo>
                    <a:pt x="489" y="2258"/>
                  </a:lnTo>
                  <a:lnTo>
                    <a:pt x="499" y="2236"/>
                  </a:lnTo>
                  <a:lnTo>
                    <a:pt x="508" y="2211"/>
                  </a:lnTo>
                  <a:lnTo>
                    <a:pt x="516" y="2188"/>
                  </a:lnTo>
                  <a:lnTo>
                    <a:pt x="531" y="2138"/>
                  </a:lnTo>
                  <a:lnTo>
                    <a:pt x="546" y="2090"/>
                  </a:lnTo>
                  <a:lnTo>
                    <a:pt x="554" y="2067"/>
                  </a:lnTo>
                  <a:lnTo>
                    <a:pt x="563" y="2044"/>
                  </a:lnTo>
                  <a:lnTo>
                    <a:pt x="573" y="2022"/>
                  </a:lnTo>
                  <a:lnTo>
                    <a:pt x="584" y="2003"/>
                  </a:lnTo>
                  <a:lnTo>
                    <a:pt x="595" y="2016"/>
                  </a:lnTo>
                  <a:lnTo>
                    <a:pt x="607" y="2030"/>
                  </a:lnTo>
                  <a:lnTo>
                    <a:pt x="620" y="2044"/>
                  </a:lnTo>
                  <a:lnTo>
                    <a:pt x="633" y="2058"/>
                  </a:lnTo>
                  <a:lnTo>
                    <a:pt x="645" y="2070"/>
                  </a:lnTo>
                  <a:lnTo>
                    <a:pt x="658" y="2082"/>
                  </a:lnTo>
                  <a:lnTo>
                    <a:pt x="671" y="2093"/>
                  </a:lnTo>
                  <a:lnTo>
                    <a:pt x="685" y="2103"/>
                  </a:lnTo>
                  <a:lnTo>
                    <a:pt x="742" y="2017"/>
                  </a:lnTo>
                  <a:lnTo>
                    <a:pt x="796" y="1932"/>
                  </a:lnTo>
                  <a:lnTo>
                    <a:pt x="847" y="1849"/>
                  </a:lnTo>
                  <a:lnTo>
                    <a:pt x="899" y="1766"/>
                  </a:lnTo>
                  <a:lnTo>
                    <a:pt x="924" y="1726"/>
                  </a:lnTo>
                  <a:lnTo>
                    <a:pt x="951" y="1686"/>
                  </a:lnTo>
                  <a:lnTo>
                    <a:pt x="978" y="1646"/>
                  </a:lnTo>
                  <a:lnTo>
                    <a:pt x="1007" y="1605"/>
                  </a:lnTo>
                  <a:lnTo>
                    <a:pt x="1036" y="1565"/>
                  </a:lnTo>
                  <a:lnTo>
                    <a:pt x="1067" y="1527"/>
                  </a:lnTo>
                  <a:lnTo>
                    <a:pt x="1100" y="1487"/>
                  </a:lnTo>
                  <a:lnTo>
                    <a:pt x="1134" y="1447"/>
                  </a:lnTo>
                  <a:lnTo>
                    <a:pt x="1179" y="1397"/>
                  </a:lnTo>
                  <a:lnTo>
                    <a:pt x="1223" y="1349"/>
                  </a:lnTo>
                  <a:lnTo>
                    <a:pt x="1269" y="1301"/>
                  </a:lnTo>
                  <a:lnTo>
                    <a:pt x="1314" y="1254"/>
                  </a:lnTo>
                  <a:lnTo>
                    <a:pt x="1359" y="1206"/>
                  </a:lnTo>
                  <a:lnTo>
                    <a:pt x="1404" y="1160"/>
                  </a:lnTo>
                  <a:lnTo>
                    <a:pt x="1451" y="1112"/>
                  </a:lnTo>
                  <a:lnTo>
                    <a:pt x="1498" y="1065"/>
                  </a:lnTo>
                  <a:lnTo>
                    <a:pt x="1559" y="1003"/>
                  </a:lnTo>
                  <a:lnTo>
                    <a:pt x="1617" y="939"/>
                  </a:lnTo>
                  <a:lnTo>
                    <a:pt x="1675" y="874"/>
                  </a:lnTo>
                  <a:lnTo>
                    <a:pt x="1733" y="809"/>
                  </a:lnTo>
                  <a:lnTo>
                    <a:pt x="1763" y="777"/>
                  </a:lnTo>
                  <a:lnTo>
                    <a:pt x="1794" y="746"/>
                  </a:lnTo>
                  <a:lnTo>
                    <a:pt x="1824" y="715"/>
                  </a:lnTo>
                  <a:lnTo>
                    <a:pt x="1856" y="685"/>
                  </a:lnTo>
                  <a:lnTo>
                    <a:pt x="1888" y="655"/>
                  </a:lnTo>
                  <a:lnTo>
                    <a:pt x="1921" y="626"/>
                  </a:lnTo>
                  <a:lnTo>
                    <a:pt x="1955" y="600"/>
                  </a:lnTo>
                  <a:lnTo>
                    <a:pt x="1989" y="573"/>
                  </a:lnTo>
                  <a:lnTo>
                    <a:pt x="2060" y="524"/>
                  </a:lnTo>
                  <a:lnTo>
                    <a:pt x="2133" y="475"/>
                  </a:lnTo>
                  <a:lnTo>
                    <a:pt x="2205" y="424"/>
                  </a:lnTo>
                  <a:lnTo>
                    <a:pt x="2274" y="371"/>
                  </a:lnTo>
                  <a:lnTo>
                    <a:pt x="2308" y="344"/>
                  </a:lnTo>
                  <a:lnTo>
                    <a:pt x="2343" y="316"/>
                  </a:lnTo>
                  <a:lnTo>
                    <a:pt x="2375" y="287"/>
                  </a:lnTo>
                  <a:lnTo>
                    <a:pt x="2406" y="258"/>
                  </a:lnTo>
                  <a:lnTo>
                    <a:pt x="2435" y="226"/>
                  </a:lnTo>
                  <a:lnTo>
                    <a:pt x="2464" y="194"/>
                  </a:lnTo>
                  <a:lnTo>
                    <a:pt x="2491" y="160"/>
                  </a:lnTo>
                  <a:lnTo>
                    <a:pt x="2516" y="125"/>
                  </a:lnTo>
                  <a:lnTo>
                    <a:pt x="2499" y="114"/>
                  </a:lnTo>
                  <a:lnTo>
                    <a:pt x="2484" y="101"/>
                  </a:lnTo>
                  <a:lnTo>
                    <a:pt x="2470" y="86"/>
                  </a:lnTo>
                  <a:lnTo>
                    <a:pt x="2457" y="71"/>
                  </a:lnTo>
                  <a:lnTo>
                    <a:pt x="2445" y="54"/>
                  </a:lnTo>
                  <a:lnTo>
                    <a:pt x="2435" y="38"/>
                  </a:lnTo>
                  <a:lnTo>
                    <a:pt x="2428" y="21"/>
                  </a:lnTo>
                  <a:lnTo>
                    <a:pt x="2421" y="6"/>
                  </a:lnTo>
                  <a:lnTo>
                    <a:pt x="2403" y="29"/>
                  </a:lnTo>
                  <a:lnTo>
                    <a:pt x="2388" y="53"/>
                  </a:lnTo>
                  <a:lnTo>
                    <a:pt x="2372" y="76"/>
                  </a:lnTo>
                  <a:lnTo>
                    <a:pt x="2356" y="101"/>
                  </a:lnTo>
                  <a:lnTo>
                    <a:pt x="2339" y="124"/>
                  </a:lnTo>
                  <a:lnTo>
                    <a:pt x="2323" y="147"/>
                  </a:lnTo>
                  <a:lnTo>
                    <a:pt x="2304" y="169"/>
                  </a:lnTo>
                  <a:lnTo>
                    <a:pt x="2283" y="189"/>
                  </a:lnTo>
                  <a:lnTo>
                    <a:pt x="2274" y="180"/>
                  </a:lnTo>
                  <a:lnTo>
                    <a:pt x="2268" y="170"/>
                  </a:lnTo>
                  <a:lnTo>
                    <a:pt x="2261" y="159"/>
                  </a:lnTo>
                  <a:lnTo>
                    <a:pt x="2255" y="148"/>
                  </a:lnTo>
                  <a:lnTo>
                    <a:pt x="2251" y="137"/>
                  </a:lnTo>
                  <a:lnTo>
                    <a:pt x="2248" y="125"/>
                  </a:lnTo>
                  <a:lnTo>
                    <a:pt x="2244" y="114"/>
                  </a:lnTo>
                  <a:lnTo>
                    <a:pt x="2242" y="101"/>
                  </a:lnTo>
                  <a:lnTo>
                    <a:pt x="2238" y="76"/>
                  </a:lnTo>
                  <a:lnTo>
                    <a:pt x="2236" y="51"/>
                  </a:lnTo>
                  <a:lnTo>
                    <a:pt x="2234" y="26"/>
                  </a:lnTo>
                  <a:lnTo>
                    <a:pt x="2232" y="0"/>
                  </a:lnTo>
                  <a:lnTo>
                    <a:pt x="2223" y="10"/>
                  </a:lnTo>
                  <a:lnTo>
                    <a:pt x="2215" y="20"/>
                  </a:lnTo>
                  <a:lnTo>
                    <a:pt x="2207" y="30"/>
                  </a:lnTo>
                  <a:lnTo>
                    <a:pt x="2200" y="41"/>
                  </a:lnTo>
                  <a:lnTo>
                    <a:pt x="2187" y="64"/>
                  </a:lnTo>
                  <a:lnTo>
                    <a:pt x="2175" y="88"/>
                  </a:lnTo>
                  <a:lnTo>
                    <a:pt x="2165" y="113"/>
                  </a:lnTo>
                  <a:lnTo>
                    <a:pt x="2155" y="138"/>
                  </a:lnTo>
                  <a:lnTo>
                    <a:pt x="2146" y="165"/>
                  </a:lnTo>
                  <a:lnTo>
                    <a:pt x="2138" y="191"/>
                  </a:lnTo>
                  <a:lnTo>
                    <a:pt x="2122" y="245"/>
                  </a:lnTo>
                  <a:lnTo>
                    <a:pt x="2104" y="298"/>
                  </a:lnTo>
                  <a:lnTo>
                    <a:pt x="2094" y="325"/>
                  </a:lnTo>
                  <a:lnTo>
                    <a:pt x="2082" y="349"/>
                  </a:lnTo>
                  <a:lnTo>
                    <a:pt x="2070" y="374"/>
                  </a:lnTo>
                  <a:lnTo>
                    <a:pt x="2056" y="397"/>
                  </a:lnTo>
                  <a:lnTo>
                    <a:pt x="2039" y="363"/>
                  </a:lnTo>
                  <a:lnTo>
                    <a:pt x="2021" y="327"/>
                  </a:lnTo>
                  <a:lnTo>
                    <a:pt x="2000" y="291"/>
                  </a:lnTo>
                  <a:lnTo>
                    <a:pt x="1978" y="255"/>
                  </a:lnTo>
                  <a:lnTo>
                    <a:pt x="1955" y="222"/>
                  </a:lnTo>
                  <a:lnTo>
                    <a:pt x="1931" y="190"/>
                  </a:lnTo>
                  <a:lnTo>
                    <a:pt x="1919" y="176"/>
                  </a:lnTo>
                  <a:lnTo>
                    <a:pt x="1905" y="163"/>
                  </a:lnTo>
                  <a:lnTo>
                    <a:pt x="1892" y="149"/>
                  </a:lnTo>
                  <a:lnTo>
                    <a:pt x="1880" y="138"/>
                  </a:lnTo>
                  <a:lnTo>
                    <a:pt x="1879" y="159"/>
                  </a:lnTo>
                  <a:lnTo>
                    <a:pt x="1877" y="181"/>
                  </a:lnTo>
                  <a:lnTo>
                    <a:pt x="1875" y="203"/>
                  </a:lnTo>
                  <a:lnTo>
                    <a:pt x="1870" y="227"/>
                  </a:lnTo>
                  <a:lnTo>
                    <a:pt x="1866" y="250"/>
                  </a:lnTo>
                  <a:lnTo>
                    <a:pt x="1860" y="274"/>
                  </a:lnTo>
                  <a:lnTo>
                    <a:pt x="1855" y="297"/>
                  </a:lnTo>
                  <a:lnTo>
                    <a:pt x="1848" y="321"/>
                  </a:lnTo>
                  <a:lnTo>
                    <a:pt x="1840" y="344"/>
                  </a:lnTo>
                  <a:lnTo>
                    <a:pt x="1833" y="367"/>
                  </a:lnTo>
                  <a:lnTo>
                    <a:pt x="1824" y="389"/>
                  </a:lnTo>
                  <a:lnTo>
                    <a:pt x="1815" y="410"/>
                  </a:lnTo>
                  <a:lnTo>
                    <a:pt x="1805" y="431"/>
                  </a:lnTo>
                  <a:lnTo>
                    <a:pt x="1795" y="451"/>
                  </a:lnTo>
                  <a:lnTo>
                    <a:pt x="1785" y="470"/>
                  </a:lnTo>
                  <a:lnTo>
                    <a:pt x="1775" y="487"/>
                  </a:lnTo>
                  <a:lnTo>
                    <a:pt x="1769" y="478"/>
                  </a:lnTo>
                  <a:lnTo>
                    <a:pt x="1761" y="470"/>
                  </a:lnTo>
                  <a:lnTo>
                    <a:pt x="1753" y="461"/>
                  </a:lnTo>
                  <a:lnTo>
                    <a:pt x="1745" y="453"/>
                  </a:lnTo>
                  <a:lnTo>
                    <a:pt x="1737" y="444"/>
                  </a:lnTo>
                  <a:lnTo>
                    <a:pt x="1730" y="435"/>
                  </a:lnTo>
                  <a:lnTo>
                    <a:pt x="1722" y="425"/>
                  </a:lnTo>
                  <a:lnTo>
                    <a:pt x="1717" y="416"/>
                  </a:lnTo>
                  <a:lnTo>
                    <a:pt x="1708" y="435"/>
                  </a:lnTo>
                  <a:lnTo>
                    <a:pt x="1699" y="456"/>
                  </a:lnTo>
                  <a:lnTo>
                    <a:pt x="1691" y="481"/>
                  </a:lnTo>
                  <a:lnTo>
                    <a:pt x="1684" y="505"/>
                  </a:lnTo>
                  <a:lnTo>
                    <a:pt x="1676" y="530"/>
                  </a:lnTo>
                  <a:lnTo>
                    <a:pt x="1666" y="556"/>
                  </a:lnTo>
                  <a:lnTo>
                    <a:pt x="1660" y="568"/>
                  </a:lnTo>
                  <a:lnTo>
                    <a:pt x="1655" y="579"/>
                  </a:lnTo>
                  <a:lnTo>
                    <a:pt x="1648" y="590"/>
                  </a:lnTo>
                  <a:lnTo>
                    <a:pt x="1641" y="601"/>
                  </a:lnTo>
                  <a:lnTo>
                    <a:pt x="1636" y="597"/>
                  </a:lnTo>
                  <a:lnTo>
                    <a:pt x="1630" y="592"/>
                  </a:lnTo>
                  <a:lnTo>
                    <a:pt x="1623" y="587"/>
                  </a:lnTo>
                  <a:lnTo>
                    <a:pt x="1615" y="582"/>
                  </a:lnTo>
                  <a:lnTo>
                    <a:pt x="1607" y="577"/>
                  </a:lnTo>
                  <a:lnTo>
                    <a:pt x="1600" y="571"/>
                  </a:lnTo>
                  <a:lnTo>
                    <a:pt x="1592" y="566"/>
                  </a:lnTo>
                  <a:lnTo>
                    <a:pt x="1586" y="560"/>
                  </a:lnTo>
                  <a:lnTo>
                    <a:pt x="1575" y="581"/>
                  </a:lnTo>
                  <a:lnTo>
                    <a:pt x="1567" y="603"/>
                  </a:lnTo>
                  <a:lnTo>
                    <a:pt x="1559" y="626"/>
                  </a:lnTo>
                  <a:lnTo>
                    <a:pt x="1552" y="650"/>
                  </a:lnTo>
                  <a:lnTo>
                    <a:pt x="1547" y="673"/>
                  </a:lnTo>
                  <a:lnTo>
                    <a:pt x="1540" y="697"/>
                  </a:lnTo>
                  <a:lnTo>
                    <a:pt x="1535" y="720"/>
                  </a:lnTo>
                  <a:lnTo>
                    <a:pt x="1528" y="745"/>
                  </a:lnTo>
                  <a:lnTo>
                    <a:pt x="1516" y="720"/>
                  </a:lnTo>
                  <a:lnTo>
                    <a:pt x="1502" y="696"/>
                  </a:lnTo>
                  <a:lnTo>
                    <a:pt x="1488" y="673"/>
                  </a:lnTo>
                  <a:lnTo>
                    <a:pt x="1474" y="649"/>
                  </a:lnTo>
                  <a:lnTo>
                    <a:pt x="1461" y="624"/>
                  </a:lnTo>
                  <a:lnTo>
                    <a:pt x="1447" y="600"/>
                  </a:lnTo>
                  <a:lnTo>
                    <a:pt x="1434" y="576"/>
                  </a:lnTo>
                  <a:lnTo>
                    <a:pt x="1423" y="550"/>
                  </a:lnTo>
                  <a:lnTo>
                    <a:pt x="1415" y="564"/>
                  </a:lnTo>
                  <a:lnTo>
                    <a:pt x="1409" y="577"/>
                  </a:lnTo>
                  <a:lnTo>
                    <a:pt x="1404" y="590"/>
                  </a:lnTo>
                  <a:lnTo>
                    <a:pt x="1401" y="603"/>
                  </a:lnTo>
                  <a:lnTo>
                    <a:pt x="1399" y="617"/>
                  </a:lnTo>
                  <a:lnTo>
                    <a:pt x="1398" y="631"/>
                  </a:lnTo>
                  <a:lnTo>
                    <a:pt x="1397" y="645"/>
                  </a:lnTo>
                  <a:lnTo>
                    <a:pt x="1397" y="660"/>
                  </a:lnTo>
                  <a:lnTo>
                    <a:pt x="1398" y="688"/>
                  </a:lnTo>
                  <a:lnTo>
                    <a:pt x="1399" y="717"/>
                  </a:lnTo>
                  <a:lnTo>
                    <a:pt x="1399" y="732"/>
                  </a:lnTo>
                  <a:lnTo>
                    <a:pt x="1398" y="747"/>
                  </a:lnTo>
                  <a:lnTo>
                    <a:pt x="1397" y="761"/>
                  </a:lnTo>
                  <a:lnTo>
                    <a:pt x="1394" y="777"/>
                  </a:lnTo>
                  <a:lnTo>
                    <a:pt x="1391" y="792"/>
                  </a:lnTo>
                  <a:lnTo>
                    <a:pt x="1387" y="809"/>
                  </a:lnTo>
                  <a:lnTo>
                    <a:pt x="1381" y="824"/>
                  </a:lnTo>
                  <a:lnTo>
                    <a:pt x="1376" y="838"/>
                  </a:lnTo>
                  <a:lnTo>
                    <a:pt x="1362" y="868"/>
                  </a:lnTo>
                  <a:lnTo>
                    <a:pt x="1347" y="896"/>
                  </a:lnTo>
                  <a:lnTo>
                    <a:pt x="1332" y="925"/>
                  </a:lnTo>
                  <a:lnTo>
                    <a:pt x="1314" y="952"/>
                  </a:lnTo>
                  <a:lnTo>
                    <a:pt x="1297" y="979"/>
                  </a:lnTo>
                  <a:lnTo>
                    <a:pt x="1281" y="1007"/>
                  </a:lnTo>
                  <a:lnTo>
                    <a:pt x="1279" y="992"/>
                  </a:lnTo>
                  <a:lnTo>
                    <a:pt x="1274" y="977"/>
                  </a:lnTo>
                  <a:lnTo>
                    <a:pt x="1270" y="961"/>
                  </a:lnTo>
                  <a:lnTo>
                    <a:pt x="1263" y="946"/>
                  </a:lnTo>
                  <a:lnTo>
                    <a:pt x="1256" y="929"/>
                  </a:lnTo>
                  <a:lnTo>
                    <a:pt x="1249" y="912"/>
                  </a:lnTo>
                  <a:lnTo>
                    <a:pt x="1240" y="896"/>
                  </a:lnTo>
                  <a:lnTo>
                    <a:pt x="1231" y="879"/>
                  </a:lnTo>
                  <a:lnTo>
                    <a:pt x="1211" y="848"/>
                  </a:lnTo>
                  <a:lnTo>
                    <a:pt x="1190" y="819"/>
                  </a:lnTo>
                  <a:lnTo>
                    <a:pt x="1170" y="792"/>
                  </a:lnTo>
                  <a:lnTo>
                    <a:pt x="1153" y="770"/>
                  </a:lnTo>
                  <a:lnTo>
                    <a:pt x="1148" y="821"/>
                  </a:lnTo>
                  <a:lnTo>
                    <a:pt x="1144" y="872"/>
                  </a:lnTo>
                  <a:lnTo>
                    <a:pt x="1139" y="922"/>
                  </a:lnTo>
                  <a:lnTo>
                    <a:pt x="1135" y="973"/>
                  </a:lnTo>
                  <a:lnTo>
                    <a:pt x="1130" y="1024"/>
                  </a:lnTo>
                  <a:lnTo>
                    <a:pt x="1124" y="1074"/>
                  </a:lnTo>
                  <a:lnTo>
                    <a:pt x="1117" y="1125"/>
                  </a:lnTo>
                  <a:lnTo>
                    <a:pt x="1111" y="1174"/>
                  </a:lnTo>
                  <a:lnTo>
                    <a:pt x="1100" y="1168"/>
                  </a:lnTo>
                  <a:lnTo>
                    <a:pt x="1086" y="1161"/>
                  </a:lnTo>
                  <a:lnTo>
                    <a:pt x="1072" y="1153"/>
                  </a:lnTo>
                  <a:lnTo>
                    <a:pt x="1057" y="1144"/>
                  </a:lnTo>
                  <a:lnTo>
                    <a:pt x="1040" y="1136"/>
                  </a:lnTo>
                  <a:lnTo>
                    <a:pt x="1026" y="1125"/>
                  </a:lnTo>
                  <a:lnTo>
                    <a:pt x="1018" y="1118"/>
                  </a:lnTo>
                  <a:lnTo>
                    <a:pt x="1011" y="1112"/>
                  </a:lnTo>
                  <a:lnTo>
                    <a:pt x="1005" y="1105"/>
                  </a:lnTo>
                  <a:lnTo>
                    <a:pt x="999" y="1097"/>
                  </a:lnTo>
                  <a:lnTo>
                    <a:pt x="994" y="1117"/>
                  </a:lnTo>
                  <a:lnTo>
                    <a:pt x="988" y="1137"/>
                  </a:lnTo>
                  <a:lnTo>
                    <a:pt x="985" y="1157"/>
                  </a:lnTo>
                  <a:lnTo>
                    <a:pt x="982" y="1178"/>
                  </a:lnTo>
                  <a:lnTo>
                    <a:pt x="978" y="1221"/>
                  </a:lnTo>
                  <a:lnTo>
                    <a:pt x="975" y="1264"/>
                  </a:lnTo>
                  <a:lnTo>
                    <a:pt x="972" y="1307"/>
                  </a:lnTo>
                  <a:lnTo>
                    <a:pt x="966" y="1349"/>
                  </a:lnTo>
                  <a:lnTo>
                    <a:pt x="962" y="1370"/>
                  </a:lnTo>
                  <a:lnTo>
                    <a:pt x="957" y="1390"/>
                  </a:lnTo>
                  <a:lnTo>
                    <a:pt x="951" y="1408"/>
                  </a:lnTo>
                  <a:lnTo>
                    <a:pt x="943" y="1426"/>
                  </a:lnTo>
                  <a:lnTo>
                    <a:pt x="936" y="1437"/>
                  </a:lnTo>
                  <a:lnTo>
                    <a:pt x="930" y="1448"/>
                  </a:lnTo>
                  <a:lnTo>
                    <a:pt x="923" y="1458"/>
                  </a:lnTo>
                  <a:lnTo>
                    <a:pt x="914" y="1468"/>
                  </a:lnTo>
                  <a:lnTo>
                    <a:pt x="897" y="1487"/>
                  </a:lnTo>
                  <a:lnTo>
                    <a:pt x="878" y="1506"/>
                  </a:lnTo>
                  <a:lnTo>
                    <a:pt x="858" y="1523"/>
                  </a:lnTo>
                  <a:lnTo>
                    <a:pt x="838" y="1542"/>
                  </a:lnTo>
                  <a:lnTo>
                    <a:pt x="818" y="1561"/>
                  </a:lnTo>
                  <a:lnTo>
                    <a:pt x="801" y="1580"/>
                  </a:lnTo>
                  <a:lnTo>
                    <a:pt x="769" y="1619"/>
                  </a:lnTo>
                  <a:lnTo>
                    <a:pt x="738" y="1659"/>
                  </a:lnTo>
                  <a:lnTo>
                    <a:pt x="708" y="1699"/>
                  </a:lnTo>
                  <a:lnTo>
                    <a:pt x="677" y="1737"/>
                  </a:lnTo>
                  <a:lnTo>
                    <a:pt x="645" y="1775"/>
                  </a:lnTo>
                  <a:lnTo>
                    <a:pt x="612" y="1811"/>
                  </a:lnTo>
                  <a:lnTo>
                    <a:pt x="594" y="1829"/>
                  </a:lnTo>
                  <a:lnTo>
                    <a:pt x="577" y="1846"/>
                  </a:lnTo>
                  <a:lnTo>
                    <a:pt x="557" y="1862"/>
                  </a:lnTo>
                  <a:lnTo>
                    <a:pt x="537" y="1878"/>
                  </a:lnTo>
                  <a:lnTo>
                    <a:pt x="551" y="1866"/>
                  </a:lnTo>
                  <a:lnTo>
                    <a:pt x="564" y="1851"/>
                  </a:lnTo>
                  <a:lnTo>
                    <a:pt x="578" y="1837"/>
                  </a:lnTo>
                  <a:lnTo>
                    <a:pt x="591" y="1822"/>
                  </a:lnTo>
                  <a:lnTo>
                    <a:pt x="603" y="1807"/>
                  </a:lnTo>
                  <a:lnTo>
                    <a:pt x="614" y="1792"/>
                  </a:lnTo>
                  <a:lnTo>
                    <a:pt x="625" y="1775"/>
                  </a:lnTo>
                  <a:lnTo>
                    <a:pt x="635" y="1758"/>
                  </a:lnTo>
                  <a:lnTo>
                    <a:pt x="644" y="1741"/>
                  </a:lnTo>
                  <a:lnTo>
                    <a:pt x="652" y="1723"/>
                  </a:lnTo>
                  <a:lnTo>
                    <a:pt x="657" y="1704"/>
                  </a:lnTo>
                  <a:lnTo>
                    <a:pt x="663" y="1687"/>
                  </a:lnTo>
                  <a:lnTo>
                    <a:pt x="666" y="1668"/>
                  </a:lnTo>
                  <a:lnTo>
                    <a:pt x="667" y="1649"/>
                  </a:lnTo>
                  <a:lnTo>
                    <a:pt x="667" y="1629"/>
                  </a:lnTo>
                  <a:lnTo>
                    <a:pt x="666" y="1610"/>
                  </a:lnTo>
                  <a:lnTo>
                    <a:pt x="641" y="1620"/>
                  </a:lnTo>
                  <a:lnTo>
                    <a:pt x="615" y="1633"/>
                  </a:lnTo>
                  <a:lnTo>
                    <a:pt x="591" y="1646"/>
                  </a:lnTo>
                  <a:lnTo>
                    <a:pt x="567" y="1660"/>
                  </a:lnTo>
                  <a:lnTo>
                    <a:pt x="543" y="1676"/>
                  </a:lnTo>
                  <a:lnTo>
                    <a:pt x="521" y="1692"/>
                  </a:lnTo>
                  <a:lnTo>
                    <a:pt x="499" y="1711"/>
                  </a:lnTo>
                  <a:lnTo>
                    <a:pt x="477" y="1730"/>
                  </a:lnTo>
                  <a:lnTo>
                    <a:pt x="455" y="1749"/>
                  </a:lnTo>
                  <a:lnTo>
                    <a:pt x="434" y="1769"/>
                  </a:lnTo>
                  <a:lnTo>
                    <a:pt x="413" y="1790"/>
                  </a:lnTo>
                  <a:lnTo>
                    <a:pt x="393" y="1813"/>
                  </a:lnTo>
                  <a:lnTo>
                    <a:pt x="352" y="1858"/>
                  </a:lnTo>
                  <a:lnTo>
                    <a:pt x="313" y="1904"/>
                  </a:lnTo>
                  <a:lnTo>
                    <a:pt x="235" y="1998"/>
                  </a:lnTo>
                  <a:lnTo>
                    <a:pt x="159" y="2091"/>
                  </a:lnTo>
                  <a:lnTo>
                    <a:pt x="121" y="2134"/>
                  </a:lnTo>
                  <a:lnTo>
                    <a:pt x="82" y="2176"/>
                  </a:lnTo>
                  <a:lnTo>
                    <a:pt x="61" y="2195"/>
                  </a:lnTo>
                  <a:lnTo>
                    <a:pt x="41" y="2213"/>
                  </a:lnTo>
                  <a:lnTo>
                    <a:pt x="21" y="2231"/>
                  </a:lnTo>
                  <a:lnTo>
                    <a:pt x="0" y="2247"/>
                  </a:lnTo>
                  <a:lnTo>
                    <a:pt x="30" y="2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201">
              <a:extLst>
                <a:ext uri="{FF2B5EF4-FFF2-40B4-BE49-F238E27FC236}">
                  <a16:creationId xmlns:a16="http://schemas.microsoft.com/office/drawing/2014/main" id="{DB3263D8-A1BA-407B-811E-A215AF4C3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750" y="5424488"/>
              <a:ext cx="230188" cy="265112"/>
            </a:xfrm>
            <a:custGeom>
              <a:avLst/>
              <a:gdLst>
                <a:gd name="T0" fmla="*/ 2147483647 w 874"/>
                <a:gd name="T1" fmla="*/ 2147483647 h 1001"/>
                <a:gd name="T2" fmla="*/ 2147483647 w 874"/>
                <a:gd name="T3" fmla="*/ 2147483647 h 1001"/>
                <a:gd name="T4" fmla="*/ 2147483647 w 874"/>
                <a:gd name="T5" fmla="*/ 2147483647 h 1001"/>
                <a:gd name="T6" fmla="*/ 2147483647 w 874"/>
                <a:gd name="T7" fmla="*/ 2147483647 h 1001"/>
                <a:gd name="T8" fmla="*/ 2147483647 w 874"/>
                <a:gd name="T9" fmla="*/ 2147483647 h 1001"/>
                <a:gd name="T10" fmla="*/ 2147483647 w 874"/>
                <a:gd name="T11" fmla="*/ 2147483647 h 1001"/>
                <a:gd name="T12" fmla="*/ 2147483647 w 874"/>
                <a:gd name="T13" fmla="*/ 2147483647 h 1001"/>
                <a:gd name="T14" fmla="*/ 2147483647 w 874"/>
                <a:gd name="T15" fmla="*/ 2147483647 h 1001"/>
                <a:gd name="T16" fmla="*/ 2147483647 w 874"/>
                <a:gd name="T17" fmla="*/ 2147483647 h 1001"/>
                <a:gd name="T18" fmla="*/ 2147483647 w 874"/>
                <a:gd name="T19" fmla="*/ 2147483647 h 1001"/>
                <a:gd name="T20" fmla="*/ 2147483647 w 874"/>
                <a:gd name="T21" fmla="*/ 2147483647 h 1001"/>
                <a:gd name="T22" fmla="*/ 2147483647 w 874"/>
                <a:gd name="T23" fmla="*/ 2147483647 h 1001"/>
                <a:gd name="T24" fmla="*/ 2147483647 w 874"/>
                <a:gd name="T25" fmla="*/ 2147483647 h 1001"/>
                <a:gd name="T26" fmla="*/ 2147483647 w 874"/>
                <a:gd name="T27" fmla="*/ 2147483647 h 1001"/>
                <a:gd name="T28" fmla="*/ 2147483647 w 874"/>
                <a:gd name="T29" fmla="*/ 2147483647 h 1001"/>
                <a:gd name="T30" fmla="*/ 2147483647 w 874"/>
                <a:gd name="T31" fmla="*/ 2147483647 h 1001"/>
                <a:gd name="T32" fmla="*/ 2147483647 w 874"/>
                <a:gd name="T33" fmla="*/ 2147483647 h 1001"/>
                <a:gd name="T34" fmla="*/ 2147483647 w 874"/>
                <a:gd name="T35" fmla="*/ 2147483647 h 1001"/>
                <a:gd name="T36" fmla="*/ 2147483647 w 874"/>
                <a:gd name="T37" fmla="*/ 2147483647 h 1001"/>
                <a:gd name="T38" fmla="*/ 2147483647 w 874"/>
                <a:gd name="T39" fmla="*/ 2147483647 h 1001"/>
                <a:gd name="T40" fmla="*/ 2147483647 w 874"/>
                <a:gd name="T41" fmla="*/ 2147483647 h 1001"/>
                <a:gd name="T42" fmla="*/ 2147483647 w 874"/>
                <a:gd name="T43" fmla="*/ 2147483647 h 1001"/>
                <a:gd name="T44" fmla="*/ 2147483647 w 874"/>
                <a:gd name="T45" fmla="*/ 2147483647 h 1001"/>
                <a:gd name="T46" fmla="*/ 2147483647 w 874"/>
                <a:gd name="T47" fmla="*/ 2147483647 h 1001"/>
                <a:gd name="T48" fmla="*/ 2147483647 w 874"/>
                <a:gd name="T49" fmla="*/ 2147483647 h 1001"/>
                <a:gd name="T50" fmla="*/ 2147483647 w 874"/>
                <a:gd name="T51" fmla="*/ 2147483647 h 1001"/>
                <a:gd name="T52" fmla="*/ 2147483647 w 874"/>
                <a:gd name="T53" fmla="*/ 2147483647 h 1001"/>
                <a:gd name="T54" fmla="*/ 2147483647 w 874"/>
                <a:gd name="T55" fmla="*/ 2147483647 h 1001"/>
                <a:gd name="T56" fmla="*/ 2147483647 w 874"/>
                <a:gd name="T57" fmla="*/ 2147483647 h 1001"/>
                <a:gd name="T58" fmla="*/ 2147483647 w 874"/>
                <a:gd name="T59" fmla="*/ 2147483647 h 1001"/>
                <a:gd name="T60" fmla="*/ 2147483647 w 874"/>
                <a:gd name="T61" fmla="*/ 2147483647 h 1001"/>
                <a:gd name="T62" fmla="*/ 2147483647 w 874"/>
                <a:gd name="T63" fmla="*/ 2147483647 h 1001"/>
                <a:gd name="T64" fmla="*/ 2147483647 w 874"/>
                <a:gd name="T65" fmla="*/ 2147483647 h 1001"/>
                <a:gd name="T66" fmla="*/ 2147483647 w 874"/>
                <a:gd name="T67" fmla="*/ 2147483647 h 1001"/>
                <a:gd name="T68" fmla="*/ 2147483647 w 874"/>
                <a:gd name="T69" fmla="*/ 2147483647 h 1001"/>
                <a:gd name="T70" fmla="*/ 2147483647 w 874"/>
                <a:gd name="T71" fmla="*/ 2147483647 h 1001"/>
                <a:gd name="T72" fmla="*/ 2147483647 w 874"/>
                <a:gd name="T73" fmla="*/ 2147483647 h 1001"/>
                <a:gd name="T74" fmla="*/ 2147483647 w 874"/>
                <a:gd name="T75" fmla="*/ 2147483647 h 1001"/>
                <a:gd name="T76" fmla="*/ 2147483647 w 874"/>
                <a:gd name="T77" fmla="*/ 2147483647 h 1001"/>
                <a:gd name="T78" fmla="*/ 2147483647 w 874"/>
                <a:gd name="T79" fmla="*/ 2147483647 h 1001"/>
                <a:gd name="T80" fmla="*/ 2147483647 w 874"/>
                <a:gd name="T81" fmla="*/ 2147483647 h 1001"/>
                <a:gd name="T82" fmla="*/ 2147483647 w 874"/>
                <a:gd name="T83" fmla="*/ 2147483647 h 1001"/>
                <a:gd name="T84" fmla="*/ 2147483647 w 874"/>
                <a:gd name="T85" fmla="*/ 2147483647 h 1001"/>
                <a:gd name="T86" fmla="*/ 2147483647 w 874"/>
                <a:gd name="T87" fmla="*/ 2147483647 h 10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74" h="1001">
                  <a:moveTo>
                    <a:pt x="36" y="989"/>
                  </a:moveTo>
                  <a:lnTo>
                    <a:pt x="31" y="971"/>
                  </a:lnTo>
                  <a:lnTo>
                    <a:pt x="29" y="952"/>
                  </a:lnTo>
                  <a:lnTo>
                    <a:pt x="29" y="933"/>
                  </a:lnTo>
                  <a:lnTo>
                    <a:pt x="31" y="914"/>
                  </a:lnTo>
                  <a:lnTo>
                    <a:pt x="36" y="893"/>
                  </a:lnTo>
                  <a:lnTo>
                    <a:pt x="44" y="872"/>
                  </a:lnTo>
                  <a:lnTo>
                    <a:pt x="53" y="851"/>
                  </a:lnTo>
                  <a:lnTo>
                    <a:pt x="64" y="829"/>
                  </a:lnTo>
                  <a:lnTo>
                    <a:pt x="77" y="806"/>
                  </a:lnTo>
                  <a:lnTo>
                    <a:pt x="93" y="784"/>
                  </a:lnTo>
                  <a:lnTo>
                    <a:pt x="108" y="761"/>
                  </a:lnTo>
                  <a:lnTo>
                    <a:pt x="126" y="739"/>
                  </a:lnTo>
                  <a:lnTo>
                    <a:pt x="145" y="716"/>
                  </a:lnTo>
                  <a:lnTo>
                    <a:pt x="164" y="693"/>
                  </a:lnTo>
                  <a:lnTo>
                    <a:pt x="184" y="670"/>
                  </a:lnTo>
                  <a:lnTo>
                    <a:pt x="206" y="647"/>
                  </a:lnTo>
                  <a:lnTo>
                    <a:pt x="251" y="602"/>
                  </a:lnTo>
                  <a:lnTo>
                    <a:pt x="295" y="559"/>
                  </a:lnTo>
                  <a:lnTo>
                    <a:pt x="340" y="518"/>
                  </a:lnTo>
                  <a:lnTo>
                    <a:pt x="383" y="478"/>
                  </a:lnTo>
                  <a:lnTo>
                    <a:pt x="460" y="410"/>
                  </a:lnTo>
                  <a:lnTo>
                    <a:pt x="518" y="358"/>
                  </a:lnTo>
                  <a:lnTo>
                    <a:pt x="561" y="315"/>
                  </a:lnTo>
                  <a:lnTo>
                    <a:pt x="605" y="268"/>
                  </a:lnTo>
                  <a:lnTo>
                    <a:pt x="648" y="218"/>
                  </a:lnTo>
                  <a:lnTo>
                    <a:pt x="692" y="169"/>
                  </a:lnTo>
                  <a:lnTo>
                    <a:pt x="737" y="121"/>
                  </a:lnTo>
                  <a:lnTo>
                    <a:pt x="783" y="76"/>
                  </a:lnTo>
                  <a:lnTo>
                    <a:pt x="806" y="55"/>
                  </a:lnTo>
                  <a:lnTo>
                    <a:pt x="828" y="36"/>
                  </a:lnTo>
                  <a:lnTo>
                    <a:pt x="851" y="17"/>
                  </a:lnTo>
                  <a:lnTo>
                    <a:pt x="874" y="0"/>
                  </a:lnTo>
                  <a:lnTo>
                    <a:pt x="867" y="17"/>
                  </a:lnTo>
                  <a:lnTo>
                    <a:pt x="859" y="34"/>
                  </a:lnTo>
                  <a:lnTo>
                    <a:pt x="852" y="53"/>
                  </a:lnTo>
                  <a:lnTo>
                    <a:pt x="847" y="72"/>
                  </a:lnTo>
                  <a:lnTo>
                    <a:pt x="841" y="92"/>
                  </a:lnTo>
                  <a:lnTo>
                    <a:pt x="837" y="112"/>
                  </a:lnTo>
                  <a:lnTo>
                    <a:pt x="832" y="133"/>
                  </a:lnTo>
                  <a:lnTo>
                    <a:pt x="829" y="154"/>
                  </a:lnTo>
                  <a:lnTo>
                    <a:pt x="823" y="196"/>
                  </a:lnTo>
                  <a:lnTo>
                    <a:pt x="820" y="238"/>
                  </a:lnTo>
                  <a:lnTo>
                    <a:pt x="819" y="279"/>
                  </a:lnTo>
                  <a:lnTo>
                    <a:pt x="819" y="317"/>
                  </a:lnTo>
                  <a:lnTo>
                    <a:pt x="808" y="309"/>
                  </a:lnTo>
                  <a:lnTo>
                    <a:pt x="795" y="304"/>
                  </a:lnTo>
                  <a:lnTo>
                    <a:pt x="783" y="302"/>
                  </a:lnTo>
                  <a:lnTo>
                    <a:pt x="768" y="301"/>
                  </a:lnTo>
                  <a:lnTo>
                    <a:pt x="754" y="302"/>
                  </a:lnTo>
                  <a:lnTo>
                    <a:pt x="740" y="305"/>
                  </a:lnTo>
                  <a:lnTo>
                    <a:pt x="724" y="311"/>
                  </a:lnTo>
                  <a:lnTo>
                    <a:pt x="709" y="318"/>
                  </a:lnTo>
                  <a:lnTo>
                    <a:pt x="692" y="326"/>
                  </a:lnTo>
                  <a:lnTo>
                    <a:pt x="677" y="336"/>
                  </a:lnTo>
                  <a:lnTo>
                    <a:pt x="660" y="348"/>
                  </a:lnTo>
                  <a:lnTo>
                    <a:pt x="642" y="360"/>
                  </a:lnTo>
                  <a:lnTo>
                    <a:pt x="609" y="388"/>
                  </a:lnTo>
                  <a:lnTo>
                    <a:pt x="575" y="420"/>
                  </a:lnTo>
                  <a:lnTo>
                    <a:pt x="542" y="453"/>
                  </a:lnTo>
                  <a:lnTo>
                    <a:pt x="509" y="487"/>
                  </a:lnTo>
                  <a:lnTo>
                    <a:pt x="478" y="522"/>
                  </a:lnTo>
                  <a:lnTo>
                    <a:pt x="448" y="555"/>
                  </a:lnTo>
                  <a:lnTo>
                    <a:pt x="397" y="613"/>
                  </a:lnTo>
                  <a:lnTo>
                    <a:pt x="360" y="654"/>
                  </a:lnTo>
                  <a:lnTo>
                    <a:pt x="334" y="681"/>
                  </a:lnTo>
                  <a:lnTo>
                    <a:pt x="311" y="707"/>
                  </a:lnTo>
                  <a:lnTo>
                    <a:pt x="289" y="732"/>
                  </a:lnTo>
                  <a:lnTo>
                    <a:pt x="269" y="758"/>
                  </a:lnTo>
                  <a:lnTo>
                    <a:pt x="233" y="806"/>
                  </a:lnTo>
                  <a:lnTo>
                    <a:pt x="198" y="852"/>
                  </a:lnTo>
                  <a:lnTo>
                    <a:pt x="179" y="874"/>
                  </a:lnTo>
                  <a:lnTo>
                    <a:pt x="160" y="895"/>
                  </a:lnTo>
                  <a:lnTo>
                    <a:pt x="139" y="916"/>
                  </a:lnTo>
                  <a:lnTo>
                    <a:pt x="116" y="935"/>
                  </a:lnTo>
                  <a:lnTo>
                    <a:pt x="92" y="952"/>
                  </a:lnTo>
                  <a:lnTo>
                    <a:pt x="64" y="970"/>
                  </a:lnTo>
                  <a:lnTo>
                    <a:pt x="33" y="986"/>
                  </a:lnTo>
                  <a:lnTo>
                    <a:pt x="0" y="1001"/>
                  </a:lnTo>
                  <a:lnTo>
                    <a:pt x="10" y="999"/>
                  </a:lnTo>
                  <a:lnTo>
                    <a:pt x="20" y="996"/>
                  </a:lnTo>
                  <a:lnTo>
                    <a:pt x="30" y="993"/>
                  </a:lnTo>
                  <a:lnTo>
                    <a:pt x="40" y="989"/>
                  </a:lnTo>
                  <a:lnTo>
                    <a:pt x="50" y="985"/>
                  </a:lnTo>
                  <a:lnTo>
                    <a:pt x="60" y="981"/>
                  </a:lnTo>
                  <a:lnTo>
                    <a:pt x="70" y="978"/>
                  </a:lnTo>
                  <a:lnTo>
                    <a:pt x="81" y="974"/>
                  </a:lnTo>
                  <a:lnTo>
                    <a:pt x="36" y="989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202">
              <a:extLst>
                <a:ext uri="{FF2B5EF4-FFF2-40B4-BE49-F238E27FC236}">
                  <a16:creationId xmlns:a16="http://schemas.microsoft.com/office/drawing/2014/main" id="{5D3917DB-29D6-4D26-92E0-0A89275AB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38" y="5070475"/>
              <a:ext cx="223838" cy="311150"/>
            </a:xfrm>
            <a:custGeom>
              <a:avLst/>
              <a:gdLst>
                <a:gd name="T0" fmla="*/ 2147483647 w 848"/>
                <a:gd name="T1" fmla="*/ 2147483647 h 1174"/>
                <a:gd name="T2" fmla="*/ 2147483647 w 848"/>
                <a:gd name="T3" fmla="*/ 2147483647 h 1174"/>
                <a:gd name="T4" fmla="*/ 2147483647 w 848"/>
                <a:gd name="T5" fmla="*/ 2147483647 h 1174"/>
                <a:gd name="T6" fmla="*/ 2147483647 w 848"/>
                <a:gd name="T7" fmla="*/ 2147483647 h 1174"/>
                <a:gd name="T8" fmla="*/ 2147483647 w 848"/>
                <a:gd name="T9" fmla="*/ 2147483647 h 1174"/>
                <a:gd name="T10" fmla="*/ 2147483647 w 848"/>
                <a:gd name="T11" fmla="*/ 2147483647 h 1174"/>
                <a:gd name="T12" fmla="*/ 2147483647 w 848"/>
                <a:gd name="T13" fmla="*/ 2147483647 h 1174"/>
                <a:gd name="T14" fmla="*/ 2147483647 w 848"/>
                <a:gd name="T15" fmla="*/ 2147483647 h 1174"/>
                <a:gd name="T16" fmla="*/ 2147483647 w 848"/>
                <a:gd name="T17" fmla="*/ 2147483647 h 1174"/>
                <a:gd name="T18" fmla="*/ 2147483647 w 848"/>
                <a:gd name="T19" fmla="*/ 2147483647 h 1174"/>
                <a:gd name="T20" fmla="*/ 2147483647 w 848"/>
                <a:gd name="T21" fmla="*/ 2147483647 h 1174"/>
                <a:gd name="T22" fmla="*/ 2147483647 w 848"/>
                <a:gd name="T23" fmla="*/ 2147483647 h 1174"/>
                <a:gd name="T24" fmla="*/ 2147483647 w 848"/>
                <a:gd name="T25" fmla="*/ 2147483647 h 1174"/>
                <a:gd name="T26" fmla="*/ 2147483647 w 848"/>
                <a:gd name="T27" fmla="*/ 2147483647 h 1174"/>
                <a:gd name="T28" fmla="*/ 2147483647 w 848"/>
                <a:gd name="T29" fmla="*/ 2147483647 h 1174"/>
                <a:gd name="T30" fmla="*/ 2147483647 w 848"/>
                <a:gd name="T31" fmla="*/ 2147483647 h 1174"/>
                <a:gd name="T32" fmla="*/ 2147483647 w 848"/>
                <a:gd name="T33" fmla="*/ 2147483647 h 1174"/>
                <a:gd name="T34" fmla="*/ 2147483647 w 848"/>
                <a:gd name="T35" fmla="*/ 2147483647 h 1174"/>
                <a:gd name="T36" fmla="*/ 2147483647 w 848"/>
                <a:gd name="T37" fmla="*/ 2147483647 h 1174"/>
                <a:gd name="T38" fmla="*/ 2147483647 w 848"/>
                <a:gd name="T39" fmla="*/ 2147483647 h 1174"/>
                <a:gd name="T40" fmla="*/ 2147483647 w 848"/>
                <a:gd name="T41" fmla="*/ 2147483647 h 1174"/>
                <a:gd name="T42" fmla="*/ 2147483647 w 848"/>
                <a:gd name="T43" fmla="*/ 2147483647 h 1174"/>
                <a:gd name="T44" fmla="*/ 2147483647 w 848"/>
                <a:gd name="T45" fmla="*/ 2147483647 h 1174"/>
                <a:gd name="T46" fmla="*/ 2147483647 w 848"/>
                <a:gd name="T47" fmla="*/ 2147483647 h 1174"/>
                <a:gd name="T48" fmla="*/ 2147483647 w 848"/>
                <a:gd name="T49" fmla="*/ 2147483647 h 1174"/>
                <a:gd name="T50" fmla="*/ 2147483647 w 848"/>
                <a:gd name="T51" fmla="*/ 2147483647 h 1174"/>
                <a:gd name="T52" fmla="*/ 2147483647 w 848"/>
                <a:gd name="T53" fmla="*/ 2147483647 h 1174"/>
                <a:gd name="T54" fmla="*/ 2147483647 w 848"/>
                <a:gd name="T55" fmla="*/ 2147483647 h 1174"/>
                <a:gd name="T56" fmla="*/ 2147483647 w 848"/>
                <a:gd name="T57" fmla="*/ 2147483647 h 1174"/>
                <a:gd name="T58" fmla="*/ 2147483647 w 848"/>
                <a:gd name="T59" fmla="*/ 2147483647 h 1174"/>
                <a:gd name="T60" fmla="*/ 2147483647 w 848"/>
                <a:gd name="T61" fmla="*/ 2147483647 h 1174"/>
                <a:gd name="T62" fmla="*/ 2147483647 w 848"/>
                <a:gd name="T63" fmla="*/ 2147483647 h 1174"/>
                <a:gd name="T64" fmla="*/ 2147483647 w 848"/>
                <a:gd name="T65" fmla="*/ 2147483647 h 1174"/>
                <a:gd name="T66" fmla="*/ 2147483647 w 848"/>
                <a:gd name="T67" fmla="*/ 2147483647 h 1174"/>
                <a:gd name="T68" fmla="*/ 2147483647 w 848"/>
                <a:gd name="T69" fmla="*/ 2147483647 h 1174"/>
                <a:gd name="T70" fmla="*/ 2147483647 w 848"/>
                <a:gd name="T71" fmla="*/ 2147483647 h 1174"/>
                <a:gd name="T72" fmla="*/ 2147483647 w 848"/>
                <a:gd name="T73" fmla="*/ 2147483647 h 1174"/>
                <a:gd name="T74" fmla="*/ 2147483647 w 848"/>
                <a:gd name="T75" fmla="*/ 2147483647 h 1174"/>
                <a:gd name="T76" fmla="*/ 2147483647 w 848"/>
                <a:gd name="T77" fmla="*/ 2147483647 h 1174"/>
                <a:gd name="T78" fmla="*/ 2147483647 w 848"/>
                <a:gd name="T79" fmla="*/ 2147483647 h 1174"/>
                <a:gd name="T80" fmla="*/ 2147483647 w 848"/>
                <a:gd name="T81" fmla="*/ 2147483647 h 1174"/>
                <a:gd name="T82" fmla="*/ 2147483647 w 848"/>
                <a:gd name="T83" fmla="*/ 2147483647 h 1174"/>
                <a:gd name="T84" fmla="*/ 2147483647 w 848"/>
                <a:gd name="T85" fmla="*/ 2147483647 h 1174"/>
                <a:gd name="T86" fmla="*/ 2147483647 w 848"/>
                <a:gd name="T87" fmla="*/ 2147483647 h 1174"/>
                <a:gd name="T88" fmla="*/ 2147483647 w 848"/>
                <a:gd name="T89" fmla="*/ 2147483647 h 1174"/>
                <a:gd name="T90" fmla="*/ 2147483647 w 848"/>
                <a:gd name="T91" fmla="*/ 2147483647 h 1174"/>
                <a:gd name="T92" fmla="*/ 2147483647 w 848"/>
                <a:gd name="T93" fmla="*/ 2147483647 h 1174"/>
                <a:gd name="T94" fmla="*/ 2147483647 w 848"/>
                <a:gd name="T95" fmla="*/ 2147483647 h 1174"/>
                <a:gd name="T96" fmla="*/ 2147483647 w 848"/>
                <a:gd name="T97" fmla="*/ 2147483647 h 1174"/>
                <a:gd name="T98" fmla="*/ 2147483647 w 848"/>
                <a:gd name="T99" fmla="*/ 2147483647 h 1174"/>
                <a:gd name="T100" fmla="*/ 2147483647 w 848"/>
                <a:gd name="T101" fmla="*/ 2147483647 h 1174"/>
                <a:gd name="T102" fmla="*/ 2147483647 w 848"/>
                <a:gd name="T103" fmla="*/ 2147483647 h 1174"/>
                <a:gd name="T104" fmla="*/ 2147483647 w 848"/>
                <a:gd name="T105" fmla="*/ 2147483647 h 117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48" h="1174">
                  <a:moveTo>
                    <a:pt x="840" y="0"/>
                  </a:moveTo>
                  <a:lnTo>
                    <a:pt x="839" y="17"/>
                  </a:lnTo>
                  <a:lnTo>
                    <a:pt x="839" y="32"/>
                  </a:lnTo>
                  <a:lnTo>
                    <a:pt x="840" y="46"/>
                  </a:lnTo>
                  <a:lnTo>
                    <a:pt x="841" y="61"/>
                  </a:lnTo>
                  <a:lnTo>
                    <a:pt x="842" y="75"/>
                  </a:lnTo>
                  <a:lnTo>
                    <a:pt x="843" y="91"/>
                  </a:lnTo>
                  <a:lnTo>
                    <a:pt x="846" y="107"/>
                  </a:lnTo>
                  <a:lnTo>
                    <a:pt x="848" y="125"/>
                  </a:lnTo>
                  <a:lnTo>
                    <a:pt x="808" y="153"/>
                  </a:lnTo>
                  <a:lnTo>
                    <a:pt x="767" y="181"/>
                  </a:lnTo>
                  <a:lnTo>
                    <a:pt x="726" y="209"/>
                  </a:lnTo>
                  <a:lnTo>
                    <a:pt x="686" y="237"/>
                  </a:lnTo>
                  <a:lnTo>
                    <a:pt x="646" y="266"/>
                  </a:lnTo>
                  <a:lnTo>
                    <a:pt x="607" y="296"/>
                  </a:lnTo>
                  <a:lnTo>
                    <a:pt x="588" y="312"/>
                  </a:lnTo>
                  <a:lnTo>
                    <a:pt x="570" y="329"/>
                  </a:lnTo>
                  <a:lnTo>
                    <a:pt x="553" y="346"/>
                  </a:lnTo>
                  <a:lnTo>
                    <a:pt x="536" y="363"/>
                  </a:lnTo>
                  <a:lnTo>
                    <a:pt x="511" y="391"/>
                  </a:lnTo>
                  <a:lnTo>
                    <a:pt x="485" y="421"/>
                  </a:lnTo>
                  <a:lnTo>
                    <a:pt x="459" y="453"/>
                  </a:lnTo>
                  <a:lnTo>
                    <a:pt x="434" y="485"/>
                  </a:lnTo>
                  <a:lnTo>
                    <a:pt x="410" y="518"/>
                  </a:lnTo>
                  <a:lnTo>
                    <a:pt x="386" y="551"/>
                  </a:lnTo>
                  <a:lnTo>
                    <a:pt x="364" y="583"/>
                  </a:lnTo>
                  <a:lnTo>
                    <a:pt x="344" y="615"/>
                  </a:lnTo>
                  <a:lnTo>
                    <a:pt x="371" y="607"/>
                  </a:lnTo>
                  <a:lnTo>
                    <a:pt x="399" y="599"/>
                  </a:lnTo>
                  <a:lnTo>
                    <a:pt x="426" y="589"/>
                  </a:lnTo>
                  <a:lnTo>
                    <a:pt x="454" y="579"/>
                  </a:lnTo>
                  <a:lnTo>
                    <a:pt x="480" y="570"/>
                  </a:lnTo>
                  <a:lnTo>
                    <a:pt x="508" y="562"/>
                  </a:lnTo>
                  <a:lnTo>
                    <a:pt x="534" y="555"/>
                  </a:lnTo>
                  <a:lnTo>
                    <a:pt x="561" y="551"/>
                  </a:lnTo>
                  <a:lnTo>
                    <a:pt x="540" y="567"/>
                  </a:lnTo>
                  <a:lnTo>
                    <a:pt x="520" y="583"/>
                  </a:lnTo>
                  <a:lnTo>
                    <a:pt x="500" y="600"/>
                  </a:lnTo>
                  <a:lnTo>
                    <a:pt x="481" y="617"/>
                  </a:lnTo>
                  <a:lnTo>
                    <a:pt x="444" y="654"/>
                  </a:lnTo>
                  <a:lnTo>
                    <a:pt x="408" y="692"/>
                  </a:lnTo>
                  <a:lnTo>
                    <a:pt x="373" y="732"/>
                  </a:lnTo>
                  <a:lnTo>
                    <a:pt x="340" y="773"/>
                  </a:lnTo>
                  <a:lnTo>
                    <a:pt x="307" y="815"/>
                  </a:lnTo>
                  <a:lnTo>
                    <a:pt x="274" y="858"/>
                  </a:lnTo>
                  <a:lnTo>
                    <a:pt x="209" y="943"/>
                  </a:lnTo>
                  <a:lnTo>
                    <a:pt x="142" y="1026"/>
                  </a:lnTo>
                  <a:lnTo>
                    <a:pt x="109" y="1066"/>
                  </a:lnTo>
                  <a:lnTo>
                    <a:pt x="74" y="1103"/>
                  </a:lnTo>
                  <a:lnTo>
                    <a:pt x="56" y="1122"/>
                  </a:lnTo>
                  <a:lnTo>
                    <a:pt x="38" y="1140"/>
                  </a:lnTo>
                  <a:lnTo>
                    <a:pt x="19" y="1156"/>
                  </a:lnTo>
                  <a:lnTo>
                    <a:pt x="0" y="1174"/>
                  </a:lnTo>
                  <a:lnTo>
                    <a:pt x="11" y="1142"/>
                  </a:lnTo>
                  <a:lnTo>
                    <a:pt x="21" y="1111"/>
                  </a:lnTo>
                  <a:lnTo>
                    <a:pt x="30" y="1079"/>
                  </a:lnTo>
                  <a:lnTo>
                    <a:pt x="38" y="1048"/>
                  </a:lnTo>
                  <a:lnTo>
                    <a:pt x="46" y="1018"/>
                  </a:lnTo>
                  <a:lnTo>
                    <a:pt x="56" y="987"/>
                  </a:lnTo>
                  <a:lnTo>
                    <a:pt x="63" y="972"/>
                  </a:lnTo>
                  <a:lnTo>
                    <a:pt x="70" y="956"/>
                  </a:lnTo>
                  <a:lnTo>
                    <a:pt x="77" y="942"/>
                  </a:lnTo>
                  <a:lnTo>
                    <a:pt x="85" y="927"/>
                  </a:lnTo>
                  <a:lnTo>
                    <a:pt x="100" y="903"/>
                  </a:lnTo>
                  <a:lnTo>
                    <a:pt x="117" y="882"/>
                  </a:lnTo>
                  <a:lnTo>
                    <a:pt x="135" y="861"/>
                  </a:lnTo>
                  <a:lnTo>
                    <a:pt x="152" y="841"/>
                  </a:lnTo>
                  <a:lnTo>
                    <a:pt x="170" y="821"/>
                  </a:lnTo>
                  <a:lnTo>
                    <a:pt x="187" y="800"/>
                  </a:lnTo>
                  <a:lnTo>
                    <a:pt x="194" y="788"/>
                  </a:lnTo>
                  <a:lnTo>
                    <a:pt x="202" y="777"/>
                  </a:lnTo>
                  <a:lnTo>
                    <a:pt x="209" y="766"/>
                  </a:lnTo>
                  <a:lnTo>
                    <a:pt x="214" y="754"/>
                  </a:lnTo>
                  <a:lnTo>
                    <a:pt x="205" y="759"/>
                  </a:lnTo>
                  <a:lnTo>
                    <a:pt x="195" y="762"/>
                  </a:lnTo>
                  <a:lnTo>
                    <a:pt x="184" y="765"/>
                  </a:lnTo>
                  <a:lnTo>
                    <a:pt x="173" y="769"/>
                  </a:lnTo>
                  <a:lnTo>
                    <a:pt x="162" y="771"/>
                  </a:lnTo>
                  <a:lnTo>
                    <a:pt x="151" y="774"/>
                  </a:lnTo>
                  <a:lnTo>
                    <a:pt x="142" y="776"/>
                  </a:lnTo>
                  <a:lnTo>
                    <a:pt x="134" y="780"/>
                  </a:lnTo>
                  <a:lnTo>
                    <a:pt x="171" y="729"/>
                  </a:lnTo>
                  <a:lnTo>
                    <a:pt x="206" y="677"/>
                  </a:lnTo>
                  <a:lnTo>
                    <a:pt x="241" y="624"/>
                  </a:lnTo>
                  <a:lnTo>
                    <a:pt x="275" y="571"/>
                  </a:lnTo>
                  <a:lnTo>
                    <a:pt x="308" y="518"/>
                  </a:lnTo>
                  <a:lnTo>
                    <a:pt x="343" y="466"/>
                  </a:lnTo>
                  <a:lnTo>
                    <a:pt x="362" y="440"/>
                  </a:lnTo>
                  <a:lnTo>
                    <a:pt x="380" y="414"/>
                  </a:lnTo>
                  <a:lnTo>
                    <a:pt x="400" y="389"/>
                  </a:lnTo>
                  <a:lnTo>
                    <a:pt x="418" y="364"/>
                  </a:lnTo>
                  <a:lnTo>
                    <a:pt x="433" y="350"/>
                  </a:lnTo>
                  <a:lnTo>
                    <a:pt x="453" y="332"/>
                  </a:lnTo>
                  <a:lnTo>
                    <a:pt x="477" y="311"/>
                  </a:lnTo>
                  <a:lnTo>
                    <a:pt x="507" y="288"/>
                  </a:lnTo>
                  <a:lnTo>
                    <a:pt x="575" y="235"/>
                  </a:lnTo>
                  <a:lnTo>
                    <a:pt x="648" y="179"/>
                  </a:lnTo>
                  <a:lnTo>
                    <a:pt x="684" y="150"/>
                  </a:lnTo>
                  <a:lnTo>
                    <a:pt x="720" y="123"/>
                  </a:lnTo>
                  <a:lnTo>
                    <a:pt x="752" y="96"/>
                  </a:lnTo>
                  <a:lnTo>
                    <a:pt x="780" y="72"/>
                  </a:lnTo>
                  <a:lnTo>
                    <a:pt x="805" y="49"/>
                  </a:lnTo>
                  <a:lnTo>
                    <a:pt x="823" y="29"/>
                  </a:lnTo>
                  <a:lnTo>
                    <a:pt x="830" y="21"/>
                  </a:lnTo>
                  <a:lnTo>
                    <a:pt x="836" y="13"/>
                  </a:lnTo>
                  <a:lnTo>
                    <a:pt x="838" y="5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203">
              <a:extLst>
                <a:ext uri="{FF2B5EF4-FFF2-40B4-BE49-F238E27FC236}">
                  <a16:creationId xmlns:a16="http://schemas.microsoft.com/office/drawing/2014/main" id="{F0630C3E-6035-4486-89E9-0C40883A3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63" y="5118100"/>
              <a:ext cx="101600" cy="128587"/>
            </a:xfrm>
            <a:custGeom>
              <a:avLst/>
              <a:gdLst>
                <a:gd name="T0" fmla="*/ 2147483647 w 382"/>
                <a:gd name="T1" fmla="*/ 2147483647 h 491"/>
                <a:gd name="T2" fmla="*/ 2147483647 w 382"/>
                <a:gd name="T3" fmla="*/ 2147483647 h 491"/>
                <a:gd name="T4" fmla="*/ 2147483647 w 382"/>
                <a:gd name="T5" fmla="*/ 2147483647 h 491"/>
                <a:gd name="T6" fmla="*/ 2147483647 w 382"/>
                <a:gd name="T7" fmla="*/ 2147483647 h 491"/>
                <a:gd name="T8" fmla="*/ 2147483647 w 382"/>
                <a:gd name="T9" fmla="*/ 2147483647 h 491"/>
                <a:gd name="T10" fmla="*/ 2147483647 w 382"/>
                <a:gd name="T11" fmla="*/ 2147483647 h 491"/>
                <a:gd name="T12" fmla="*/ 2147483647 w 382"/>
                <a:gd name="T13" fmla="*/ 2147483647 h 491"/>
                <a:gd name="T14" fmla="*/ 2147483647 w 382"/>
                <a:gd name="T15" fmla="*/ 2147483647 h 491"/>
                <a:gd name="T16" fmla="*/ 2147483647 w 382"/>
                <a:gd name="T17" fmla="*/ 2147483647 h 491"/>
                <a:gd name="T18" fmla="*/ 2147483647 w 382"/>
                <a:gd name="T19" fmla="*/ 2147483647 h 491"/>
                <a:gd name="T20" fmla="*/ 2147483647 w 382"/>
                <a:gd name="T21" fmla="*/ 0 h 491"/>
                <a:gd name="T22" fmla="*/ 2147483647 w 382"/>
                <a:gd name="T23" fmla="*/ 2147483647 h 491"/>
                <a:gd name="T24" fmla="*/ 2147483647 w 382"/>
                <a:gd name="T25" fmla="*/ 2147483647 h 491"/>
                <a:gd name="T26" fmla="*/ 2147483647 w 382"/>
                <a:gd name="T27" fmla="*/ 2147483647 h 491"/>
                <a:gd name="T28" fmla="*/ 2147483647 w 382"/>
                <a:gd name="T29" fmla="*/ 2147483647 h 491"/>
                <a:gd name="T30" fmla="*/ 2147483647 w 382"/>
                <a:gd name="T31" fmla="*/ 2147483647 h 491"/>
                <a:gd name="T32" fmla="*/ 2147483647 w 382"/>
                <a:gd name="T33" fmla="*/ 2147483647 h 491"/>
                <a:gd name="T34" fmla="*/ 2147483647 w 382"/>
                <a:gd name="T35" fmla="*/ 2147483647 h 491"/>
                <a:gd name="T36" fmla="*/ 2147483647 w 382"/>
                <a:gd name="T37" fmla="*/ 2147483647 h 491"/>
                <a:gd name="T38" fmla="*/ 2147483647 w 382"/>
                <a:gd name="T39" fmla="*/ 2147483647 h 491"/>
                <a:gd name="T40" fmla="*/ 2147483647 w 382"/>
                <a:gd name="T41" fmla="*/ 2147483647 h 491"/>
                <a:gd name="T42" fmla="*/ 2147483647 w 382"/>
                <a:gd name="T43" fmla="*/ 2147483647 h 491"/>
                <a:gd name="T44" fmla="*/ 2147483647 w 382"/>
                <a:gd name="T45" fmla="*/ 2147483647 h 491"/>
                <a:gd name="T46" fmla="*/ 2147483647 w 382"/>
                <a:gd name="T47" fmla="*/ 2147483647 h 491"/>
                <a:gd name="T48" fmla="*/ 2147483647 w 382"/>
                <a:gd name="T49" fmla="*/ 2147483647 h 491"/>
                <a:gd name="T50" fmla="*/ 2147483647 w 382"/>
                <a:gd name="T51" fmla="*/ 2147483647 h 491"/>
                <a:gd name="T52" fmla="*/ 2147483647 w 382"/>
                <a:gd name="T53" fmla="*/ 2147483647 h 491"/>
                <a:gd name="T54" fmla="*/ 2147483647 w 382"/>
                <a:gd name="T55" fmla="*/ 2147483647 h 491"/>
                <a:gd name="T56" fmla="*/ 2147483647 w 382"/>
                <a:gd name="T57" fmla="*/ 2147483647 h 491"/>
                <a:gd name="T58" fmla="*/ 2147483647 w 382"/>
                <a:gd name="T59" fmla="*/ 2147483647 h 491"/>
                <a:gd name="T60" fmla="*/ 2147483647 w 382"/>
                <a:gd name="T61" fmla="*/ 2147483647 h 491"/>
                <a:gd name="T62" fmla="*/ 2147483647 w 382"/>
                <a:gd name="T63" fmla="*/ 2147483647 h 491"/>
                <a:gd name="T64" fmla="*/ 2147483647 w 382"/>
                <a:gd name="T65" fmla="*/ 2147483647 h 491"/>
                <a:gd name="T66" fmla="*/ 2147483647 w 382"/>
                <a:gd name="T67" fmla="*/ 2147483647 h 491"/>
                <a:gd name="T68" fmla="*/ 2147483647 w 382"/>
                <a:gd name="T69" fmla="*/ 2147483647 h 491"/>
                <a:gd name="T70" fmla="*/ 2147483647 w 382"/>
                <a:gd name="T71" fmla="*/ 2147483647 h 491"/>
                <a:gd name="T72" fmla="*/ 2147483647 w 382"/>
                <a:gd name="T73" fmla="*/ 2147483647 h 491"/>
                <a:gd name="T74" fmla="*/ 2147483647 w 382"/>
                <a:gd name="T75" fmla="*/ 2147483647 h 491"/>
                <a:gd name="T76" fmla="*/ 2147483647 w 382"/>
                <a:gd name="T77" fmla="*/ 2147483647 h 491"/>
                <a:gd name="T78" fmla="*/ 2147483647 w 382"/>
                <a:gd name="T79" fmla="*/ 2147483647 h 491"/>
                <a:gd name="T80" fmla="*/ 0 w 382"/>
                <a:gd name="T81" fmla="*/ 2147483647 h 491"/>
                <a:gd name="T82" fmla="*/ 0 w 382"/>
                <a:gd name="T83" fmla="*/ 2147483647 h 491"/>
                <a:gd name="T84" fmla="*/ 2147483647 w 382"/>
                <a:gd name="T85" fmla="*/ 2147483647 h 491"/>
                <a:gd name="T86" fmla="*/ 2147483647 w 382"/>
                <a:gd name="T87" fmla="*/ 2147483647 h 491"/>
                <a:gd name="T88" fmla="*/ 2147483647 w 382"/>
                <a:gd name="T89" fmla="*/ 2147483647 h 491"/>
                <a:gd name="T90" fmla="*/ 2147483647 w 382"/>
                <a:gd name="T91" fmla="*/ 2147483647 h 491"/>
                <a:gd name="T92" fmla="*/ 2147483647 w 382"/>
                <a:gd name="T93" fmla="*/ 2147483647 h 491"/>
                <a:gd name="T94" fmla="*/ 2147483647 w 382"/>
                <a:gd name="T95" fmla="*/ 2147483647 h 491"/>
                <a:gd name="T96" fmla="*/ 2147483647 w 382"/>
                <a:gd name="T97" fmla="*/ 2147483647 h 491"/>
                <a:gd name="T98" fmla="*/ 2147483647 w 382"/>
                <a:gd name="T99" fmla="*/ 2147483647 h 491"/>
                <a:gd name="T100" fmla="*/ 2147483647 w 382"/>
                <a:gd name="T101" fmla="*/ 2147483647 h 491"/>
                <a:gd name="T102" fmla="*/ 2147483647 w 382"/>
                <a:gd name="T103" fmla="*/ 2147483647 h 491"/>
                <a:gd name="T104" fmla="*/ 2147483647 w 382"/>
                <a:gd name="T105" fmla="*/ 2147483647 h 491"/>
                <a:gd name="T106" fmla="*/ 2147483647 w 382"/>
                <a:gd name="T107" fmla="*/ 2147483647 h 4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82" h="491">
                  <a:moveTo>
                    <a:pt x="89" y="302"/>
                  </a:moveTo>
                  <a:lnTo>
                    <a:pt x="103" y="281"/>
                  </a:lnTo>
                  <a:lnTo>
                    <a:pt x="119" y="260"/>
                  </a:lnTo>
                  <a:lnTo>
                    <a:pt x="134" y="240"/>
                  </a:lnTo>
                  <a:lnTo>
                    <a:pt x="152" y="219"/>
                  </a:lnTo>
                  <a:lnTo>
                    <a:pt x="187" y="178"/>
                  </a:lnTo>
                  <a:lnTo>
                    <a:pt x="225" y="138"/>
                  </a:lnTo>
                  <a:lnTo>
                    <a:pt x="264" y="101"/>
                  </a:lnTo>
                  <a:lnTo>
                    <a:pt x="303" y="65"/>
                  </a:lnTo>
                  <a:lnTo>
                    <a:pt x="343" y="31"/>
                  </a:lnTo>
                  <a:lnTo>
                    <a:pt x="382" y="0"/>
                  </a:lnTo>
                  <a:lnTo>
                    <a:pt x="377" y="10"/>
                  </a:lnTo>
                  <a:lnTo>
                    <a:pt x="373" y="21"/>
                  </a:lnTo>
                  <a:lnTo>
                    <a:pt x="369" y="32"/>
                  </a:lnTo>
                  <a:lnTo>
                    <a:pt x="367" y="44"/>
                  </a:lnTo>
                  <a:lnTo>
                    <a:pt x="363" y="66"/>
                  </a:lnTo>
                  <a:lnTo>
                    <a:pt x="361" y="89"/>
                  </a:lnTo>
                  <a:lnTo>
                    <a:pt x="357" y="111"/>
                  </a:lnTo>
                  <a:lnTo>
                    <a:pt x="353" y="132"/>
                  </a:lnTo>
                  <a:lnTo>
                    <a:pt x="351" y="142"/>
                  </a:lnTo>
                  <a:lnTo>
                    <a:pt x="347" y="152"/>
                  </a:lnTo>
                  <a:lnTo>
                    <a:pt x="343" y="162"/>
                  </a:lnTo>
                  <a:lnTo>
                    <a:pt x="337" y="171"/>
                  </a:lnTo>
                  <a:lnTo>
                    <a:pt x="328" y="185"/>
                  </a:lnTo>
                  <a:lnTo>
                    <a:pt x="313" y="199"/>
                  </a:lnTo>
                  <a:lnTo>
                    <a:pt x="296" y="216"/>
                  </a:lnTo>
                  <a:lnTo>
                    <a:pt x="277" y="231"/>
                  </a:lnTo>
                  <a:lnTo>
                    <a:pt x="257" y="247"/>
                  </a:lnTo>
                  <a:lnTo>
                    <a:pt x="237" y="261"/>
                  </a:lnTo>
                  <a:lnTo>
                    <a:pt x="220" y="275"/>
                  </a:lnTo>
                  <a:lnTo>
                    <a:pt x="206" y="288"/>
                  </a:lnTo>
                  <a:lnTo>
                    <a:pt x="179" y="312"/>
                  </a:lnTo>
                  <a:lnTo>
                    <a:pt x="151" y="336"/>
                  </a:lnTo>
                  <a:lnTo>
                    <a:pt x="123" y="360"/>
                  </a:lnTo>
                  <a:lnTo>
                    <a:pt x="97" y="386"/>
                  </a:lnTo>
                  <a:lnTo>
                    <a:pt x="71" y="411"/>
                  </a:lnTo>
                  <a:lnTo>
                    <a:pt x="47" y="438"/>
                  </a:lnTo>
                  <a:lnTo>
                    <a:pt x="25" y="463"/>
                  </a:lnTo>
                  <a:lnTo>
                    <a:pt x="5" y="491"/>
                  </a:lnTo>
                  <a:lnTo>
                    <a:pt x="1" y="462"/>
                  </a:lnTo>
                  <a:lnTo>
                    <a:pt x="0" y="433"/>
                  </a:lnTo>
                  <a:lnTo>
                    <a:pt x="0" y="419"/>
                  </a:lnTo>
                  <a:lnTo>
                    <a:pt x="1" y="405"/>
                  </a:lnTo>
                  <a:lnTo>
                    <a:pt x="2" y="391"/>
                  </a:lnTo>
                  <a:lnTo>
                    <a:pt x="4" y="377"/>
                  </a:lnTo>
                  <a:lnTo>
                    <a:pt x="7" y="364"/>
                  </a:lnTo>
                  <a:lnTo>
                    <a:pt x="12" y="352"/>
                  </a:lnTo>
                  <a:lnTo>
                    <a:pt x="17" y="339"/>
                  </a:lnTo>
                  <a:lnTo>
                    <a:pt x="23" y="327"/>
                  </a:lnTo>
                  <a:lnTo>
                    <a:pt x="31" y="316"/>
                  </a:lnTo>
                  <a:lnTo>
                    <a:pt x="39" y="305"/>
                  </a:lnTo>
                  <a:lnTo>
                    <a:pt x="48" y="296"/>
                  </a:lnTo>
                  <a:lnTo>
                    <a:pt x="59" y="288"/>
                  </a:lnTo>
                  <a:lnTo>
                    <a:pt x="89" y="302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204">
              <a:extLst>
                <a:ext uri="{FF2B5EF4-FFF2-40B4-BE49-F238E27FC236}">
                  <a16:creationId xmlns:a16="http://schemas.microsoft.com/office/drawing/2014/main" id="{4E0C7052-3E49-4303-A1FB-EC1602114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838" y="5548313"/>
              <a:ext cx="182563" cy="236537"/>
            </a:xfrm>
            <a:custGeom>
              <a:avLst/>
              <a:gdLst>
                <a:gd name="T0" fmla="*/ 2147483647 w 686"/>
                <a:gd name="T1" fmla="*/ 2147483647 h 899"/>
                <a:gd name="T2" fmla="*/ 2147483647 w 686"/>
                <a:gd name="T3" fmla="*/ 2147483647 h 899"/>
                <a:gd name="T4" fmla="*/ 2147483647 w 686"/>
                <a:gd name="T5" fmla="*/ 2147483647 h 899"/>
                <a:gd name="T6" fmla="*/ 2147483647 w 686"/>
                <a:gd name="T7" fmla="*/ 2147483647 h 899"/>
                <a:gd name="T8" fmla="*/ 2147483647 w 686"/>
                <a:gd name="T9" fmla="*/ 2147483647 h 899"/>
                <a:gd name="T10" fmla="*/ 2147483647 w 686"/>
                <a:gd name="T11" fmla="*/ 2147483647 h 899"/>
                <a:gd name="T12" fmla="*/ 2147483647 w 686"/>
                <a:gd name="T13" fmla="*/ 2147483647 h 899"/>
                <a:gd name="T14" fmla="*/ 2147483647 w 686"/>
                <a:gd name="T15" fmla="*/ 2147483647 h 899"/>
                <a:gd name="T16" fmla="*/ 2147483647 w 686"/>
                <a:gd name="T17" fmla="*/ 2147483647 h 899"/>
                <a:gd name="T18" fmla="*/ 2147483647 w 686"/>
                <a:gd name="T19" fmla="*/ 2147483647 h 899"/>
                <a:gd name="T20" fmla="*/ 2147483647 w 686"/>
                <a:gd name="T21" fmla="*/ 2147483647 h 899"/>
                <a:gd name="T22" fmla="*/ 2147483647 w 686"/>
                <a:gd name="T23" fmla="*/ 2147483647 h 899"/>
                <a:gd name="T24" fmla="*/ 2147483647 w 686"/>
                <a:gd name="T25" fmla="*/ 2147483647 h 899"/>
                <a:gd name="T26" fmla="*/ 2147483647 w 686"/>
                <a:gd name="T27" fmla="*/ 2147483647 h 899"/>
                <a:gd name="T28" fmla="*/ 2147483647 w 686"/>
                <a:gd name="T29" fmla="*/ 2147483647 h 899"/>
                <a:gd name="T30" fmla="*/ 2147483647 w 686"/>
                <a:gd name="T31" fmla="*/ 2147483647 h 899"/>
                <a:gd name="T32" fmla="*/ 2147483647 w 686"/>
                <a:gd name="T33" fmla="*/ 2147483647 h 899"/>
                <a:gd name="T34" fmla="*/ 2147483647 w 686"/>
                <a:gd name="T35" fmla="*/ 2147483647 h 899"/>
                <a:gd name="T36" fmla="*/ 2147483647 w 686"/>
                <a:gd name="T37" fmla="*/ 2147483647 h 899"/>
                <a:gd name="T38" fmla="*/ 2147483647 w 686"/>
                <a:gd name="T39" fmla="*/ 2147483647 h 899"/>
                <a:gd name="T40" fmla="*/ 2147483647 w 686"/>
                <a:gd name="T41" fmla="*/ 2147483647 h 899"/>
                <a:gd name="T42" fmla="*/ 2147483647 w 686"/>
                <a:gd name="T43" fmla="*/ 2147483647 h 899"/>
                <a:gd name="T44" fmla="*/ 2147483647 w 686"/>
                <a:gd name="T45" fmla="*/ 2147483647 h 899"/>
                <a:gd name="T46" fmla="*/ 2147483647 w 686"/>
                <a:gd name="T47" fmla="*/ 2147483647 h 899"/>
                <a:gd name="T48" fmla="*/ 2147483647 w 686"/>
                <a:gd name="T49" fmla="*/ 2147483647 h 899"/>
                <a:gd name="T50" fmla="*/ 2147483647 w 686"/>
                <a:gd name="T51" fmla="*/ 2147483647 h 899"/>
                <a:gd name="T52" fmla="*/ 2147483647 w 686"/>
                <a:gd name="T53" fmla="*/ 2147483647 h 899"/>
                <a:gd name="T54" fmla="*/ 2147483647 w 686"/>
                <a:gd name="T55" fmla="*/ 2147483647 h 899"/>
                <a:gd name="T56" fmla="*/ 2147483647 w 686"/>
                <a:gd name="T57" fmla="*/ 2147483647 h 899"/>
                <a:gd name="T58" fmla="*/ 2147483647 w 686"/>
                <a:gd name="T59" fmla="*/ 2147483647 h 899"/>
                <a:gd name="T60" fmla="*/ 2147483647 w 686"/>
                <a:gd name="T61" fmla="*/ 2147483647 h 899"/>
                <a:gd name="T62" fmla="*/ 2147483647 w 686"/>
                <a:gd name="T63" fmla="*/ 2147483647 h 899"/>
                <a:gd name="T64" fmla="*/ 2147483647 w 686"/>
                <a:gd name="T65" fmla="*/ 2147483647 h 899"/>
                <a:gd name="T66" fmla="*/ 2147483647 w 686"/>
                <a:gd name="T67" fmla="*/ 2147483647 h 899"/>
                <a:gd name="T68" fmla="*/ 2147483647 w 686"/>
                <a:gd name="T69" fmla="*/ 2147483647 h 899"/>
                <a:gd name="T70" fmla="*/ 2147483647 w 686"/>
                <a:gd name="T71" fmla="*/ 2147483647 h 899"/>
                <a:gd name="T72" fmla="*/ 2147483647 w 686"/>
                <a:gd name="T73" fmla="*/ 2147483647 h 899"/>
                <a:gd name="T74" fmla="*/ 2147483647 w 686"/>
                <a:gd name="T75" fmla="*/ 2147483647 h 899"/>
                <a:gd name="T76" fmla="*/ 2147483647 w 686"/>
                <a:gd name="T77" fmla="*/ 2147483647 h 899"/>
                <a:gd name="T78" fmla="*/ 2147483647 w 686"/>
                <a:gd name="T79" fmla="*/ 2147483647 h 899"/>
                <a:gd name="T80" fmla="*/ 2147483647 w 686"/>
                <a:gd name="T81" fmla="*/ 2147483647 h 899"/>
                <a:gd name="T82" fmla="*/ 2147483647 w 686"/>
                <a:gd name="T83" fmla="*/ 2147483647 h 899"/>
                <a:gd name="T84" fmla="*/ 2147483647 w 686"/>
                <a:gd name="T85" fmla="*/ 2147483647 h 899"/>
                <a:gd name="T86" fmla="*/ 2147483647 w 686"/>
                <a:gd name="T87" fmla="*/ 2147483647 h 899"/>
                <a:gd name="T88" fmla="*/ 2147483647 w 686"/>
                <a:gd name="T89" fmla="*/ 2147483647 h 899"/>
                <a:gd name="T90" fmla="*/ 2147483647 w 686"/>
                <a:gd name="T91" fmla="*/ 2147483647 h 899"/>
                <a:gd name="T92" fmla="*/ 2147483647 w 686"/>
                <a:gd name="T93" fmla="*/ 2147483647 h 899"/>
                <a:gd name="T94" fmla="*/ 2147483647 w 686"/>
                <a:gd name="T95" fmla="*/ 2147483647 h 899"/>
                <a:gd name="T96" fmla="*/ 2147483647 w 686"/>
                <a:gd name="T97" fmla="*/ 2147483647 h 899"/>
                <a:gd name="T98" fmla="*/ 2147483647 w 686"/>
                <a:gd name="T99" fmla="*/ 2147483647 h 899"/>
                <a:gd name="T100" fmla="*/ 2147483647 w 686"/>
                <a:gd name="T101" fmla="*/ 2147483647 h 899"/>
                <a:gd name="T102" fmla="*/ 2147483647 w 686"/>
                <a:gd name="T103" fmla="*/ 2147483647 h 899"/>
                <a:gd name="T104" fmla="*/ 2147483647 w 686"/>
                <a:gd name="T105" fmla="*/ 2147483647 h 899"/>
                <a:gd name="T106" fmla="*/ 2147483647 w 686"/>
                <a:gd name="T107" fmla="*/ 2147483647 h 899"/>
                <a:gd name="T108" fmla="*/ 2147483647 w 686"/>
                <a:gd name="T109" fmla="*/ 2147483647 h 899"/>
                <a:gd name="T110" fmla="*/ 2147483647 w 686"/>
                <a:gd name="T111" fmla="*/ 2147483647 h 899"/>
                <a:gd name="T112" fmla="*/ 2147483647 w 686"/>
                <a:gd name="T113" fmla="*/ 2147483647 h 899"/>
                <a:gd name="T114" fmla="*/ 2147483647 w 686"/>
                <a:gd name="T115" fmla="*/ 2147483647 h 899"/>
                <a:gd name="T116" fmla="*/ 2147483647 w 686"/>
                <a:gd name="T117" fmla="*/ 2147483647 h 899"/>
                <a:gd name="T118" fmla="*/ 2147483647 w 686"/>
                <a:gd name="T119" fmla="*/ 0 h 8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86" h="899">
                  <a:moveTo>
                    <a:pt x="686" y="0"/>
                  </a:moveTo>
                  <a:lnTo>
                    <a:pt x="677" y="7"/>
                  </a:lnTo>
                  <a:lnTo>
                    <a:pt x="668" y="13"/>
                  </a:lnTo>
                  <a:lnTo>
                    <a:pt x="661" y="21"/>
                  </a:lnTo>
                  <a:lnTo>
                    <a:pt x="654" y="31"/>
                  </a:lnTo>
                  <a:lnTo>
                    <a:pt x="647" y="41"/>
                  </a:lnTo>
                  <a:lnTo>
                    <a:pt x="642" y="52"/>
                  </a:lnTo>
                  <a:lnTo>
                    <a:pt x="637" y="64"/>
                  </a:lnTo>
                  <a:lnTo>
                    <a:pt x="633" y="76"/>
                  </a:lnTo>
                  <a:lnTo>
                    <a:pt x="630" y="90"/>
                  </a:lnTo>
                  <a:lnTo>
                    <a:pt x="626" y="104"/>
                  </a:lnTo>
                  <a:lnTo>
                    <a:pt x="624" y="118"/>
                  </a:lnTo>
                  <a:lnTo>
                    <a:pt x="622" y="133"/>
                  </a:lnTo>
                  <a:lnTo>
                    <a:pt x="620" y="165"/>
                  </a:lnTo>
                  <a:lnTo>
                    <a:pt x="619" y="197"/>
                  </a:lnTo>
                  <a:lnTo>
                    <a:pt x="620" y="229"/>
                  </a:lnTo>
                  <a:lnTo>
                    <a:pt x="622" y="262"/>
                  </a:lnTo>
                  <a:lnTo>
                    <a:pt x="624" y="294"/>
                  </a:lnTo>
                  <a:lnTo>
                    <a:pt x="627" y="325"/>
                  </a:lnTo>
                  <a:lnTo>
                    <a:pt x="635" y="381"/>
                  </a:lnTo>
                  <a:lnTo>
                    <a:pt x="643" y="425"/>
                  </a:lnTo>
                  <a:lnTo>
                    <a:pt x="640" y="421"/>
                  </a:lnTo>
                  <a:lnTo>
                    <a:pt x="635" y="415"/>
                  </a:lnTo>
                  <a:lnTo>
                    <a:pt x="629" y="410"/>
                  </a:lnTo>
                  <a:lnTo>
                    <a:pt x="622" y="403"/>
                  </a:lnTo>
                  <a:lnTo>
                    <a:pt x="606" y="390"/>
                  </a:lnTo>
                  <a:lnTo>
                    <a:pt x="588" y="376"/>
                  </a:lnTo>
                  <a:lnTo>
                    <a:pt x="568" y="361"/>
                  </a:lnTo>
                  <a:lnTo>
                    <a:pt x="547" y="348"/>
                  </a:lnTo>
                  <a:lnTo>
                    <a:pt x="528" y="334"/>
                  </a:lnTo>
                  <a:lnTo>
                    <a:pt x="510" y="320"/>
                  </a:lnTo>
                  <a:lnTo>
                    <a:pt x="500" y="337"/>
                  </a:lnTo>
                  <a:lnTo>
                    <a:pt x="492" y="355"/>
                  </a:lnTo>
                  <a:lnTo>
                    <a:pt x="484" y="372"/>
                  </a:lnTo>
                  <a:lnTo>
                    <a:pt x="478" y="392"/>
                  </a:lnTo>
                  <a:lnTo>
                    <a:pt x="473" y="412"/>
                  </a:lnTo>
                  <a:lnTo>
                    <a:pt x="470" y="433"/>
                  </a:lnTo>
                  <a:lnTo>
                    <a:pt x="466" y="453"/>
                  </a:lnTo>
                  <a:lnTo>
                    <a:pt x="465" y="474"/>
                  </a:lnTo>
                  <a:lnTo>
                    <a:pt x="460" y="469"/>
                  </a:lnTo>
                  <a:lnTo>
                    <a:pt x="452" y="466"/>
                  </a:lnTo>
                  <a:lnTo>
                    <a:pt x="445" y="463"/>
                  </a:lnTo>
                  <a:lnTo>
                    <a:pt x="436" y="458"/>
                  </a:lnTo>
                  <a:lnTo>
                    <a:pt x="429" y="455"/>
                  </a:lnTo>
                  <a:lnTo>
                    <a:pt x="421" y="452"/>
                  </a:lnTo>
                  <a:lnTo>
                    <a:pt x="413" y="447"/>
                  </a:lnTo>
                  <a:lnTo>
                    <a:pt x="407" y="442"/>
                  </a:lnTo>
                  <a:lnTo>
                    <a:pt x="398" y="448"/>
                  </a:lnTo>
                  <a:lnTo>
                    <a:pt x="389" y="456"/>
                  </a:lnTo>
                  <a:lnTo>
                    <a:pt x="381" y="463"/>
                  </a:lnTo>
                  <a:lnTo>
                    <a:pt x="374" y="471"/>
                  </a:lnTo>
                  <a:lnTo>
                    <a:pt x="360" y="487"/>
                  </a:lnTo>
                  <a:lnTo>
                    <a:pt x="348" y="505"/>
                  </a:lnTo>
                  <a:lnTo>
                    <a:pt x="338" y="524"/>
                  </a:lnTo>
                  <a:lnTo>
                    <a:pt x="329" y="543"/>
                  </a:lnTo>
                  <a:lnTo>
                    <a:pt x="321" y="563"/>
                  </a:lnTo>
                  <a:lnTo>
                    <a:pt x="313" y="583"/>
                  </a:lnTo>
                  <a:lnTo>
                    <a:pt x="297" y="624"/>
                  </a:lnTo>
                  <a:lnTo>
                    <a:pt x="281" y="664"/>
                  </a:lnTo>
                  <a:lnTo>
                    <a:pt x="271" y="683"/>
                  </a:lnTo>
                  <a:lnTo>
                    <a:pt x="260" y="700"/>
                  </a:lnTo>
                  <a:lnTo>
                    <a:pt x="248" y="717"/>
                  </a:lnTo>
                  <a:lnTo>
                    <a:pt x="233" y="732"/>
                  </a:lnTo>
                  <a:lnTo>
                    <a:pt x="221" y="743"/>
                  </a:lnTo>
                  <a:lnTo>
                    <a:pt x="207" y="754"/>
                  </a:lnTo>
                  <a:lnTo>
                    <a:pt x="194" y="764"/>
                  </a:lnTo>
                  <a:lnTo>
                    <a:pt x="178" y="773"/>
                  </a:lnTo>
                  <a:lnTo>
                    <a:pt x="148" y="791"/>
                  </a:lnTo>
                  <a:lnTo>
                    <a:pt x="116" y="808"/>
                  </a:lnTo>
                  <a:lnTo>
                    <a:pt x="85" y="827"/>
                  </a:lnTo>
                  <a:lnTo>
                    <a:pt x="56" y="847"/>
                  </a:lnTo>
                  <a:lnTo>
                    <a:pt x="41" y="858"/>
                  </a:lnTo>
                  <a:lnTo>
                    <a:pt x="27" y="871"/>
                  </a:lnTo>
                  <a:lnTo>
                    <a:pt x="14" y="885"/>
                  </a:lnTo>
                  <a:lnTo>
                    <a:pt x="0" y="899"/>
                  </a:lnTo>
                  <a:lnTo>
                    <a:pt x="5" y="874"/>
                  </a:lnTo>
                  <a:lnTo>
                    <a:pt x="11" y="847"/>
                  </a:lnTo>
                  <a:lnTo>
                    <a:pt x="19" y="821"/>
                  </a:lnTo>
                  <a:lnTo>
                    <a:pt x="27" y="795"/>
                  </a:lnTo>
                  <a:lnTo>
                    <a:pt x="37" y="770"/>
                  </a:lnTo>
                  <a:lnTo>
                    <a:pt x="48" y="744"/>
                  </a:lnTo>
                  <a:lnTo>
                    <a:pt x="59" y="719"/>
                  </a:lnTo>
                  <a:lnTo>
                    <a:pt x="71" y="694"/>
                  </a:lnTo>
                  <a:lnTo>
                    <a:pt x="96" y="644"/>
                  </a:lnTo>
                  <a:lnTo>
                    <a:pt x="123" y="595"/>
                  </a:lnTo>
                  <a:lnTo>
                    <a:pt x="149" y="548"/>
                  </a:lnTo>
                  <a:lnTo>
                    <a:pt x="176" y="501"/>
                  </a:lnTo>
                  <a:lnTo>
                    <a:pt x="157" y="509"/>
                  </a:lnTo>
                  <a:lnTo>
                    <a:pt x="138" y="518"/>
                  </a:lnTo>
                  <a:lnTo>
                    <a:pt x="120" y="527"/>
                  </a:lnTo>
                  <a:lnTo>
                    <a:pt x="102" y="537"/>
                  </a:lnTo>
                  <a:lnTo>
                    <a:pt x="84" y="547"/>
                  </a:lnTo>
                  <a:lnTo>
                    <a:pt x="67" y="557"/>
                  </a:lnTo>
                  <a:lnTo>
                    <a:pt x="49" y="568"/>
                  </a:lnTo>
                  <a:lnTo>
                    <a:pt x="31" y="578"/>
                  </a:lnTo>
                  <a:lnTo>
                    <a:pt x="50" y="550"/>
                  </a:lnTo>
                  <a:lnTo>
                    <a:pt x="71" y="522"/>
                  </a:lnTo>
                  <a:lnTo>
                    <a:pt x="93" y="496"/>
                  </a:lnTo>
                  <a:lnTo>
                    <a:pt x="116" y="471"/>
                  </a:lnTo>
                  <a:lnTo>
                    <a:pt x="141" y="445"/>
                  </a:lnTo>
                  <a:lnTo>
                    <a:pt x="165" y="421"/>
                  </a:lnTo>
                  <a:lnTo>
                    <a:pt x="191" y="397"/>
                  </a:lnTo>
                  <a:lnTo>
                    <a:pt x="218" y="372"/>
                  </a:lnTo>
                  <a:lnTo>
                    <a:pt x="271" y="326"/>
                  </a:lnTo>
                  <a:lnTo>
                    <a:pt x="325" y="279"/>
                  </a:lnTo>
                  <a:lnTo>
                    <a:pt x="377" y="233"/>
                  </a:lnTo>
                  <a:lnTo>
                    <a:pt x="428" y="187"/>
                  </a:lnTo>
                  <a:lnTo>
                    <a:pt x="450" y="164"/>
                  </a:lnTo>
                  <a:lnTo>
                    <a:pt x="474" y="139"/>
                  </a:lnTo>
                  <a:lnTo>
                    <a:pt x="499" y="115"/>
                  </a:lnTo>
                  <a:lnTo>
                    <a:pt x="526" y="91"/>
                  </a:lnTo>
                  <a:lnTo>
                    <a:pt x="539" y="79"/>
                  </a:lnTo>
                  <a:lnTo>
                    <a:pt x="552" y="69"/>
                  </a:lnTo>
                  <a:lnTo>
                    <a:pt x="566" y="59"/>
                  </a:lnTo>
                  <a:lnTo>
                    <a:pt x="579" y="50"/>
                  </a:lnTo>
                  <a:lnTo>
                    <a:pt x="591" y="42"/>
                  </a:lnTo>
                  <a:lnTo>
                    <a:pt x="604" y="37"/>
                  </a:lnTo>
                  <a:lnTo>
                    <a:pt x="616" y="32"/>
                  </a:lnTo>
                  <a:lnTo>
                    <a:pt x="627" y="30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205">
              <a:extLst>
                <a:ext uri="{FF2B5EF4-FFF2-40B4-BE49-F238E27FC236}">
                  <a16:creationId xmlns:a16="http://schemas.microsoft.com/office/drawing/2014/main" id="{46B2F723-ED01-4363-8DDF-2CB64A808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" y="5106988"/>
              <a:ext cx="184150" cy="153987"/>
            </a:xfrm>
            <a:custGeom>
              <a:avLst/>
              <a:gdLst>
                <a:gd name="T0" fmla="*/ 2147483647 w 693"/>
                <a:gd name="T1" fmla="*/ 2147483647 h 586"/>
                <a:gd name="T2" fmla="*/ 2147483647 w 693"/>
                <a:gd name="T3" fmla="*/ 2147483647 h 586"/>
                <a:gd name="T4" fmla="*/ 2147483647 w 693"/>
                <a:gd name="T5" fmla="*/ 2147483647 h 586"/>
                <a:gd name="T6" fmla="*/ 2147483647 w 693"/>
                <a:gd name="T7" fmla="*/ 2147483647 h 586"/>
                <a:gd name="T8" fmla="*/ 2147483647 w 693"/>
                <a:gd name="T9" fmla="*/ 2147483647 h 586"/>
                <a:gd name="T10" fmla="*/ 2147483647 w 693"/>
                <a:gd name="T11" fmla="*/ 2147483647 h 586"/>
                <a:gd name="T12" fmla="*/ 2147483647 w 693"/>
                <a:gd name="T13" fmla="*/ 2147483647 h 586"/>
                <a:gd name="T14" fmla="*/ 2147483647 w 693"/>
                <a:gd name="T15" fmla="*/ 2147483647 h 586"/>
                <a:gd name="T16" fmla="*/ 2147483647 w 693"/>
                <a:gd name="T17" fmla="*/ 2147483647 h 586"/>
                <a:gd name="T18" fmla="*/ 2147483647 w 693"/>
                <a:gd name="T19" fmla="*/ 2147483647 h 586"/>
                <a:gd name="T20" fmla="*/ 2147483647 w 693"/>
                <a:gd name="T21" fmla="*/ 2147483647 h 586"/>
                <a:gd name="T22" fmla="*/ 2147483647 w 693"/>
                <a:gd name="T23" fmla="*/ 2147483647 h 586"/>
                <a:gd name="T24" fmla="*/ 2147483647 w 693"/>
                <a:gd name="T25" fmla="*/ 2147483647 h 586"/>
                <a:gd name="T26" fmla="*/ 2147483647 w 693"/>
                <a:gd name="T27" fmla="*/ 2147483647 h 586"/>
                <a:gd name="T28" fmla="*/ 2147483647 w 693"/>
                <a:gd name="T29" fmla="*/ 2147483647 h 586"/>
                <a:gd name="T30" fmla="*/ 2147483647 w 693"/>
                <a:gd name="T31" fmla="*/ 2147483647 h 586"/>
                <a:gd name="T32" fmla="*/ 2147483647 w 693"/>
                <a:gd name="T33" fmla="*/ 2147483647 h 586"/>
                <a:gd name="T34" fmla="*/ 2147483647 w 693"/>
                <a:gd name="T35" fmla="*/ 2147483647 h 586"/>
                <a:gd name="T36" fmla="*/ 2147483647 w 693"/>
                <a:gd name="T37" fmla="*/ 2147483647 h 586"/>
                <a:gd name="T38" fmla="*/ 2147483647 w 693"/>
                <a:gd name="T39" fmla="*/ 2147483647 h 586"/>
                <a:gd name="T40" fmla="*/ 2147483647 w 693"/>
                <a:gd name="T41" fmla="*/ 2147483647 h 586"/>
                <a:gd name="T42" fmla="*/ 2147483647 w 693"/>
                <a:gd name="T43" fmla="*/ 2147483647 h 586"/>
                <a:gd name="T44" fmla="*/ 2147483647 w 693"/>
                <a:gd name="T45" fmla="*/ 2147483647 h 586"/>
                <a:gd name="T46" fmla="*/ 2147483647 w 693"/>
                <a:gd name="T47" fmla="*/ 2147483647 h 586"/>
                <a:gd name="T48" fmla="*/ 2147483647 w 693"/>
                <a:gd name="T49" fmla="*/ 2147483647 h 586"/>
                <a:gd name="T50" fmla="*/ 2147483647 w 693"/>
                <a:gd name="T51" fmla="*/ 2147483647 h 586"/>
                <a:gd name="T52" fmla="*/ 2147483647 w 693"/>
                <a:gd name="T53" fmla="*/ 2147483647 h 586"/>
                <a:gd name="T54" fmla="*/ 2147483647 w 693"/>
                <a:gd name="T55" fmla="*/ 2147483647 h 586"/>
                <a:gd name="T56" fmla="*/ 2147483647 w 693"/>
                <a:gd name="T57" fmla="*/ 2147483647 h 586"/>
                <a:gd name="T58" fmla="*/ 2147483647 w 693"/>
                <a:gd name="T59" fmla="*/ 2147483647 h 586"/>
                <a:gd name="T60" fmla="*/ 2147483647 w 693"/>
                <a:gd name="T61" fmla="*/ 2147483647 h 586"/>
                <a:gd name="T62" fmla="*/ 2147483647 w 693"/>
                <a:gd name="T63" fmla="*/ 2147483647 h 586"/>
                <a:gd name="T64" fmla="*/ 2147483647 w 693"/>
                <a:gd name="T65" fmla="*/ 2147483647 h 586"/>
                <a:gd name="T66" fmla="*/ 2147483647 w 693"/>
                <a:gd name="T67" fmla="*/ 2147483647 h 586"/>
                <a:gd name="T68" fmla="*/ 2147483647 w 693"/>
                <a:gd name="T69" fmla="*/ 2147483647 h 586"/>
                <a:gd name="T70" fmla="*/ 2147483647 w 693"/>
                <a:gd name="T71" fmla="*/ 2147483647 h 586"/>
                <a:gd name="T72" fmla="*/ 2147483647 w 693"/>
                <a:gd name="T73" fmla="*/ 2147483647 h 586"/>
                <a:gd name="T74" fmla="*/ 2147483647 w 693"/>
                <a:gd name="T75" fmla="*/ 2147483647 h 586"/>
                <a:gd name="T76" fmla="*/ 2147483647 w 693"/>
                <a:gd name="T77" fmla="*/ 2147483647 h 586"/>
                <a:gd name="T78" fmla="*/ 2147483647 w 693"/>
                <a:gd name="T79" fmla="*/ 2147483647 h 586"/>
                <a:gd name="T80" fmla="*/ 2147483647 w 693"/>
                <a:gd name="T81" fmla="*/ 2147483647 h 586"/>
                <a:gd name="T82" fmla="*/ 2147483647 w 693"/>
                <a:gd name="T83" fmla="*/ 2147483647 h 586"/>
                <a:gd name="T84" fmla="*/ 2147483647 w 693"/>
                <a:gd name="T85" fmla="*/ 2147483647 h 586"/>
                <a:gd name="T86" fmla="*/ 2147483647 w 693"/>
                <a:gd name="T87" fmla="*/ 2147483647 h 586"/>
                <a:gd name="T88" fmla="*/ 2147483647 w 693"/>
                <a:gd name="T89" fmla="*/ 2147483647 h 586"/>
                <a:gd name="T90" fmla="*/ 2147483647 w 693"/>
                <a:gd name="T91" fmla="*/ 2147483647 h 586"/>
                <a:gd name="T92" fmla="*/ 2147483647 w 693"/>
                <a:gd name="T93" fmla="*/ 2147483647 h 586"/>
                <a:gd name="T94" fmla="*/ 2147483647 w 693"/>
                <a:gd name="T95" fmla="*/ 2147483647 h 586"/>
                <a:gd name="T96" fmla="*/ 2147483647 w 693"/>
                <a:gd name="T97" fmla="*/ 2147483647 h 586"/>
                <a:gd name="T98" fmla="*/ 2147483647 w 693"/>
                <a:gd name="T99" fmla="*/ 2147483647 h 586"/>
                <a:gd name="T100" fmla="*/ 2147483647 w 693"/>
                <a:gd name="T101" fmla="*/ 2147483647 h 586"/>
                <a:gd name="T102" fmla="*/ 2147483647 w 693"/>
                <a:gd name="T103" fmla="*/ 2147483647 h 586"/>
                <a:gd name="T104" fmla="*/ 2147483647 w 693"/>
                <a:gd name="T105" fmla="*/ 2147483647 h 586"/>
                <a:gd name="T106" fmla="*/ 2147483647 w 693"/>
                <a:gd name="T107" fmla="*/ 2147483647 h 586"/>
                <a:gd name="T108" fmla="*/ 2147483647 w 693"/>
                <a:gd name="T109" fmla="*/ 2147483647 h 586"/>
                <a:gd name="T110" fmla="*/ 2147483647 w 693"/>
                <a:gd name="T111" fmla="*/ 2147483647 h 586"/>
                <a:gd name="T112" fmla="*/ 2147483647 w 693"/>
                <a:gd name="T113" fmla="*/ 2147483647 h 586"/>
                <a:gd name="T114" fmla="*/ 2147483647 w 693"/>
                <a:gd name="T115" fmla="*/ 2147483647 h 586"/>
                <a:gd name="T116" fmla="*/ 2147483647 w 693"/>
                <a:gd name="T117" fmla="*/ 2147483647 h 586"/>
                <a:gd name="T118" fmla="*/ 2147483647 w 693"/>
                <a:gd name="T119" fmla="*/ 2147483647 h 5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93" h="586">
                  <a:moveTo>
                    <a:pt x="177" y="388"/>
                  </a:moveTo>
                  <a:lnTo>
                    <a:pt x="166" y="401"/>
                  </a:lnTo>
                  <a:lnTo>
                    <a:pt x="170" y="397"/>
                  </a:lnTo>
                  <a:lnTo>
                    <a:pt x="183" y="380"/>
                  </a:lnTo>
                  <a:lnTo>
                    <a:pt x="202" y="354"/>
                  </a:lnTo>
                  <a:lnTo>
                    <a:pt x="225" y="324"/>
                  </a:lnTo>
                  <a:lnTo>
                    <a:pt x="246" y="295"/>
                  </a:lnTo>
                  <a:lnTo>
                    <a:pt x="263" y="272"/>
                  </a:lnTo>
                  <a:lnTo>
                    <a:pt x="272" y="259"/>
                  </a:lnTo>
                  <a:lnTo>
                    <a:pt x="290" y="236"/>
                  </a:lnTo>
                  <a:lnTo>
                    <a:pt x="306" y="210"/>
                  </a:lnTo>
                  <a:lnTo>
                    <a:pt x="323" y="185"/>
                  </a:lnTo>
                  <a:lnTo>
                    <a:pt x="341" y="160"/>
                  </a:lnTo>
                  <a:lnTo>
                    <a:pt x="358" y="135"/>
                  </a:lnTo>
                  <a:lnTo>
                    <a:pt x="378" y="111"/>
                  </a:lnTo>
                  <a:lnTo>
                    <a:pt x="388" y="100"/>
                  </a:lnTo>
                  <a:lnTo>
                    <a:pt x="399" y="90"/>
                  </a:lnTo>
                  <a:lnTo>
                    <a:pt x="410" y="80"/>
                  </a:lnTo>
                  <a:lnTo>
                    <a:pt x="421" y="70"/>
                  </a:lnTo>
                  <a:lnTo>
                    <a:pt x="440" y="57"/>
                  </a:lnTo>
                  <a:lnTo>
                    <a:pt x="458" y="46"/>
                  </a:lnTo>
                  <a:lnTo>
                    <a:pt x="474" y="37"/>
                  </a:lnTo>
                  <a:lnTo>
                    <a:pt x="489" y="29"/>
                  </a:lnTo>
                  <a:lnTo>
                    <a:pt x="503" y="25"/>
                  </a:lnTo>
                  <a:lnTo>
                    <a:pt x="516" y="21"/>
                  </a:lnTo>
                  <a:lnTo>
                    <a:pt x="530" y="19"/>
                  </a:lnTo>
                  <a:lnTo>
                    <a:pt x="544" y="17"/>
                  </a:lnTo>
                  <a:lnTo>
                    <a:pt x="572" y="16"/>
                  </a:lnTo>
                  <a:lnTo>
                    <a:pt x="606" y="14"/>
                  </a:lnTo>
                  <a:lnTo>
                    <a:pt x="624" y="12"/>
                  </a:lnTo>
                  <a:lnTo>
                    <a:pt x="645" y="9"/>
                  </a:lnTo>
                  <a:lnTo>
                    <a:pt x="667" y="5"/>
                  </a:lnTo>
                  <a:lnTo>
                    <a:pt x="693" y="0"/>
                  </a:lnTo>
                  <a:lnTo>
                    <a:pt x="674" y="20"/>
                  </a:lnTo>
                  <a:lnTo>
                    <a:pt x="655" y="40"/>
                  </a:lnTo>
                  <a:lnTo>
                    <a:pt x="636" y="60"/>
                  </a:lnTo>
                  <a:lnTo>
                    <a:pt x="617" y="79"/>
                  </a:lnTo>
                  <a:lnTo>
                    <a:pt x="597" y="99"/>
                  </a:lnTo>
                  <a:lnTo>
                    <a:pt x="576" y="116"/>
                  </a:lnTo>
                  <a:lnTo>
                    <a:pt x="555" y="135"/>
                  </a:lnTo>
                  <a:lnTo>
                    <a:pt x="533" y="152"/>
                  </a:lnTo>
                  <a:lnTo>
                    <a:pt x="544" y="154"/>
                  </a:lnTo>
                  <a:lnTo>
                    <a:pt x="557" y="158"/>
                  </a:lnTo>
                  <a:lnTo>
                    <a:pt x="570" y="164"/>
                  </a:lnTo>
                  <a:lnTo>
                    <a:pt x="585" y="169"/>
                  </a:lnTo>
                  <a:lnTo>
                    <a:pt x="599" y="176"/>
                  </a:lnTo>
                  <a:lnTo>
                    <a:pt x="613" y="182"/>
                  </a:lnTo>
                  <a:lnTo>
                    <a:pt x="627" y="185"/>
                  </a:lnTo>
                  <a:lnTo>
                    <a:pt x="639" y="187"/>
                  </a:lnTo>
                  <a:lnTo>
                    <a:pt x="625" y="194"/>
                  </a:lnTo>
                  <a:lnTo>
                    <a:pt x="614" y="200"/>
                  </a:lnTo>
                  <a:lnTo>
                    <a:pt x="603" y="207"/>
                  </a:lnTo>
                  <a:lnTo>
                    <a:pt x="593" y="215"/>
                  </a:lnTo>
                  <a:lnTo>
                    <a:pt x="574" y="232"/>
                  </a:lnTo>
                  <a:lnTo>
                    <a:pt x="556" y="250"/>
                  </a:lnTo>
                  <a:lnTo>
                    <a:pt x="539" y="268"/>
                  </a:lnTo>
                  <a:lnTo>
                    <a:pt x="522" y="285"/>
                  </a:lnTo>
                  <a:lnTo>
                    <a:pt x="513" y="294"/>
                  </a:lnTo>
                  <a:lnTo>
                    <a:pt x="503" y="302"/>
                  </a:lnTo>
                  <a:lnTo>
                    <a:pt x="493" y="309"/>
                  </a:lnTo>
                  <a:lnTo>
                    <a:pt x="483" y="315"/>
                  </a:lnTo>
                  <a:lnTo>
                    <a:pt x="473" y="321"/>
                  </a:lnTo>
                  <a:lnTo>
                    <a:pt x="463" y="325"/>
                  </a:lnTo>
                  <a:lnTo>
                    <a:pt x="452" y="330"/>
                  </a:lnTo>
                  <a:lnTo>
                    <a:pt x="440" y="333"/>
                  </a:lnTo>
                  <a:lnTo>
                    <a:pt x="417" y="340"/>
                  </a:lnTo>
                  <a:lnTo>
                    <a:pt x="393" y="346"/>
                  </a:lnTo>
                  <a:lnTo>
                    <a:pt x="367" y="352"/>
                  </a:lnTo>
                  <a:lnTo>
                    <a:pt x="343" y="359"/>
                  </a:lnTo>
                  <a:lnTo>
                    <a:pt x="320" y="367"/>
                  </a:lnTo>
                  <a:lnTo>
                    <a:pt x="298" y="377"/>
                  </a:lnTo>
                  <a:lnTo>
                    <a:pt x="321" y="383"/>
                  </a:lnTo>
                  <a:lnTo>
                    <a:pt x="344" y="387"/>
                  </a:lnTo>
                  <a:lnTo>
                    <a:pt x="369" y="393"/>
                  </a:lnTo>
                  <a:lnTo>
                    <a:pt x="394" y="397"/>
                  </a:lnTo>
                  <a:lnTo>
                    <a:pt x="419" y="402"/>
                  </a:lnTo>
                  <a:lnTo>
                    <a:pt x="444" y="408"/>
                  </a:lnTo>
                  <a:lnTo>
                    <a:pt x="469" y="414"/>
                  </a:lnTo>
                  <a:lnTo>
                    <a:pt x="493" y="420"/>
                  </a:lnTo>
                  <a:lnTo>
                    <a:pt x="471" y="431"/>
                  </a:lnTo>
                  <a:lnTo>
                    <a:pt x="450" y="444"/>
                  </a:lnTo>
                  <a:lnTo>
                    <a:pt x="440" y="451"/>
                  </a:lnTo>
                  <a:lnTo>
                    <a:pt x="430" y="459"/>
                  </a:lnTo>
                  <a:lnTo>
                    <a:pt x="420" y="467"/>
                  </a:lnTo>
                  <a:lnTo>
                    <a:pt x="411" y="475"/>
                  </a:lnTo>
                  <a:lnTo>
                    <a:pt x="404" y="484"/>
                  </a:lnTo>
                  <a:lnTo>
                    <a:pt x="396" y="494"/>
                  </a:lnTo>
                  <a:lnTo>
                    <a:pt x="388" y="504"/>
                  </a:lnTo>
                  <a:lnTo>
                    <a:pt x="381" y="514"/>
                  </a:lnTo>
                  <a:lnTo>
                    <a:pt x="376" y="525"/>
                  </a:lnTo>
                  <a:lnTo>
                    <a:pt x="372" y="537"/>
                  </a:lnTo>
                  <a:lnTo>
                    <a:pt x="367" y="548"/>
                  </a:lnTo>
                  <a:lnTo>
                    <a:pt x="364" y="562"/>
                  </a:lnTo>
                  <a:lnTo>
                    <a:pt x="316" y="557"/>
                  </a:lnTo>
                  <a:lnTo>
                    <a:pt x="270" y="554"/>
                  </a:lnTo>
                  <a:lnTo>
                    <a:pt x="224" y="550"/>
                  </a:lnTo>
                  <a:lnTo>
                    <a:pt x="177" y="549"/>
                  </a:lnTo>
                  <a:lnTo>
                    <a:pt x="155" y="550"/>
                  </a:lnTo>
                  <a:lnTo>
                    <a:pt x="132" y="552"/>
                  </a:lnTo>
                  <a:lnTo>
                    <a:pt x="110" y="554"/>
                  </a:lnTo>
                  <a:lnTo>
                    <a:pt x="87" y="557"/>
                  </a:lnTo>
                  <a:lnTo>
                    <a:pt x="65" y="563"/>
                  </a:lnTo>
                  <a:lnTo>
                    <a:pt x="43" y="568"/>
                  </a:lnTo>
                  <a:lnTo>
                    <a:pt x="22" y="576"/>
                  </a:lnTo>
                  <a:lnTo>
                    <a:pt x="0" y="586"/>
                  </a:lnTo>
                  <a:lnTo>
                    <a:pt x="15" y="573"/>
                  </a:lnTo>
                  <a:lnTo>
                    <a:pt x="30" y="559"/>
                  </a:lnTo>
                  <a:lnTo>
                    <a:pt x="45" y="545"/>
                  </a:lnTo>
                  <a:lnTo>
                    <a:pt x="59" y="529"/>
                  </a:lnTo>
                  <a:lnTo>
                    <a:pt x="89" y="499"/>
                  </a:lnTo>
                  <a:lnTo>
                    <a:pt x="118" y="467"/>
                  </a:lnTo>
                  <a:lnTo>
                    <a:pt x="133" y="451"/>
                  </a:lnTo>
                  <a:lnTo>
                    <a:pt x="149" y="437"/>
                  </a:lnTo>
                  <a:lnTo>
                    <a:pt x="164" y="423"/>
                  </a:lnTo>
                  <a:lnTo>
                    <a:pt x="179" y="410"/>
                  </a:lnTo>
                  <a:lnTo>
                    <a:pt x="196" y="399"/>
                  </a:lnTo>
                  <a:lnTo>
                    <a:pt x="214" y="388"/>
                  </a:lnTo>
                  <a:lnTo>
                    <a:pt x="231" y="380"/>
                  </a:lnTo>
                  <a:lnTo>
                    <a:pt x="250" y="373"/>
                  </a:lnTo>
                  <a:lnTo>
                    <a:pt x="177" y="388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206">
              <a:extLst>
                <a:ext uri="{FF2B5EF4-FFF2-40B4-BE49-F238E27FC236}">
                  <a16:creationId xmlns:a16="http://schemas.microsoft.com/office/drawing/2014/main" id="{085D51A6-1F46-454D-8FF9-A986064DD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" y="4826000"/>
              <a:ext cx="231775" cy="211137"/>
            </a:xfrm>
            <a:custGeom>
              <a:avLst/>
              <a:gdLst>
                <a:gd name="T0" fmla="*/ 2147483647 w 873"/>
                <a:gd name="T1" fmla="*/ 2147483647 h 797"/>
                <a:gd name="T2" fmla="*/ 2147483647 w 873"/>
                <a:gd name="T3" fmla="*/ 2147483647 h 797"/>
                <a:gd name="T4" fmla="*/ 2147483647 w 873"/>
                <a:gd name="T5" fmla="*/ 2147483647 h 797"/>
                <a:gd name="T6" fmla="*/ 2147483647 w 873"/>
                <a:gd name="T7" fmla="*/ 2147483647 h 797"/>
                <a:gd name="T8" fmla="*/ 2147483647 w 873"/>
                <a:gd name="T9" fmla="*/ 2147483647 h 797"/>
                <a:gd name="T10" fmla="*/ 2147483647 w 873"/>
                <a:gd name="T11" fmla="*/ 2147483647 h 797"/>
                <a:gd name="T12" fmla="*/ 2147483647 w 873"/>
                <a:gd name="T13" fmla="*/ 2147483647 h 797"/>
                <a:gd name="T14" fmla="*/ 2147483647 w 873"/>
                <a:gd name="T15" fmla="*/ 2147483647 h 797"/>
                <a:gd name="T16" fmla="*/ 2147483647 w 873"/>
                <a:gd name="T17" fmla="*/ 2147483647 h 797"/>
                <a:gd name="T18" fmla="*/ 2147483647 w 873"/>
                <a:gd name="T19" fmla="*/ 2147483647 h 797"/>
                <a:gd name="T20" fmla="*/ 2147483647 w 873"/>
                <a:gd name="T21" fmla="*/ 2147483647 h 797"/>
                <a:gd name="T22" fmla="*/ 2147483647 w 873"/>
                <a:gd name="T23" fmla="*/ 2147483647 h 797"/>
                <a:gd name="T24" fmla="*/ 2147483647 w 873"/>
                <a:gd name="T25" fmla="*/ 2147483647 h 797"/>
                <a:gd name="T26" fmla="*/ 2147483647 w 873"/>
                <a:gd name="T27" fmla="*/ 2147483647 h 797"/>
                <a:gd name="T28" fmla="*/ 2147483647 w 873"/>
                <a:gd name="T29" fmla="*/ 2147483647 h 797"/>
                <a:gd name="T30" fmla="*/ 2147483647 w 873"/>
                <a:gd name="T31" fmla="*/ 2147483647 h 797"/>
                <a:gd name="T32" fmla="*/ 2147483647 w 873"/>
                <a:gd name="T33" fmla="*/ 2147483647 h 797"/>
                <a:gd name="T34" fmla="*/ 2147483647 w 873"/>
                <a:gd name="T35" fmla="*/ 2147483647 h 797"/>
                <a:gd name="T36" fmla="*/ 2147483647 w 873"/>
                <a:gd name="T37" fmla="*/ 2147483647 h 797"/>
                <a:gd name="T38" fmla="*/ 2147483647 w 873"/>
                <a:gd name="T39" fmla="*/ 2147483647 h 797"/>
                <a:gd name="T40" fmla="*/ 2147483647 w 873"/>
                <a:gd name="T41" fmla="*/ 2147483647 h 797"/>
                <a:gd name="T42" fmla="*/ 2147483647 w 873"/>
                <a:gd name="T43" fmla="*/ 2147483647 h 797"/>
                <a:gd name="T44" fmla="*/ 2147483647 w 873"/>
                <a:gd name="T45" fmla="*/ 2147483647 h 797"/>
                <a:gd name="T46" fmla="*/ 2147483647 w 873"/>
                <a:gd name="T47" fmla="*/ 2147483647 h 797"/>
                <a:gd name="T48" fmla="*/ 2147483647 w 873"/>
                <a:gd name="T49" fmla="*/ 2147483647 h 797"/>
                <a:gd name="T50" fmla="*/ 2147483647 w 873"/>
                <a:gd name="T51" fmla="*/ 2147483647 h 797"/>
                <a:gd name="T52" fmla="*/ 2147483647 w 873"/>
                <a:gd name="T53" fmla="*/ 2147483647 h 797"/>
                <a:gd name="T54" fmla="*/ 2147483647 w 873"/>
                <a:gd name="T55" fmla="*/ 2147483647 h 797"/>
                <a:gd name="T56" fmla="*/ 2147483647 w 873"/>
                <a:gd name="T57" fmla="*/ 2147483647 h 797"/>
                <a:gd name="T58" fmla="*/ 2147483647 w 873"/>
                <a:gd name="T59" fmla="*/ 2147483647 h 797"/>
                <a:gd name="T60" fmla="*/ 2147483647 w 873"/>
                <a:gd name="T61" fmla="*/ 2147483647 h 797"/>
                <a:gd name="T62" fmla="*/ 2147483647 w 873"/>
                <a:gd name="T63" fmla="*/ 2147483647 h 797"/>
                <a:gd name="T64" fmla="*/ 2147483647 w 873"/>
                <a:gd name="T65" fmla="*/ 2147483647 h 797"/>
                <a:gd name="T66" fmla="*/ 2147483647 w 873"/>
                <a:gd name="T67" fmla="*/ 2147483647 h 797"/>
                <a:gd name="T68" fmla="*/ 2147483647 w 873"/>
                <a:gd name="T69" fmla="*/ 2147483647 h 797"/>
                <a:gd name="T70" fmla="*/ 2147483647 w 873"/>
                <a:gd name="T71" fmla="*/ 2147483647 h 797"/>
                <a:gd name="T72" fmla="*/ 2147483647 w 873"/>
                <a:gd name="T73" fmla="*/ 2147483647 h 797"/>
                <a:gd name="T74" fmla="*/ 2147483647 w 873"/>
                <a:gd name="T75" fmla="*/ 2147483647 h 797"/>
                <a:gd name="T76" fmla="*/ 2147483647 w 873"/>
                <a:gd name="T77" fmla="*/ 2147483647 h 797"/>
                <a:gd name="T78" fmla="*/ 2147483647 w 873"/>
                <a:gd name="T79" fmla="*/ 2147483647 h 797"/>
                <a:gd name="T80" fmla="*/ 2147483647 w 873"/>
                <a:gd name="T81" fmla="*/ 2147483647 h 797"/>
                <a:gd name="T82" fmla="*/ 2147483647 w 873"/>
                <a:gd name="T83" fmla="*/ 2147483647 h 797"/>
                <a:gd name="T84" fmla="*/ 2147483647 w 873"/>
                <a:gd name="T85" fmla="*/ 2147483647 h 797"/>
                <a:gd name="T86" fmla="*/ 2147483647 w 873"/>
                <a:gd name="T87" fmla="*/ 2147483647 h 797"/>
                <a:gd name="T88" fmla="*/ 2147483647 w 873"/>
                <a:gd name="T89" fmla="*/ 2147483647 h 797"/>
                <a:gd name="T90" fmla="*/ 2147483647 w 873"/>
                <a:gd name="T91" fmla="*/ 2147483647 h 797"/>
                <a:gd name="T92" fmla="*/ 2147483647 w 873"/>
                <a:gd name="T93" fmla="*/ 2147483647 h 797"/>
                <a:gd name="T94" fmla="*/ 2147483647 w 873"/>
                <a:gd name="T95" fmla="*/ 2147483647 h 797"/>
                <a:gd name="T96" fmla="*/ 2147483647 w 873"/>
                <a:gd name="T97" fmla="*/ 2147483647 h 797"/>
                <a:gd name="T98" fmla="*/ 2147483647 w 873"/>
                <a:gd name="T99" fmla="*/ 2147483647 h 797"/>
                <a:gd name="T100" fmla="*/ 2147483647 w 873"/>
                <a:gd name="T101" fmla="*/ 2147483647 h 7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73" h="797">
                  <a:moveTo>
                    <a:pt x="169" y="500"/>
                  </a:moveTo>
                  <a:lnTo>
                    <a:pt x="164" y="503"/>
                  </a:lnTo>
                  <a:lnTo>
                    <a:pt x="160" y="505"/>
                  </a:lnTo>
                  <a:lnTo>
                    <a:pt x="156" y="509"/>
                  </a:lnTo>
                  <a:lnTo>
                    <a:pt x="151" y="510"/>
                  </a:lnTo>
                  <a:lnTo>
                    <a:pt x="147" y="512"/>
                  </a:lnTo>
                  <a:lnTo>
                    <a:pt x="141" y="513"/>
                  </a:lnTo>
                  <a:lnTo>
                    <a:pt x="137" y="513"/>
                  </a:lnTo>
                  <a:lnTo>
                    <a:pt x="131" y="513"/>
                  </a:lnTo>
                  <a:lnTo>
                    <a:pt x="149" y="499"/>
                  </a:lnTo>
                  <a:lnTo>
                    <a:pt x="167" y="482"/>
                  </a:lnTo>
                  <a:lnTo>
                    <a:pt x="184" y="465"/>
                  </a:lnTo>
                  <a:lnTo>
                    <a:pt x="201" y="449"/>
                  </a:lnTo>
                  <a:lnTo>
                    <a:pt x="235" y="412"/>
                  </a:lnTo>
                  <a:lnTo>
                    <a:pt x="268" y="375"/>
                  </a:lnTo>
                  <a:lnTo>
                    <a:pt x="334" y="295"/>
                  </a:lnTo>
                  <a:lnTo>
                    <a:pt x="403" y="217"/>
                  </a:lnTo>
                  <a:lnTo>
                    <a:pt x="438" y="179"/>
                  </a:lnTo>
                  <a:lnTo>
                    <a:pt x="475" y="143"/>
                  </a:lnTo>
                  <a:lnTo>
                    <a:pt x="493" y="125"/>
                  </a:lnTo>
                  <a:lnTo>
                    <a:pt x="512" y="110"/>
                  </a:lnTo>
                  <a:lnTo>
                    <a:pt x="531" y="93"/>
                  </a:lnTo>
                  <a:lnTo>
                    <a:pt x="551" y="79"/>
                  </a:lnTo>
                  <a:lnTo>
                    <a:pt x="571" y="65"/>
                  </a:lnTo>
                  <a:lnTo>
                    <a:pt x="592" y="52"/>
                  </a:lnTo>
                  <a:lnTo>
                    <a:pt x="613" y="40"/>
                  </a:lnTo>
                  <a:lnTo>
                    <a:pt x="633" y="29"/>
                  </a:lnTo>
                  <a:lnTo>
                    <a:pt x="656" y="20"/>
                  </a:lnTo>
                  <a:lnTo>
                    <a:pt x="678" y="13"/>
                  </a:lnTo>
                  <a:lnTo>
                    <a:pt x="701" y="5"/>
                  </a:lnTo>
                  <a:lnTo>
                    <a:pt x="725" y="0"/>
                  </a:lnTo>
                  <a:lnTo>
                    <a:pt x="701" y="52"/>
                  </a:lnTo>
                  <a:lnTo>
                    <a:pt x="671" y="111"/>
                  </a:lnTo>
                  <a:lnTo>
                    <a:pt x="639" y="174"/>
                  </a:lnTo>
                  <a:lnTo>
                    <a:pt x="608" y="240"/>
                  </a:lnTo>
                  <a:lnTo>
                    <a:pt x="595" y="273"/>
                  </a:lnTo>
                  <a:lnTo>
                    <a:pt x="583" y="306"/>
                  </a:lnTo>
                  <a:lnTo>
                    <a:pt x="573" y="338"/>
                  </a:lnTo>
                  <a:lnTo>
                    <a:pt x="565" y="370"/>
                  </a:lnTo>
                  <a:lnTo>
                    <a:pt x="563" y="387"/>
                  </a:lnTo>
                  <a:lnTo>
                    <a:pt x="561" y="402"/>
                  </a:lnTo>
                  <a:lnTo>
                    <a:pt x="560" y="417"/>
                  </a:lnTo>
                  <a:lnTo>
                    <a:pt x="560" y="432"/>
                  </a:lnTo>
                  <a:lnTo>
                    <a:pt x="561" y="447"/>
                  </a:lnTo>
                  <a:lnTo>
                    <a:pt x="562" y="461"/>
                  </a:lnTo>
                  <a:lnTo>
                    <a:pt x="565" y="475"/>
                  </a:lnTo>
                  <a:lnTo>
                    <a:pt x="568" y="489"/>
                  </a:lnTo>
                  <a:lnTo>
                    <a:pt x="615" y="457"/>
                  </a:lnTo>
                  <a:lnTo>
                    <a:pt x="664" y="419"/>
                  </a:lnTo>
                  <a:lnTo>
                    <a:pt x="690" y="398"/>
                  </a:lnTo>
                  <a:lnTo>
                    <a:pt x="714" y="377"/>
                  </a:lnTo>
                  <a:lnTo>
                    <a:pt x="739" y="354"/>
                  </a:lnTo>
                  <a:lnTo>
                    <a:pt x="763" y="330"/>
                  </a:lnTo>
                  <a:lnTo>
                    <a:pt x="786" y="305"/>
                  </a:lnTo>
                  <a:lnTo>
                    <a:pt x="806" y="280"/>
                  </a:lnTo>
                  <a:lnTo>
                    <a:pt x="824" y="253"/>
                  </a:lnTo>
                  <a:lnTo>
                    <a:pt x="841" y="227"/>
                  </a:lnTo>
                  <a:lnTo>
                    <a:pt x="848" y="214"/>
                  </a:lnTo>
                  <a:lnTo>
                    <a:pt x="854" y="199"/>
                  </a:lnTo>
                  <a:lnTo>
                    <a:pt x="860" y="186"/>
                  </a:lnTo>
                  <a:lnTo>
                    <a:pt x="864" y="172"/>
                  </a:lnTo>
                  <a:lnTo>
                    <a:pt x="868" y="158"/>
                  </a:lnTo>
                  <a:lnTo>
                    <a:pt x="871" y="144"/>
                  </a:lnTo>
                  <a:lnTo>
                    <a:pt x="872" y="130"/>
                  </a:lnTo>
                  <a:lnTo>
                    <a:pt x="873" y="115"/>
                  </a:lnTo>
                  <a:lnTo>
                    <a:pt x="815" y="150"/>
                  </a:lnTo>
                  <a:lnTo>
                    <a:pt x="757" y="186"/>
                  </a:lnTo>
                  <a:lnTo>
                    <a:pt x="699" y="222"/>
                  </a:lnTo>
                  <a:lnTo>
                    <a:pt x="641" y="261"/>
                  </a:lnTo>
                  <a:lnTo>
                    <a:pt x="584" y="302"/>
                  </a:lnTo>
                  <a:lnTo>
                    <a:pt x="526" y="343"/>
                  </a:lnTo>
                  <a:lnTo>
                    <a:pt x="470" y="385"/>
                  </a:lnTo>
                  <a:lnTo>
                    <a:pt x="414" y="428"/>
                  </a:lnTo>
                  <a:lnTo>
                    <a:pt x="359" y="472"/>
                  </a:lnTo>
                  <a:lnTo>
                    <a:pt x="305" y="517"/>
                  </a:lnTo>
                  <a:lnTo>
                    <a:pt x="250" y="563"/>
                  </a:lnTo>
                  <a:lnTo>
                    <a:pt x="197" y="609"/>
                  </a:lnTo>
                  <a:lnTo>
                    <a:pt x="147" y="655"/>
                  </a:lnTo>
                  <a:lnTo>
                    <a:pt x="96" y="702"/>
                  </a:lnTo>
                  <a:lnTo>
                    <a:pt x="47" y="749"/>
                  </a:lnTo>
                  <a:lnTo>
                    <a:pt x="0" y="797"/>
                  </a:lnTo>
                  <a:lnTo>
                    <a:pt x="21" y="747"/>
                  </a:lnTo>
                  <a:lnTo>
                    <a:pt x="41" y="695"/>
                  </a:lnTo>
                  <a:lnTo>
                    <a:pt x="51" y="670"/>
                  </a:lnTo>
                  <a:lnTo>
                    <a:pt x="62" y="643"/>
                  </a:lnTo>
                  <a:lnTo>
                    <a:pt x="72" y="619"/>
                  </a:lnTo>
                  <a:lnTo>
                    <a:pt x="84" y="594"/>
                  </a:lnTo>
                  <a:lnTo>
                    <a:pt x="97" y="570"/>
                  </a:lnTo>
                  <a:lnTo>
                    <a:pt x="111" y="548"/>
                  </a:lnTo>
                  <a:lnTo>
                    <a:pt x="119" y="537"/>
                  </a:lnTo>
                  <a:lnTo>
                    <a:pt x="127" y="527"/>
                  </a:lnTo>
                  <a:lnTo>
                    <a:pt x="136" y="517"/>
                  </a:lnTo>
                  <a:lnTo>
                    <a:pt x="145" y="509"/>
                  </a:lnTo>
                  <a:lnTo>
                    <a:pt x="154" y="500"/>
                  </a:lnTo>
                  <a:lnTo>
                    <a:pt x="165" y="491"/>
                  </a:lnTo>
                  <a:lnTo>
                    <a:pt x="175" y="484"/>
                  </a:lnTo>
                  <a:lnTo>
                    <a:pt x="188" y="476"/>
                  </a:lnTo>
                  <a:lnTo>
                    <a:pt x="200" y="471"/>
                  </a:lnTo>
                  <a:lnTo>
                    <a:pt x="213" y="465"/>
                  </a:lnTo>
                  <a:lnTo>
                    <a:pt x="226" y="460"/>
                  </a:lnTo>
                  <a:lnTo>
                    <a:pt x="241" y="455"/>
                  </a:lnTo>
                  <a:lnTo>
                    <a:pt x="169" y="500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207">
              <a:extLst>
                <a:ext uri="{FF2B5EF4-FFF2-40B4-BE49-F238E27FC236}">
                  <a16:creationId xmlns:a16="http://schemas.microsoft.com/office/drawing/2014/main" id="{77E012D8-3F88-48B4-8EF7-4220FABC5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213" y="4700588"/>
              <a:ext cx="123825" cy="133350"/>
            </a:xfrm>
            <a:custGeom>
              <a:avLst/>
              <a:gdLst>
                <a:gd name="T0" fmla="*/ 2147483647 w 469"/>
                <a:gd name="T1" fmla="*/ 2147483647 h 504"/>
                <a:gd name="T2" fmla="*/ 2147483647 w 469"/>
                <a:gd name="T3" fmla="*/ 2147483647 h 504"/>
                <a:gd name="T4" fmla="*/ 2147483647 w 469"/>
                <a:gd name="T5" fmla="*/ 2147483647 h 504"/>
                <a:gd name="T6" fmla="*/ 2147483647 w 469"/>
                <a:gd name="T7" fmla="*/ 2147483647 h 504"/>
                <a:gd name="T8" fmla="*/ 2147483647 w 469"/>
                <a:gd name="T9" fmla="*/ 2147483647 h 504"/>
                <a:gd name="T10" fmla="*/ 2147483647 w 469"/>
                <a:gd name="T11" fmla="*/ 2147483647 h 504"/>
                <a:gd name="T12" fmla="*/ 2147483647 w 469"/>
                <a:gd name="T13" fmla="*/ 2147483647 h 504"/>
                <a:gd name="T14" fmla="*/ 2147483647 w 469"/>
                <a:gd name="T15" fmla="*/ 2147483647 h 504"/>
                <a:gd name="T16" fmla="*/ 2147483647 w 469"/>
                <a:gd name="T17" fmla="*/ 2147483647 h 504"/>
                <a:gd name="T18" fmla="*/ 2147483647 w 469"/>
                <a:gd name="T19" fmla="*/ 2147483647 h 504"/>
                <a:gd name="T20" fmla="*/ 2147483647 w 469"/>
                <a:gd name="T21" fmla="*/ 2147483647 h 504"/>
                <a:gd name="T22" fmla="*/ 2147483647 w 469"/>
                <a:gd name="T23" fmla="*/ 2147483647 h 504"/>
                <a:gd name="T24" fmla="*/ 2147483647 w 469"/>
                <a:gd name="T25" fmla="*/ 0 h 504"/>
                <a:gd name="T26" fmla="*/ 2147483647 w 469"/>
                <a:gd name="T27" fmla="*/ 2147483647 h 504"/>
                <a:gd name="T28" fmla="*/ 2147483647 w 469"/>
                <a:gd name="T29" fmla="*/ 2147483647 h 504"/>
                <a:gd name="T30" fmla="*/ 2147483647 w 469"/>
                <a:gd name="T31" fmla="*/ 2147483647 h 504"/>
                <a:gd name="T32" fmla="*/ 2147483647 w 469"/>
                <a:gd name="T33" fmla="*/ 2147483647 h 504"/>
                <a:gd name="T34" fmla="*/ 2147483647 w 469"/>
                <a:gd name="T35" fmla="*/ 2147483647 h 504"/>
                <a:gd name="T36" fmla="*/ 2147483647 w 469"/>
                <a:gd name="T37" fmla="*/ 2147483647 h 504"/>
                <a:gd name="T38" fmla="*/ 2147483647 w 469"/>
                <a:gd name="T39" fmla="*/ 2147483647 h 504"/>
                <a:gd name="T40" fmla="*/ 2147483647 w 469"/>
                <a:gd name="T41" fmla="*/ 2147483647 h 504"/>
                <a:gd name="T42" fmla="*/ 2147483647 w 469"/>
                <a:gd name="T43" fmla="*/ 2147483647 h 504"/>
                <a:gd name="T44" fmla="*/ 2147483647 w 469"/>
                <a:gd name="T45" fmla="*/ 2147483647 h 504"/>
                <a:gd name="T46" fmla="*/ 2147483647 w 469"/>
                <a:gd name="T47" fmla="*/ 2147483647 h 504"/>
                <a:gd name="T48" fmla="*/ 2147483647 w 469"/>
                <a:gd name="T49" fmla="*/ 2147483647 h 504"/>
                <a:gd name="T50" fmla="*/ 2147483647 w 469"/>
                <a:gd name="T51" fmla="*/ 2147483647 h 504"/>
                <a:gd name="T52" fmla="*/ 2147483647 w 469"/>
                <a:gd name="T53" fmla="*/ 2147483647 h 504"/>
                <a:gd name="T54" fmla="*/ 2147483647 w 469"/>
                <a:gd name="T55" fmla="*/ 2147483647 h 504"/>
                <a:gd name="T56" fmla="*/ 2147483647 w 469"/>
                <a:gd name="T57" fmla="*/ 2147483647 h 504"/>
                <a:gd name="T58" fmla="*/ 2147483647 w 469"/>
                <a:gd name="T59" fmla="*/ 2147483647 h 504"/>
                <a:gd name="T60" fmla="*/ 2147483647 w 469"/>
                <a:gd name="T61" fmla="*/ 2147483647 h 504"/>
                <a:gd name="T62" fmla="*/ 2147483647 w 469"/>
                <a:gd name="T63" fmla="*/ 2147483647 h 504"/>
                <a:gd name="T64" fmla="*/ 2147483647 w 469"/>
                <a:gd name="T65" fmla="*/ 2147483647 h 504"/>
                <a:gd name="T66" fmla="*/ 2147483647 w 469"/>
                <a:gd name="T67" fmla="*/ 2147483647 h 504"/>
                <a:gd name="T68" fmla="*/ 2147483647 w 469"/>
                <a:gd name="T69" fmla="*/ 2147483647 h 504"/>
                <a:gd name="T70" fmla="*/ 0 w 469"/>
                <a:gd name="T71" fmla="*/ 2147483647 h 504"/>
                <a:gd name="T72" fmla="*/ 0 w 469"/>
                <a:gd name="T73" fmla="*/ 2147483647 h 504"/>
                <a:gd name="T74" fmla="*/ 0 w 469"/>
                <a:gd name="T75" fmla="*/ 2147483647 h 504"/>
                <a:gd name="T76" fmla="*/ 2147483647 w 469"/>
                <a:gd name="T77" fmla="*/ 2147483647 h 504"/>
                <a:gd name="T78" fmla="*/ 2147483647 w 469"/>
                <a:gd name="T79" fmla="*/ 2147483647 h 504"/>
                <a:gd name="T80" fmla="*/ 2147483647 w 469"/>
                <a:gd name="T81" fmla="*/ 2147483647 h 504"/>
                <a:gd name="T82" fmla="*/ 2147483647 w 469"/>
                <a:gd name="T83" fmla="*/ 2147483647 h 504"/>
                <a:gd name="T84" fmla="*/ 2147483647 w 469"/>
                <a:gd name="T85" fmla="*/ 2147483647 h 504"/>
                <a:gd name="T86" fmla="*/ 2147483647 w 469"/>
                <a:gd name="T87" fmla="*/ 2147483647 h 504"/>
                <a:gd name="T88" fmla="*/ 2147483647 w 469"/>
                <a:gd name="T89" fmla="*/ 2147483647 h 504"/>
                <a:gd name="T90" fmla="*/ 2147483647 w 469"/>
                <a:gd name="T91" fmla="*/ 2147483647 h 504"/>
                <a:gd name="T92" fmla="*/ 2147483647 w 469"/>
                <a:gd name="T93" fmla="*/ 2147483647 h 504"/>
                <a:gd name="T94" fmla="*/ 2147483647 w 469"/>
                <a:gd name="T95" fmla="*/ 2147483647 h 504"/>
                <a:gd name="T96" fmla="*/ 2147483647 w 469"/>
                <a:gd name="T97" fmla="*/ 2147483647 h 504"/>
                <a:gd name="T98" fmla="*/ 2147483647 w 469"/>
                <a:gd name="T99" fmla="*/ 2147483647 h 5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69" h="504">
                  <a:moveTo>
                    <a:pt x="48" y="333"/>
                  </a:moveTo>
                  <a:lnTo>
                    <a:pt x="75" y="304"/>
                  </a:lnTo>
                  <a:lnTo>
                    <a:pt x="117" y="265"/>
                  </a:lnTo>
                  <a:lnTo>
                    <a:pt x="168" y="216"/>
                  </a:lnTo>
                  <a:lnTo>
                    <a:pt x="227" y="165"/>
                  </a:lnTo>
                  <a:lnTo>
                    <a:pt x="257" y="140"/>
                  </a:lnTo>
                  <a:lnTo>
                    <a:pt x="288" y="114"/>
                  </a:lnTo>
                  <a:lnTo>
                    <a:pt x="320" y="90"/>
                  </a:lnTo>
                  <a:lnTo>
                    <a:pt x="351" y="67"/>
                  </a:lnTo>
                  <a:lnTo>
                    <a:pt x="382" y="46"/>
                  </a:lnTo>
                  <a:lnTo>
                    <a:pt x="412" y="27"/>
                  </a:lnTo>
                  <a:lnTo>
                    <a:pt x="441" y="12"/>
                  </a:lnTo>
                  <a:lnTo>
                    <a:pt x="467" y="0"/>
                  </a:lnTo>
                  <a:lnTo>
                    <a:pt x="469" y="14"/>
                  </a:lnTo>
                  <a:lnTo>
                    <a:pt x="469" y="29"/>
                  </a:lnTo>
                  <a:lnTo>
                    <a:pt x="467" y="45"/>
                  </a:lnTo>
                  <a:lnTo>
                    <a:pt x="464" y="61"/>
                  </a:lnTo>
                  <a:lnTo>
                    <a:pt x="457" y="79"/>
                  </a:lnTo>
                  <a:lnTo>
                    <a:pt x="450" y="96"/>
                  </a:lnTo>
                  <a:lnTo>
                    <a:pt x="440" y="113"/>
                  </a:lnTo>
                  <a:lnTo>
                    <a:pt x="429" y="131"/>
                  </a:lnTo>
                  <a:lnTo>
                    <a:pt x="415" y="149"/>
                  </a:lnTo>
                  <a:lnTo>
                    <a:pt x="402" y="166"/>
                  </a:lnTo>
                  <a:lnTo>
                    <a:pt x="387" y="185"/>
                  </a:lnTo>
                  <a:lnTo>
                    <a:pt x="370" y="203"/>
                  </a:lnTo>
                  <a:lnTo>
                    <a:pt x="335" y="239"/>
                  </a:lnTo>
                  <a:lnTo>
                    <a:pt x="296" y="276"/>
                  </a:lnTo>
                  <a:lnTo>
                    <a:pt x="256" y="311"/>
                  </a:lnTo>
                  <a:lnTo>
                    <a:pt x="216" y="345"/>
                  </a:lnTo>
                  <a:lnTo>
                    <a:pt x="175" y="378"/>
                  </a:lnTo>
                  <a:lnTo>
                    <a:pt x="135" y="409"/>
                  </a:lnTo>
                  <a:lnTo>
                    <a:pt x="62" y="463"/>
                  </a:lnTo>
                  <a:lnTo>
                    <a:pt x="7" y="504"/>
                  </a:lnTo>
                  <a:lnTo>
                    <a:pt x="4" y="490"/>
                  </a:lnTo>
                  <a:lnTo>
                    <a:pt x="1" y="476"/>
                  </a:lnTo>
                  <a:lnTo>
                    <a:pt x="0" y="461"/>
                  </a:lnTo>
                  <a:lnTo>
                    <a:pt x="0" y="447"/>
                  </a:lnTo>
                  <a:lnTo>
                    <a:pt x="0" y="434"/>
                  </a:lnTo>
                  <a:lnTo>
                    <a:pt x="2" y="421"/>
                  </a:lnTo>
                  <a:lnTo>
                    <a:pt x="6" y="409"/>
                  </a:lnTo>
                  <a:lnTo>
                    <a:pt x="9" y="398"/>
                  </a:lnTo>
                  <a:lnTo>
                    <a:pt x="15" y="387"/>
                  </a:lnTo>
                  <a:lnTo>
                    <a:pt x="21" y="378"/>
                  </a:lnTo>
                  <a:lnTo>
                    <a:pt x="29" y="370"/>
                  </a:lnTo>
                  <a:lnTo>
                    <a:pt x="39" y="363"/>
                  </a:lnTo>
                  <a:lnTo>
                    <a:pt x="50" y="357"/>
                  </a:lnTo>
                  <a:lnTo>
                    <a:pt x="62" y="352"/>
                  </a:lnTo>
                  <a:lnTo>
                    <a:pt x="76" y="350"/>
                  </a:lnTo>
                  <a:lnTo>
                    <a:pt x="92" y="347"/>
                  </a:lnTo>
                  <a:lnTo>
                    <a:pt x="48" y="333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208">
              <a:extLst>
                <a:ext uri="{FF2B5EF4-FFF2-40B4-BE49-F238E27FC236}">
                  <a16:creationId xmlns:a16="http://schemas.microsoft.com/office/drawing/2014/main" id="{D4146610-248B-485C-8D78-2078FF16F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900" y="4505325"/>
              <a:ext cx="511175" cy="311150"/>
            </a:xfrm>
            <a:custGeom>
              <a:avLst/>
              <a:gdLst>
                <a:gd name="T0" fmla="*/ 2147483647 w 1930"/>
                <a:gd name="T1" fmla="*/ 2147483647 h 1173"/>
                <a:gd name="T2" fmla="*/ 2147483647 w 1930"/>
                <a:gd name="T3" fmla="*/ 2147483647 h 1173"/>
                <a:gd name="T4" fmla="*/ 2147483647 w 1930"/>
                <a:gd name="T5" fmla="*/ 2147483647 h 1173"/>
                <a:gd name="T6" fmla="*/ 2147483647 w 1930"/>
                <a:gd name="T7" fmla="*/ 2147483647 h 1173"/>
                <a:gd name="T8" fmla="*/ 2147483647 w 1930"/>
                <a:gd name="T9" fmla="*/ 2147483647 h 1173"/>
                <a:gd name="T10" fmla="*/ 2147483647 w 1930"/>
                <a:gd name="T11" fmla="*/ 2147483647 h 1173"/>
                <a:gd name="T12" fmla="*/ 2147483647 w 1930"/>
                <a:gd name="T13" fmla="*/ 2147483647 h 1173"/>
                <a:gd name="T14" fmla="*/ 2147483647 w 1930"/>
                <a:gd name="T15" fmla="*/ 2147483647 h 1173"/>
                <a:gd name="T16" fmla="*/ 2147483647 w 1930"/>
                <a:gd name="T17" fmla="*/ 2147483647 h 1173"/>
                <a:gd name="T18" fmla="*/ 2147483647 w 1930"/>
                <a:gd name="T19" fmla="*/ 2147483647 h 1173"/>
                <a:gd name="T20" fmla="*/ 2147483647 w 1930"/>
                <a:gd name="T21" fmla="*/ 2147483647 h 1173"/>
                <a:gd name="T22" fmla="*/ 2147483647 w 1930"/>
                <a:gd name="T23" fmla="*/ 2147483647 h 1173"/>
                <a:gd name="T24" fmla="*/ 2147483647 w 1930"/>
                <a:gd name="T25" fmla="*/ 2147483647 h 1173"/>
                <a:gd name="T26" fmla="*/ 2147483647 w 1930"/>
                <a:gd name="T27" fmla="*/ 2147483647 h 1173"/>
                <a:gd name="T28" fmla="*/ 2147483647 w 1930"/>
                <a:gd name="T29" fmla="*/ 2147483647 h 1173"/>
                <a:gd name="T30" fmla="*/ 2147483647 w 1930"/>
                <a:gd name="T31" fmla="*/ 2147483647 h 1173"/>
                <a:gd name="T32" fmla="*/ 2147483647 w 1930"/>
                <a:gd name="T33" fmla="*/ 2147483647 h 1173"/>
                <a:gd name="T34" fmla="*/ 2147483647 w 1930"/>
                <a:gd name="T35" fmla="*/ 2147483647 h 1173"/>
                <a:gd name="T36" fmla="*/ 2147483647 w 1930"/>
                <a:gd name="T37" fmla="*/ 2147483647 h 1173"/>
                <a:gd name="T38" fmla="*/ 2147483647 w 1930"/>
                <a:gd name="T39" fmla="*/ 2147483647 h 1173"/>
                <a:gd name="T40" fmla="*/ 2147483647 w 1930"/>
                <a:gd name="T41" fmla="*/ 2147483647 h 1173"/>
                <a:gd name="T42" fmla="*/ 2147483647 w 1930"/>
                <a:gd name="T43" fmla="*/ 2147483647 h 1173"/>
                <a:gd name="T44" fmla="*/ 2147483647 w 1930"/>
                <a:gd name="T45" fmla="*/ 2147483647 h 1173"/>
                <a:gd name="T46" fmla="*/ 2147483647 w 1930"/>
                <a:gd name="T47" fmla="*/ 2147483647 h 1173"/>
                <a:gd name="T48" fmla="*/ 2147483647 w 1930"/>
                <a:gd name="T49" fmla="*/ 2147483647 h 1173"/>
                <a:gd name="T50" fmla="*/ 2147483647 w 1930"/>
                <a:gd name="T51" fmla="*/ 2147483647 h 1173"/>
                <a:gd name="T52" fmla="*/ 2147483647 w 1930"/>
                <a:gd name="T53" fmla="*/ 2147483647 h 1173"/>
                <a:gd name="T54" fmla="*/ 2147483647 w 1930"/>
                <a:gd name="T55" fmla="*/ 2147483647 h 1173"/>
                <a:gd name="T56" fmla="*/ 2147483647 w 1930"/>
                <a:gd name="T57" fmla="*/ 2147483647 h 1173"/>
                <a:gd name="T58" fmla="*/ 2147483647 w 1930"/>
                <a:gd name="T59" fmla="*/ 2147483647 h 1173"/>
                <a:gd name="T60" fmla="*/ 2147483647 w 1930"/>
                <a:gd name="T61" fmla="*/ 2147483647 h 1173"/>
                <a:gd name="T62" fmla="*/ 2147483647 w 1930"/>
                <a:gd name="T63" fmla="*/ 2147483647 h 1173"/>
                <a:gd name="T64" fmla="*/ 2147483647 w 1930"/>
                <a:gd name="T65" fmla="*/ 2147483647 h 1173"/>
                <a:gd name="T66" fmla="*/ 2147483647 w 1930"/>
                <a:gd name="T67" fmla="*/ 2147483647 h 1173"/>
                <a:gd name="T68" fmla="*/ 2147483647 w 1930"/>
                <a:gd name="T69" fmla="*/ 2147483647 h 1173"/>
                <a:gd name="T70" fmla="*/ 2147483647 w 1930"/>
                <a:gd name="T71" fmla="*/ 2147483647 h 1173"/>
                <a:gd name="T72" fmla="*/ 2147483647 w 1930"/>
                <a:gd name="T73" fmla="*/ 2147483647 h 1173"/>
                <a:gd name="T74" fmla="*/ 2147483647 w 1930"/>
                <a:gd name="T75" fmla="*/ 2147483647 h 1173"/>
                <a:gd name="T76" fmla="*/ 2147483647 w 1930"/>
                <a:gd name="T77" fmla="*/ 2147483647 h 1173"/>
                <a:gd name="T78" fmla="*/ 2147483647 w 1930"/>
                <a:gd name="T79" fmla="*/ 2147483647 h 1173"/>
                <a:gd name="T80" fmla="*/ 2147483647 w 1930"/>
                <a:gd name="T81" fmla="*/ 2147483647 h 1173"/>
                <a:gd name="T82" fmla="*/ 2147483647 w 1930"/>
                <a:gd name="T83" fmla="*/ 2147483647 h 1173"/>
                <a:gd name="T84" fmla="*/ 2147483647 w 1930"/>
                <a:gd name="T85" fmla="*/ 2147483647 h 1173"/>
                <a:gd name="T86" fmla="*/ 2147483647 w 1930"/>
                <a:gd name="T87" fmla="*/ 2147483647 h 1173"/>
                <a:gd name="T88" fmla="*/ 2147483647 w 1930"/>
                <a:gd name="T89" fmla="*/ 2147483647 h 1173"/>
                <a:gd name="T90" fmla="*/ 2147483647 w 1930"/>
                <a:gd name="T91" fmla="*/ 2147483647 h 1173"/>
                <a:gd name="T92" fmla="*/ 2147483647 w 1930"/>
                <a:gd name="T93" fmla="*/ 2147483647 h 1173"/>
                <a:gd name="T94" fmla="*/ 2147483647 w 1930"/>
                <a:gd name="T95" fmla="*/ 2147483647 h 1173"/>
                <a:gd name="T96" fmla="*/ 2147483647 w 1930"/>
                <a:gd name="T97" fmla="*/ 2147483647 h 1173"/>
                <a:gd name="T98" fmla="*/ 2147483647 w 1930"/>
                <a:gd name="T99" fmla="*/ 2147483647 h 1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30" h="1173">
                  <a:moveTo>
                    <a:pt x="1384" y="315"/>
                  </a:moveTo>
                  <a:lnTo>
                    <a:pt x="1369" y="316"/>
                  </a:lnTo>
                  <a:lnTo>
                    <a:pt x="1357" y="320"/>
                  </a:lnTo>
                  <a:lnTo>
                    <a:pt x="1347" y="325"/>
                  </a:lnTo>
                  <a:lnTo>
                    <a:pt x="1338" y="331"/>
                  </a:lnTo>
                  <a:lnTo>
                    <a:pt x="1331" y="339"/>
                  </a:lnTo>
                  <a:lnTo>
                    <a:pt x="1325" y="348"/>
                  </a:lnTo>
                  <a:lnTo>
                    <a:pt x="1321" y="358"/>
                  </a:lnTo>
                  <a:lnTo>
                    <a:pt x="1316" y="369"/>
                  </a:lnTo>
                  <a:lnTo>
                    <a:pt x="1314" y="380"/>
                  </a:lnTo>
                  <a:lnTo>
                    <a:pt x="1312" y="392"/>
                  </a:lnTo>
                  <a:lnTo>
                    <a:pt x="1311" y="404"/>
                  </a:lnTo>
                  <a:lnTo>
                    <a:pt x="1310" y="417"/>
                  </a:lnTo>
                  <a:lnTo>
                    <a:pt x="1310" y="444"/>
                  </a:lnTo>
                  <a:lnTo>
                    <a:pt x="1310" y="469"/>
                  </a:lnTo>
                  <a:lnTo>
                    <a:pt x="1327" y="454"/>
                  </a:lnTo>
                  <a:lnTo>
                    <a:pt x="1345" y="437"/>
                  </a:lnTo>
                  <a:lnTo>
                    <a:pt x="1364" y="423"/>
                  </a:lnTo>
                  <a:lnTo>
                    <a:pt x="1384" y="409"/>
                  </a:lnTo>
                  <a:lnTo>
                    <a:pt x="1424" y="381"/>
                  </a:lnTo>
                  <a:lnTo>
                    <a:pt x="1465" y="354"/>
                  </a:lnTo>
                  <a:lnTo>
                    <a:pt x="1551" y="304"/>
                  </a:lnTo>
                  <a:lnTo>
                    <a:pt x="1639" y="254"/>
                  </a:lnTo>
                  <a:lnTo>
                    <a:pt x="1682" y="228"/>
                  </a:lnTo>
                  <a:lnTo>
                    <a:pt x="1724" y="202"/>
                  </a:lnTo>
                  <a:lnTo>
                    <a:pt x="1744" y="189"/>
                  </a:lnTo>
                  <a:lnTo>
                    <a:pt x="1764" y="174"/>
                  </a:lnTo>
                  <a:lnTo>
                    <a:pt x="1783" y="160"/>
                  </a:lnTo>
                  <a:lnTo>
                    <a:pt x="1803" y="145"/>
                  </a:lnTo>
                  <a:lnTo>
                    <a:pt x="1821" y="129"/>
                  </a:lnTo>
                  <a:lnTo>
                    <a:pt x="1838" y="113"/>
                  </a:lnTo>
                  <a:lnTo>
                    <a:pt x="1856" y="96"/>
                  </a:lnTo>
                  <a:lnTo>
                    <a:pt x="1873" y="78"/>
                  </a:lnTo>
                  <a:lnTo>
                    <a:pt x="1888" y="61"/>
                  </a:lnTo>
                  <a:lnTo>
                    <a:pt x="1902" y="41"/>
                  </a:lnTo>
                  <a:lnTo>
                    <a:pt x="1917" y="21"/>
                  </a:lnTo>
                  <a:lnTo>
                    <a:pt x="1930" y="0"/>
                  </a:lnTo>
                  <a:lnTo>
                    <a:pt x="1841" y="39"/>
                  </a:lnTo>
                  <a:lnTo>
                    <a:pt x="1754" y="77"/>
                  </a:lnTo>
                  <a:lnTo>
                    <a:pt x="1672" y="116"/>
                  </a:lnTo>
                  <a:lnTo>
                    <a:pt x="1590" y="156"/>
                  </a:lnTo>
                  <a:lnTo>
                    <a:pt x="1510" y="196"/>
                  </a:lnTo>
                  <a:lnTo>
                    <a:pt x="1432" y="238"/>
                  </a:lnTo>
                  <a:lnTo>
                    <a:pt x="1356" y="282"/>
                  </a:lnTo>
                  <a:lnTo>
                    <a:pt x="1281" y="326"/>
                  </a:lnTo>
                  <a:lnTo>
                    <a:pt x="1207" y="371"/>
                  </a:lnTo>
                  <a:lnTo>
                    <a:pt x="1134" y="420"/>
                  </a:lnTo>
                  <a:lnTo>
                    <a:pt x="1061" y="469"/>
                  </a:lnTo>
                  <a:lnTo>
                    <a:pt x="988" y="521"/>
                  </a:lnTo>
                  <a:lnTo>
                    <a:pt x="917" y="576"/>
                  </a:lnTo>
                  <a:lnTo>
                    <a:pt x="844" y="634"/>
                  </a:lnTo>
                  <a:lnTo>
                    <a:pt x="771" y="693"/>
                  </a:lnTo>
                  <a:lnTo>
                    <a:pt x="698" y="756"/>
                  </a:lnTo>
                  <a:lnTo>
                    <a:pt x="678" y="746"/>
                  </a:lnTo>
                  <a:lnTo>
                    <a:pt x="658" y="739"/>
                  </a:lnTo>
                  <a:lnTo>
                    <a:pt x="637" y="734"/>
                  </a:lnTo>
                  <a:lnTo>
                    <a:pt x="615" y="733"/>
                  </a:lnTo>
                  <a:lnTo>
                    <a:pt x="593" y="734"/>
                  </a:lnTo>
                  <a:lnTo>
                    <a:pt x="570" y="738"/>
                  </a:lnTo>
                  <a:lnTo>
                    <a:pt x="547" y="743"/>
                  </a:lnTo>
                  <a:lnTo>
                    <a:pt x="523" y="751"/>
                  </a:lnTo>
                  <a:lnTo>
                    <a:pt x="498" y="761"/>
                  </a:lnTo>
                  <a:lnTo>
                    <a:pt x="474" y="773"/>
                  </a:lnTo>
                  <a:lnTo>
                    <a:pt x="450" y="786"/>
                  </a:lnTo>
                  <a:lnTo>
                    <a:pt x="425" y="802"/>
                  </a:lnTo>
                  <a:lnTo>
                    <a:pt x="400" y="817"/>
                  </a:lnTo>
                  <a:lnTo>
                    <a:pt x="376" y="835"/>
                  </a:lnTo>
                  <a:lnTo>
                    <a:pt x="350" y="854"/>
                  </a:lnTo>
                  <a:lnTo>
                    <a:pt x="326" y="872"/>
                  </a:lnTo>
                  <a:lnTo>
                    <a:pt x="278" y="913"/>
                  </a:lnTo>
                  <a:lnTo>
                    <a:pt x="230" y="955"/>
                  </a:lnTo>
                  <a:lnTo>
                    <a:pt x="185" y="998"/>
                  </a:lnTo>
                  <a:lnTo>
                    <a:pt x="142" y="1040"/>
                  </a:lnTo>
                  <a:lnTo>
                    <a:pt x="64" y="1116"/>
                  </a:lnTo>
                  <a:lnTo>
                    <a:pt x="4" y="1173"/>
                  </a:lnTo>
                  <a:lnTo>
                    <a:pt x="2" y="1152"/>
                  </a:lnTo>
                  <a:lnTo>
                    <a:pt x="0" y="1130"/>
                  </a:lnTo>
                  <a:lnTo>
                    <a:pt x="2" y="1108"/>
                  </a:lnTo>
                  <a:lnTo>
                    <a:pt x="3" y="1085"/>
                  </a:lnTo>
                  <a:lnTo>
                    <a:pt x="6" y="1063"/>
                  </a:lnTo>
                  <a:lnTo>
                    <a:pt x="10" y="1042"/>
                  </a:lnTo>
                  <a:lnTo>
                    <a:pt x="16" y="1021"/>
                  </a:lnTo>
                  <a:lnTo>
                    <a:pt x="25" y="1002"/>
                  </a:lnTo>
                  <a:lnTo>
                    <a:pt x="29" y="993"/>
                  </a:lnTo>
                  <a:lnTo>
                    <a:pt x="34" y="984"/>
                  </a:lnTo>
                  <a:lnTo>
                    <a:pt x="39" y="975"/>
                  </a:lnTo>
                  <a:lnTo>
                    <a:pt x="46" y="967"/>
                  </a:lnTo>
                  <a:lnTo>
                    <a:pt x="52" y="961"/>
                  </a:lnTo>
                  <a:lnTo>
                    <a:pt x="59" y="953"/>
                  </a:lnTo>
                  <a:lnTo>
                    <a:pt x="67" y="947"/>
                  </a:lnTo>
                  <a:lnTo>
                    <a:pt x="76" y="942"/>
                  </a:lnTo>
                  <a:lnTo>
                    <a:pt x="83" y="936"/>
                  </a:lnTo>
                  <a:lnTo>
                    <a:pt x="93" y="933"/>
                  </a:lnTo>
                  <a:lnTo>
                    <a:pt x="103" y="930"/>
                  </a:lnTo>
                  <a:lnTo>
                    <a:pt x="113" y="926"/>
                  </a:lnTo>
                  <a:lnTo>
                    <a:pt x="124" y="925"/>
                  </a:lnTo>
                  <a:lnTo>
                    <a:pt x="136" y="924"/>
                  </a:lnTo>
                  <a:lnTo>
                    <a:pt x="148" y="924"/>
                  </a:lnTo>
                  <a:lnTo>
                    <a:pt x="161" y="925"/>
                  </a:lnTo>
                  <a:lnTo>
                    <a:pt x="1384" y="315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209">
              <a:extLst>
                <a:ext uri="{FF2B5EF4-FFF2-40B4-BE49-F238E27FC236}">
                  <a16:creationId xmlns:a16="http://schemas.microsoft.com/office/drawing/2014/main" id="{DD3FA267-278B-40A8-A88F-3F4910F1B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775" y="4389438"/>
              <a:ext cx="84138" cy="360362"/>
            </a:xfrm>
            <a:custGeom>
              <a:avLst/>
              <a:gdLst>
                <a:gd name="T0" fmla="*/ 2147483647 w 318"/>
                <a:gd name="T1" fmla="*/ 2147483647 h 1367"/>
                <a:gd name="T2" fmla="*/ 2147483647 w 318"/>
                <a:gd name="T3" fmla="*/ 2147483647 h 1367"/>
                <a:gd name="T4" fmla="*/ 2147483647 w 318"/>
                <a:gd name="T5" fmla="*/ 2147483647 h 1367"/>
                <a:gd name="T6" fmla="*/ 2147483647 w 318"/>
                <a:gd name="T7" fmla="*/ 2147483647 h 1367"/>
                <a:gd name="T8" fmla="*/ 2147483647 w 318"/>
                <a:gd name="T9" fmla="*/ 2147483647 h 1367"/>
                <a:gd name="T10" fmla="*/ 2147483647 w 318"/>
                <a:gd name="T11" fmla="*/ 2147483647 h 1367"/>
                <a:gd name="T12" fmla="*/ 2147483647 w 318"/>
                <a:gd name="T13" fmla="*/ 2147483647 h 1367"/>
                <a:gd name="T14" fmla="*/ 2147483647 w 318"/>
                <a:gd name="T15" fmla="*/ 2147483647 h 1367"/>
                <a:gd name="T16" fmla="*/ 2147483647 w 318"/>
                <a:gd name="T17" fmla="*/ 2147483647 h 1367"/>
                <a:gd name="T18" fmla="*/ 2147483647 w 318"/>
                <a:gd name="T19" fmla="*/ 2147483647 h 1367"/>
                <a:gd name="T20" fmla="*/ 2147483647 w 318"/>
                <a:gd name="T21" fmla="*/ 2147483647 h 1367"/>
                <a:gd name="T22" fmla="*/ 2147483647 w 318"/>
                <a:gd name="T23" fmla="*/ 2147483647 h 1367"/>
                <a:gd name="T24" fmla="*/ 2147483647 w 318"/>
                <a:gd name="T25" fmla="*/ 2147483647 h 1367"/>
                <a:gd name="T26" fmla="*/ 2147483647 w 318"/>
                <a:gd name="T27" fmla="*/ 2147483647 h 1367"/>
                <a:gd name="T28" fmla="*/ 2147483647 w 318"/>
                <a:gd name="T29" fmla="*/ 2147483647 h 1367"/>
                <a:gd name="T30" fmla="*/ 2147483647 w 318"/>
                <a:gd name="T31" fmla="*/ 2147483647 h 1367"/>
                <a:gd name="T32" fmla="*/ 2147483647 w 318"/>
                <a:gd name="T33" fmla="*/ 2147483647 h 1367"/>
                <a:gd name="T34" fmla="*/ 2147483647 w 318"/>
                <a:gd name="T35" fmla="*/ 2147483647 h 1367"/>
                <a:gd name="T36" fmla="*/ 2147483647 w 318"/>
                <a:gd name="T37" fmla="*/ 2147483647 h 1367"/>
                <a:gd name="T38" fmla="*/ 2147483647 w 318"/>
                <a:gd name="T39" fmla="*/ 2147483647 h 1367"/>
                <a:gd name="T40" fmla="*/ 2147483647 w 318"/>
                <a:gd name="T41" fmla="*/ 2147483647 h 1367"/>
                <a:gd name="T42" fmla="*/ 2147483647 w 318"/>
                <a:gd name="T43" fmla="*/ 2147483647 h 1367"/>
                <a:gd name="T44" fmla="*/ 2147483647 w 318"/>
                <a:gd name="T45" fmla="*/ 2147483647 h 1367"/>
                <a:gd name="T46" fmla="*/ 2147483647 w 318"/>
                <a:gd name="T47" fmla="*/ 2147483647 h 1367"/>
                <a:gd name="T48" fmla="*/ 2147483647 w 318"/>
                <a:gd name="T49" fmla="*/ 2147483647 h 1367"/>
                <a:gd name="T50" fmla="*/ 2147483647 w 318"/>
                <a:gd name="T51" fmla="*/ 2147483647 h 1367"/>
                <a:gd name="T52" fmla="*/ 2147483647 w 318"/>
                <a:gd name="T53" fmla="*/ 2147483647 h 1367"/>
                <a:gd name="T54" fmla="*/ 2147483647 w 318"/>
                <a:gd name="T55" fmla="*/ 2147483647 h 1367"/>
                <a:gd name="T56" fmla="*/ 2147483647 w 318"/>
                <a:gd name="T57" fmla="*/ 2147483647 h 1367"/>
                <a:gd name="T58" fmla="*/ 2147483647 w 318"/>
                <a:gd name="T59" fmla="*/ 2147483647 h 1367"/>
                <a:gd name="T60" fmla="*/ 2147483647 w 318"/>
                <a:gd name="T61" fmla="*/ 2147483647 h 1367"/>
                <a:gd name="T62" fmla="*/ 2147483647 w 318"/>
                <a:gd name="T63" fmla="*/ 2147483647 h 1367"/>
                <a:gd name="T64" fmla="*/ 2147483647 w 318"/>
                <a:gd name="T65" fmla="*/ 2147483647 h 1367"/>
                <a:gd name="T66" fmla="*/ 2147483647 w 318"/>
                <a:gd name="T67" fmla="*/ 2147483647 h 1367"/>
                <a:gd name="T68" fmla="*/ 2147483647 w 318"/>
                <a:gd name="T69" fmla="*/ 2147483647 h 1367"/>
                <a:gd name="T70" fmla="*/ 2147483647 w 318"/>
                <a:gd name="T71" fmla="*/ 2147483647 h 1367"/>
                <a:gd name="T72" fmla="*/ 2147483647 w 318"/>
                <a:gd name="T73" fmla="*/ 2147483647 h 1367"/>
                <a:gd name="T74" fmla="*/ 2147483647 w 318"/>
                <a:gd name="T75" fmla="*/ 2147483647 h 1367"/>
                <a:gd name="T76" fmla="*/ 2147483647 w 318"/>
                <a:gd name="T77" fmla="*/ 2147483647 h 1367"/>
                <a:gd name="T78" fmla="*/ 2147483647 w 318"/>
                <a:gd name="T79" fmla="*/ 2147483647 h 1367"/>
                <a:gd name="T80" fmla="*/ 2147483647 w 318"/>
                <a:gd name="T81" fmla="*/ 2147483647 h 1367"/>
                <a:gd name="T82" fmla="*/ 2147483647 w 318"/>
                <a:gd name="T83" fmla="*/ 2147483647 h 136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18" h="1367">
                  <a:moveTo>
                    <a:pt x="44" y="1280"/>
                  </a:moveTo>
                  <a:lnTo>
                    <a:pt x="39" y="1286"/>
                  </a:lnTo>
                  <a:lnTo>
                    <a:pt x="36" y="1291"/>
                  </a:lnTo>
                  <a:lnTo>
                    <a:pt x="33" y="1297"/>
                  </a:lnTo>
                  <a:lnTo>
                    <a:pt x="29" y="1301"/>
                  </a:lnTo>
                  <a:lnTo>
                    <a:pt x="25" y="1306"/>
                  </a:lnTo>
                  <a:lnTo>
                    <a:pt x="22" y="1311"/>
                  </a:lnTo>
                  <a:lnTo>
                    <a:pt x="17" y="1315"/>
                  </a:lnTo>
                  <a:lnTo>
                    <a:pt x="12" y="1319"/>
                  </a:lnTo>
                  <a:lnTo>
                    <a:pt x="32" y="1301"/>
                  </a:lnTo>
                  <a:lnTo>
                    <a:pt x="50" y="1283"/>
                  </a:lnTo>
                  <a:lnTo>
                    <a:pt x="68" y="1265"/>
                  </a:lnTo>
                  <a:lnTo>
                    <a:pt x="86" y="1247"/>
                  </a:lnTo>
                  <a:lnTo>
                    <a:pt x="101" y="1229"/>
                  </a:lnTo>
                  <a:lnTo>
                    <a:pt x="116" y="1212"/>
                  </a:lnTo>
                  <a:lnTo>
                    <a:pt x="129" y="1194"/>
                  </a:lnTo>
                  <a:lnTo>
                    <a:pt x="142" y="1175"/>
                  </a:lnTo>
                  <a:lnTo>
                    <a:pt x="154" y="1158"/>
                  </a:lnTo>
                  <a:lnTo>
                    <a:pt x="164" y="1140"/>
                  </a:lnTo>
                  <a:lnTo>
                    <a:pt x="175" y="1121"/>
                  </a:lnTo>
                  <a:lnTo>
                    <a:pt x="184" y="1103"/>
                  </a:lnTo>
                  <a:lnTo>
                    <a:pt x="201" y="1066"/>
                  </a:lnTo>
                  <a:lnTo>
                    <a:pt x="215" y="1028"/>
                  </a:lnTo>
                  <a:lnTo>
                    <a:pt x="228" y="990"/>
                  </a:lnTo>
                  <a:lnTo>
                    <a:pt x="238" y="949"/>
                  </a:lnTo>
                  <a:lnTo>
                    <a:pt x="248" y="908"/>
                  </a:lnTo>
                  <a:lnTo>
                    <a:pt x="256" y="864"/>
                  </a:lnTo>
                  <a:lnTo>
                    <a:pt x="271" y="772"/>
                  </a:lnTo>
                  <a:lnTo>
                    <a:pt x="287" y="672"/>
                  </a:lnTo>
                  <a:lnTo>
                    <a:pt x="279" y="682"/>
                  </a:lnTo>
                  <a:lnTo>
                    <a:pt x="269" y="691"/>
                  </a:lnTo>
                  <a:lnTo>
                    <a:pt x="258" y="701"/>
                  </a:lnTo>
                  <a:lnTo>
                    <a:pt x="247" y="711"/>
                  </a:lnTo>
                  <a:lnTo>
                    <a:pt x="235" y="721"/>
                  </a:lnTo>
                  <a:lnTo>
                    <a:pt x="224" y="730"/>
                  </a:lnTo>
                  <a:lnTo>
                    <a:pt x="214" y="740"/>
                  </a:lnTo>
                  <a:lnTo>
                    <a:pt x="206" y="750"/>
                  </a:lnTo>
                  <a:lnTo>
                    <a:pt x="209" y="703"/>
                  </a:lnTo>
                  <a:lnTo>
                    <a:pt x="214" y="655"/>
                  </a:lnTo>
                  <a:lnTo>
                    <a:pt x="219" y="608"/>
                  </a:lnTo>
                  <a:lnTo>
                    <a:pt x="225" y="561"/>
                  </a:lnTo>
                  <a:lnTo>
                    <a:pt x="239" y="467"/>
                  </a:lnTo>
                  <a:lnTo>
                    <a:pt x="256" y="373"/>
                  </a:lnTo>
                  <a:lnTo>
                    <a:pt x="272" y="280"/>
                  </a:lnTo>
                  <a:lnTo>
                    <a:pt x="289" y="186"/>
                  </a:lnTo>
                  <a:lnTo>
                    <a:pt x="304" y="93"/>
                  </a:lnTo>
                  <a:lnTo>
                    <a:pt x="318" y="0"/>
                  </a:lnTo>
                  <a:lnTo>
                    <a:pt x="304" y="9"/>
                  </a:lnTo>
                  <a:lnTo>
                    <a:pt x="291" y="19"/>
                  </a:lnTo>
                  <a:lnTo>
                    <a:pt x="278" y="31"/>
                  </a:lnTo>
                  <a:lnTo>
                    <a:pt x="266" y="45"/>
                  </a:lnTo>
                  <a:lnTo>
                    <a:pt x="255" y="62"/>
                  </a:lnTo>
                  <a:lnTo>
                    <a:pt x="244" y="80"/>
                  </a:lnTo>
                  <a:lnTo>
                    <a:pt x="234" y="98"/>
                  </a:lnTo>
                  <a:lnTo>
                    <a:pt x="224" y="119"/>
                  </a:lnTo>
                  <a:lnTo>
                    <a:pt x="215" y="140"/>
                  </a:lnTo>
                  <a:lnTo>
                    <a:pt x="206" y="164"/>
                  </a:lnTo>
                  <a:lnTo>
                    <a:pt x="198" y="188"/>
                  </a:lnTo>
                  <a:lnTo>
                    <a:pt x="191" y="212"/>
                  </a:lnTo>
                  <a:lnTo>
                    <a:pt x="176" y="264"/>
                  </a:lnTo>
                  <a:lnTo>
                    <a:pt x="164" y="317"/>
                  </a:lnTo>
                  <a:lnTo>
                    <a:pt x="153" y="371"/>
                  </a:lnTo>
                  <a:lnTo>
                    <a:pt x="143" y="425"/>
                  </a:lnTo>
                  <a:lnTo>
                    <a:pt x="134" y="479"/>
                  </a:lnTo>
                  <a:lnTo>
                    <a:pt x="128" y="530"/>
                  </a:lnTo>
                  <a:lnTo>
                    <a:pt x="116" y="623"/>
                  </a:lnTo>
                  <a:lnTo>
                    <a:pt x="106" y="695"/>
                  </a:lnTo>
                  <a:lnTo>
                    <a:pt x="100" y="737"/>
                  </a:lnTo>
                  <a:lnTo>
                    <a:pt x="96" y="779"/>
                  </a:lnTo>
                  <a:lnTo>
                    <a:pt x="92" y="822"/>
                  </a:lnTo>
                  <a:lnTo>
                    <a:pt x="89" y="865"/>
                  </a:lnTo>
                  <a:lnTo>
                    <a:pt x="84" y="951"/>
                  </a:lnTo>
                  <a:lnTo>
                    <a:pt x="77" y="1037"/>
                  </a:lnTo>
                  <a:lnTo>
                    <a:pt x="74" y="1080"/>
                  </a:lnTo>
                  <a:lnTo>
                    <a:pt x="68" y="1123"/>
                  </a:lnTo>
                  <a:lnTo>
                    <a:pt x="61" y="1165"/>
                  </a:lnTo>
                  <a:lnTo>
                    <a:pt x="54" y="1207"/>
                  </a:lnTo>
                  <a:lnTo>
                    <a:pt x="44" y="1248"/>
                  </a:lnTo>
                  <a:lnTo>
                    <a:pt x="32" y="1289"/>
                  </a:lnTo>
                  <a:lnTo>
                    <a:pt x="25" y="1309"/>
                  </a:lnTo>
                  <a:lnTo>
                    <a:pt x="17" y="1329"/>
                  </a:lnTo>
                  <a:lnTo>
                    <a:pt x="8" y="1349"/>
                  </a:lnTo>
                  <a:lnTo>
                    <a:pt x="0" y="1367"/>
                  </a:lnTo>
                  <a:lnTo>
                    <a:pt x="44" y="1280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210">
              <a:extLst>
                <a:ext uri="{FF2B5EF4-FFF2-40B4-BE49-F238E27FC236}">
                  <a16:creationId xmlns:a16="http://schemas.microsoft.com/office/drawing/2014/main" id="{389CF13B-813B-400C-87AA-15418B1E3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4132263"/>
              <a:ext cx="44450" cy="161925"/>
            </a:xfrm>
            <a:custGeom>
              <a:avLst/>
              <a:gdLst>
                <a:gd name="T0" fmla="*/ 2147483647 w 168"/>
                <a:gd name="T1" fmla="*/ 2147483647 h 618"/>
                <a:gd name="T2" fmla="*/ 2147483647 w 168"/>
                <a:gd name="T3" fmla="*/ 2147483647 h 618"/>
                <a:gd name="T4" fmla="*/ 2147483647 w 168"/>
                <a:gd name="T5" fmla="*/ 2147483647 h 618"/>
                <a:gd name="T6" fmla="*/ 2147483647 w 168"/>
                <a:gd name="T7" fmla="*/ 2147483647 h 618"/>
                <a:gd name="T8" fmla="*/ 2147483647 w 168"/>
                <a:gd name="T9" fmla="*/ 2147483647 h 618"/>
                <a:gd name="T10" fmla="*/ 2147483647 w 168"/>
                <a:gd name="T11" fmla="*/ 2147483647 h 618"/>
                <a:gd name="T12" fmla="*/ 2147483647 w 168"/>
                <a:gd name="T13" fmla="*/ 2147483647 h 618"/>
                <a:gd name="T14" fmla="*/ 2147483647 w 168"/>
                <a:gd name="T15" fmla="*/ 2147483647 h 618"/>
                <a:gd name="T16" fmla="*/ 2147483647 w 168"/>
                <a:gd name="T17" fmla="*/ 2147483647 h 618"/>
                <a:gd name="T18" fmla="*/ 2147483647 w 168"/>
                <a:gd name="T19" fmla="*/ 2147483647 h 618"/>
                <a:gd name="T20" fmla="*/ 2147483647 w 168"/>
                <a:gd name="T21" fmla="*/ 2147483647 h 618"/>
                <a:gd name="T22" fmla="*/ 2147483647 w 168"/>
                <a:gd name="T23" fmla="*/ 2147483647 h 618"/>
                <a:gd name="T24" fmla="*/ 2147483647 w 168"/>
                <a:gd name="T25" fmla="*/ 2147483647 h 618"/>
                <a:gd name="T26" fmla="*/ 2147483647 w 168"/>
                <a:gd name="T27" fmla="*/ 2147483647 h 618"/>
                <a:gd name="T28" fmla="*/ 2147483647 w 168"/>
                <a:gd name="T29" fmla="*/ 2147483647 h 618"/>
                <a:gd name="T30" fmla="*/ 2147483647 w 168"/>
                <a:gd name="T31" fmla="*/ 2147483647 h 618"/>
                <a:gd name="T32" fmla="*/ 2147483647 w 168"/>
                <a:gd name="T33" fmla="*/ 2147483647 h 618"/>
                <a:gd name="T34" fmla="*/ 2147483647 w 168"/>
                <a:gd name="T35" fmla="*/ 2147483647 h 618"/>
                <a:gd name="T36" fmla="*/ 2147483647 w 168"/>
                <a:gd name="T37" fmla="*/ 2147483647 h 618"/>
                <a:gd name="T38" fmla="*/ 2147483647 w 168"/>
                <a:gd name="T39" fmla="*/ 2147483647 h 618"/>
                <a:gd name="T40" fmla="*/ 2147483647 w 168"/>
                <a:gd name="T41" fmla="*/ 2147483647 h 618"/>
                <a:gd name="T42" fmla="*/ 2147483647 w 168"/>
                <a:gd name="T43" fmla="*/ 2147483647 h 618"/>
                <a:gd name="T44" fmla="*/ 2147483647 w 168"/>
                <a:gd name="T45" fmla="*/ 2147483647 h 618"/>
                <a:gd name="T46" fmla="*/ 2147483647 w 168"/>
                <a:gd name="T47" fmla="*/ 2147483647 h 618"/>
                <a:gd name="T48" fmla="*/ 2147483647 w 168"/>
                <a:gd name="T49" fmla="*/ 2147483647 h 618"/>
                <a:gd name="T50" fmla="*/ 2147483647 w 168"/>
                <a:gd name="T51" fmla="*/ 2147483647 h 618"/>
                <a:gd name="T52" fmla="*/ 2147483647 w 168"/>
                <a:gd name="T53" fmla="*/ 2147483647 h 618"/>
                <a:gd name="T54" fmla="*/ 2147483647 w 168"/>
                <a:gd name="T55" fmla="*/ 2147483647 h 618"/>
                <a:gd name="T56" fmla="*/ 2147483647 w 168"/>
                <a:gd name="T57" fmla="*/ 2147483647 h 618"/>
                <a:gd name="T58" fmla="*/ 2147483647 w 168"/>
                <a:gd name="T59" fmla="*/ 2147483647 h 618"/>
                <a:gd name="T60" fmla="*/ 2147483647 w 168"/>
                <a:gd name="T61" fmla="*/ 0 h 618"/>
                <a:gd name="T62" fmla="*/ 2147483647 w 168"/>
                <a:gd name="T63" fmla="*/ 2147483647 h 618"/>
                <a:gd name="T64" fmla="*/ 2147483647 w 168"/>
                <a:gd name="T65" fmla="*/ 2147483647 h 618"/>
                <a:gd name="T66" fmla="*/ 2147483647 w 168"/>
                <a:gd name="T67" fmla="*/ 2147483647 h 618"/>
                <a:gd name="T68" fmla="*/ 2147483647 w 168"/>
                <a:gd name="T69" fmla="*/ 2147483647 h 618"/>
                <a:gd name="T70" fmla="*/ 2147483647 w 168"/>
                <a:gd name="T71" fmla="*/ 2147483647 h 618"/>
                <a:gd name="T72" fmla="*/ 2147483647 w 168"/>
                <a:gd name="T73" fmla="*/ 2147483647 h 618"/>
                <a:gd name="T74" fmla="*/ 2147483647 w 168"/>
                <a:gd name="T75" fmla="*/ 2147483647 h 618"/>
                <a:gd name="T76" fmla="*/ 2147483647 w 168"/>
                <a:gd name="T77" fmla="*/ 2147483647 h 618"/>
                <a:gd name="T78" fmla="*/ 2147483647 w 168"/>
                <a:gd name="T79" fmla="*/ 2147483647 h 618"/>
                <a:gd name="T80" fmla="*/ 2147483647 w 168"/>
                <a:gd name="T81" fmla="*/ 2147483647 h 618"/>
                <a:gd name="T82" fmla="*/ 2147483647 w 168"/>
                <a:gd name="T83" fmla="*/ 2147483647 h 618"/>
                <a:gd name="T84" fmla="*/ 2147483647 w 168"/>
                <a:gd name="T85" fmla="*/ 2147483647 h 618"/>
                <a:gd name="T86" fmla="*/ 2147483647 w 168"/>
                <a:gd name="T87" fmla="*/ 2147483647 h 618"/>
                <a:gd name="T88" fmla="*/ 2147483647 w 168"/>
                <a:gd name="T89" fmla="*/ 2147483647 h 618"/>
                <a:gd name="T90" fmla="*/ 2147483647 w 168"/>
                <a:gd name="T91" fmla="*/ 2147483647 h 618"/>
                <a:gd name="T92" fmla="*/ 2147483647 w 168"/>
                <a:gd name="T93" fmla="*/ 2147483647 h 618"/>
                <a:gd name="T94" fmla="*/ 2147483647 w 168"/>
                <a:gd name="T95" fmla="*/ 2147483647 h 618"/>
                <a:gd name="T96" fmla="*/ 0 w 168"/>
                <a:gd name="T97" fmla="*/ 2147483647 h 618"/>
                <a:gd name="T98" fmla="*/ 2147483647 w 168"/>
                <a:gd name="T99" fmla="*/ 2147483647 h 618"/>
                <a:gd name="T100" fmla="*/ 2147483647 w 168"/>
                <a:gd name="T101" fmla="*/ 2147483647 h 618"/>
                <a:gd name="T102" fmla="*/ 2147483647 w 168"/>
                <a:gd name="T103" fmla="*/ 2147483647 h 618"/>
                <a:gd name="T104" fmla="*/ 2147483647 w 168"/>
                <a:gd name="T105" fmla="*/ 2147483647 h 618"/>
                <a:gd name="T106" fmla="*/ 2147483647 w 168"/>
                <a:gd name="T107" fmla="*/ 2147483647 h 618"/>
                <a:gd name="T108" fmla="*/ 2147483647 w 168"/>
                <a:gd name="T109" fmla="*/ 2147483647 h 618"/>
                <a:gd name="T110" fmla="*/ 2147483647 w 168"/>
                <a:gd name="T111" fmla="*/ 2147483647 h 618"/>
                <a:gd name="T112" fmla="*/ 2147483647 w 168"/>
                <a:gd name="T113" fmla="*/ 2147483647 h 618"/>
                <a:gd name="T114" fmla="*/ 2147483647 w 168"/>
                <a:gd name="T115" fmla="*/ 2147483647 h 6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68" h="618">
                  <a:moveTo>
                    <a:pt x="47" y="549"/>
                  </a:moveTo>
                  <a:lnTo>
                    <a:pt x="41" y="551"/>
                  </a:lnTo>
                  <a:lnTo>
                    <a:pt x="37" y="554"/>
                  </a:lnTo>
                  <a:lnTo>
                    <a:pt x="31" y="556"/>
                  </a:lnTo>
                  <a:lnTo>
                    <a:pt x="26" y="558"/>
                  </a:lnTo>
                  <a:lnTo>
                    <a:pt x="21" y="560"/>
                  </a:lnTo>
                  <a:lnTo>
                    <a:pt x="16" y="562"/>
                  </a:lnTo>
                  <a:lnTo>
                    <a:pt x="10" y="565"/>
                  </a:lnTo>
                  <a:lnTo>
                    <a:pt x="5" y="566"/>
                  </a:lnTo>
                  <a:lnTo>
                    <a:pt x="15" y="564"/>
                  </a:lnTo>
                  <a:lnTo>
                    <a:pt x="26" y="560"/>
                  </a:lnTo>
                  <a:lnTo>
                    <a:pt x="36" y="556"/>
                  </a:lnTo>
                  <a:lnTo>
                    <a:pt x="47" y="551"/>
                  </a:lnTo>
                  <a:lnTo>
                    <a:pt x="58" y="546"/>
                  </a:lnTo>
                  <a:lnTo>
                    <a:pt x="68" y="541"/>
                  </a:lnTo>
                  <a:lnTo>
                    <a:pt x="77" y="537"/>
                  </a:lnTo>
                  <a:lnTo>
                    <a:pt x="87" y="533"/>
                  </a:lnTo>
                  <a:lnTo>
                    <a:pt x="87" y="499"/>
                  </a:lnTo>
                  <a:lnTo>
                    <a:pt x="88" y="467"/>
                  </a:lnTo>
                  <a:lnTo>
                    <a:pt x="91" y="434"/>
                  </a:lnTo>
                  <a:lnTo>
                    <a:pt x="94" y="401"/>
                  </a:lnTo>
                  <a:lnTo>
                    <a:pt x="98" y="367"/>
                  </a:lnTo>
                  <a:lnTo>
                    <a:pt x="104" y="334"/>
                  </a:lnTo>
                  <a:lnTo>
                    <a:pt x="111" y="300"/>
                  </a:lnTo>
                  <a:lnTo>
                    <a:pt x="117" y="266"/>
                  </a:lnTo>
                  <a:lnTo>
                    <a:pt x="132" y="199"/>
                  </a:lnTo>
                  <a:lnTo>
                    <a:pt x="145" y="132"/>
                  </a:lnTo>
                  <a:lnTo>
                    <a:pt x="151" y="99"/>
                  </a:lnTo>
                  <a:lnTo>
                    <a:pt x="158" y="65"/>
                  </a:lnTo>
                  <a:lnTo>
                    <a:pt x="164" y="32"/>
                  </a:lnTo>
                  <a:lnTo>
                    <a:pt x="168" y="0"/>
                  </a:lnTo>
                  <a:lnTo>
                    <a:pt x="157" y="16"/>
                  </a:lnTo>
                  <a:lnTo>
                    <a:pt x="147" y="32"/>
                  </a:lnTo>
                  <a:lnTo>
                    <a:pt x="138" y="49"/>
                  </a:lnTo>
                  <a:lnTo>
                    <a:pt x="129" y="65"/>
                  </a:lnTo>
                  <a:lnTo>
                    <a:pt x="122" y="83"/>
                  </a:lnTo>
                  <a:lnTo>
                    <a:pt x="114" y="102"/>
                  </a:lnTo>
                  <a:lnTo>
                    <a:pt x="107" y="120"/>
                  </a:lnTo>
                  <a:lnTo>
                    <a:pt x="101" y="138"/>
                  </a:lnTo>
                  <a:lnTo>
                    <a:pt x="88" y="177"/>
                  </a:lnTo>
                  <a:lnTo>
                    <a:pt x="79" y="217"/>
                  </a:lnTo>
                  <a:lnTo>
                    <a:pt x="71" y="258"/>
                  </a:lnTo>
                  <a:lnTo>
                    <a:pt x="63" y="298"/>
                  </a:lnTo>
                  <a:lnTo>
                    <a:pt x="49" y="381"/>
                  </a:lnTo>
                  <a:lnTo>
                    <a:pt x="36" y="464"/>
                  </a:lnTo>
                  <a:lnTo>
                    <a:pt x="29" y="504"/>
                  </a:lnTo>
                  <a:lnTo>
                    <a:pt x="20" y="544"/>
                  </a:lnTo>
                  <a:lnTo>
                    <a:pt x="11" y="581"/>
                  </a:lnTo>
                  <a:lnTo>
                    <a:pt x="0" y="618"/>
                  </a:lnTo>
                  <a:lnTo>
                    <a:pt x="6" y="613"/>
                  </a:lnTo>
                  <a:lnTo>
                    <a:pt x="10" y="609"/>
                  </a:lnTo>
                  <a:lnTo>
                    <a:pt x="15" y="604"/>
                  </a:lnTo>
                  <a:lnTo>
                    <a:pt x="18" y="599"/>
                  </a:lnTo>
                  <a:lnTo>
                    <a:pt x="21" y="594"/>
                  </a:lnTo>
                  <a:lnTo>
                    <a:pt x="24" y="589"/>
                  </a:lnTo>
                  <a:lnTo>
                    <a:pt x="28" y="583"/>
                  </a:lnTo>
                  <a:lnTo>
                    <a:pt x="31" y="578"/>
                  </a:lnTo>
                  <a:lnTo>
                    <a:pt x="47" y="549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211">
              <a:extLst>
                <a:ext uri="{FF2B5EF4-FFF2-40B4-BE49-F238E27FC236}">
                  <a16:creationId xmlns:a16="http://schemas.microsoft.com/office/drawing/2014/main" id="{C383F3EB-398B-4C3D-B802-6494ACEE1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900" y="4410075"/>
              <a:ext cx="49213" cy="52387"/>
            </a:xfrm>
            <a:custGeom>
              <a:avLst/>
              <a:gdLst>
                <a:gd name="T0" fmla="*/ 2147483647 w 187"/>
                <a:gd name="T1" fmla="*/ 2147483647 h 193"/>
                <a:gd name="T2" fmla="*/ 2147483647 w 187"/>
                <a:gd name="T3" fmla="*/ 2147483647 h 193"/>
                <a:gd name="T4" fmla="*/ 2147483647 w 187"/>
                <a:gd name="T5" fmla="*/ 2147483647 h 193"/>
                <a:gd name="T6" fmla="*/ 2147483647 w 187"/>
                <a:gd name="T7" fmla="*/ 2147483647 h 193"/>
                <a:gd name="T8" fmla="*/ 2147483647 w 187"/>
                <a:gd name="T9" fmla="*/ 2147483647 h 193"/>
                <a:gd name="T10" fmla="*/ 2147483647 w 187"/>
                <a:gd name="T11" fmla="*/ 2147483647 h 193"/>
                <a:gd name="T12" fmla="*/ 2147483647 w 187"/>
                <a:gd name="T13" fmla="*/ 2147483647 h 193"/>
                <a:gd name="T14" fmla="*/ 2147483647 w 187"/>
                <a:gd name="T15" fmla="*/ 2147483647 h 193"/>
                <a:gd name="T16" fmla="*/ 2147483647 w 187"/>
                <a:gd name="T17" fmla="*/ 2147483647 h 193"/>
                <a:gd name="T18" fmla="*/ 2147483647 w 187"/>
                <a:gd name="T19" fmla="*/ 2147483647 h 193"/>
                <a:gd name="T20" fmla="*/ 2147483647 w 187"/>
                <a:gd name="T21" fmla="*/ 2147483647 h 193"/>
                <a:gd name="T22" fmla="*/ 2147483647 w 187"/>
                <a:gd name="T23" fmla="*/ 2147483647 h 193"/>
                <a:gd name="T24" fmla="*/ 2147483647 w 187"/>
                <a:gd name="T25" fmla="*/ 2147483647 h 193"/>
                <a:gd name="T26" fmla="*/ 2147483647 w 187"/>
                <a:gd name="T27" fmla="*/ 2147483647 h 193"/>
                <a:gd name="T28" fmla="*/ 2147483647 w 187"/>
                <a:gd name="T29" fmla="*/ 2147483647 h 193"/>
                <a:gd name="T30" fmla="*/ 2147483647 w 187"/>
                <a:gd name="T31" fmla="*/ 2147483647 h 193"/>
                <a:gd name="T32" fmla="*/ 2147483647 w 187"/>
                <a:gd name="T33" fmla="*/ 0 h 193"/>
                <a:gd name="T34" fmla="*/ 2147483647 w 187"/>
                <a:gd name="T35" fmla="*/ 2147483647 h 193"/>
                <a:gd name="T36" fmla="*/ 2147483647 w 187"/>
                <a:gd name="T37" fmla="*/ 2147483647 h 193"/>
                <a:gd name="T38" fmla="*/ 2147483647 w 187"/>
                <a:gd name="T39" fmla="*/ 2147483647 h 193"/>
                <a:gd name="T40" fmla="*/ 2147483647 w 187"/>
                <a:gd name="T41" fmla="*/ 2147483647 h 193"/>
                <a:gd name="T42" fmla="*/ 2147483647 w 187"/>
                <a:gd name="T43" fmla="*/ 2147483647 h 193"/>
                <a:gd name="T44" fmla="*/ 2147483647 w 187"/>
                <a:gd name="T45" fmla="*/ 2147483647 h 193"/>
                <a:gd name="T46" fmla="*/ 2147483647 w 187"/>
                <a:gd name="T47" fmla="*/ 2147483647 h 193"/>
                <a:gd name="T48" fmla="*/ 2147483647 w 187"/>
                <a:gd name="T49" fmla="*/ 2147483647 h 193"/>
                <a:gd name="T50" fmla="*/ 2147483647 w 187"/>
                <a:gd name="T51" fmla="*/ 2147483647 h 193"/>
                <a:gd name="T52" fmla="*/ 2147483647 w 187"/>
                <a:gd name="T53" fmla="*/ 2147483647 h 193"/>
                <a:gd name="T54" fmla="*/ 2147483647 w 187"/>
                <a:gd name="T55" fmla="*/ 2147483647 h 193"/>
                <a:gd name="T56" fmla="*/ 2147483647 w 187"/>
                <a:gd name="T57" fmla="*/ 2147483647 h 193"/>
                <a:gd name="T58" fmla="*/ 2147483647 w 187"/>
                <a:gd name="T59" fmla="*/ 2147483647 h 193"/>
                <a:gd name="T60" fmla="*/ 2147483647 w 187"/>
                <a:gd name="T61" fmla="*/ 2147483647 h 193"/>
                <a:gd name="T62" fmla="*/ 2147483647 w 187"/>
                <a:gd name="T63" fmla="*/ 2147483647 h 193"/>
                <a:gd name="T64" fmla="*/ 2147483647 w 187"/>
                <a:gd name="T65" fmla="*/ 2147483647 h 193"/>
                <a:gd name="T66" fmla="*/ 0 w 187"/>
                <a:gd name="T67" fmla="*/ 2147483647 h 193"/>
                <a:gd name="T68" fmla="*/ 2147483647 w 187"/>
                <a:gd name="T69" fmla="*/ 2147483647 h 193"/>
                <a:gd name="T70" fmla="*/ 2147483647 w 187"/>
                <a:gd name="T71" fmla="*/ 2147483647 h 193"/>
                <a:gd name="T72" fmla="*/ 2147483647 w 187"/>
                <a:gd name="T73" fmla="*/ 2147483647 h 193"/>
                <a:gd name="T74" fmla="*/ 2147483647 w 187"/>
                <a:gd name="T75" fmla="*/ 2147483647 h 193"/>
                <a:gd name="T76" fmla="*/ 2147483647 w 187"/>
                <a:gd name="T77" fmla="*/ 2147483647 h 193"/>
                <a:gd name="T78" fmla="*/ 2147483647 w 187"/>
                <a:gd name="T79" fmla="*/ 2147483647 h 193"/>
                <a:gd name="T80" fmla="*/ 2147483647 w 187"/>
                <a:gd name="T81" fmla="*/ 2147483647 h 193"/>
                <a:gd name="T82" fmla="*/ 2147483647 w 187"/>
                <a:gd name="T83" fmla="*/ 2147483647 h 193"/>
                <a:gd name="T84" fmla="*/ 2147483647 w 187"/>
                <a:gd name="T85" fmla="*/ 2147483647 h 193"/>
                <a:gd name="T86" fmla="*/ 2147483647 w 187"/>
                <a:gd name="T87" fmla="*/ 2147483647 h 193"/>
                <a:gd name="T88" fmla="*/ 2147483647 w 187"/>
                <a:gd name="T89" fmla="*/ 2147483647 h 193"/>
                <a:gd name="T90" fmla="*/ 2147483647 w 187"/>
                <a:gd name="T91" fmla="*/ 2147483647 h 1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87" h="193">
                  <a:moveTo>
                    <a:pt x="29" y="179"/>
                  </a:moveTo>
                  <a:lnTo>
                    <a:pt x="35" y="166"/>
                  </a:lnTo>
                  <a:lnTo>
                    <a:pt x="41" y="153"/>
                  </a:lnTo>
                  <a:lnTo>
                    <a:pt x="49" y="141"/>
                  </a:lnTo>
                  <a:lnTo>
                    <a:pt x="57" y="130"/>
                  </a:lnTo>
                  <a:lnTo>
                    <a:pt x="66" y="118"/>
                  </a:lnTo>
                  <a:lnTo>
                    <a:pt x="74" y="107"/>
                  </a:lnTo>
                  <a:lnTo>
                    <a:pt x="84" y="97"/>
                  </a:lnTo>
                  <a:lnTo>
                    <a:pt x="94" y="87"/>
                  </a:lnTo>
                  <a:lnTo>
                    <a:pt x="116" y="67"/>
                  </a:lnTo>
                  <a:lnTo>
                    <a:pt x="139" y="49"/>
                  </a:lnTo>
                  <a:lnTo>
                    <a:pt x="163" y="32"/>
                  </a:lnTo>
                  <a:lnTo>
                    <a:pt x="187" y="18"/>
                  </a:lnTo>
                  <a:lnTo>
                    <a:pt x="171" y="10"/>
                  </a:lnTo>
                  <a:lnTo>
                    <a:pt x="157" y="4"/>
                  </a:lnTo>
                  <a:lnTo>
                    <a:pt x="144" y="1"/>
                  </a:lnTo>
                  <a:lnTo>
                    <a:pt x="131" y="0"/>
                  </a:lnTo>
                  <a:lnTo>
                    <a:pt x="117" y="1"/>
                  </a:lnTo>
                  <a:lnTo>
                    <a:pt x="105" y="4"/>
                  </a:lnTo>
                  <a:lnTo>
                    <a:pt x="93" y="9"/>
                  </a:lnTo>
                  <a:lnTo>
                    <a:pt x="81" y="14"/>
                  </a:lnTo>
                  <a:lnTo>
                    <a:pt x="70" y="22"/>
                  </a:lnTo>
                  <a:lnTo>
                    <a:pt x="60" y="30"/>
                  </a:lnTo>
                  <a:lnTo>
                    <a:pt x="51" y="40"/>
                  </a:lnTo>
                  <a:lnTo>
                    <a:pt x="42" y="50"/>
                  </a:lnTo>
                  <a:lnTo>
                    <a:pt x="34" y="61"/>
                  </a:lnTo>
                  <a:lnTo>
                    <a:pt x="27" y="72"/>
                  </a:lnTo>
                  <a:lnTo>
                    <a:pt x="20" y="84"/>
                  </a:lnTo>
                  <a:lnTo>
                    <a:pt x="15" y="95"/>
                  </a:lnTo>
                  <a:lnTo>
                    <a:pt x="10" y="107"/>
                  </a:lnTo>
                  <a:lnTo>
                    <a:pt x="6" y="119"/>
                  </a:lnTo>
                  <a:lnTo>
                    <a:pt x="4" y="130"/>
                  </a:lnTo>
                  <a:lnTo>
                    <a:pt x="2" y="141"/>
                  </a:lnTo>
                  <a:lnTo>
                    <a:pt x="0" y="152"/>
                  </a:lnTo>
                  <a:lnTo>
                    <a:pt x="2" y="161"/>
                  </a:lnTo>
                  <a:lnTo>
                    <a:pt x="3" y="170"/>
                  </a:lnTo>
                  <a:lnTo>
                    <a:pt x="5" y="178"/>
                  </a:lnTo>
                  <a:lnTo>
                    <a:pt x="9" y="184"/>
                  </a:lnTo>
                  <a:lnTo>
                    <a:pt x="14" y="189"/>
                  </a:lnTo>
                  <a:lnTo>
                    <a:pt x="20" y="192"/>
                  </a:lnTo>
                  <a:lnTo>
                    <a:pt x="28" y="193"/>
                  </a:lnTo>
                  <a:lnTo>
                    <a:pt x="37" y="193"/>
                  </a:lnTo>
                  <a:lnTo>
                    <a:pt x="48" y="190"/>
                  </a:lnTo>
                  <a:lnTo>
                    <a:pt x="59" y="186"/>
                  </a:lnTo>
                  <a:lnTo>
                    <a:pt x="73" y="179"/>
                  </a:lnTo>
                  <a:lnTo>
                    <a:pt x="29" y="179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212">
              <a:extLst>
                <a:ext uri="{FF2B5EF4-FFF2-40B4-BE49-F238E27FC236}">
                  <a16:creationId xmlns:a16="http://schemas.microsoft.com/office/drawing/2014/main" id="{F179405E-364D-4979-ADDA-65E78EBD4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25" y="4067175"/>
              <a:ext cx="46038" cy="127000"/>
            </a:xfrm>
            <a:custGeom>
              <a:avLst/>
              <a:gdLst>
                <a:gd name="T0" fmla="*/ 2147483647 w 174"/>
                <a:gd name="T1" fmla="*/ 2147483647 h 480"/>
                <a:gd name="T2" fmla="*/ 2147483647 w 174"/>
                <a:gd name="T3" fmla="*/ 2147483647 h 480"/>
                <a:gd name="T4" fmla="*/ 2147483647 w 174"/>
                <a:gd name="T5" fmla="*/ 2147483647 h 480"/>
                <a:gd name="T6" fmla="*/ 2147483647 w 174"/>
                <a:gd name="T7" fmla="*/ 2147483647 h 480"/>
                <a:gd name="T8" fmla="*/ 2147483647 w 174"/>
                <a:gd name="T9" fmla="*/ 2147483647 h 480"/>
                <a:gd name="T10" fmla="*/ 2147483647 w 174"/>
                <a:gd name="T11" fmla="*/ 2147483647 h 480"/>
                <a:gd name="T12" fmla="*/ 2147483647 w 174"/>
                <a:gd name="T13" fmla="*/ 2147483647 h 480"/>
                <a:gd name="T14" fmla="*/ 2147483647 w 174"/>
                <a:gd name="T15" fmla="*/ 2147483647 h 480"/>
                <a:gd name="T16" fmla="*/ 2147483647 w 174"/>
                <a:gd name="T17" fmla="*/ 0 h 480"/>
                <a:gd name="T18" fmla="*/ 2147483647 w 174"/>
                <a:gd name="T19" fmla="*/ 2147483647 h 480"/>
                <a:gd name="T20" fmla="*/ 2147483647 w 174"/>
                <a:gd name="T21" fmla="*/ 2147483647 h 480"/>
                <a:gd name="T22" fmla="*/ 2147483647 w 174"/>
                <a:gd name="T23" fmla="*/ 2147483647 h 480"/>
                <a:gd name="T24" fmla="*/ 2147483647 w 174"/>
                <a:gd name="T25" fmla="*/ 2147483647 h 480"/>
                <a:gd name="T26" fmla="*/ 2147483647 w 174"/>
                <a:gd name="T27" fmla="*/ 2147483647 h 480"/>
                <a:gd name="T28" fmla="*/ 2147483647 w 174"/>
                <a:gd name="T29" fmla="*/ 2147483647 h 480"/>
                <a:gd name="T30" fmla="*/ 2147483647 w 174"/>
                <a:gd name="T31" fmla="*/ 2147483647 h 480"/>
                <a:gd name="T32" fmla="*/ 2147483647 w 174"/>
                <a:gd name="T33" fmla="*/ 2147483647 h 480"/>
                <a:gd name="T34" fmla="*/ 2147483647 w 174"/>
                <a:gd name="T35" fmla="*/ 2147483647 h 480"/>
                <a:gd name="T36" fmla="*/ 2147483647 w 174"/>
                <a:gd name="T37" fmla="*/ 2147483647 h 480"/>
                <a:gd name="T38" fmla="*/ 2147483647 w 174"/>
                <a:gd name="T39" fmla="*/ 2147483647 h 480"/>
                <a:gd name="T40" fmla="*/ 2147483647 w 174"/>
                <a:gd name="T41" fmla="*/ 2147483647 h 480"/>
                <a:gd name="T42" fmla="*/ 2147483647 w 174"/>
                <a:gd name="T43" fmla="*/ 2147483647 h 480"/>
                <a:gd name="T44" fmla="*/ 2147483647 w 174"/>
                <a:gd name="T45" fmla="*/ 2147483647 h 480"/>
                <a:gd name="T46" fmla="*/ 2147483647 w 174"/>
                <a:gd name="T47" fmla="*/ 2147483647 h 480"/>
                <a:gd name="T48" fmla="*/ 2147483647 w 174"/>
                <a:gd name="T49" fmla="*/ 2147483647 h 480"/>
                <a:gd name="T50" fmla="*/ 2147483647 w 174"/>
                <a:gd name="T51" fmla="*/ 2147483647 h 480"/>
                <a:gd name="T52" fmla="*/ 2147483647 w 174"/>
                <a:gd name="T53" fmla="*/ 2147483647 h 480"/>
                <a:gd name="T54" fmla="*/ 2147483647 w 174"/>
                <a:gd name="T55" fmla="*/ 2147483647 h 480"/>
                <a:gd name="T56" fmla="*/ 2147483647 w 174"/>
                <a:gd name="T57" fmla="*/ 2147483647 h 480"/>
                <a:gd name="T58" fmla="*/ 2147483647 w 174"/>
                <a:gd name="T59" fmla="*/ 2147483647 h 480"/>
                <a:gd name="T60" fmla="*/ 2147483647 w 174"/>
                <a:gd name="T61" fmla="*/ 2147483647 h 480"/>
                <a:gd name="T62" fmla="*/ 2147483647 w 174"/>
                <a:gd name="T63" fmla="*/ 2147483647 h 480"/>
                <a:gd name="T64" fmla="*/ 2147483647 w 174"/>
                <a:gd name="T65" fmla="*/ 2147483647 h 480"/>
                <a:gd name="T66" fmla="*/ 2147483647 w 174"/>
                <a:gd name="T67" fmla="*/ 2147483647 h 480"/>
                <a:gd name="T68" fmla="*/ 2147483647 w 174"/>
                <a:gd name="T69" fmla="*/ 2147483647 h 480"/>
                <a:gd name="T70" fmla="*/ 2147483647 w 174"/>
                <a:gd name="T71" fmla="*/ 2147483647 h 480"/>
                <a:gd name="T72" fmla="*/ 0 w 174"/>
                <a:gd name="T73" fmla="*/ 2147483647 h 480"/>
                <a:gd name="T74" fmla="*/ 2147483647 w 174"/>
                <a:gd name="T75" fmla="*/ 2147483647 h 480"/>
                <a:gd name="T76" fmla="*/ 2147483647 w 174"/>
                <a:gd name="T77" fmla="*/ 2147483647 h 480"/>
                <a:gd name="T78" fmla="*/ 2147483647 w 174"/>
                <a:gd name="T79" fmla="*/ 2147483647 h 480"/>
                <a:gd name="T80" fmla="*/ 2147483647 w 174"/>
                <a:gd name="T81" fmla="*/ 2147483647 h 480"/>
                <a:gd name="T82" fmla="*/ 2147483647 w 174"/>
                <a:gd name="T83" fmla="*/ 2147483647 h 480"/>
                <a:gd name="T84" fmla="*/ 2147483647 w 174"/>
                <a:gd name="T85" fmla="*/ 2147483647 h 480"/>
                <a:gd name="T86" fmla="*/ 2147483647 w 174"/>
                <a:gd name="T87" fmla="*/ 2147483647 h 480"/>
                <a:gd name="T88" fmla="*/ 2147483647 w 174"/>
                <a:gd name="T89" fmla="*/ 2147483647 h 480"/>
                <a:gd name="T90" fmla="*/ 2147483647 w 174"/>
                <a:gd name="T91" fmla="*/ 2147483647 h 480"/>
                <a:gd name="T92" fmla="*/ 2147483647 w 174"/>
                <a:gd name="T93" fmla="*/ 2147483647 h 480"/>
                <a:gd name="T94" fmla="*/ 2147483647 w 174"/>
                <a:gd name="T95" fmla="*/ 2147483647 h 4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74" h="480">
                  <a:moveTo>
                    <a:pt x="86" y="33"/>
                  </a:moveTo>
                  <a:lnTo>
                    <a:pt x="94" y="28"/>
                  </a:lnTo>
                  <a:lnTo>
                    <a:pt x="102" y="25"/>
                  </a:lnTo>
                  <a:lnTo>
                    <a:pt x="111" y="21"/>
                  </a:lnTo>
                  <a:lnTo>
                    <a:pt x="119" y="17"/>
                  </a:lnTo>
                  <a:lnTo>
                    <a:pt x="128" y="13"/>
                  </a:lnTo>
                  <a:lnTo>
                    <a:pt x="136" y="8"/>
                  </a:lnTo>
                  <a:lnTo>
                    <a:pt x="143" y="4"/>
                  </a:lnTo>
                  <a:lnTo>
                    <a:pt x="152" y="0"/>
                  </a:lnTo>
                  <a:lnTo>
                    <a:pt x="147" y="29"/>
                  </a:lnTo>
                  <a:lnTo>
                    <a:pt x="143" y="58"/>
                  </a:lnTo>
                  <a:lnTo>
                    <a:pt x="142" y="88"/>
                  </a:lnTo>
                  <a:lnTo>
                    <a:pt x="142" y="119"/>
                  </a:lnTo>
                  <a:lnTo>
                    <a:pt x="144" y="149"/>
                  </a:lnTo>
                  <a:lnTo>
                    <a:pt x="147" y="178"/>
                  </a:lnTo>
                  <a:lnTo>
                    <a:pt x="150" y="209"/>
                  </a:lnTo>
                  <a:lnTo>
                    <a:pt x="154" y="240"/>
                  </a:lnTo>
                  <a:lnTo>
                    <a:pt x="163" y="301"/>
                  </a:lnTo>
                  <a:lnTo>
                    <a:pt x="170" y="362"/>
                  </a:lnTo>
                  <a:lnTo>
                    <a:pt x="172" y="392"/>
                  </a:lnTo>
                  <a:lnTo>
                    <a:pt x="174" y="421"/>
                  </a:lnTo>
                  <a:lnTo>
                    <a:pt x="174" y="451"/>
                  </a:lnTo>
                  <a:lnTo>
                    <a:pt x="172" y="480"/>
                  </a:lnTo>
                  <a:lnTo>
                    <a:pt x="170" y="452"/>
                  </a:lnTo>
                  <a:lnTo>
                    <a:pt x="165" y="424"/>
                  </a:lnTo>
                  <a:lnTo>
                    <a:pt x="159" y="395"/>
                  </a:lnTo>
                  <a:lnTo>
                    <a:pt x="150" y="367"/>
                  </a:lnTo>
                  <a:lnTo>
                    <a:pt x="139" y="339"/>
                  </a:lnTo>
                  <a:lnTo>
                    <a:pt x="127" y="310"/>
                  </a:lnTo>
                  <a:lnTo>
                    <a:pt x="115" y="281"/>
                  </a:lnTo>
                  <a:lnTo>
                    <a:pt x="101" y="252"/>
                  </a:lnTo>
                  <a:lnTo>
                    <a:pt x="73" y="195"/>
                  </a:lnTo>
                  <a:lnTo>
                    <a:pt x="45" y="140"/>
                  </a:lnTo>
                  <a:lnTo>
                    <a:pt x="32" y="112"/>
                  </a:lnTo>
                  <a:lnTo>
                    <a:pt x="20" y="85"/>
                  </a:lnTo>
                  <a:lnTo>
                    <a:pt x="10" y="58"/>
                  </a:lnTo>
                  <a:lnTo>
                    <a:pt x="0" y="32"/>
                  </a:lnTo>
                  <a:lnTo>
                    <a:pt x="6" y="24"/>
                  </a:lnTo>
                  <a:lnTo>
                    <a:pt x="12" y="19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8" y="19"/>
                  </a:lnTo>
                  <a:lnTo>
                    <a:pt x="21" y="21"/>
                  </a:lnTo>
                  <a:lnTo>
                    <a:pt x="25" y="23"/>
                  </a:lnTo>
                  <a:lnTo>
                    <a:pt x="30" y="27"/>
                  </a:lnTo>
                  <a:lnTo>
                    <a:pt x="35" y="30"/>
                  </a:lnTo>
                  <a:lnTo>
                    <a:pt x="42" y="33"/>
                  </a:lnTo>
                  <a:lnTo>
                    <a:pt x="86" y="33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213">
              <a:extLst>
                <a:ext uri="{FF2B5EF4-FFF2-40B4-BE49-F238E27FC236}">
                  <a16:creationId xmlns:a16="http://schemas.microsoft.com/office/drawing/2014/main" id="{3F62AC91-041B-4401-8010-B55C3E62E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75" y="4265613"/>
              <a:ext cx="42863" cy="144462"/>
            </a:xfrm>
            <a:custGeom>
              <a:avLst/>
              <a:gdLst>
                <a:gd name="T0" fmla="*/ 2147483647 w 162"/>
                <a:gd name="T1" fmla="*/ 2147483647 h 549"/>
                <a:gd name="T2" fmla="*/ 2147483647 w 162"/>
                <a:gd name="T3" fmla="*/ 2147483647 h 549"/>
                <a:gd name="T4" fmla="*/ 2147483647 w 162"/>
                <a:gd name="T5" fmla="*/ 2147483647 h 549"/>
                <a:gd name="T6" fmla="*/ 2147483647 w 162"/>
                <a:gd name="T7" fmla="*/ 2147483647 h 549"/>
                <a:gd name="T8" fmla="*/ 2147483647 w 162"/>
                <a:gd name="T9" fmla="*/ 2147483647 h 549"/>
                <a:gd name="T10" fmla="*/ 2147483647 w 162"/>
                <a:gd name="T11" fmla="*/ 2147483647 h 549"/>
                <a:gd name="T12" fmla="*/ 2147483647 w 162"/>
                <a:gd name="T13" fmla="*/ 2147483647 h 549"/>
                <a:gd name="T14" fmla="*/ 2147483647 w 162"/>
                <a:gd name="T15" fmla="*/ 2147483647 h 549"/>
                <a:gd name="T16" fmla="*/ 2147483647 w 162"/>
                <a:gd name="T17" fmla="*/ 2147483647 h 549"/>
                <a:gd name="T18" fmla="*/ 2147483647 w 162"/>
                <a:gd name="T19" fmla="*/ 2147483647 h 549"/>
                <a:gd name="T20" fmla="*/ 2147483647 w 162"/>
                <a:gd name="T21" fmla="*/ 2147483647 h 549"/>
                <a:gd name="T22" fmla="*/ 2147483647 w 162"/>
                <a:gd name="T23" fmla="*/ 2147483647 h 549"/>
                <a:gd name="T24" fmla="*/ 2147483647 w 162"/>
                <a:gd name="T25" fmla="*/ 2147483647 h 549"/>
                <a:gd name="T26" fmla="*/ 2147483647 w 162"/>
                <a:gd name="T27" fmla="*/ 2147483647 h 549"/>
                <a:gd name="T28" fmla="*/ 2147483647 w 162"/>
                <a:gd name="T29" fmla="*/ 2147483647 h 549"/>
                <a:gd name="T30" fmla="*/ 2147483647 w 162"/>
                <a:gd name="T31" fmla="*/ 2147483647 h 549"/>
                <a:gd name="T32" fmla="*/ 2147483647 w 162"/>
                <a:gd name="T33" fmla="*/ 2147483647 h 549"/>
                <a:gd name="T34" fmla="*/ 2147483647 w 162"/>
                <a:gd name="T35" fmla="*/ 2147483647 h 549"/>
                <a:gd name="T36" fmla="*/ 2147483647 w 162"/>
                <a:gd name="T37" fmla="*/ 2147483647 h 549"/>
                <a:gd name="T38" fmla="*/ 2147483647 w 162"/>
                <a:gd name="T39" fmla="*/ 2147483647 h 549"/>
                <a:gd name="T40" fmla="*/ 2147483647 w 162"/>
                <a:gd name="T41" fmla="*/ 2147483647 h 549"/>
                <a:gd name="T42" fmla="*/ 2147483647 w 162"/>
                <a:gd name="T43" fmla="*/ 2147483647 h 549"/>
                <a:gd name="T44" fmla="*/ 2147483647 w 162"/>
                <a:gd name="T45" fmla="*/ 2147483647 h 549"/>
                <a:gd name="T46" fmla="*/ 2147483647 w 162"/>
                <a:gd name="T47" fmla="*/ 2147483647 h 549"/>
                <a:gd name="T48" fmla="*/ 2147483647 w 162"/>
                <a:gd name="T49" fmla="*/ 2147483647 h 549"/>
                <a:gd name="T50" fmla="*/ 2147483647 w 162"/>
                <a:gd name="T51" fmla="*/ 2147483647 h 549"/>
                <a:gd name="T52" fmla="*/ 2147483647 w 162"/>
                <a:gd name="T53" fmla="*/ 2147483647 h 549"/>
                <a:gd name="T54" fmla="*/ 2147483647 w 162"/>
                <a:gd name="T55" fmla="*/ 2147483647 h 549"/>
                <a:gd name="T56" fmla="*/ 2147483647 w 162"/>
                <a:gd name="T57" fmla="*/ 2147483647 h 549"/>
                <a:gd name="T58" fmla="*/ 2147483647 w 162"/>
                <a:gd name="T59" fmla="*/ 2147483647 h 549"/>
                <a:gd name="T60" fmla="*/ 2147483647 w 162"/>
                <a:gd name="T61" fmla="*/ 2147483647 h 549"/>
                <a:gd name="T62" fmla="*/ 2147483647 w 162"/>
                <a:gd name="T63" fmla="*/ 2147483647 h 549"/>
                <a:gd name="T64" fmla="*/ 2147483647 w 162"/>
                <a:gd name="T65" fmla="*/ 2147483647 h 549"/>
                <a:gd name="T66" fmla="*/ 2147483647 w 162"/>
                <a:gd name="T67" fmla="*/ 2147483647 h 549"/>
                <a:gd name="T68" fmla="*/ 2147483647 w 162"/>
                <a:gd name="T69" fmla="*/ 2147483647 h 549"/>
                <a:gd name="T70" fmla="*/ 2147483647 w 162"/>
                <a:gd name="T71" fmla="*/ 2147483647 h 549"/>
                <a:gd name="T72" fmla="*/ 2147483647 w 162"/>
                <a:gd name="T73" fmla="*/ 2147483647 h 549"/>
                <a:gd name="T74" fmla="*/ 2147483647 w 162"/>
                <a:gd name="T75" fmla="*/ 2147483647 h 549"/>
                <a:gd name="T76" fmla="*/ 2147483647 w 162"/>
                <a:gd name="T77" fmla="*/ 0 h 549"/>
                <a:gd name="T78" fmla="*/ 2147483647 w 162"/>
                <a:gd name="T79" fmla="*/ 2147483647 h 549"/>
                <a:gd name="T80" fmla="*/ 2147483647 w 162"/>
                <a:gd name="T81" fmla="*/ 2147483647 h 549"/>
                <a:gd name="T82" fmla="*/ 2147483647 w 162"/>
                <a:gd name="T83" fmla="*/ 2147483647 h 549"/>
                <a:gd name="T84" fmla="*/ 2147483647 w 162"/>
                <a:gd name="T85" fmla="*/ 2147483647 h 549"/>
                <a:gd name="T86" fmla="*/ 2147483647 w 162"/>
                <a:gd name="T87" fmla="*/ 2147483647 h 549"/>
                <a:gd name="T88" fmla="*/ 2147483647 w 162"/>
                <a:gd name="T89" fmla="*/ 2147483647 h 549"/>
                <a:gd name="T90" fmla="*/ 2147483647 w 162"/>
                <a:gd name="T91" fmla="*/ 2147483647 h 549"/>
                <a:gd name="T92" fmla="*/ 0 w 162"/>
                <a:gd name="T93" fmla="*/ 2147483647 h 549"/>
                <a:gd name="T94" fmla="*/ 2147483647 w 162"/>
                <a:gd name="T95" fmla="*/ 2147483647 h 5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2" h="549">
                  <a:moveTo>
                    <a:pt x="30" y="58"/>
                  </a:moveTo>
                  <a:lnTo>
                    <a:pt x="25" y="71"/>
                  </a:lnTo>
                  <a:lnTo>
                    <a:pt x="21" y="84"/>
                  </a:lnTo>
                  <a:lnTo>
                    <a:pt x="19" y="98"/>
                  </a:lnTo>
                  <a:lnTo>
                    <a:pt x="17" y="113"/>
                  </a:lnTo>
                  <a:lnTo>
                    <a:pt x="16" y="128"/>
                  </a:lnTo>
                  <a:lnTo>
                    <a:pt x="14" y="144"/>
                  </a:lnTo>
                  <a:lnTo>
                    <a:pt x="14" y="159"/>
                  </a:lnTo>
                  <a:lnTo>
                    <a:pt x="16" y="176"/>
                  </a:lnTo>
                  <a:lnTo>
                    <a:pt x="19" y="208"/>
                  </a:lnTo>
                  <a:lnTo>
                    <a:pt x="24" y="242"/>
                  </a:lnTo>
                  <a:lnTo>
                    <a:pt x="32" y="276"/>
                  </a:lnTo>
                  <a:lnTo>
                    <a:pt x="42" y="310"/>
                  </a:lnTo>
                  <a:lnTo>
                    <a:pt x="53" y="345"/>
                  </a:lnTo>
                  <a:lnTo>
                    <a:pt x="65" y="379"/>
                  </a:lnTo>
                  <a:lnTo>
                    <a:pt x="78" y="411"/>
                  </a:lnTo>
                  <a:lnTo>
                    <a:pt x="93" y="443"/>
                  </a:lnTo>
                  <a:lnTo>
                    <a:pt x="107" y="473"/>
                  </a:lnTo>
                  <a:lnTo>
                    <a:pt x="122" y="500"/>
                  </a:lnTo>
                  <a:lnTo>
                    <a:pt x="136" y="526"/>
                  </a:lnTo>
                  <a:lnTo>
                    <a:pt x="150" y="549"/>
                  </a:lnTo>
                  <a:lnTo>
                    <a:pt x="154" y="538"/>
                  </a:lnTo>
                  <a:lnTo>
                    <a:pt x="157" y="525"/>
                  </a:lnTo>
                  <a:lnTo>
                    <a:pt x="159" y="511"/>
                  </a:lnTo>
                  <a:lnTo>
                    <a:pt x="160" y="497"/>
                  </a:lnTo>
                  <a:lnTo>
                    <a:pt x="162" y="465"/>
                  </a:lnTo>
                  <a:lnTo>
                    <a:pt x="161" y="431"/>
                  </a:lnTo>
                  <a:lnTo>
                    <a:pt x="159" y="393"/>
                  </a:lnTo>
                  <a:lnTo>
                    <a:pt x="155" y="353"/>
                  </a:lnTo>
                  <a:lnTo>
                    <a:pt x="148" y="314"/>
                  </a:lnTo>
                  <a:lnTo>
                    <a:pt x="141" y="273"/>
                  </a:lnTo>
                  <a:lnTo>
                    <a:pt x="133" y="232"/>
                  </a:lnTo>
                  <a:lnTo>
                    <a:pt x="123" y="191"/>
                  </a:lnTo>
                  <a:lnTo>
                    <a:pt x="112" y="152"/>
                  </a:lnTo>
                  <a:lnTo>
                    <a:pt x="101" y="116"/>
                  </a:lnTo>
                  <a:lnTo>
                    <a:pt x="89" y="82"/>
                  </a:lnTo>
                  <a:lnTo>
                    <a:pt x="77" y="50"/>
                  </a:lnTo>
                  <a:lnTo>
                    <a:pt x="65" y="22"/>
                  </a:lnTo>
                  <a:lnTo>
                    <a:pt x="53" y="0"/>
                  </a:lnTo>
                  <a:lnTo>
                    <a:pt x="41" y="3"/>
                  </a:lnTo>
                  <a:lnTo>
                    <a:pt x="31" y="8"/>
                  </a:lnTo>
                  <a:lnTo>
                    <a:pt x="23" y="13"/>
                  </a:lnTo>
                  <a:lnTo>
                    <a:pt x="18" y="21"/>
                  </a:lnTo>
                  <a:lnTo>
                    <a:pt x="13" y="29"/>
                  </a:lnTo>
                  <a:lnTo>
                    <a:pt x="9" y="38"/>
                  </a:lnTo>
                  <a:lnTo>
                    <a:pt x="4" y="48"/>
                  </a:lnTo>
                  <a:lnTo>
                    <a:pt x="0" y="58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214">
              <a:extLst>
                <a:ext uri="{FF2B5EF4-FFF2-40B4-BE49-F238E27FC236}">
                  <a16:creationId xmlns:a16="http://schemas.microsoft.com/office/drawing/2014/main" id="{8ABD9B1B-4A78-45F8-B327-551BB0C0B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338" y="5284788"/>
              <a:ext cx="233363" cy="82550"/>
            </a:xfrm>
            <a:custGeom>
              <a:avLst/>
              <a:gdLst>
                <a:gd name="T0" fmla="*/ 2147483647 w 882"/>
                <a:gd name="T1" fmla="*/ 2147483647 h 310"/>
                <a:gd name="T2" fmla="*/ 2147483647 w 882"/>
                <a:gd name="T3" fmla="*/ 2147483647 h 310"/>
                <a:gd name="T4" fmla="*/ 2147483647 w 882"/>
                <a:gd name="T5" fmla="*/ 2147483647 h 310"/>
                <a:gd name="T6" fmla="*/ 2147483647 w 882"/>
                <a:gd name="T7" fmla="*/ 2147483647 h 310"/>
                <a:gd name="T8" fmla="*/ 2147483647 w 882"/>
                <a:gd name="T9" fmla="*/ 2147483647 h 310"/>
                <a:gd name="T10" fmla="*/ 2147483647 w 882"/>
                <a:gd name="T11" fmla="*/ 2147483647 h 310"/>
                <a:gd name="T12" fmla="*/ 2147483647 w 882"/>
                <a:gd name="T13" fmla="*/ 2147483647 h 310"/>
                <a:gd name="T14" fmla="*/ 2147483647 w 882"/>
                <a:gd name="T15" fmla="*/ 2147483647 h 310"/>
                <a:gd name="T16" fmla="*/ 2147483647 w 882"/>
                <a:gd name="T17" fmla="*/ 2147483647 h 310"/>
                <a:gd name="T18" fmla="*/ 2147483647 w 882"/>
                <a:gd name="T19" fmla="*/ 2147483647 h 310"/>
                <a:gd name="T20" fmla="*/ 2147483647 w 882"/>
                <a:gd name="T21" fmla="*/ 2147483647 h 310"/>
                <a:gd name="T22" fmla="*/ 2147483647 w 882"/>
                <a:gd name="T23" fmla="*/ 2147483647 h 310"/>
                <a:gd name="T24" fmla="*/ 2147483647 w 882"/>
                <a:gd name="T25" fmla="*/ 2147483647 h 310"/>
                <a:gd name="T26" fmla="*/ 2147483647 w 882"/>
                <a:gd name="T27" fmla="*/ 2147483647 h 310"/>
                <a:gd name="T28" fmla="*/ 2147483647 w 882"/>
                <a:gd name="T29" fmla="*/ 2147483647 h 310"/>
                <a:gd name="T30" fmla="*/ 2147483647 w 882"/>
                <a:gd name="T31" fmla="*/ 2147483647 h 310"/>
                <a:gd name="T32" fmla="*/ 2147483647 w 882"/>
                <a:gd name="T33" fmla="*/ 2147483647 h 310"/>
                <a:gd name="T34" fmla="*/ 2147483647 w 882"/>
                <a:gd name="T35" fmla="*/ 2147483647 h 310"/>
                <a:gd name="T36" fmla="*/ 2147483647 w 882"/>
                <a:gd name="T37" fmla="*/ 2147483647 h 310"/>
                <a:gd name="T38" fmla="*/ 2147483647 w 882"/>
                <a:gd name="T39" fmla="*/ 2147483647 h 310"/>
                <a:gd name="T40" fmla="*/ 2147483647 w 882"/>
                <a:gd name="T41" fmla="*/ 2147483647 h 310"/>
                <a:gd name="T42" fmla="*/ 2147483647 w 882"/>
                <a:gd name="T43" fmla="*/ 2147483647 h 310"/>
                <a:gd name="T44" fmla="*/ 2147483647 w 882"/>
                <a:gd name="T45" fmla="*/ 2147483647 h 310"/>
                <a:gd name="T46" fmla="*/ 2147483647 w 882"/>
                <a:gd name="T47" fmla="*/ 2147483647 h 310"/>
                <a:gd name="T48" fmla="*/ 2147483647 w 882"/>
                <a:gd name="T49" fmla="*/ 2147483647 h 310"/>
                <a:gd name="T50" fmla="*/ 2147483647 w 882"/>
                <a:gd name="T51" fmla="*/ 2147483647 h 310"/>
                <a:gd name="T52" fmla="*/ 2147483647 w 882"/>
                <a:gd name="T53" fmla="*/ 2147483647 h 310"/>
                <a:gd name="T54" fmla="*/ 2147483647 w 882"/>
                <a:gd name="T55" fmla="*/ 2147483647 h 310"/>
                <a:gd name="T56" fmla="*/ 2147483647 w 882"/>
                <a:gd name="T57" fmla="*/ 2147483647 h 310"/>
                <a:gd name="T58" fmla="*/ 2147483647 w 882"/>
                <a:gd name="T59" fmla="*/ 2147483647 h 310"/>
                <a:gd name="T60" fmla="*/ 2147483647 w 882"/>
                <a:gd name="T61" fmla="*/ 2147483647 h 310"/>
                <a:gd name="T62" fmla="*/ 2147483647 w 882"/>
                <a:gd name="T63" fmla="*/ 2147483647 h 310"/>
                <a:gd name="T64" fmla="*/ 2147483647 w 882"/>
                <a:gd name="T65" fmla="*/ 2147483647 h 310"/>
                <a:gd name="T66" fmla="*/ 2147483647 w 882"/>
                <a:gd name="T67" fmla="*/ 2147483647 h 310"/>
                <a:gd name="T68" fmla="*/ 2147483647 w 882"/>
                <a:gd name="T69" fmla="*/ 2147483647 h 310"/>
                <a:gd name="T70" fmla="*/ 2147483647 w 882"/>
                <a:gd name="T71" fmla="*/ 2147483647 h 310"/>
                <a:gd name="T72" fmla="*/ 2147483647 w 882"/>
                <a:gd name="T73" fmla="*/ 2147483647 h 310"/>
                <a:gd name="T74" fmla="*/ 2147483647 w 882"/>
                <a:gd name="T75" fmla="*/ 2147483647 h 310"/>
                <a:gd name="T76" fmla="*/ 2147483647 w 882"/>
                <a:gd name="T77" fmla="*/ 2147483647 h 310"/>
                <a:gd name="T78" fmla="*/ 2147483647 w 882"/>
                <a:gd name="T79" fmla="*/ 2147483647 h 310"/>
                <a:gd name="T80" fmla="*/ 2147483647 w 882"/>
                <a:gd name="T81" fmla="*/ 2147483647 h 310"/>
                <a:gd name="T82" fmla="*/ 2147483647 w 882"/>
                <a:gd name="T83" fmla="*/ 2147483647 h 310"/>
                <a:gd name="T84" fmla="*/ 2147483647 w 882"/>
                <a:gd name="T85" fmla="*/ 2147483647 h 310"/>
                <a:gd name="T86" fmla="*/ 2147483647 w 882"/>
                <a:gd name="T87" fmla="*/ 2147483647 h 310"/>
                <a:gd name="T88" fmla="*/ 0 w 882"/>
                <a:gd name="T89" fmla="*/ 2147483647 h 310"/>
                <a:gd name="T90" fmla="*/ 2147483647 w 882"/>
                <a:gd name="T91" fmla="*/ 0 h 310"/>
                <a:gd name="T92" fmla="*/ 2147483647 w 882"/>
                <a:gd name="T93" fmla="*/ 2147483647 h 310"/>
                <a:gd name="T94" fmla="*/ 2147483647 w 882"/>
                <a:gd name="T95" fmla="*/ 2147483647 h 310"/>
                <a:gd name="T96" fmla="*/ 2147483647 w 882"/>
                <a:gd name="T97" fmla="*/ 2147483647 h 310"/>
                <a:gd name="T98" fmla="*/ 2147483647 w 882"/>
                <a:gd name="T99" fmla="*/ 2147483647 h 310"/>
                <a:gd name="T100" fmla="*/ 2147483647 w 882"/>
                <a:gd name="T101" fmla="*/ 2147483647 h 310"/>
                <a:gd name="T102" fmla="*/ 2147483647 w 882"/>
                <a:gd name="T103" fmla="*/ 2147483647 h 310"/>
                <a:gd name="T104" fmla="*/ 2147483647 w 882"/>
                <a:gd name="T105" fmla="*/ 2147483647 h 310"/>
                <a:gd name="T106" fmla="*/ 2147483647 w 882"/>
                <a:gd name="T107" fmla="*/ 2147483647 h 310"/>
                <a:gd name="T108" fmla="*/ 2147483647 w 882"/>
                <a:gd name="T109" fmla="*/ 2147483647 h 310"/>
                <a:gd name="T110" fmla="*/ 2147483647 w 882"/>
                <a:gd name="T111" fmla="*/ 2147483647 h 310"/>
                <a:gd name="T112" fmla="*/ 2147483647 w 882"/>
                <a:gd name="T113" fmla="*/ 2147483647 h 310"/>
                <a:gd name="T114" fmla="*/ 2147483647 w 882"/>
                <a:gd name="T115" fmla="*/ 2147483647 h 310"/>
                <a:gd name="T116" fmla="*/ 2147483647 w 882"/>
                <a:gd name="T117" fmla="*/ 2147483647 h 310"/>
                <a:gd name="T118" fmla="*/ 2147483647 w 882"/>
                <a:gd name="T119" fmla="*/ 2147483647 h 310"/>
                <a:gd name="T120" fmla="*/ 2147483647 w 882"/>
                <a:gd name="T121" fmla="*/ 2147483647 h 310"/>
                <a:gd name="T122" fmla="*/ 2147483647 w 882"/>
                <a:gd name="T123" fmla="*/ 2147483647 h 3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882" h="310">
                  <a:moveTo>
                    <a:pt x="316" y="30"/>
                  </a:moveTo>
                  <a:lnTo>
                    <a:pt x="335" y="34"/>
                  </a:lnTo>
                  <a:lnTo>
                    <a:pt x="353" y="37"/>
                  </a:lnTo>
                  <a:lnTo>
                    <a:pt x="372" y="41"/>
                  </a:lnTo>
                  <a:lnTo>
                    <a:pt x="391" y="47"/>
                  </a:lnTo>
                  <a:lnTo>
                    <a:pt x="409" y="52"/>
                  </a:lnTo>
                  <a:lnTo>
                    <a:pt x="427" y="59"/>
                  </a:lnTo>
                  <a:lnTo>
                    <a:pt x="445" y="67"/>
                  </a:lnTo>
                  <a:lnTo>
                    <a:pt x="463" y="74"/>
                  </a:lnTo>
                  <a:lnTo>
                    <a:pt x="498" y="92"/>
                  </a:lnTo>
                  <a:lnTo>
                    <a:pt x="533" y="111"/>
                  </a:lnTo>
                  <a:lnTo>
                    <a:pt x="568" y="132"/>
                  </a:lnTo>
                  <a:lnTo>
                    <a:pt x="603" y="153"/>
                  </a:lnTo>
                  <a:lnTo>
                    <a:pt x="671" y="196"/>
                  </a:lnTo>
                  <a:lnTo>
                    <a:pt x="740" y="237"/>
                  </a:lnTo>
                  <a:lnTo>
                    <a:pt x="775" y="254"/>
                  </a:lnTo>
                  <a:lnTo>
                    <a:pt x="810" y="271"/>
                  </a:lnTo>
                  <a:lnTo>
                    <a:pt x="828" y="279"/>
                  </a:lnTo>
                  <a:lnTo>
                    <a:pt x="846" y="285"/>
                  </a:lnTo>
                  <a:lnTo>
                    <a:pt x="863" y="291"/>
                  </a:lnTo>
                  <a:lnTo>
                    <a:pt x="882" y="296"/>
                  </a:lnTo>
                  <a:lnTo>
                    <a:pt x="869" y="301"/>
                  </a:lnTo>
                  <a:lnTo>
                    <a:pt x="855" y="304"/>
                  </a:lnTo>
                  <a:lnTo>
                    <a:pt x="841" y="306"/>
                  </a:lnTo>
                  <a:lnTo>
                    <a:pt x="828" y="309"/>
                  </a:lnTo>
                  <a:lnTo>
                    <a:pt x="802" y="310"/>
                  </a:lnTo>
                  <a:lnTo>
                    <a:pt x="774" y="309"/>
                  </a:lnTo>
                  <a:lnTo>
                    <a:pt x="746" y="305"/>
                  </a:lnTo>
                  <a:lnTo>
                    <a:pt x="720" y="299"/>
                  </a:lnTo>
                  <a:lnTo>
                    <a:pt x="692" y="291"/>
                  </a:lnTo>
                  <a:lnTo>
                    <a:pt x="666" y="281"/>
                  </a:lnTo>
                  <a:lnTo>
                    <a:pt x="638" y="270"/>
                  </a:lnTo>
                  <a:lnTo>
                    <a:pt x="612" y="258"/>
                  </a:lnTo>
                  <a:lnTo>
                    <a:pt x="585" y="245"/>
                  </a:lnTo>
                  <a:lnTo>
                    <a:pt x="559" y="231"/>
                  </a:lnTo>
                  <a:lnTo>
                    <a:pt x="508" y="205"/>
                  </a:lnTo>
                  <a:lnTo>
                    <a:pt x="457" y="180"/>
                  </a:lnTo>
                  <a:lnTo>
                    <a:pt x="401" y="155"/>
                  </a:lnTo>
                  <a:lnTo>
                    <a:pt x="345" y="132"/>
                  </a:lnTo>
                  <a:lnTo>
                    <a:pt x="287" y="110"/>
                  </a:lnTo>
                  <a:lnTo>
                    <a:pt x="230" y="88"/>
                  </a:lnTo>
                  <a:lnTo>
                    <a:pt x="172" y="67"/>
                  </a:lnTo>
                  <a:lnTo>
                    <a:pt x="115" y="46"/>
                  </a:lnTo>
                  <a:lnTo>
                    <a:pt x="57" y="24"/>
                  </a:lnTo>
                  <a:lnTo>
                    <a:pt x="0" y="2"/>
                  </a:lnTo>
                  <a:lnTo>
                    <a:pt x="22" y="0"/>
                  </a:lnTo>
                  <a:lnTo>
                    <a:pt x="44" y="2"/>
                  </a:lnTo>
                  <a:lnTo>
                    <a:pt x="69" y="5"/>
                  </a:lnTo>
                  <a:lnTo>
                    <a:pt x="92" y="8"/>
                  </a:lnTo>
                  <a:lnTo>
                    <a:pt x="140" y="19"/>
                  </a:lnTo>
                  <a:lnTo>
                    <a:pt x="189" y="31"/>
                  </a:lnTo>
                  <a:lnTo>
                    <a:pt x="213" y="38"/>
                  </a:lnTo>
                  <a:lnTo>
                    <a:pt x="236" y="44"/>
                  </a:lnTo>
                  <a:lnTo>
                    <a:pt x="260" y="48"/>
                  </a:lnTo>
                  <a:lnTo>
                    <a:pt x="282" y="51"/>
                  </a:lnTo>
                  <a:lnTo>
                    <a:pt x="303" y="52"/>
                  </a:lnTo>
                  <a:lnTo>
                    <a:pt x="323" y="52"/>
                  </a:lnTo>
                  <a:lnTo>
                    <a:pt x="333" y="51"/>
                  </a:lnTo>
                  <a:lnTo>
                    <a:pt x="341" y="50"/>
                  </a:lnTo>
                  <a:lnTo>
                    <a:pt x="350" y="48"/>
                  </a:lnTo>
                  <a:lnTo>
                    <a:pt x="359" y="46"/>
                  </a:lnTo>
                  <a:lnTo>
                    <a:pt x="316" y="30"/>
                  </a:lnTo>
                  <a:close/>
                </a:path>
              </a:pathLst>
            </a:custGeom>
            <a:solidFill>
              <a:srgbClr val="1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215">
              <a:extLst>
                <a:ext uri="{FF2B5EF4-FFF2-40B4-BE49-F238E27FC236}">
                  <a16:creationId xmlns:a16="http://schemas.microsoft.com/office/drawing/2014/main" id="{41EC934C-EF8B-4ECD-9775-452C04F4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0" y="5205413"/>
              <a:ext cx="196850" cy="214312"/>
            </a:xfrm>
            <a:custGeom>
              <a:avLst/>
              <a:gdLst>
                <a:gd name="T0" fmla="*/ 2147483647 w 739"/>
                <a:gd name="T1" fmla="*/ 2147483647 h 814"/>
                <a:gd name="T2" fmla="*/ 2147483647 w 739"/>
                <a:gd name="T3" fmla="*/ 2147483647 h 814"/>
                <a:gd name="T4" fmla="*/ 2147483647 w 739"/>
                <a:gd name="T5" fmla="*/ 2147483647 h 814"/>
                <a:gd name="T6" fmla="*/ 2147483647 w 739"/>
                <a:gd name="T7" fmla="*/ 2147483647 h 814"/>
                <a:gd name="T8" fmla="*/ 2147483647 w 739"/>
                <a:gd name="T9" fmla="*/ 2147483647 h 814"/>
                <a:gd name="T10" fmla="*/ 2147483647 w 739"/>
                <a:gd name="T11" fmla="*/ 2147483647 h 814"/>
                <a:gd name="T12" fmla="*/ 2147483647 w 739"/>
                <a:gd name="T13" fmla="*/ 2147483647 h 814"/>
                <a:gd name="T14" fmla="*/ 2147483647 w 739"/>
                <a:gd name="T15" fmla="*/ 2147483647 h 814"/>
                <a:gd name="T16" fmla="*/ 2147483647 w 739"/>
                <a:gd name="T17" fmla="*/ 2147483647 h 814"/>
                <a:gd name="T18" fmla="*/ 2147483647 w 739"/>
                <a:gd name="T19" fmla="*/ 2147483647 h 814"/>
                <a:gd name="T20" fmla="*/ 2147483647 w 739"/>
                <a:gd name="T21" fmla="*/ 2147483647 h 814"/>
                <a:gd name="T22" fmla="*/ 2147483647 w 739"/>
                <a:gd name="T23" fmla="*/ 2147483647 h 814"/>
                <a:gd name="T24" fmla="*/ 2147483647 w 739"/>
                <a:gd name="T25" fmla="*/ 2147483647 h 814"/>
                <a:gd name="T26" fmla="*/ 2147483647 w 739"/>
                <a:gd name="T27" fmla="*/ 2147483647 h 814"/>
                <a:gd name="T28" fmla="*/ 2147483647 w 739"/>
                <a:gd name="T29" fmla="*/ 2147483647 h 814"/>
                <a:gd name="T30" fmla="*/ 2147483647 w 739"/>
                <a:gd name="T31" fmla="*/ 2147483647 h 814"/>
                <a:gd name="T32" fmla="*/ 2147483647 w 739"/>
                <a:gd name="T33" fmla="*/ 2147483647 h 814"/>
                <a:gd name="T34" fmla="*/ 2147483647 w 739"/>
                <a:gd name="T35" fmla="*/ 2147483647 h 814"/>
                <a:gd name="T36" fmla="*/ 2147483647 w 739"/>
                <a:gd name="T37" fmla="*/ 2147483647 h 814"/>
                <a:gd name="T38" fmla="*/ 2147483647 w 739"/>
                <a:gd name="T39" fmla="*/ 2147483647 h 814"/>
                <a:gd name="T40" fmla="*/ 2147483647 w 739"/>
                <a:gd name="T41" fmla="*/ 2147483647 h 814"/>
                <a:gd name="T42" fmla="*/ 2147483647 w 739"/>
                <a:gd name="T43" fmla="*/ 2147483647 h 814"/>
                <a:gd name="T44" fmla="*/ 2147483647 w 739"/>
                <a:gd name="T45" fmla="*/ 2147483647 h 814"/>
                <a:gd name="T46" fmla="*/ 2147483647 w 739"/>
                <a:gd name="T47" fmla="*/ 2147483647 h 814"/>
                <a:gd name="T48" fmla="*/ 2147483647 w 739"/>
                <a:gd name="T49" fmla="*/ 2147483647 h 814"/>
                <a:gd name="T50" fmla="*/ 2147483647 w 739"/>
                <a:gd name="T51" fmla="*/ 2147483647 h 814"/>
                <a:gd name="T52" fmla="*/ 2147483647 w 739"/>
                <a:gd name="T53" fmla="*/ 2147483647 h 814"/>
                <a:gd name="T54" fmla="*/ 2147483647 w 739"/>
                <a:gd name="T55" fmla="*/ 2147483647 h 814"/>
                <a:gd name="T56" fmla="*/ 2147483647 w 739"/>
                <a:gd name="T57" fmla="*/ 2147483647 h 814"/>
                <a:gd name="T58" fmla="*/ 2147483647 w 739"/>
                <a:gd name="T59" fmla="*/ 2147483647 h 814"/>
                <a:gd name="T60" fmla="*/ 2147483647 w 739"/>
                <a:gd name="T61" fmla="*/ 2147483647 h 814"/>
                <a:gd name="T62" fmla="*/ 2147483647 w 739"/>
                <a:gd name="T63" fmla="*/ 2147483647 h 814"/>
                <a:gd name="T64" fmla="*/ 2147483647 w 739"/>
                <a:gd name="T65" fmla="*/ 2147483647 h 814"/>
                <a:gd name="T66" fmla="*/ 2147483647 w 739"/>
                <a:gd name="T67" fmla="*/ 2147483647 h 814"/>
                <a:gd name="T68" fmla="*/ 2147483647 w 739"/>
                <a:gd name="T69" fmla="*/ 2147483647 h 814"/>
                <a:gd name="T70" fmla="*/ 2147483647 w 739"/>
                <a:gd name="T71" fmla="*/ 2147483647 h 814"/>
                <a:gd name="T72" fmla="*/ 2147483647 w 739"/>
                <a:gd name="T73" fmla="*/ 2147483647 h 814"/>
                <a:gd name="T74" fmla="*/ 2147483647 w 739"/>
                <a:gd name="T75" fmla="*/ 2147483647 h 814"/>
                <a:gd name="T76" fmla="*/ 2147483647 w 739"/>
                <a:gd name="T77" fmla="*/ 2147483647 h 814"/>
                <a:gd name="T78" fmla="*/ 2147483647 w 739"/>
                <a:gd name="T79" fmla="*/ 2147483647 h 814"/>
                <a:gd name="T80" fmla="*/ 2147483647 w 739"/>
                <a:gd name="T81" fmla="*/ 2147483647 h 814"/>
                <a:gd name="T82" fmla="*/ 2147483647 w 739"/>
                <a:gd name="T83" fmla="*/ 2147483647 h 814"/>
                <a:gd name="T84" fmla="*/ 2147483647 w 739"/>
                <a:gd name="T85" fmla="*/ 2147483647 h 814"/>
                <a:gd name="T86" fmla="*/ 2147483647 w 739"/>
                <a:gd name="T87" fmla="*/ 2147483647 h 814"/>
                <a:gd name="T88" fmla="*/ 2147483647 w 739"/>
                <a:gd name="T89" fmla="*/ 2147483647 h 814"/>
                <a:gd name="T90" fmla="*/ 2147483647 w 739"/>
                <a:gd name="T91" fmla="*/ 2147483647 h 814"/>
                <a:gd name="T92" fmla="*/ 2147483647 w 739"/>
                <a:gd name="T93" fmla="*/ 2147483647 h 814"/>
                <a:gd name="T94" fmla="*/ 2147483647 w 739"/>
                <a:gd name="T95" fmla="*/ 2147483647 h 8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9" h="814">
                  <a:moveTo>
                    <a:pt x="291" y="582"/>
                  </a:moveTo>
                  <a:lnTo>
                    <a:pt x="298" y="560"/>
                  </a:lnTo>
                  <a:lnTo>
                    <a:pt x="305" y="539"/>
                  </a:lnTo>
                  <a:lnTo>
                    <a:pt x="314" y="519"/>
                  </a:lnTo>
                  <a:lnTo>
                    <a:pt x="324" y="498"/>
                  </a:lnTo>
                  <a:lnTo>
                    <a:pt x="334" y="478"/>
                  </a:lnTo>
                  <a:lnTo>
                    <a:pt x="345" y="457"/>
                  </a:lnTo>
                  <a:lnTo>
                    <a:pt x="356" y="437"/>
                  </a:lnTo>
                  <a:lnTo>
                    <a:pt x="368" y="417"/>
                  </a:lnTo>
                  <a:lnTo>
                    <a:pt x="394" y="379"/>
                  </a:lnTo>
                  <a:lnTo>
                    <a:pt x="421" y="341"/>
                  </a:lnTo>
                  <a:lnTo>
                    <a:pt x="451" y="303"/>
                  </a:lnTo>
                  <a:lnTo>
                    <a:pt x="482" y="267"/>
                  </a:lnTo>
                  <a:lnTo>
                    <a:pt x="513" y="231"/>
                  </a:lnTo>
                  <a:lnTo>
                    <a:pt x="545" y="195"/>
                  </a:lnTo>
                  <a:lnTo>
                    <a:pt x="578" y="161"/>
                  </a:lnTo>
                  <a:lnTo>
                    <a:pt x="611" y="128"/>
                  </a:lnTo>
                  <a:lnTo>
                    <a:pt x="676" y="63"/>
                  </a:lnTo>
                  <a:lnTo>
                    <a:pt x="739" y="0"/>
                  </a:lnTo>
                  <a:lnTo>
                    <a:pt x="735" y="15"/>
                  </a:lnTo>
                  <a:lnTo>
                    <a:pt x="730" y="30"/>
                  </a:lnTo>
                  <a:lnTo>
                    <a:pt x="725" y="45"/>
                  </a:lnTo>
                  <a:lnTo>
                    <a:pt x="718" y="58"/>
                  </a:lnTo>
                  <a:lnTo>
                    <a:pt x="704" y="87"/>
                  </a:lnTo>
                  <a:lnTo>
                    <a:pt x="690" y="114"/>
                  </a:lnTo>
                  <a:lnTo>
                    <a:pt x="676" y="141"/>
                  </a:lnTo>
                  <a:lnTo>
                    <a:pt x="664" y="169"/>
                  </a:lnTo>
                  <a:lnTo>
                    <a:pt x="660" y="183"/>
                  </a:lnTo>
                  <a:lnTo>
                    <a:pt x="656" y="199"/>
                  </a:lnTo>
                  <a:lnTo>
                    <a:pt x="654" y="213"/>
                  </a:lnTo>
                  <a:lnTo>
                    <a:pt x="653" y="228"/>
                  </a:lnTo>
                  <a:lnTo>
                    <a:pt x="658" y="229"/>
                  </a:lnTo>
                  <a:lnTo>
                    <a:pt x="662" y="231"/>
                  </a:lnTo>
                  <a:lnTo>
                    <a:pt x="666" y="232"/>
                  </a:lnTo>
                  <a:lnTo>
                    <a:pt x="671" y="234"/>
                  </a:lnTo>
                  <a:lnTo>
                    <a:pt x="675" y="236"/>
                  </a:lnTo>
                  <a:lnTo>
                    <a:pt x="679" y="239"/>
                  </a:lnTo>
                  <a:lnTo>
                    <a:pt x="682" y="243"/>
                  </a:lnTo>
                  <a:lnTo>
                    <a:pt x="685" y="246"/>
                  </a:lnTo>
                  <a:lnTo>
                    <a:pt x="680" y="264"/>
                  </a:lnTo>
                  <a:lnTo>
                    <a:pt x="671" y="282"/>
                  </a:lnTo>
                  <a:lnTo>
                    <a:pt x="660" y="300"/>
                  </a:lnTo>
                  <a:lnTo>
                    <a:pt x="647" y="318"/>
                  </a:lnTo>
                  <a:lnTo>
                    <a:pt x="631" y="335"/>
                  </a:lnTo>
                  <a:lnTo>
                    <a:pt x="616" y="353"/>
                  </a:lnTo>
                  <a:lnTo>
                    <a:pt x="598" y="370"/>
                  </a:lnTo>
                  <a:lnTo>
                    <a:pt x="580" y="386"/>
                  </a:lnTo>
                  <a:lnTo>
                    <a:pt x="543" y="419"/>
                  </a:lnTo>
                  <a:lnTo>
                    <a:pt x="505" y="451"/>
                  </a:lnTo>
                  <a:lnTo>
                    <a:pt x="488" y="467"/>
                  </a:lnTo>
                  <a:lnTo>
                    <a:pt x="471" y="481"/>
                  </a:lnTo>
                  <a:lnTo>
                    <a:pt x="454" y="497"/>
                  </a:lnTo>
                  <a:lnTo>
                    <a:pt x="441" y="511"/>
                  </a:lnTo>
                  <a:lnTo>
                    <a:pt x="408" y="548"/>
                  </a:lnTo>
                  <a:lnTo>
                    <a:pt x="376" y="586"/>
                  </a:lnTo>
                  <a:lnTo>
                    <a:pt x="345" y="624"/>
                  </a:lnTo>
                  <a:lnTo>
                    <a:pt x="314" y="662"/>
                  </a:lnTo>
                  <a:lnTo>
                    <a:pt x="283" y="701"/>
                  </a:lnTo>
                  <a:lnTo>
                    <a:pt x="254" y="740"/>
                  </a:lnTo>
                  <a:lnTo>
                    <a:pt x="223" y="777"/>
                  </a:lnTo>
                  <a:lnTo>
                    <a:pt x="192" y="814"/>
                  </a:lnTo>
                  <a:lnTo>
                    <a:pt x="192" y="803"/>
                  </a:lnTo>
                  <a:lnTo>
                    <a:pt x="191" y="792"/>
                  </a:lnTo>
                  <a:lnTo>
                    <a:pt x="187" y="781"/>
                  </a:lnTo>
                  <a:lnTo>
                    <a:pt x="183" y="771"/>
                  </a:lnTo>
                  <a:lnTo>
                    <a:pt x="180" y="760"/>
                  </a:lnTo>
                  <a:lnTo>
                    <a:pt x="175" y="749"/>
                  </a:lnTo>
                  <a:lnTo>
                    <a:pt x="173" y="739"/>
                  </a:lnTo>
                  <a:lnTo>
                    <a:pt x="171" y="728"/>
                  </a:lnTo>
                  <a:lnTo>
                    <a:pt x="159" y="725"/>
                  </a:lnTo>
                  <a:lnTo>
                    <a:pt x="145" y="723"/>
                  </a:lnTo>
                  <a:lnTo>
                    <a:pt x="133" y="723"/>
                  </a:lnTo>
                  <a:lnTo>
                    <a:pt x="121" y="723"/>
                  </a:lnTo>
                  <a:lnTo>
                    <a:pt x="109" y="724"/>
                  </a:lnTo>
                  <a:lnTo>
                    <a:pt x="97" y="726"/>
                  </a:lnTo>
                  <a:lnTo>
                    <a:pt x="85" y="729"/>
                  </a:lnTo>
                  <a:lnTo>
                    <a:pt x="74" y="733"/>
                  </a:lnTo>
                  <a:lnTo>
                    <a:pt x="63" y="737"/>
                  </a:lnTo>
                  <a:lnTo>
                    <a:pt x="52" y="743"/>
                  </a:lnTo>
                  <a:lnTo>
                    <a:pt x="42" y="750"/>
                  </a:lnTo>
                  <a:lnTo>
                    <a:pt x="33" y="757"/>
                  </a:lnTo>
                  <a:lnTo>
                    <a:pt x="23" y="766"/>
                  </a:lnTo>
                  <a:lnTo>
                    <a:pt x="15" y="775"/>
                  </a:lnTo>
                  <a:lnTo>
                    <a:pt x="7" y="785"/>
                  </a:lnTo>
                  <a:lnTo>
                    <a:pt x="0" y="796"/>
                  </a:lnTo>
                  <a:lnTo>
                    <a:pt x="43" y="749"/>
                  </a:lnTo>
                  <a:lnTo>
                    <a:pt x="88" y="702"/>
                  </a:lnTo>
                  <a:lnTo>
                    <a:pt x="133" y="657"/>
                  </a:lnTo>
                  <a:lnTo>
                    <a:pt x="178" y="612"/>
                  </a:lnTo>
                  <a:lnTo>
                    <a:pt x="224" y="565"/>
                  </a:lnTo>
                  <a:lnTo>
                    <a:pt x="268" y="519"/>
                  </a:lnTo>
                  <a:lnTo>
                    <a:pt x="289" y="496"/>
                  </a:lnTo>
                  <a:lnTo>
                    <a:pt x="310" y="471"/>
                  </a:lnTo>
                  <a:lnTo>
                    <a:pt x="330" y="446"/>
                  </a:lnTo>
                  <a:lnTo>
                    <a:pt x="348" y="422"/>
                  </a:lnTo>
                  <a:lnTo>
                    <a:pt x="291" y="582"/>
                  </a:lnTo>
                  <a:close/>
                </a:path>
              </a:pathLst>
            </a:custGeom>
            <a:solidFill>
              <a:srgbClr val="4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216">
              <a:extLst>
                <a:ext uri="{FF2B5EF4-FFF2-40B4-BE49-F238E27FC236}">
                  <a16:creationId xmlns:a16="http://schemas.microsoft.com/office/drawing/2014/main" id="{45142D2D-6985-4EA2-B973-080BCFFD3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3" y="5419725"/>
              <a:ext cx="100013" cy="123825"/>
            </a:xfrm>
            <a:custGeom>
              <a:avLst/>
              <a:gdLst>
                <a:gd name="T0" fmla="*/ 2147483647 w 373"/>
                <a:gd name="T1" fmla="*/ 2147483647 h 464"/>
                <a:gd name="T2" fmla="*/ 2147483647 w 373"/>
                <a:gd name="T3" fmla="*/ 2147483647 h 464"/>
                <a:gd name="T4" fmla="*/ 2147483647 w 373"/>
                <a:gd name="T5" fmla="*/ 2147483647 h 464"/>
                <a:gd name="T6" fmla="*/ 2147483647 w 373"/>
                <a:gd name="T7" fmla="*/ 2147483647 h 464"/>
                <a:gd name="T8" fmla="*/ 2147483647 w 373"/>
                <a:gd name="T9" fmla="*/ 2147483647 h 464"/>
                <a:gd name="T10" fmla="*/ 2147483647 w 373"/>
                <a:gd name="T11" fmla="*/ 2147483647 h 464"/>
                <a:gd name="T12" fmla="*/ 2147483647 w 373"/>
                <a:gd name="T13" fmla="*/ 2147483647 h 464"/>
                <a:gd name="T14" fmla="*/ 2147483647 w 373"/>
                <a:gd name="T15" fmla="*/ 2147483647 h 464"/>
                <a:gd name="T16" fmla="*/ 2147483647 w 373"/>
                <a:gd name="T17" fmla="*/ 2147483647 h 464"/>
                <a:gd name="T18" fmla="*/ 2147483647 w 373"/>
                <a:gd name="T19" fmla="*/ 2147483647 h 464"/>
                <a:gd name="T20" fmla="*/ 2147483647 w 373"/>
                <a:gd name="T21" fmla="*/ 0 h 464"/>
                <a:gd name="T22" fmla="*/ 2147483647 w 373"/>
                <a:gd name="T23" fmla="*/ 2147483647 h 464"/>
                <a:gd name="T24" fmla="*/ 2147483647 w 373"/>
                <a:gd name="T25" fmla="*/ 2147483647 h 464"/>
                <a:gd name="T26" fmla="*/ 2147483647 w 373"/>
                <a:gd name="T27" fmla="*/ 2147483647 h 464"/>
                <a:gd name="T28" fmla="*/ 2147483647 w 373"/>
                <a:gd name="T29" fmla="*/ 2147483647 h 464"/>
                <a:gd name="T30" fmla="*/ 2147483647 w 373"/>
                <a:gd name="T31" fmla="*/ 2147483647 h 464"/>
                <a:gd name="T32" fmla="*/ 2147483647 w 373"/>
                <a:gd name="T33" fmla="*/ 2147483647 h 464"/>
                <a:gd name="T34" fmla="*/ 2147483647 w 373"/>
                <a:gd name="T35" fmla="*/ 2147483647 h 464"/>
                <a:gd name="T36" fmla="*/ 2147483647 w 373"/>
                <a:gd name="T37" fmla="*/ 2147483647 h 464"/>
                <a:gd name="T38" fmla="*/ 2147483647 w 373"/>
                <a:gd name="T39" fmla="*/ 2147483647 h 464"/>
                <a:gd name="T40" fmla="*/ 2147483647 w 373"/>
                <a:gd name="T41" fmla="*/ 2147483647 h 464"/>
                <a:gd name="T42" fmla="*/ 2147483647 w 373"/>
                <a:gd name="T43" fmla="*/ 2147483647 h 464"/>
                <a:gd name="T44" fmla="*/ 0 w 373"/>
                <a:gd name="T45" fmla="*/ 2147483647 h 464"/>
                <a:gd name="T46" fmla="*/ 2147483647 w 373"/>
                <a:gd name="T47" fmla="*/ 2147483647 h 464"/>
                <a:gd name="T48" fmla="*/ 2147483647 w 373"/>
                <a:gd name="T49" fmla="*/ 2147483647 h 464"/>
                <a:gd name="T50" fmla="*/ 2147483647 w 373"/>
                <a:gd name="T51" fmla="*/ 2147483647 h 464"/>
                <a:gd name="T52" fmla="*/ 2147483647 w 373"/>
                <a:gd name="T53" fmla="*/ 2147483647 h 464"/>
                <a:gd name="T54" fmla="*/ 2147483647 w 373"/>
                <a:gd name="T55" fmla="*/ 2147483647 h 464"/>
                <a:gd name="T56" fmla="*/ 2147483647 w 373"/>
                <a:gd name="T57" fmla="*/ 2147483647 h 464"/>
                <a:gd name="T58" fmla="*/ 2147483647 w 373"/>
                <a:gd name="T59" fmla="*/ 2147483647 h 464"/>
                <a:gd name="T60" fmla="*/ 2147483647 w 373"/>
                <a:gd name="T61" fmla="*/ 2147483647 h 464"/>
                <a:gd name="T62" fmla="*/ 2147483647 w 373"/>
                <a:gd name="T63" fmla="*/ 2147483647 h 464"/>
                <a:gd name="T64" fmla="*/ 2147483647 w 373"/>
                <a:gd name="T65" fmla="*/ 2147483647 h 464"/>
                <a:gd name="T66" fmla="*/ 2147483647 w 373"/>
                <a:gd name="T67" fmla="*/ 2147483647 h 464"/>
                <a:gd name="T68" fmla="*/ 2147483647 w 373"/>
                <a:gd name="T69" fmla="*/ 2147483647 h 464"/>
                <a:gd name="T70" fmla="*/ 2147483647 w 373"/>
                <a:gd name="T71" fmla="*/ 2147483647 h 464"/>
                <a:gd name="T72" fmla="*/ 2147483647 w 373"/>
                <a:gd name="T73" fmla="*/ 2147483647 h 464"/>
                <a:gd name="T74" fmla="*/ 2147483647 w 373"/>
                <a:gd name="T75" fmla="*/ 2147483647 h 4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3" h="464">
                  <a:moveTo>
                    <a:pt x="129" y="190"/>
                  </a:moveTo>
                  <a:lnTo>
                    <a:pt x="160" y="165"/>
                  </a:lnTo>
                  <a:lnTo>
                    <a:pt x="190" y="141"/>
                  </a:lnTo>
                  <a:lnTo>
                    <a:pt x="218" y="116"/>
                  </a:lnTo>
                  <a:lnTo>
                    <a:pt x="248" y="90"/>
                  </a:lnTo>
                  <a:lnTo>
                    <a:pt x="277" y="66"/>
                  </a:lnTo>
                  <a:lnTo>
                    <a:pt x="308" y="42"/>
                  </a:lnTo>
                  <a:lnTo>
                    <a:pt x="323" y="31"/>
                  </a:lnTo>
                  <a:lnTo>
                    <a:pt x="340" y="20"/>
                  </a:lnTo>
                  <a:lnTo>
                    <a:pt x="356" y="10"/>
                  </a:lnTo>
                  <a:lnTo>
                    <a:pt x="373" y="0"/>
                  </a:lnTo>
                  <a:lnTo>
                    <a:pt x="353" y="37"/>
                  </a:lnTo>
                  <a:lnTo>
                    <a:pt x="332" y="71"/>
                  </a:lnTo>
                  <a:lnTo>
                    <a:pt x="311" y="103"/>
                  </a:lnTo>
                  <a:lnTo>
                    <a:pt x="290" y="133"/>
                  </a:lnTo>
                  <a:lnTo>
                    <a:pt x="268" y="162"/>
                  </a:lnTo>
                  <a:lnTo>
                    <a:pt x="246" y="190"/>
                  </a:lnTo>
                  <a:lnTo>
                    <a:pt x="224" y="217"/>
                  </a:lnTo>
                  <a:lnTo>
                    <a:pt x="201" y="243"/>
                  </a:lnTo>
                  <a:lnTo>
                    <a:pt x="154" y="295"/>
                  </a:lnTo>
                  <a:lnTo>
                    <a:pt x="106" y="346"/>
                  </a:lnTo>
                  <a:lnTo>
                    <a:pt x="54" y="403"/>
                  </a:lnTo>
                  <a:lnTo>
                    <a:pt x="0" y="464"/>
                  </a:lnTo>
                  <a:lnTo>
                    <a:pt x="1" y="448"/>
                  </a:lnTo>
                  <a:lnTo>
                    <a:pt x="2" y="431"/>
                  </a:lnTo>
                  <a:lnTo>
                    <a:pt x="4" y="414"/>
                  </a:lnTo>
                  <a:lnTo>
                    <a:pt x="7" y="396"/>
                  </a:lnTo>
                  <a:lnTo>
                    <a:pt x="15" y="361"/>
                  </a:lnTo>
                  <a:lnTo>
                    <a:pt x="25" y="325"/>
                  </a:lnTo>
                  <a:lnTo>
                    <a:pt x="31" y="308"/>
                  </a:lnTo>
                  <a:lnTo>
                    <a:pt x="37" y="291"/>
                  </a:lnTo>
                  <a:lnTo>
                    <a:pt x="44" y="275"/>
                  </a:lnTo>
                  <a:lnTo>
                    <a:pt x="52" y="258"/>
                  </a:lnTo>
                  <a:lnTo>
                    <a:pt x="59" y="244"/>
                  </a:lnTo>
                  <a:lnTo>
                    <a:pt x="68" y="229"/>
                  </a:lnTo>
                  <a:lnTo>
                    <a:pt x="77" y="216"/>
                  </a:lnTo>
                  <a:lnTo>
                    <a:pt x="86" y="204"/>
                  </a:lnTo>
                  <a:lnTo>
                    <a:pt x="129" y="190"/>
                  </a:lnTo>
                  <a:close/>
                </a:path>
              </a:pathLst>
            </a:custGeom>
            <a:solidFill>
              <a:srgbClr val="4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217">
              <a:extLst>
                <a:ext uri="{FF2B5EF4-FFF2-40B4-BE49-F238E27FC236}">
                  <a16:creationId xmlns:a16="http://schemas.microsoft.com/office/drawing/2014/main" id="{418DBED7-7DAC-405C-9B2F-50BB43795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0" y="5013325"/>
              <a:ext cx="114300" cy="142875"/>
            </a:xfrm>
            <a:custGeom>
              <a:avLst/>
              <a:gdLst>
                <a:gd name="T0" fmla="*/ 2147483647 w 431"/>
                <a:gd name="T1" fmla="*/ 2147483647 h 545"/>
                <a:gd name="T2" fmla="*/ 2147483647 w 431"/>
                <a:gd name="T3" fmla="*/ 2147483647 h 545"/>
                <a:gd name="T4" fmla="*/ 2147483647 w 431"/>
                <a:gd name="T5" fmla="*/ 2147483647 h 545"/>
                <a:gd name="T6" fmla="*/ 2147483647 w 431"/>
                <a:gd name="T7" fmla="*/ 2147483647 h 545"/>
                <a:gd name="T8" fmla="*/ 2147483647 w 431"/>
                <a:gd name="T9" fmla="*/ 2147483647 h 545"/>
                <a:gd name="T10" fmla="*/ 2147483647 w 431"/>
                <a:gd name="T11" fmla="*/ 2147483647 h 545"/>
                <a:gd name="T12" fmla="*/ 2147483647 w 431"/>
                <a:gd name="T13" fmla="*/ 2147483647 h 545"/>
                <a:gd name="T14" fmla="*/ 2147483647 w 431"/>
                <a:gd name="T15" fmla="*/ 2147483647 h 545"/>
                <a:gd name="T16" fmla="*/ 2147483647 w 431"/>
                <a:gd name="T17" fmla="*/ 2147483647 h 545"/>
                <a:gd name="T18" fmla="*/ 2147483647 w 431"/>
                <a:gd name="T19" fmla="*/ 2147483647 h 545"/>
                <a:gd name="T20" fmla="*/ 2147483647 w 431"/>
                <a:gd name="T21" fmla="*/ 2147483647 h 545"/>
                <a:gd name="T22" fmla="*/ 2147483647 w 431"/>
                <a:gd name="T23" fmla="*/ 2147483647 h 545"/>
                <a:gd name="T24" fmla="*/ 2147483647 w 431"/>
                <a:gd name="T25" fmla="*/ 2147483647 h 545"/>
                <a:gd name="T26" fmla="*/ 2147483647 w 431"/>
                <a:gd name="T27" fmla="*/ 2147483647 h 545"/>
                <a:gd name="T28" fmla="*/ 2147483647 w 431"/>
                <a:gd name="T29" fmla="*/ 2147483647 h 545"/>
                <a:gd name="T30" fmla="*/ 2147483647 w 431"/>
                <a:gd name="T31" fmla="*/ 2147483647 h 545"/>
                <a:gd name="T32" fmla="*/ 2147483647 w 431"/>
                <a:gd name="T33" fmla="*/ 2147483647 h 545"/>
                <a:gd name="T34" fmla="*/ 2147483647 w 431"/>
                <a:gd name="T35" fmla="*/ 2147483647 h 545"/>
                <a:gd name="T36" fmla="*/ 2147483647 w 431"/>
                <a:gd name="T37" fmla="*/ 2147483647 h 545"/>
                <a:gd name="T38" fmla="*/ 2147483647 w 431"/>
                <a:gd name="T39" fmla="*/ 2147483647 h 545"/>
                <a:gd name="T40" fmla="*/ 2147483647 w 431"/>
                <a:gd name="T41" fmla="*/ 0 h 545"/>
                <a:gd name="T42" fmla="*/ 2147483647 w 431"/>
                <a:gd name="T43" fmla="*/ 2147483647 h 545"/>
                <a:gd name="T44" fmla="*/ 2147483647 w 431"/>
                <a:gd name="T45" fmla="*/ 2147483647 h 545"/>
                <a:gd name="T46" fmla="*/ 2147483647 w 431"/>
                <a:gd name="T47" fmla="*/ 2147483647 h 545"/>
                <a:gd name="T48" fmla="*/ 2147483647 w 431"/>
                <a:gd name="T49" fmla="*/ 2147483647 h 545"/>
                <a:gd name="T50" fmla="*/ 2147483647 w 431"/>
                <a:gd name="T51" fmla="*/ 2147483647 h 545"/>
                <a:gd name="T52" fmla="*/ 2147483647 w 431"/>
                <a:gd name="T53" fmla="*/ 2147483647 h 545"/>
                <a:gd name="T54" fmla="*/ 2147483647 w 431"/>
                <a:gd name="T55" fmla="*/ 2147483647 h 545"/>
                <a:gd name="T56" fmla="*/ 2147483647 w 431"/>
                <a:gd name="T57" fmla="*/ 2147483647 h 545"/>
                <a:gd name="T58" fmla="*/ 2147483647 w 431"/>
                <a:gd name="T59" fmla="*/ 2147483647 h 545"/>
                <a:gd name="T60" fmla="*/ 2147483647 w 431"/>
                <a:gd name="T61" fmla="*/ 2147483647 h 545"/>
                <a:gd name="T62" fmla="*/ 2147483647 w 431"/>
                <a:gd name="T63" fmla="*/ 2147483647 h 545"/>
                <a:gd name="T64" fmla="*/ 2147483647 w 431"/>
                <a:gd name="T65" fmla="*/ 2147483647 h 545"/>
                <a:gd name="T66" fmla="*/ 2147483647 w 431"/>
                <a:gd name="T67" fmla="*/ 2147483647 h 545"/>
                <a:gd name="T68" fmla="*/ 2147483647 w 431"/>
                <a:gd name="T69" fmla="*/ 2147483647 h 545"/>
                <a:gd name="T70" fmla="*/ 2147483647 w 431"/>
                <a:gd name="T71" fmla="*/ 2147483647 h 545"/>
                <a:gd name="T72" fmla="*/ 2147483647 w 431"/>
                <a:gd name="T73" fmla="*/ 2147483647 h 545"/>
                <a:gd name="T74" fmla="*/ 2147483647 w 431"/>
                <a:gd name="T75" fmla="*/ 2147483647 h 545"/>
                <a:gd name="T76" fmla="*/ 2147483647 w 431"/>
                <a:gd name="T77" fmla="*/ 2147483647 h 545"/>
                <a:gd name="T78" fmla="*/ 2147483647 w 431"/>
                <a:gd name="T79" fmla="*/ 2147483647 h 545"/>
                <a:gd name="T80" fmla="*/ 0 w 431"/>
                <a:gd name="T81" fmla="*/ 2147483647 h 545"/>
                <a:gd name="T82" fmla="*/ 0 w 431"/>
                <a:gd name="T83" fmla="*/ 2147483647 h 545"/>
                <a:gd name="T84" fmla="*/ 2147483647 w 431"/>
                <a:gd name="T85" fmla="*/ 2147483647 h 545"/>
                <a:gd name="T86" fmla="*/ 2147483647 w 431"/>
                <a:gd name="T87" fmla="*/ 2147483647 h 545"/>
                <a:gd name="T88" fmla="*/ 2147483647 w 431"/>
                <a:gd name="T89" fmla="*/ 2147483647 h 545"/>
                <a:gd name="T90" fmla="*/ 2147483647 w 431"/>
                <a:gd name="T91" fmla="*/ 2147483647 h 545"/>
                <a:gd name="T92" fmla="*/ 2147483647 w 431"/>
                <a:gd name="T93" fmla="*/ 2147483647 h 545"/>
                <a:gd name="T94" fmla="*/ 2147483647 w 431"/>
                <a:gd name="T95" fmla="*/ 2147483647 h 545"/>
                <a:gd name="T96" fmla="*/ 2147483647 w 431"/>
                <a:gd name="T97" fmla="*/ 2147483647 h 545"/>
                <a:gd name="T98" fmla="*/ 2147483647 w 431"/>
                <a:gd name="T99" fmla="*/ 2147483647 h 545"/>
                <a:gd name="T100" fmla="*/ 2147483647 w 431"/>
                <a:gd name="T101" fmla="*/ 2147483647 h 545"/>
                <a:gd name="T102" fmla="*/ 2147483647 w 431"/>
                <a:gd name="T103" fmla="*/ 2147483647 h 545"/>
                <a:gd name="T104" fmla="*/ 2147483647 w 431"/>
                <a:gd name="T105" fmla="*/ 2147483647 h 545"/>
                <a:gd name="T106" fmla="*/ 2147483647 w 431"/>
                <a:gd name="T107" fmla="*/ 2147483647 h 545"/>
                <a:gd name="T108" fmla="*/ 2147483647 w 431"/>
                <a:gd name="T109" fmla="*/ 2147483647 h 545"/>
                <a:gd name="T110" fmla="*/ 2147483647 w 431"/>
                <a:gd name="T111" fmla="*/ 2147483647 h 5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31" h="545">
                  <a:moveTo>
                    <a:pt x="73" y="334"/>
                  </a:moveTo>
                  <a:lnTo>
                    <a:pt x="91" y="314"/>
                  </a:lnTo>
                  <a:lnTo>
                    <a:pt x="110" y="293"/>
                  </a:lnTo>
                  <a:lnTo>
                    <a:pt x="129" y="268"/>
                  </a:lnTo>
                  <a:lnTo>
                    <a:pt x="149" y="242"/>
                  </a:lnTo>
                  <a:lnTo>
                    <a:pt x="189" y="187"/>
                  </a:lnTo>
                  <a:lnTo>
                    <a:pt x="234" y="132"/>
                  </a:lnTo>
                  <a:lnTo>
                    <a:pt x="256" y="105"/>
                  </a:lnTo>
                  <a:lnTo>
                    <a:pt x="279" y="81"/>
                  </a:lnTo>
                  <a:lnTo>
                    <a:pt x="291" y="69"/>
                  </a:lnTo>
                  <a:lnTo>
                    <a:pt x="303" y="59"/>
                  </a:lnTo>
                  <a:lnTo>
                    <a:pt x="315" y="48"/>
                  </a:lnTo>
                  <a:lnTo>
                    <a:pt x="327" y="39"/>
                  </a:lnTo>
                  <a:lnTo>
                    <a:pt x="339" y="30"/>
                  </a:lnTo>
                  <a:lnTo>
                    <a:pt x="353" y="22"/>
                  </a:lnTo>
                  <a:lnTo>
                    <a:pt x="365" y="16"/>
                  </a:lnTo>
                  <a:lnTo>
                    <a:pt x="378" y="10"/>
                  </a:lnTo>
                  <a:lnTo>
                    <a:pt x="391" y="6"/>
                  </a:lnTo>
                  <a:lnTo>
                    <a:pt x="405" y="2"/>
                  </a:lnTo>
                  <a:lnTo>
                    <a:pt x="418" y="1"/>
                  </a:lnTo>
                  <a:lnTo>
                    <a:pt x="431" y="0"/>
                  </a:lnTo>
                  <a:lnTo>
                    <a:pt x="406" y="35"/>
                  </a:lnTo>
                  <a:lnTo>
                    <a:pt x="381" y="71"/>
                  </a:lnTo>
                  <a:lnTo>
                    <a:pt x="357" y="108"/>
                  </a:lnTo>
                  <a:lnTo>
                    <a:pt x="335" y="146"/>
                  </a:lnTo>
                  <a:lnTo>
                    <a:pt x="289" y="222"/>
                  </a:lnTo>
                  <a:lnTo>
                    <a:pt x="242" y="297"/>
                  </a:lnTo>
                  <a:lnTo>
                    <a:pt x="218" y="335"/>
                  </a:lnTo>
                  <a:lnTo>
                    <a:pt x="193" y="370"/>
                  </a:lnTo>
                  <a:lnTo>
                    <a:pt x="166" y="404"/>
                  </a:lnTo>
                  <a:lnTo>
                    <a:pt x="137" y="436"/>
                  </a:lnTo>
                  <a:lnTo>
                    <a:pt x="123" y="453"/>
                  </a:lnTo>
                  <a:lnTo>
                    <a:pt x="108" y="467"/>
                  </a:lnTo>
                  <a:lnTo>
                    <a:pt x="91" y="482"/>
                  </a:lnTo>
                  <a:lnTo>
                    <a:pt x="75" y="496"/>
                  </a:lnTo>
                  <a:lnTo>
                    <a:pt x="58" y="509"/>
                  </a:lnTo>
                  <a:lnTo>
                    <a:pt x="40" y="521"/>
                  </a:lnTo>
                  <a:lnTo>
                    <a:pt x="22" y="533"/>
                  </a:lnTo>
                  <a:lnTo>
                    <a:pt x="3" y="545"/>
                  </a:lnTo>
                  <a:lnTo>
                    <a:pt x="1" y="520"/>
                  </a:lnTo>
                  <a:lnTo>
                    <a:pt x="0" y="497"/>
                  </a:lnTo>
                  <a:lnTo>
                    <a:pt x="0" y="474"/>
                  </a:lnTo>
                  <a:lnTo>
                    <a:pt x="1" y="452"/>
                  </a:lnTo>
                  <a:lnTo>
                    <a:pt x="4" y="431"/>
                  </a:lnTo>
                  <a:lnTo>
                    <a:pt x="8" y="411"/>
                  </a:lnTo>
                  <a:lnTo>
                    <a:pt x="14" y="391"/>
                  </a:lnTo>
                  <a:lnTo>
                    <a:pt x="22" y="372"/>
                  </a:lnTo>
                  <a:lnTo>
                    <a:pt x="30" y="355"/>
                  </a:lnTo>
                  <a:lnTo>
                    <a:pt x="41" y="338"/>
                  </a:lnTo>
                  <a:lnTo>
                    <a:pt x="55" y="323"/>
                  </a:lnTo>
                  <a:lnTo>
                    <a:pt x="69" y="308"/>
                  </a:lnTo>
                  <a:lnTo>
                    <a:pt x="85" y="294"/>
                  </a:lnTo>
                  <a:lnTo>
                    <a:pt x="103" y="282"/>
                  </a:lnTo>
                  <a:lnTo>
                    <a:pt x="123" y="271"/>
                  </a:lnTo>
                  <a:lnTo>
                    <a:pt x="145" y="261"/>
                  </a:lnTo>
                  <a:lnTo>
                    <a:pt x="73" y="334"/>
                  </a:lnTo>
                  <a:close/>
                </a:path>
              </a:pathLst>
            </a:custGeom>
            <a:solidFill>
              <a:srgbClr val="4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218">
              <a:extLst>
                <a:ext uri="{FF2B5EF4-FFF2-40B4-BE49-F238E27FC236}">
                  <a16:creationId xmlns:a16="http://schemas.microsoft.com/office/drawing/2014/main" id="{7C16716B-9E1C-4EFE-9637-C859D482E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075" y="4752975"/>
              <a:ext cx="119063" cy="109537"/>
            </a:xfrm>
            <a:custGeom>
              <a:avLst/>
              <a:gdLst>
                <a:gd name="T0" fmla="*/ 2147483647 w 453"/>
                <a:gd name="T1" fmla="*/ 2147483647 h 409"/>
                <a:gd name="T2" fmla="*/ 2147483647 w 453"/>
                <a:gd name="T3" fmla="*/ 2147483647 h 409"/>
                <a:gd name="T4" fmla="*/ 2147483647 w 453"/>
                <a:gd name="T5" fmla="*/ 2147483647 h 409"/>
                <a:gd name="T6" fmla="*/ 2147483647 w 453"/>
                <a:gd name="T7" fmla="*/ 2147483647 h 409"/>
                <a:gd name="T8" fmla="*/ 2147483647 w 453"/>
                <a:gd name="T9" fmla="*/ 2147483647 h 409"/>
                <a:gd name="T10" fmla="*/ 2147483647 w 453"/>
                <a:gd name="T11" fmla="*/ 2147483647 h 409"/>
                <a:gd name="T12" fmla="*/ 2147483647 w 453"/>
                <a:gd name="T13" fmla="*/ 2147483647 h 409"/>
                <a:gd name="T14" fmla="*/ 2147483647 w 453"/>
                <a:gd name="T15" fmla="*/ 2147483647 h 409"/>
                <a:gd name="T16" fmla="*/ 2147483647 w 453"/>
                <a:gd name="T17" fmla="*/ 2147483647 h 409"/>
                <a:gd name="T18" fmla="*/ 2147483647 w 453"/>
                <a:gd name="T19" fmla="*/ 2147483647 h 409"/>
                <a:gd name="T20" fmla="*/ 2147483647 w 453"/>
                <a:gd name="T21" fmla="*/ 2147483647 h 409"/>
                <a:gd name="T22" fmla="*/ 2147483647 w 453"/>
                <a:gd name="T23" fmla="*/ 2147483647 h 409"/>
                <a:gd name="T24" fmla="*/ 2147483647 w 453"/>
                <a:gd name="T25" fmla="*/ 2147483647 h 409"/>
                <a:gd name="T26" fmla="*/ 2147483647 w 453"/>
                <a:gd name="T27" fmla="*/ 2147483647 h 409"/>
                <a:gd name="T28" fmla="*/ 2147483647 w 453"/>
                <a:gd name="T29" fmla="*/ 2147483647 h 409"/>
                <a:gd name="T30" fmla="*/ 2147483647 w 453"/>
                <a:gd name="T31" fmla="*/ 2147483647 h 409"/>
                <a:gd name="T32" fmla="*/ 2147483647 w 453"/>
                <a:gd name="T33" fmla="*/ 2147483647 h 409"/>
                <a:gd name="T34" fmla="*/ 2147483647 w 453"/>
                <a:gd name="T35" fmla="*/ 2147483647 h 409"/>
                <a:gd name="T36" fmla="*/ 2147483647 w 453"/>
                <a:gd name="T37" fmla="*/ 2147483647 h 409"/>
                <a:gd name="T38" fmla="*/ 2147483647 w 453"/>
                <a:gd name="T39" fmla="*/ 2147483647 h 409"/>
                <a:gd name="T40" fmla="*/ 2147483647 w 453"/>
                <a:gd name="T41" fmla="*/ 2147483647 h 409"/>
                <a:gd name="T42" fmla="*/ 2147483647 w 453"/>
                <a:gd name="T43" fmla="*/ 2147483647 h 409"/>
                <a:gd name="T44" fmla="*/ 2147483647 w 453"/>
                <a:gd name="T45" fmla="*/ 2147483647 h 409"/>
                <a:gd name="T46" fmla="*/ 2147483647 w 453"/>
                <a:gd name="T47" fmla="*/ 2147483647 h 409"/>
                <a:gd name="T48" fmla="*/ 2147483647 w 453"/>
                <a:gd name="T49" fmla="*/ 0 h 409"/>
                <a:gd name="T50" fmla="*/ 2147483647 w 453"/>
                <a:gd name="T51" fmla="*/ 2147483647 h 409"/>
                <a:gd name="T52" fmla="*/ 2147483647 w 453"/>
                <a:gd name="T53" fmla="*/ 2147483647 h 409"/>
                <a:gd name="T54" fmla="*/ 2147483647 w 453"/>
                <a:gd name="T55" fmla="*/ 2147483647 h 409"/>
                <a:gd name="T56" fmla="*/ 2147483647 w 453"/>
                <a:gd name="T57" fmla="*/ 2147483647 h 409"/>
                <a:gd name="T58" fmla="*/ 2147483647 w 453"/>
                <a:gd name="T59" fmla="*/ 2147483647 h 409"/>
                <a:gd name="T60" fmla="*/ 2147483647 w 453"/>
                <a:gd name="T61" fmla="*/ 2147483647 h 409"/>
                <a:gd name="T62" fmla="*/ 2147483647 w 453"/>
                <a:gd name="T63" fmla="*/ 2147483647 h 409"/>
                <a:gd name="T64" fmla="*/ 2147483647 w 453"/>
                <a:gd name="T65" fmla="*/ 2147483647 h 409"/>
                <a:gd name="T66" fmla="*/ 2147483647 w 453"/>
                <a:gd name="T67" fmla="*/ 2147483647 h 409"/>
                <a:gd name="T68" fmla="*/ 2147483647 w 453"/>
                <a:gd name="T69" fmla="*/ 2147483647 h 409"/>
                <a:gd name="T70" fmla="*/ 2147483647 w 453"/>
                <a:gd name="T71" fmla="*/ 2147483647 h 409"/>
                <a:gd name="T72" fmla="*/ 0 w 453"/>
                <a:gd name="T73" fmla="*/ 2147483647 h 409"/>
                <a:gd name="T74" fmla="*/ 0 w 453"/>
                <a:gd name="T75" fmla="*/ 2147483647 h 409"/>
                <a:gd name="T76" fmla="*/ 0 w 453"/>
                <a:gd name="T77" fmla="*/ 2147483647 h 409"/>
                <a:gd name="T78" fmla="*/ 2147483647 w 453"/>
                <a:gd name="T79" fmla="*/ 2147483647 h 409"/>
                <a:gd name="T80" fmla="*/ 2147483647 w 453"/>
                <a:gd name="T81" fmla="*/ 2147483647 h 409"/>
                <a:gd name="T82" fmla="*/ 2147483647 w 453"/>
                <a:gd name="T83" fmla="*/ 2147483647 h 409"/>
                <a:gd name="T84" fmla="*/ 2147483647 w 453"/>
                <a:gd name="T85" fmla="*/ 2147483647 h 409"/>
                <a:gd name="T86" fmla="*/ 2147483647 w 453"/>
                <a:gd name="T87" fmla="*/ 2147483647 h 409"/>
                <a:gd name="T88" fmla="*/ 2147483647 w 453"/>
                <a:gd name="T89" fmla="*/ 2147483647 h 409"/>
                <a:gd name="T90" fmla="*/ 2147483647 w 453"/>
                <a:gd name="T91" fmla="*/ 2147483647 h 409"/>
                <a:gd name="T92" fmla="*/ 2147483647 w 453"/>
                <a:gd name="T93" fmla="*/ 2147483647 h 409"/>
                <a:gd name="T94" fmla="*/ 2147483647 w 453"/>
                <a:gd name="T95" fmla="*/ 2147483647 h 409"/>
                <a:gd name="T96" fmla="*/ 2147483647 w 453"/>
                <a:gd name="T97" fmla="*/ 2147483647 h 409"/>
                <a:gd name="T98" fmla="*/ 2147483647 w 453"/>
                <a:gd name="T99" fmla="*/ 2147483647 h 409"/>
                <a:gd name="T100" fmla="*/ 2147483647 w 453"/>
                <a:gd name="T101" fmla="*/ 2147483647 h 409"/>
                <a:gd name="T102" fmla="*/ 2147483647 w 453"/>
                <a:gd name="T103" fmla="*/ 2147483647 h 409"/>
                <a:gd name="T104" fmla="*/ 2147483647 w 453"/>
                <a:gd name="T105" fmla="*/ 2147483647 h 409"/>
                <a:gd name="T106" fmla="*/ 2147483647 w 453"/>
                <a:gd name="T107" fmla="*/ 2147483647 h 4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53" h="409">
                  <a:moveTo>
                    <a:pt x="136" y="249"/>
                  </a:moveTo>
                  <a:lnTo>
                    <a:pt x="132" y="256"/>
                  </a:lnTo>
                  <a:lnTo>
                    <a:pt x="127" y="261"/>
                  </a:lnTo>
                  <a:lnTo>
                    <a:pt x="122" y="267"/>
                  </a:lnTo>
                  <a:lnTo>
                    <a:pt x="116" y="270"/>
                  </a:lnTo>
                  <a:lnTo>
                    <a:pt x="111" y="274"/>
                  </a:lnTo>
                  <a:lnTo>
                    <a:pt x="104" y="277"/>
                  </a:lnTo>
                  <a:lnTo>
                    <a:pt x="97" y="279"/>
                  </a:lnTo>
                  <a:lnTo>
                    <a:pt x="90" y="281"/>
                  </a:lnTo>
                  <a:lnTo>
                    <a:pt x="106" y="260"/>
                  </a:lnTo>
                  <a:lnTo>
                    <a:pt x="124" y="239"/>
                  </a:lnTo>
                  <a:lnTo>
                    <a:pt x="143" y="218"/>
                  </a:lnTo>
                  <a:lnTo>
                    <a:pt x="162" y="197"/>
                  </a:lnTo>
                  <a:lnTo>
                    <a:pt x="183" y="175"/>
                  </a:lnTo>
                  <a:lnTo>
                    <a:pt x="206" y="154"/>
                  </a:lnTo>
                  <a:lnTo>
                    <a:pt x="229" y="134"/>
                  </a:lnTo>
                  <a:lnTo>
                    <a:pt x="252" y="114"/>
                  </a:lnTo>
                  <a:lnTo>
                    <a:pt x="276" y="94"/>
                  </a:lnTo>
                  <a:lnTo>
                    <a:pt x="300" y="77"/>
                  </a:lnTo>
                  <a:lnTo>
                    <a:pt x="326" y="60"/>
                  </a:lnTo>
                  <a:lnTo>
                    <a:pt x="351" y="45"/>
                  </a:lnTo>
                  <a:lnTo>
                    <a:pt x="377" y="30"/>
                  </a:lnTo>
                  <a:lnTo>
                    <a:pt x="402" y="18"/>
                  </a:lnTo>
                  <a:lnTo>
                    <a:pt x="427" y="7"/>
                  </a:lnTo>
                  <a:lnTo>
                    <a:pt x="453" y="0"/>
                  </a:lnTo>
                  <a:lnTo>
                    <a:pt x="425" y="25"/>
                  </a:lnTo>
                  <a:lnTo>
                    <a:pt x="398" y="51"/>
                  </a:lnTo>
                  <a:lnTo>
                    <a:pt x="370" y="77"/>
                  </a:lnTo>
                  <a:lnTo>
                    <a:pt x="340" y="102"/>
                  </a:lnTo>
                  <a:lnTo>
                    <a:pt x="282" y="152"/>
                  </a:lnTo>
                  <a:lnTo>
                    <a:pt x="223" y="202"/>
                  </a:lnTo>
                  <a:lnTo>
                    <a:pt x="165" y="251"/>
                  </a:lnTo>
                  <a:lnTo>
                    <a:pt x="107" y="302"/>
                  </a:lnTo>
                  <a:lnTo>
                    <a:pt x="79" y="329"/>
                  </a:lnTo>
                  <a:lnTo>
                    <a:pt x="52" y="355"/>
                  </a:lnTo>
                  <a:lnTo>
                    <a:pt x="26" y="382"/>
                  </a:lnTo>
                  <a:lnTo>
                    <a:pt x="0" y="409"/>
                  </a:lnTo>
                  <a:lnTo>
                    <a:pt x="0" y="396"/>
                  </a:lnTo>
                  <a:lnTo>
                    <a:pt x="0" y="383"/>
                  </a:lnTo>
                  <a:lnTo>
                    <a:pt x="2" y="371"/>
                  </a:lnTo>
                  <a:lnTo>
                    <a:pt x="6" y="357"/>
                  </a:lnTo>
                  <a:lnTo>
                    <a:pt x="10" y="345"/>
                  </a:lnTo>
                  <a:lnTo>
                    <a:pt x="16" y="333"/>
                  </a:lnTo>
                  <a:lnTo>
                    <a:pt x="22" y="322"/>
                  </a:lnTo>
                  <a:lnTo>
                    <a:pt x="30" y="311"/>
                  </a:lnTo>
                  <a:lnTo>
                    <a:pt x="39" y="300"/>
                  </a:lnTo>
                  <a:lnTo>
                    <a:pt x="49" y="290"/>
                  </a:lnTo>
                  <a:lnTo>
                    <a:pt x="60" y="281"/>
                  </a:lnTo>
                  <a:lnTo>
                    <a:pt x="71" y="273"/>
                  </a:lnTo>
                  <a:lnTo>
                    <a:pt x="83" y="266"/>
                  </a:lnTo>
                  <a:lnTo>
                    <a:pt x="95" y="259"/>
                  </a:lnTo>
                  <a:lnTo>
                    <a:pt x="108" y="254"/>
                  </a:lnTo>
                  <a:lnTo>
                    <a:pt x="122" y="249"/>
                  </a:lnTo>
                  <a:lnTo>
                    <a:pt x="136" y="249"/>
                  </a:lnTo>
                  <a:close/>
                </a:path>
              </a:pathLst>
            </a:custGeom>
            <a:solidFill>
              <a:srgbClr val="4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219">
              <a:extLst>
                <a:ext uri="{FF2B5EF4-FFF2-40B4-BE49-F238E27FC236}">
                  <a16:creationId xmlns:a16="http://schemas.microsoft.com/office/drawing/2014/main" id="{1CF1518A-DAFA-4334-A203-1CA44D521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28913"/>
              <a:ext cx="87313" cy="100012"/>
            </a:xfrm>
            <a:custGeom>
              <a:avLst/>
              <a:gdLst>
                <a:gd name="T0" fmla="*/ 2147483647 w 328"/>
                <a:gd name="T1" fmla="*/ 2147483647 h 379"/>
                <a:gd name="T2" fmla="*/ 2147483647 w 328"/>
                <a:gd name="T3" fmla="*/ 2147483647 h 379"/>
                <a:gd name="T4" fmla="*/ 2147483647 w 328"/>
                <a:gd name="T5" fmla="*/ 2147483647 h 379"/>
                <a:gd name="T6" fmla="*/ 2147483647 w 328"/>
                <a:gd name="T7" fmla="*/ 2147483647 h 379"/>
                <a:gd name="T8" fmla="*/ 2147483647 w 328"/>
                <a:gd name="T9" fmla="*/ 2147483647 h 379"/>
                <a:gd name="T10" fmla="*/ 2147483647 w 328"/>
                <a:gd name="T11" fmla="*/ 2147483647 h 379"/>
                <a:gd name="T12" fmla="*/ 2147483647 w 328"/>
                <a:gd name="T13" fmla="*/ 2147483647 h 379"/>
                <a:gd name="T14" fmla="*/ 2147483647 w 328"/>
                <a:gd name="T15" fmla="*/ 2147483647 h 379"/>
                <a:gd name="T16" fmla="*/ 2147483647 w 328"/>
                <a:gd name="T17" fmla="*/ 0 h 379"/>
                <a:gd name="T18" fmla="*/ 2147483647 w 328"/>
                <a:gd name="T19" fmla="*/ 2147483647 h 379"/>
                <a:gd name="T20" fmla="*/ 2147483647 w 328"/>
                <a:gd name="T21" fmla="*/ 2147483647 h 379"/>
                <a:gd name="T22" fmla="*/ 2147483647 w 328"/>
                <a:gd name="T23" fmla="*/ 2147483647 h 379"/>
                <a:gd name="T24" fmla="*/ 2147483647 w 328"/>
                <a:gd name="T25" fmla="*/ 2147483647 h 379"/>
                <a:gd name="T26" fmla="*/ 2147483647 w 328"/>
                <a:gd name="T27" fmla="*/ 2147483647 h 379"/>
                <a:gd name="T28" fmla="*/ 2147483647 w 328"/>
                <a:gd name="T29" fmla="*/ 2147483647 h 379"/>
                <a:gd name="T30" fmla="*/ 2147483647 w 328"/>
                <a:gd name="T31" fmla="*/ 2147483647 h 379"/>
                <a:gd name="T32" fmla="*/ 2147483647 w 328"/>
                <a:gd name="T33" fmla="*/ 2147483647 h 379"/>
                <a:gd name="T34" fmla="*/ 2147483647 w 328"/>
                <a:gd name="T35" fmla="*/ 2147483647 h 379"/>
                <a:gd name="T36" fmla="*/ 2147483647 w 328"/>
                <a:gd name="T37" fmla="*/ 2147483647 h 379"/>
                <a:gd name="T38" fmla="*/ 2147483647 w 328"/>
                <a:gd name="T39" fmla="*/ 2147483647 h 379"/>
                <a:gd name="T40" fmla="*/ 2147483647 w 328"/>
                <a:gd name="T41" fmla="*/ 2147483647 h 379"/>
                <a:gd name="T42" fmla="*/ 2147483647 w 328"/>
                <a:gd name="T43" fmla="*/ 2147483647 h 379"/>
                <a:gd name="T44" fmla="*/ 2147483647 w 328"/>
                <a:gd name="T45" fmla="*/ 2147483647 h 379"/>
                <a:gd name="T46" fmla="*/ 2147483647 w 328"/>
                <a:gd name="T47" fmla="*/ 2147483647 h 379"/>
                <a:gd name="T48" fmla="*/ 2147483647 w 328"/>
                <a:gd name="T49" fmla="*/ 2147483647 h 379"/>
                <a:gd name="T50" fmla="*/ 2147483647 w 328"/>
                <a:gd name="T51" fmla="*/ 2147483647 h 379"/>
                <a:gd name="T52" fmla="*/ 2147483647 w 328"/>
                <a:gd name="T53" fmla="*/ 2147483647 h 379"/>
                <a:gd name="T54" fmla="*/ 2147483647 w 328"/>
                <a:gd name="T55" fmla="*/ 2147483647 h 379"/>
                <a:gd name="T56" fmla="*/ 0 w 328"/>
                <a:gd name="T57" fmla="*/ 2147483647 h 379"/>
                <a:gd name="T58" fmla="*/ 2147483647 w 328"/>
                <a:gd name="T59" fmla="*/ 2147483647 h 379"/>
                <a:gd name="T60" fmla="*/ 2147483647 w 328"/>
                <a:gd name="T61" fmla="*/ 2147483647 h 379"/>
                <a:gd name="T62" fmla="*/ 2147483647 w 328"/>
                <a:gd name="T63" fmla="*/ 2147483647 h 379"/>
                <a:gd name="T64" fmla="*/ 2147483647 w 328"/>
                <a:gd name="T65" fmla="*/ 2147483647 h 379"/>
                <a:gd name="T66" fmla="*/ 2147483647 w 328"/>
                <a:gd name="T67" fmla="*/ 2147483647 h 379"/>
                <a:gd name="T68" fmla="*/ 2147483647 w 328"/>
                <a:gd name="T69" fmla="*/ 2147483647 h 379"/>
                <a:gd name="T70" fmla="*/ 2147483647 w 328"/>
                <a:gd name="T71" fmla="*/ 2147483647 h 379"/>
                <a:gd name="T72" fmla="*/ 2147483647 w 328"/>
                <a:gd name="T73" fmla="*/ 2147483647 h 379"/>
                <a:gd name="T74" fmla="*/ 2147483647 w 328"/>
                <a:gd name="T75" fmla="*/ 2147483647 h 379"/>
                <a:gd name="T76" fmla="*/ 2147483647 w 328"/>
                <a:gd name="T77" fmla="*/ 2147483647 h 379"/>
                <a:gd name="T78" fmla="*/ 2147483647 w 328"/>
                <a:gd name="T79" fmla="*/ 2147483647 h 379"/>
                <a:gd name="T80" fmla="*/ 2147483647 w 328"/>
                <a:gd name="T81" fmla="*/ 2147483647 h 379"/>
                <a:gd name="T82" fmla="*/ 2147483647 w 328"/>
                <a:gd name="T83" fmla="*/ 2147483647 h 3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28" h="379">
                  <a:moveTo>
                    <a:pt x="85" y="161"/>
                  </a:moveTo>
                  <a:lnTo>
                    <a:pt x="111" y="138"/>
                  </a:lnTo>
                  <a:lnTo>
                    <a:pt x="139" y="115"/>
                  </a:lnTo>
                  <a:lnTo>
                    <a:pt x="169" y="92"/>
                  </a:lnTo>
                  <a:lnTo>
                    <a:pt x="200" y="70"/>
                  </a:lnTo>
                  <a:lnTo>
                    <a:pt x="232" y="49"/>
                  </a:lnTo>
                  <a:lnTo>
                    <a:pt x="264" y="30"/>
                  </a:lnTo>
                  <a:lnTo>
                    <a:pt x="296" y="13"/>
                  </a:lnTo>
                  <a:lnTo>
                    <a:pt x="328" y="0"/>
                  </a:lnTo>
                  <a:lnTo>
                    <a:pt x="313" y="7"/>
                  </a:lnTo>
                  <a:lnTo>
                    <a:pt x="300" y="14"/>
                  </a:lnTo>
                  <a:lnTo>
                    <a:pt x="288" y="23"/>
                  </a:lnTo>
                  <a:lnTo>
                    <a:pt x="277" y="33"/>
                  </a:lnTo>
                  <a:lnTo>
                    <a:pt x="267" y="44"/>
                  </a:lnTo>
                  <a:lnTo>
                    <a:pt x="257" y="55"/>
                  </a:lnTo>
                  <a:lnTo>
                    <a:pt x="247" y="67"/>
                  </a:lnTo>
                  <a:lnTo>
                    <a:pt x="238" y="78"/>
                  </a:lnTo>
                  <a:lnTo>
                    <a:pt x="222" y="104"/>
                  </a:lnTo>
                  <a:lnTo>
                    <a:pt x="206" y="128"/>
                  </a:lnTo>
                  <a:lnTo>
                    <a:pt x="190" y="152"/>
                  </a:lnTo>
                  <a:lnTo>
                    <a:pt x="173" y="175"/>
                  </a:lnTo>
                  <a:lnTo>
                    <a:pt x="151" y="200"/>
                  </a:lnTo>
                  <a:lnTo>
                    <a:pt x="128" y="226"/>
                  </a:lnTo>
                  <a:lnTo>
                    <a:pt x="106" y="252"/>
                  </a:lnTo>
                  <a:lnTo>
                    <a:pt x="83" y="277"/>
                  </a:lnTo>
                  <a:lnTo>
                    <a:pt x="61" y="303"/>
                  </a:lnTo>
                  <a:lnTo>
                    <a:pt x="40" y="328"/>
                  </a:lnTo>
                  <a:lnTo>
                    <a:pt x="20" y="353"/>
                  </a:lnTo>
                  <a:lnTo>
                    <a:pt x="0" y="379"/>
                  </a:lnTo>
                  <a:lnTo>
                    <a:pt x="3" y="347"/>
                  </a:lnTo>
                  <a:lnTo>
                    <a:pt x="7" y="312"/>
                  </a:lnTo>
                  <a:lnTo>
                    <a:pt x="11" y="276"/>
                  </a:lnTo>
                  <a:lnTo>
                    <a:pt x="15" y="241"/>
                  </a:lnTo>
                  <a:lnTo>
                    <a:pt x="20" y="223"/>
                  </a:lnTo>
                  <a:lnTo>
                    <a:pt x="23" y="205"/>
                  </a:lnTo>
                  <a:lnTo>
                    <a:pt x="29" y="189"/>
                  </a:lnTo>
                  <a:lnTo>
                    <a:pt x="34" y="172"/>
                  </a:lnTo>
                  <a:lnTo>
                    <a:pt x="42" y="157"/>
                  </a:lnTo>
                  <a:lnTo>
                    <a:pt x="50" y="143"/>
                  </a:lnTo>
                  <a:lnTo>
                    <a:pt x="60" y="129"/>
                  </a:lnTo>
                  <a:lnTo>
                    <a:pt x="71" y="117"/>
                  </a:lnTo>
                  <a:lnTo>
                    <a:pt x="85" y="161"/>
                  </a:lnTo>
                  <a:close/>
                </a:path>
              </a:pathLst>
            </a:custGeom>
            <a:solidFill>
              <a:srgbClr val="4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3" name="Picture 220">
            <a:extLst>
              <a:ext uri="{FF2B5EF4-FFF2-40B4-BE49-F238E27FC236}">
                <a16:creationId xmlns:a16="http://schemas.microsoft.com/office/drawing/2014/main" id="{10D407B6-A1C3-48B3-90EA-C52F0D943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3" y="4870120"/>
            <a:ext cx="16414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" name="Picture 61">
            <a:hlinkClick r:id="rId7" action="ppaction://hlinksldjump"/>
            <a:extLst>
              <a:ext uri="{FF2B5EF4-FFF2-40B4-BE49-F238E27FC236}">
                <a16:creationId xmlns:a16="http://schemas.microsoft.com/office/drawing/2014/main" id="{348D0FFB-1785-4F2F-8AED-3E87749C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5543"/>
          <a:stretch>
            <a:fillRect/>
          </a:stretch>
        </p:blipFill>
        <p:spPr bwMode="auto">
          <a:xfrm>
            <a:off x="10827423" y="5689764"/>
            <a:ext cx="1182688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728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4135F40B-318A-43DB-8380-4B46E38B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7" name="Group 7">
            <a:extLst>
              <a:ext uri="{FF2B5EF4-FFF2-40B4-BE49-F238E27FC236}">
                <a16:creationId xmlns:a16="http://schemas.microsoft.com/office/drawing/2014/main" id="{FDD3002C-663A-43D6-8FE1-76418577B331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6159" name="Freeform 8">
              <a:extLst>
                <a:ext uri="{FF2B5EF4-FFF2-40B4-BE49-F238E27FC236}">
                  <a16:creationId xmlns:a16="http://schemas.microsoft.com/office/drawing/2014/main" id="{B1C832E6-79A3-4DFA-88F1-DA1FA884B00B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6153 h 251"/>
                <a:gd name="T2" fmla="*/ 0 w 160"/>
                <a:gd name="T3" fmla="*/ 4385 h 251"/>
                <a:gd name="T4" fmla="*/ 912100811 w 160"/>
                <a:gd name="T5" fmla="*/ 1989 h 251"/>
                <a:gd name="T6" fmla="*/ 1934259411 w 160"/>
                <a:gd name="T7" fmla="*/ 1 h 251"/>
                <a:gd name="T8" fmla="*/ 2147483647 w 160"/>
                <a:gd name="T9" fmla="*/ 3 h 251"/>
                <a:gd name="T10" fmla="*/ 2147483647 w 160"/>
                <a:gd name="T11" fmla="*/ 1989 h 251"/>
                <a:gd name="T12" fmla="*/ 2147483647 w 160"/>
                <a:gd name="T13" fmla="*/ 4909 h 251"/>
                <a:gd name="T14" fmla="*/ 2147483647 w 160"/>
                <a:gd name="T15" fmla="*/ 7763 h 251"/>
                <a:gd name="T16" fmla="*/ 2147483647 w 160"/>
                <a:gd name="T17" fmla="*/ 12113 h 251"/>
                <a:gd name="T18" fmla="*/ 2147483647 w 160"/>
                <a:gd name="T19" fmla="*/ 14625 h 251"/>
                <a:gd name="T20" fmla="*/ 2147483647 w 160"/>
                <a:gd name="T21" fmla="*/ 16997 h 251"/>
                <a:gd name="T22" fmla="*/ 2147483647 w 160"/>
                <a:gd name="T23" fmla="*/ 19579 h 251"/>
                <a:gd name="T24" fmla="*/ 2147483647 w 160"/>
                <a:gd name="T25" fmla="*/ 22974 h 251"/>
                <a:gd name="T26" fmla="*/ 2147483647 w 160"/>
                <a:gd name="T27" fmla="*/ 25720 h 251"/>
                <a:gd name="T28" fmla="*/ 2147483647 w 160"/>
                <a:gd name="T29" fmla="*/ 28289 h 251"/>
                <a:gd name="T30" fmla="*/ 2147483647 w 160"/>
                <a:gd name="T31" fmla="*/ 31670 h 251"/>
                <a:gd name="T32" fmla="*/ 2147483647 w 160"/>
                <a:gd name="T33" fmla="*/ 34722 h 251"/>
                <a:gd name="T34" fmla="*/ 2147483647 w 160"/>
                <a:gd name="T35" fmla="*/ 38093 h 251"/>
                <a:gd name="T36" fmla="*/ 2147483647 w 160"/>
                <a:gd name="T37" fmla="*/ 40515 h 251"/>
                <a:gd name="T38" fmla="*/ 2147483647 w 160"/>
                <a:gd name="T39" fmla="*/ 43518 h 251"/>
                <a:gd name="T40" fmla="*/ 2147483647 w 160"/>
                <a:gd name="T41" fmla="*/ 46918 h 251"/>
                <a:gd name="T42" fmla="*/ 2147483647 w 160"/>
                <a:gd name="T43" fmla="*/ 49532 h 251"/>
                <a:gd name="T44" fmla="*/ 2147483647 w 160"/>
                <a:gd name="T45" fmla="*/ 52414 h 251"/>
                <a:gd name="T46" fmla="*/ 2147483647 w 160"/>
                <a:gd name="T47" fmla="*/ 54897 h 251"/>
                <a:gd name="T48" fmla="*/ 2147483647 w 160"/>
                <a:gd name="T49" fmla="*/ 57392 h 251"/>
                <a:gd name="T50" fmla="*/ 2147483647 w 160"/>
                <a:gd name="T51" fmla="*/ 61747 h 251"/>
                <a:gd name="T52" fmla="*/ 2147483647 w 160"/>
                <a:gd name="T53" fmla="*/ 64870 h 251"/>
                <a:gd name="T54" fmla="*/ 2147483647 w 160"/>
                <a:gd name="T55" fmla="*/ 66989 h 251"/>
                <a:gd name="T56" fmla="*/ 2147483647 w 160"/>
                <a:gd name="T57" fmla="*/ 68109 h 251"/>
                <a:gd name="T58" fmla="*/ 2147483647 w 160"/>
                <a:gd name="T59" fmla="*/ 69500 h 251"/>
                <a:gd name="T60" fmla="*/ 2147483647 w 160"/>
                <a:gd name="T61" fmla="*/ 70487 h 251"/>
                <a:gd name="T62" fmla="*/ 2147483647 w 160"/>
                <a:gd name="T63" fmla="*/ 70487 h 251"/>
                <a:gd name="T64" fmla="*/ 2147483647 w 160"/>
                <a:gd name="T65" fmla="*/ 71050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9">
              <a:extLst>
                <a:ext uri="{FF2B5EF4-FFF2-40B4-BE49-F238E27FC236}">
                  <a16:creationId xmlns:a16="http://schemas.microsoft.com/office/drawing/2014/main" id="{50F444BA-B38C-430A-B169-25EEE2F5EF29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155 h 251"/>
                <a:gd name="T2" fmla="*/ 0 w 160"/>
                <a:gd name="T3" fmla="*/ 837 h 251"/>
                <a:gd name="T4" fmla="*/ 178710623 w 160"/>
                <a:gd name="T5" fmla="*/ 439 h 251"/>
                <a:gd name="T6" fmla="*/ 386918349 w 160"/>
                <a:gd name="T7" fmla="*/ 1 h 251"/>
                <a:gd name="T8" fmla="*/ 711384166 w 160"/>
                <a:gd name="T9" fmla="*/ 3 h 251"/>
                <a:gd name="T10" fmla="*/ 771962562 w 160"/>
                <a:gd name="T11" fmla="*/ 439 h 251"/>
                <a:gd name="T12" fmla="*/ 927228948 w 160"/>
                <a:gd name="T13" fmla="*/ 983 h 251"/>
                <a:gd name="T14" fmla="*/ 1275766980 w 160"/>
                <a:gd name="T15" fmla="*/ 1592 h 251"/>
                <a:gd name="T16" fmla="*/ 1540185931 w 160"/>
                <a:gd name="T17" fmla="*/ 2382 h 251"/>
                <a:gd name="T18" fmla="*/ 1733848387 w 160"/>
                <a:gd name="T19" fmla="*/ 2797 h 251"/>
                <a:gd name="T20" fmla="*/ 1918778758 w 160"/>
                <a:gd name="T21" fmla="*/ 3285 h 251"/>
                <a:gd name="T22" fmla="*/ 2120765236 w 160"/>
                <a:gd name="T23" fmla="*/ 3858 h 251"/>
                <a:gd name="T24" fmla="*/ 2147483647 w 160"/>
                <a:gd name="T25" fmla="*/ 4522 h 251"/>
                <a:gd name="T26" fmla="*/ 2147483647 w 160"/>
                <a:gd name="T27" fmla="*/ 5022 h 251"/>
                <a:gd name="T28" fmla="*/ 2147483647 w 160"/>
                <a:gd name="T29" fmla="*/ 5592 h 251"/>
                <a:gd name="T30" fmla="*/ 2147483647 w 160"/>
                <a:gd name="T31" fmla="*/ 6235 h 251"/>
                <a:gd name="T32" fmla="*/ 2147483647 w 160"/>
                <a:gd name="T33" fmla="*/ 6798 h 251"/>
                <a:gd name="T34" fmla="*/ 2147483647 w 160"/>
                <a:gd name="T35" fmla="*/ 7410 h 251"/>
                <a:gd name="T36" fmla="*/ 2147483647 w 160"/>
                <a:gd name="T37" fmla="*/ 7983 h 251"/>
                <a:gd name="T38" fmla="*/ 2147483647 w 160"/>
                <a:gd name="T39" fmla="*/ 8599 h 251"/>
                <a:gd name="T40" fmla="*/ 2147483647 w 160"/>
                <a:gd name="T41" fmla="*/ 9133 h 251"/>
                <a:gd name="T42" fmla="*/ 2147483647 w 160"/>
                <a:gd name="T43" fmla="*/ 9756 h 251"/>
                <a:gd name="T44" fmla="*/ 2147483647 w 160"/>
                <a:gd name="T45" fmla="*/ 10216 h 251"/>
                <a:gd name="T46" fmla="*/ 2147483647 w 160"/>
                <a:gd name="T47" fmla="*/ 10725 h 251"/>
                <a:gd name="T48" fmla="*/ 2147483647 w 160"/>
                <a:gd name="T49" fmla="*/ 11214 h 251"/>
                <a:gd name="T50" fmla="*/ 2147483647 w 160"/>
                <a:gd name="T51" fmla="*/ 12093 h 251"/>
                <a:gd name="T52" fmla="*/ 2147483647 w 160"/>
                <a:gd name="T53" fmla="*/ 12851 h 251"/>
                <a:gd name="T54" fmla="*/ 2147483647 w 160"/>
                <a:gd name="T55" fmla="*/ 13168 h 251"/>
                <a:gd name="T56" fmla="*/ 2147483647 w 160"/>
                <a:gd name="T57" fmla="*/ 13398 h 251"/>
                <a:gd name="T58" fmla="*/ 2147483647 w 160"/>
                <a:gd name="T59" fmla="*/ 13592 h 251"/>
                <a:gd name="T60" fmla="*/ 2147483647 w 160"/>
                <a:gd name="T61" fmla="*/ 13926 h 251"/>
                <a:gd name="T62" fmla="*/ 2147483647 w 160"/>
                <a:gd name="T63" fmla="*/ 13926 h 251"/>
                <a:gd name="T64" fmla="*/ 2147483647 w 160"/>
                <a:gd name="T65" fmla="*/ 13962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10">
              <a:extLst>
                <a:ext uri="{FF2B5EF4-FFF2-40B4-BE49-F238E27FC236}">
                  <a16:creationId xmlns:a16="http://schemas.microsoft.com/office/drawing/2014/main" id="{87C9D41E-D519-4E79-A176-7AAFA34BEB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2856613 h 251"/>
                <a:gd name="T2" fmla="*/ 0 w 160"/>
                <a:gd name="T3" fmla="*/ 2021036 h 251"/>
                <a:gd name="T4" fmla="*/ 3701 w 160"/>
                <a:gd name="T5" fmla="*/ 979742 h 251"/>
                <a:gd name="T6" fmla="*/ 8017 w 160"/>
                <a:gd name="T7" fmla="*/ 1 h 251"/>
                <a:gd name="T8" fmla="*/ 14547 w 160"/>
                <a:gd name="T9" fmla="*/ 417597 h 251"/>
                <a:gd name="T10" fmla="*/ 15266 w 160"/>
                <a:gd name="T11" fmla="*/ 979742 h 251"/>
                <a:gd name="T12" fmla="*/ 18822 w 160"/>
                <a:gd name="T13" fmla="*/ 2348452 h 251"/>
                <a:gd name="T14" fmla="*/ 24635 w 160"/>
                <a:gd name="T15" fmla="*/ 3769542 h 251"/>
                <a:gd name="T16" fmla="*/ 31095 w 160"/>
                <a:gd name="T17" fmla="*/ 5809137 h 251"/>
                <a:gd name="T18" fmla="*/ 35290 w 160"/>
                <a:gd name="T19" fmla="*/ 7047157 h 251"/>
                <a:gd name="T20" fmla="*/ 37765 w 160"/>
                <a:gd name="T21" fmla="*/ 8239338 h 251"/>
                <a:gd name="T22" fmla="*/ 41243 w 160"/>
                <a:gd name="T23" fmla="*/ 9611478 h 251"/>
                <a:gd name="T24" fmla="*/ 45662 w 160"/>
                <a:gd name="T25" fmla="*/ 11164786 h 251"/>
                <a:gd name="T26" fmla="*/ 48865 w 160"/>
                <a:gd name="T27" fmla="*/ 12457011 h 251"/>
                <a:gd name="T28" fmla="*/ 53365 w 160"/>
                <a:gd name="T29" fmla="*/ 13766177 h 251"/>
                <a:gd name="T30" fmla="*/ 57131 w 160"/>
                <a:gd name="T31" fmla="*/ 15406640 h 251"/>
                <a:gd name="T32" fmla="*/ 62845 w 160"/>
                <a:gd name="T33" fmla="*/ 16953572 h 251"/>
                <a:gd name="T34" fmla="*/ 65249 w 160"/>
                <a:gd name="T35" fmla="*/ 18547123 h 251"/>
                <a:gd name="T36" fmla="*/ 68977 w 160"/>
                <a:gd name="T37" fmla="*/ 19749783 h 251"/>
                <a:gd name="T38" fmla="*/ 73923 w 160"/>
                <a:gd name="T39" fmla="*/ 21149715 h 251"/>
                <a:gd name="T40" fmla="*/ 77649 w 160"/>
                <a:gd name="T41" fmla="*/ 22704430 h 251"/>
                <a:gd name="T42" fmla="*/ 81315 w 160"/>
                <a:gd name="T43" fmla="*/ 24023263 h 251"/>
                <a:gd name="T44" fmla="*/ 83403 w 160"/>
                <a:gd name="T45" fmla="*/ 25259819 h 251"/>
                <a:gd name="T46" fmla="*/ 87158 w 160"/>
                <a:gd name="T47" fmla="*/ 26619389 h 251"/>
                <a:gd name="T48" fmla="*/ 90677 w 160"/>
                <a:gd name="T49" fmla="*/ 27889429 h 251"/>
                <a:gd name="T50" fmla="*/ 94688 w 160"/>
                <a:gd name="T51" fmla="*/ 29920038 h 251"/>
                <a:gd name="T52" fmla="*/ 97566 w 160"/>
                <a:gd name="T53" fmla="*/ 31548416 h 251"/>
                <a:gd name="T54" fmla="*/ 100471 w 160"/>
                <a:gd name="T55" fmla="*/ 32477875 h 251"/>
                <a:gd name="T56" fmla="*/ 100471 w 160"/>
                <a:gd name="T57" fmla="*/ 33069883 h 251"/>
                <a:gd name="T58" fmla="*/ 96035 w 160"/>
                <a:gd name="T59" fmla="*/ 33585953 h 251"/>
                <a:gd name="T60" fmla="*/ 90677 w 160"/>
                <a:gd name="T61" fmla="*/ 34177093 h 251"/>
                <a:gd name="T62" fmla="*/ 85772 w 160"/>
                <a:gd name="T63" fmla="*/ 34177093 h 251"/>
                <a:gd name="T64" fmla="*/ 83403 w 160"/>
                <a:gd name="T65" fmla="*/ 3447635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8" name="Rectangle 11">
            <a:extLst>
              <a:ext uri="{FF2B5EF4-FFF2-40B4-BE49-F238E27FC236}">
                <a16:creationId xmlns:a16="http://schemas.microsoft.com/office/drawing/2014/main" id="{5BF40141-D61A-4808-88E0-2250BB536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04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307B800C-AC54-4FF1-9232-2D374BA12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5331" y="-11226"/>
            <a:ext cx="8048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《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踏雪尋梅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》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歌詞</a:t>
            </a:r>
            <a:endParaRPr lang="zh-TW" altLang="zh-HK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6150" name="手繪多邊形 17">
            <a:extLst>
              <a:ext uri="{FF2B5EF4-FFF2-40B4-BE49-F238E27FC236}">
                <a16:creationId xmlns:a16="http://schemas.microsoft.com/office/drawing/2014/main" id="{C79EAD32-B4A4-419A-B2A7-E915839889D5}"/>
              </a:ext>
            </a:extLst>
          </p:cNvPr>
          <p:cNvSpPr>
            <a:spLocks/>
          </p:cNvSpPr>
          <p:nvPr/>
        </p:nvSpPr>
        <p:spPr bwMode="auto">
          <a:xfrm>
            <a:off x="1922463" y="1308101"/>
            <a:ext cx="7416800" cy="4822825"/>
          </a:xfrm>
          <a:custGeom>
            <a:avLst/>
            <a:gdLst>
              <a:gd name="T0" fmla="*/ 1362328 w 6010312"/>
              <a:gd name="T1" fmla="*/ 914 h 4278079"/>
              <a:gd name="T2" fmla="*/ 1019244 w 6010312"/>
              <a:gd name="T3" fmla="*/ 8453 h 4278079"/>
              <a:gd name="T4" fmla="*/ 10282423 w 6010312"/>
              <a:gd name="T5" fmla="*/ 8880 h 4278079"/>
              <a:gd name="T6" fmla="*/ 11030962 w 6010312"/>
              <a:gd name="T7" fmla="*/ 1019 h 4278079"/>
              <a:gd name="T8" fmla="*/ 1362328 w 6010312"/>
              <a:gd name="T9" fmla="*/ 914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矩形 78">
            <a:extLst>
              <a:ext uri="{FF2B5EF4-FFF2-40B4-BE49-F238E27FC236}">
                <a16:creationId xmlns:a16="http://schemas.microsoft.com/office/drawing/2014/main" id="{9828F80D-0283-42BF-ABE9-F748FC531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1909763"/>
            <a:ext cx="689768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5500"/>
              </a:lnSpc>
            </a:pPr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雪霽天晴朗，蠟梅處處香，</a:t>
            </a:r>
            <a:endParaRPr lang="en-US" altLang="zh-TW" sz="34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500"/>
              </a:lnSpc>
            </a:pPr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騎驢壩橋過，鈴兒響叮噹。</a:t>
            </a:r>
            <a:endParaRPr lang="en-US" altLang="zh-TW" sz="34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500"/>
              </a:lnSpc>
            </a:pPr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響叮噹響叮噹響叮噹響叮噹，</a:t>
            </a:r>
            <a:endParaRPr lang="en-US" altLang="zh-TW" sz="34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500"/>
              </a:lnSpc>
            </a:pPr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好花採得瓶供養，伴我書聲琴韻，</a:t>
            </a:r>
            <a:endParaRPr lang="en-US" altLang="zh-TW" sz="34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5500"/>
              </a:lnSpc>
            </a:pPr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共度好時光。</a:t>
            </a:r>
            <a:endParaRPr lang="zh-TW" altLang="zh-HK" sz="34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561" name="Picture 57">
            <a:extLst>
              <a:ext uri="{FF2B5EF4-FFF2-40B4-BE49-F238E27FC236}">
                <a16:creationId xmlns:a16="http://schemas.microsoft.com/office/drawing/2014/main" id="{A2381BBB-AC21-45E5-8B11-249A5CF8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0405">
            <a:off x="7541909" y="5221289"/>
            <a:ext cx="50165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62" name="Picture 58">
            <a:extLst>
              <a:ext uri="{FF2B5EF4-FFF2-40B4-BE49-F238E27FC236}">
                <a16:creationId xmlns:a16="http://schemas.microsoft.com/office/drawing/2014/main" id="{7313CBEC-569F-4244-A38C-3ECF92CD0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847" y="5670551"/>
            <a:ext cx="5429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60">
            <a:extLst>
              <a:ext uri="{FF2B5EF4-FFF2-40B4-BE49-F238E27FC236}">
                <a16:creationId xmlns:a16="http://schemas.microsoft.com/office/drawing/2014/main" id="{F9EA7C22-ECD1-4487-9C5C-0BFA14AF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985838"/>
            <a:ext cx="1590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60">
            <a:extLst>
              <a:ext uri="{FF2B5EF4-FFF2-40B4-BE49-F238E27FC236}">
                <a16:creationId xmlns:a16="http://schemas.microsoft.com/office/drawing/2014/main" id="{2FE455F7-9F38-4E5D-9A8D-F73C1DBC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6" y="1287463"/>
            <a:ext cx="124142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57">
            <a:extLst>
              <a:ext uri="{FF2B5EF4-FFF2-40B4-BE49-F238E27FC236}">
                <a16:creationId xmlns:a16="http://schemas.microsoft.com/office/drawing/2014/main" id="{68BEEECF-024E-41FC-B07C-19E72172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260" y="4862513"/>
            <a:ext cx="738187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8" name="矩形 78">
            <a:extLst>
              <a:ext uri="{FF2B5EF4-FFF2-40B4-BE49-F238E27FC236}">
                <a16:creationId xmlns:a16="http://schemas.microsoft.com/office/drawing/2014/main" id="{CE19A898-8B36-483D-9E3A-E6BB45F09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538" y="-152513"/>
            <a:ext cx="290353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5500"/>
              </a:lnSpc>
            </a:pPr>
            <a:r>
              <a:rPr lang="zh-TW" altLang="en-US" sz="2800" dirty="0">
                <a:solidFill>
                  <a:srgbClr val="CC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作詞：劉雪庵</a:t>
            </a:r>
            <a:endParaRPr lang="zh-TW" altLang="zh-HK" sz="2800" dirty="0">
              <a:solidFill>
                <a:srgbClr val="CC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4AP1101">
            <a:hlinkClick r:id="" action="ppaction://media"/>
            <a:extLst>
              <a:ext uri="{FF2B5EF4-FFF2-40B4-BE49-F238E27FC236}">
                <a16:creationId xmlns:a16="http://schemas.microsoft.com/office/drawing/2014/main" id="{6A18B607-39D7-431C-9D56-FC82E7D3C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4136" y="2141164"/>
            <a:ext cx="369621" cy="356874"/>
          </a:xfrm>
          <a:prstGeom prst="rect">
            <a:avLst/>
          </a:prstGeom>
        </p:spPr>
      </p:pic>
      <p:pic>
        <p:nvPicPr>
          <p:cNvPr id="20" name="Picture 61">
            <a:hlinkClick r:id="rId9" action="ppaction://hlinksldjump"/>
            <a:extLst>
              <a:ext uri="{FF2B5EF4-FFF2-40B4-BE49-F238E27FC236}">
                <a16:creationId xmlns:a16="http://schemas.microsoft.com/office/drawing/2014/main" id="{714BDA56-5700-457D-8D6E-29EF865FD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5543"/>
          <a:stretch>
            <a:fillRect/>
          </a:stretch>
        </p:blipFill>
        <p:spPr bwMode="auto">
          <a:xfrm>
            <a:off x="10670382" y="5917407"/>
            <a:ext cx="1182688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5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1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15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4CAC77C-1F03-4A03-A54E-B49E53C0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11">
            <a:extLst>
              <a:ext uri="{FF2B5EF4-FFF2-40B4-BE49-F238E27FC236}">
                <a16:creationId xmlns:a16="http://schemas.microsoft.com/office/drawing/2014/main" id="{37D5D7D5-C327-442E-9BEC-A464045B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83300"/>
            <a:ext cx="248983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844D948A-E609-4C98-8BBC-1D7E89AD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83" y="311569"/>
            <a:ext cx="2489833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四時漁家樂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 descr="一張含有 房間 的圖片&#10;&#10;自動產生的描述">
            <a:extLst>
              <a:ext uri="{FF2B5EF4-FFF2-40B4-BE49-F238E27FC236}">
                <a16:creationId xmlns:a16="http://schemas.microsoft.com/office/drawing/2014/main" id="{5587BEA6-665D-49C3-8295-F2DB98597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8" r="27053" b="8104"/>
          <a:stretch/>
        </p:blipFill>
        <p:spPr>
          <a:xfrm>
            <a:off x="1291690" y="1052736"/>
            <a:ext cx="9076295" cy="506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8" name="矩形 1">
            <a:extLst>
              <a:ext uri="{FF2B5EF4-FFF2-40B4-BE49-F238E27FC236}">
                <a16:creationId xmlns:a16="http://schemas.microsoft.com/office/drawing/2014/main" id="{291D1BA7-C01B-4E5D-BB8C-47F56E66C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847" y="1725446"/>
            <a:ext cx="832198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四時漁家樂</a:t>
            </a:r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創作於二十世紀三十年代，由</a:t>
            </a:r>
            <a:r>
              <a:rPr lang="zh-TW" altLang="en-US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黃自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作曲，</a:t>
            </a:r>
            <a:r>
              <a:rPr lang="zh-TW" altLang="en-US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韋瀚章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填詞。這是一首簡樸而寧靜的作品，描寫漁家眼中春、夏、秋、冬四時景致的變化，從而帶出漁家對人生的感慨。這首歌曲以複二拍子寫成，能反映漁舟在水中搖晃的動態。</a:t>
            </a:r>
            <a:endParaRPr lang="en-US" altLang="zh-TW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61">
            <a:hlinkClick r:id="rId4" action="ppaction://hlinksldjump"/>
            <a:extLst>
              <a:ext uri="{FF2B5EF4-FFF2-40B4-BE49-F238E27FC236}">
                <a16:creationId xmlns:a16="http://schemas.microsoft.com/office/drawing/2014/main" id="{39AEEA60-86CD-44E9-B4C6-B12672C16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5543"/>
          <a:stretch>
            <a:fillRect/>
          </a:stretch>
        </p:blipFill>
        <p:spPr bwMode="auto">
          <a:xfrm>
            <a:off x="10670382" y="5917407"/>
            <a:ext cx="1182688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51ABB72A-C70D-4EA5-906B-935EF353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2"/>
          <a:stretch>
            <a:fillRect/>
          </a:stretch>
        </p:blipFill>
        <p:spPr bwMode="auto">
          <a:xfrm>
            <a:off x="9336496" y="5917407"/>
            <a:ext cx="1182688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85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4135F40B-318A-43DB-8380-4B46E38B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47" name="Group 7">
            <a:extLst>
              <a:ext uri="{FF2B5EF4-FFF2-40B4-BE49-F238E27FC236}">
                <a16:creationId xmlns:a16="http://schemas.microsoft.com/office/drawing/2014/main" id="{FDD3002C-663A-43D6-8FE1-76418577B331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2362201"/>
            <a:ext cx="246062" cy="250825"/>
            <a:chOff x="438" y="2568"/>
            <a:chExt cx="454" cy="397"/>
          </a:xfrm>
        </p:grpSpPr>
        <p:sp>
          <p:nvSpPr>
            <p:cNvPr id="6159" name="Freeform 8">
              <a:extLst>
                <a:ext uri="{FF2B5EF4-FFF2-40B4-BE49-F238E27FC236}">
                  <a16:creationId xmlns:a16="http://schemas.microsoft.com/office/drawing/2014/main" id="{B1C832E6-79A3-4DFA-88F1-DA1FA884B00B}"/>
                </a:ext>
              </a:extLst>
            </p:cNvPr>
            <p:cNvSpPr>
              <a:spLocks/>
            </p:cNvSpPr>
            <p:nvPr/>
          </p:nvSpPr>
          <p:spPr bwMode="auto">
            <a:xfrm rot="2030359">
              <a:off x="438" y="2647"/>
              <a:ext cx="233" cy="281"/>
            </a:xfrm>
            <a:custGeom>
              <a:avLst/>
              <a:gdLst>
                <a:gd name="T0" fmla="*/ 0 w 160"/>
                <a:gd name="T1" fmla="*/ 6153 h 251"/>
                <a:gd name="T2" fmla="*/ 0 w 160"/>
                <a:gd name="T3" fmla="*/ 4385 h 251"/>
                <a:gd name="T4" fmla="*/ 912100811 w 160"/>
                <a:gd name="T5" fmla="*/ 1989 h 251"/>
                <a:gd name="T6" fmla="*/ 1934259411 w 160"/>
                <a:gd name="T7" fmla="*/ 1 h 251"/>
                <a:gd name="T8" fmla="*/ 2147483647 w 160"/>
                <a:gd name="T9" fmla="*/ 3 h 251"/>
                <a:gd name="T10" fmla="*/ 2147483647 w 160"/>
                <a:gd name="T11" fmla="*/ 1989 h 251"/>
                <a:gd name="T12" fmla="*/ 2147483647 w 160"/>
                <a:gd name="T13" fmla="*/ 4909 h 251"/>
                <a:gd name="T14" fmla="*/ 2147483647 w 160"/>
                <a:gd name="T15" fmla="*/ 7763 h 251"/>
                <a:gd name="T16" fmla="*/ 2147483647 w 160"/>
                <a:gd name="T17" fmla="*/ 12113 h 251"/>
                <a:gd name="T18" fmla="*/ 2147483647 w 160"/>
                <a:gd name="T19" fmla="*/ 14625 h 251"/>
                <a:gd name="T20" fmla="*/ 2147483647 w 160"/>
                <a:gd name="T21" fmla="*/ 16997 h 251"/>
                <a:gd name="T22" fmla="*/ 2147483647 w 160"/>
                <a:gd name="T23" fmla="*/ 19579 h 251"/>
                <a:gd name="T24" fmla="*/ 2147483647 w 160"/>
                <a:gd name="T25" fmla="*/ 22974 h 251"/>
                <a:gd name="T26" fmla="*/ 2147483647 w 160"/>
                <a:gd name="T27" fmla="*/ 25720 h 251"/>
                <a:gd name="T28" fmla="*/ 2147483647 w 160"/>
                <a:gd name="T29" fmla="*/ 28289 h 251"/>
                <a:gd name="T30" fmla="*/ 2147483647 w 160"/>
                <a:gd name="T31" fmla="*/ 31670 h 251"/>
                <a:gd name="T32" fmla="*/ 2147483647 w 160"/>
                <a:gd name="T33" fmla="*/ 34722 h 251"/>
                <a:gd name="T34" fmla="*/ 2147483647 w 160"/>
                <a:gd name="T35" fmla="*/ 38093 h 251"/>
                <a:gd name="T36" fmla="*/ 2147483647 w 160"/>
                <a:gd name="T37" fmla="*/ 40515 h 251"/>
                <a:gd name="T38" fmla="*/ 2147483647 w 160"/>
                <a:gd name="T39" fmla="*/ 43518 h 251"/>
                <a:gd name="T40" fmla="*/ 2147483647 w 160"/>
                <a:gd name="T41" fmla="*/ 46918 h 251"/>
                <a:gd name="T42" fmla="*/ 2147483647 w 160"/>
                <a:gd name="T43" fmla="*/ 49532 h 251"/>
                <a:gd name="T44" fmla="*/ 2147483647 w 160"/>
                <a:gd name="T45" fmla="*/ 52414 h 251"/>
                <a:gd name="T46" fmla="*/ 2147483647 w 160"/>
                <a:gd name="T47" fmla="*/ 54897 h 251"/>
                <a:gd name="T48" fmla="*/ 2147483647 w 160"/>
                <a:gd name="T49" fmla="*/ 57392 h 251"/>
                <a:gd name="T50" fmla="*/ 2147483647 w 160"/>
                <a:gd name="T51" fmla="*/ 61747 h 251"/>
                <a:gd name="T52" fmla="*/ 2147483647 w 160"/>
                <a:gd name="T53" fmla="*/ 64870 h 251"/>
                <a:gd name="T54" fmla="*/ 2147483647 w 160"/>
                <a:gd name="T55" fmla="*/ 66989 h 251"/>
                <a:gd name="T56" fmla="*/ 2147483647 w 160"/>
                <a:gd name="T57" fmla="*/ 68109 h 251"/>
                <a:gd name="T58" fmla="*/ 2147483647 w 160"/>
                <a:gd name="T59" fmla="*/ 69500 h 251"/>
                <a:gd name="T60" fmla="*/ 2147483647 w 160"/>
                <a:gd name="T61" fmla="*/ 70487 h 251"/>
                <a:gd name="T62" fmla="*/ 2147483647 w 160"/>
                <a:gd name="T63" fmla="*/ 70487 h 251"/>
                <a:gd name="T64" fmla="*/ 2147483647 w 160"/>
                <a:gd name="T65" fmla="*/ 71050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9">
              <a:extLst>
                <a:ext uri="{FF2B5EF4-FFF2-40B4-BE49-F238E27FC236}">
                  <a16:creationId xmlns:a16="http://schemas.microsoft.com/office/drawing/2014/main" id="{50F444BA-B38C-430A-B169-25EEE2F5EF29}"/>
                </a:ext>
              </a:extLst>
            </p:cNvPr>
            <p:cNvSpPr>
              <a:spLocks/>
            </p:cNvSpPr>
            <p:nvPr/>
          </p:nvSpPr>
          <p:spPr bwMode="auto">
            <a:xfrm rot="-1538894">
              <a:off x="612" y="2568"/>
              <a:ext cx="226" cy="272"/>
            </a:xfrm>
            <a:custGeom>
              <a:avLst/>
              <a:gdLst>
                <a:gd name="T0" fmla="*/ 0 w 160"/>
                <a:gd name="T1" fmla="*/ 1155 h 251"/>
                <a:gd name="T2" fmla="*/ 0 w 160"/>
                <a:gd name="T3" fmla="*/ 837 h 251"/>
                <a:gd name="T4" fmla="*/ 178710623 w 160"/>
                <a:gd name="T5" fmla="*/ 439 h 251"/>
                <a:gd name="T6" fmla="*/ 386918349 w 160"/>
                <a:gd name="T7" fmla="*/ 1 h 251"/>
                <a:gd name="T8" fmla="*/ 711384166 w 160"/>
                <a:gd name="T9" fmla="*/ 3 h 251"/>
                <a:gd name="T10" fmla="*/ 771962562 w 160"/>
                <a:gd name="T11" fmla="*/ 439 h 251"/>
                <a:gd name="T12" fmla="*/ 927228948 w 160"/>
                <a:gd name="T13" fmla="*/ 983 h 251"/>
                <a:gd name="T14" fmla="*/ 1275766980 w 160"/>
                <a:gd name="T15" fmla="*/ 1592 h 251"/>
                <a:gd name="T16" fmla="*/ 1540185931 w 160"/>
                <a:gd name="T17" fmla="*/ 2382 h 251"/>
                <a:gd name="T18" fmla="*/ 1733848387 w 160"/>
                <a:gd name="T19" fmla="*/ 2797 h 251"/>
                <a:gd name="T20" fmla="*/ 1918778758 w 160"/>
                <a:gd name="T21" fmla="*/ 3285 h 251"/>
                <a:gd name="T22" fmla="*/ 2120765236 w 160"/>
                <a:gd name="T23" fmla="*/ 3858 h 251"/>
                <a:gd name="T24" fmla="*/ 2147483647 w 160"/>
                <a:gd name="T25" fmla="*/ 4522 h 251"/>
                <a:gd name="T26" fmla="*/ 2147483647 w 160"/>
                <a:gd name="T27" fmla="*/ 5022 h 251"/>
                <a:gd name="T28" fmla="*/ 2147483647 w 160"/>
                <a:gd name="T29" fmla="*/ 5592 h 251"/>
                <a:gd name="T30" fmla="*/ 2147483647 w 160"/>
                <a:gd name="T31" fmla="*/ 6235 h 251"/>
                <a:gd name="T32" fmla="*/ 2147483647 w 160"/>
                <a:gd name="T33" fmla="*/ 6798 h 251"/>
                <a:gd name="T34" fmla="*/ 2147483647 w 160"/>
                <a:gd name="T35" fmla="*/ 7410 h 251"/>
                <a:gd name="T36" fmla="*/ 2147483647 w 160"/>
                <a:gd name="T37" fmla="*/ 7983 h 251"/>
                <a:gd name="T38" fmla="*/ 2147483647 w 160"/>
                <a:gd name="T39" fmla="*/ 8599 h 251"/>
                <a:gd name="T40" fmla="*/ 2147483647 w 160"/>
                <a:gd name="T41" fmla="*/ 9133 h 251"/>
                <a:gd name="T42" fmla="*/ 2147483647 w 160"/>
                <a:gd name="T43" fmla="*/ 9756 h 251"/>
                <a:gd name="T44" fmla="*/ 2147483647 w 160"/>
                <a:gd name="T45" fmla="*/ 10216 h 251"/>
                <a:gd name="T46" fmla="*/ 2147483647 w 160"/>
                <a:gd name="T47" fmla="*/ 10725 h 251"/>
                <a:gd name="T48" fmla="*/ 2147483647 w 160"/>
                <a:gd name="T49" fmla="*/ 11214 h 251"/>
                <a:gd name="T50" fmla="*/ 2147483647 w 160"/>
                <a:gd name="T51" fmla="*/ 12093 h 251"/>
                <a:gd name="T52" fmla="*/ 2147483647 w 160"/>
                <a:gd name="T53" fmla="*/ 12851 h 251"/>
                <a:gd name="T54" fmla="*/ 2147483647 w 160"/>
                <a:gd name="T55" fmla="*/ 13168 h 251"/>
                <a:gd name="T56" fmla="*/ 2147483647 w 160"/>
                <a:gd name="T57" fmla="*/ 13398 h 251"/>
                <a:gd name="T58" fmla="*/ 2147483647 w 160"/>
                <a:gd name="T59" fmla="*/ 13592 h 251"/>
                <a:gd name="T60" fmla="*/ 2147483647 w 160"/>
                <a:gd name="T61" fmla="*/ 13926 h 251"/>
                <a:gd name="T62" fmla="*/ 2147483647 w 160"/>
                <a:gd name="T63" fmla="*/ 13926 h 251"/>
                <a:gd name="T64" fmla="*/ 2147483647 w 160"/>
                <a:gd name="T65" fmla="*/ 13962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10">
              <a:extLst>
                <a:ext uri="{FF2B5EF4-FFF2-40B4-BE49-F238E27FC236}">
                  <a16:creationId xmlns:a16="http://schemas.microsoft.com/office/drawing/2014/main" id="{87C9D41E-D519-4E79-A176-7AAFA34BEB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2" y="2715"/>
              <a:ext cx="182" cy="318"/>
            </a:xfrm>
            <a:custGeom>
              <a:avLst/>
              <a:gdLst>
                <a:gd name="T0" fmla="*/ 0 w 160"/>
                <a:gd name="T1" fmla="*/ 2856613 h 251"/>
                <a:gd name="T2" fmla="*/ 0 w 160"/>
                <a:gd name="T3" fmla="*/ 2021036 h 251"/>
                <a:gd name="T4" fmla="*/ 3701 w 160"/>
                <a:gd name="T5" fmla="*/ 979742 h 251"/>
                <a:gd name="T6" fmla="*/ 8017 w 160"/>
                <a:gd name="T7" fmla="*/ 1 h 251"/>
                <a:gd name="T8" fmla="*/ 14547 w 160"/>
                <a:gd name="T9" fmla="*/ 417597 h 251"/>
                <a:gd name="T10" fmla="*/ 15266 w 160"/>
                <a:gd name="T11" fmla="*/ 979742 h 251"/>
                <a:gd name="T12" fmla="*/ 18822 w 160"/>
                <a:gd name="T13" fmla="*/ 2348452 h 251"/>
                <a:gd name="T14" fmla="*/ 24635 w 160"/>
                <a:gd name="T15" fmla="*/ 3769542 h 251"/>
                <a:gd name="T16" fmla="*/ 31095 w 160"/>
                <a:gd name="T17" fmla="*/ 5809137 h 251"/>
                <a:gd name="T18" fmla="*/ 35290 w 160"/>
                <a:gd name="T19" fmla="*/ 7047157 h 251"/>
                <a:gd name="T20" fmla="*/ 37765 w 160"/>
                <a:gd name="T21" fmla="*/ 8239338 h 251"/>
                <a:gd name="T22" fmla="*/ 41243 w 160"/>
                <a:gd name="T23" fmla="*/ 9611478 h 251"/>
                <a:gd name="T24" fmla="*/ 45662 w 160"/>
                <a:gd name="T25" fmla="*/ 11164786 h 251"/>
                <a:gd name="T26" fmla="*/ 48865 w 160"/>
                <a:gd name="T27" fmla="*/ 12457011 h 251"/>
                <a:gd name="T28" fmla="*/ 53365 w 160"/>
                <a:gd name="T29" fmla="*/ 13766177 h 251"/>
                <a:gd name="T30" fmla="*/ 57131 w 160"/>
                <a:gd name="T31" fmla="*/ 15406640 h 251"/>
                <a:gd name="T32" fmla="*/ 62845 w 160"/>
                <a:gd name="T33" fmla="*/ 16953572 h 251"/>
                <a:gd name="T34" fmla="*/ 65249 w 160"/>
                <a:gd name="T35" fmla="*/ 18547123 h 251"/>
                <a:gd name="T36" fmla="*/ 68977 w 160"/>
                <a:gd name="T37" fmla="*/ 19749783 h 251"/>
                <a:gd name="T38" fmla="*/ 73923 w 160"/>
                <a:gd name="T39" fmla="*/ 21149715 h 251"/>
                <a:gd name="T40" fmla="*/ 77649 w 160"/>
                <a:gd name="T41" fmla="*/ 22704430 h 251"/>
                <a:gd name="T42" fmla="*/ 81315 w 160"/>
                <a:gd name="T43" fmla="*/ 24023263 h 251"/>
                <a:gd name="T44" fmla="*/ 83403 w 160"/>
                <a:gd name="T45" fmla="*/ 25259819 h 251"/>
                <a:gd name="T46" fmla="*/ 87158 w 160"/>
                <a:gd name="T47" fmla="*/ 26619389 h 251"/>
                <a:gd name="T48" fmla="*/ 90677 w 160"/>
                <a:gd name="T49" fmla="*/ 27889429 h 251"/>
                <a:gd name="T50" fmla="*/ 94688 w 160"/>
                <a:gd name="T51" fmla="*/ 29920038 h 251"/>
                <a:gd name="T52" fmla="*/ 97566 w 160"/>
                <a:gd name="T53" fmla="*/ 31548416 h 251"/>
                <a:gd name="T54" fmla="*/ 100471 w 160"/>
                <a:gd name="T55" fmla="*/ 32477875 h 251"/>
                <a:gd name="T56" fmla="*/ 100471 w 160"/>
                <a:gd name="T57" fmla="*/ 33069883 h 251"/>
                <a:gd name="T58" fmla="*/ 96035 w 160"/>
                <a:gd name="T59" fmla="*/ 33585953 h 251"/>
                <a:gd name="T60" fmla="*/ 90677 w 160"/>
                <a:gd name="T61" fmla="*/ 34177093 h 251"/>
                <a:gd name="T62" fmla="*/ 85772 w 160"/>
                <a:gd name="T63" fmla="*/ 34177093 h 251"/>
                <a:gd name="T64" fmla="*/ 83403 w 160"/>
                <a:gd name="T65" fmla="*/ 34476359 h 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251">
                  <a:moveTo>
                    <a:pt x="133" y="251"/>
                  </a:moveTo>
                  <a:lnTo>
                    <a:pt x="0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30" y="17"/>
                  </a:lnTo>
                  <a:lnTo>
                    <a:pt x="34" y="21"/>
                  </a:lnTo>
                  <a:lnTo>
                    <a:pt x="40" y="28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7"/>
                  </a:lnTo>
                  <a:lnTo>
                    <a:pt x="55" y="51"/>
                  </a:lnTo>
                  <a:lnTo>
                    <a:pt x="57" y="55"/>
                  </a:lnTo>
                  <a:lnTo>
                    <a:pt x="61" y="60"/>
                  </a:lnTo>
                  <a:lnTo>
                    <a:pt x="63" y="66"/>
                  </a:lnTo>
                  <a:lnTo>
                    <a:pt x="67" y="70"/>
                  </a:lnTo>
                  <a:lnTo>
                    <a:pt x="68" y="76"/>
                  </a:lnTo>
                  <a:lnTo>
                    <a:pt x="72" y="81"/>
                  </a:lnTo>
                  <a:lnTo>
                    <a:pt x="76" y="85"/>
                  </a:lnTo>
                  <a:lnTo>
                    <a:pt x="78" y="91"/>
                  </a:lnTo>
                  <a:lnTo>
                    <a:pt x="82" y="97"/>
                  </a:lnTo>
                  <a:lnTo>
                    <a:pt x="86" y="100"/>
                  </a:lnTo>
                  <a:lnTo>
                    <a:pt x="87" y="106"/>
                  </a:lnTo>
                  <a:lnTo>
                    <a:pt x="91" y="112"/>
                  </a:lnTo>
                  <a:lnTo>
                    <a:pt x="95" y="117"/>
                  </a:lnTo>
                  <a:lnTo>
                    <a:pt x="99" y="123"/>
                  </a:lnTo>
                  <a:lnTo>
                    <a:pt x="101" y="129"/>
                  </a:lnTo>
                  <a:lnTo>
                    <a:pt x="105" y="135"/>
                  </a:lnTo>
                  <a:lnTo>
                    <a:pt x="106" y="138"/>
                  </a:lnTo>
                  <a:lnTo>
                    <a:pt x="110" y="144"/>
                  </a:lnTo>
                  <a:lnTo>
                    <a:pt x="114" y="150"/>
                  </a:lnTo>
                  <a:lnTo>
                    <a:pt x="118" y="154"/>
                  </a:lnTo>
                  <a:lnTo>
                    <a:pt x="120" y="159"/>
                  </a:lnTo>
                  <a:lnTo>
                    <a:pt x="124" y="165"/>
                  </a:lnTo>
                  <a:lnTo>
                    <a:pt x="125" y="169"/>
                  </a:lnTo>
                  <a:lnTo>
                    <a:pt x="129" y="175"/>
                  </a:lnTo>
                  <a:lnTo>
                    <a:pt x="131" y="178"/>
                  </a:lnTo>
                  <a:lnTo>
                    <a:pt x="133" y="184"/>
                  </a:lnTo>
                  <a:lnTo>
                    <a:pt x="137" y="190"/>
                  </a:lnTo>
                  <a:lnTo>
                    <a:pt x="139" y="194"/>
                  </a:lnTo>
                  <a:lnTo>
                    <a:pt x="141" y="199"/>
                  </a:lnTo>
                  <a:lnTo>
                    <a:pt x="144" y="203"/>
                  </a:lnTo>
                  <a:lnTo>
                    <a:pt x="146" y="211"/>
                  </a:lnTo>
                  <a:lnTo>
                    <a:pt x="150" y="218"/>
                  </a:lnTo>
                  <a:lnTo>
                    <a:pt x="154" y="224"/>
                  </a:lnTo>
                  <a:lnTo>
                    <a:pt x="156" y="230"/>
                  </a:lnTo>
                  <a:lnTo>
                    <a:pt x="158" y="233"/>
                  </a:lnTo>
                  <a:lnTo>
                    <a:pt x="160" y="237"/>
                  </a:lnTo>
                  <a:lnTo>
                    <a:pt x="160" y="239"/>
                  </a:lnTo>
                  <a:lnTo>
                    <a:pt x="160" y="241"/>
                  </a:lnTo>
                  <a:lnTo>
                    <a:pt x="156" y="243"/>
                  </a:lnTo>
                  <a:lnTo>
                    <a:pt x="154" y="245"/>
                  </a:lnTo>
                  <a:lnTo>
                    <a:pt x="148" y="247"/>
                  </a:lnTo>
                  <a:lnTo>
                    <a:pt x="144" y="249"/>
                  </a:lnTo>
                  <a:lnTo>
                    <a:pt x="141" y="249"/>
                  </a:lnTo>
                  <a:lnTo>
                    <a:pt x="137" y="249"/>
                  </a:lnTo>
                  <a:lnTo>
                    <a:pt x="133" y="249"/>
                  </a:lnTo>
                  <a:lnTo>
                    <a:pt x="133" y="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8" name="Rectangle 11">
            <a:extLst>
              <a:ext uri="{FF2B5EF4-FFF2-40B4-BE49-F238E27FC236}">
                <a16:creationId xmlns:a16="http://schemas.microsoft.com/office/drawing/2014/main" id="{5BF40141-D61A-4808-88E0-2250BB536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04"/>
            <a:ext cx="73834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307B800C-AC54-4FF1-9232-2D374BA12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5331" y="-11226"/>
            <a:ext cx="8048625" cy="646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《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四時漁家樂</a:t>
            </a:r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》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歌詞</a:t>
            </a:r>
            <a:endParaRPr lang="zh-TW" altLang="zh-HK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6150" name="手繪多邊形 17">
            <a:extLst>
              <a:ext uri="{FF2B5EF4-FFF2-40B4-BE49-F238E27FC236}">
                <a16:creationId xmlns:a16="http://schemas.microsoft.com/office/drawing/2014/main" id="{C79EAD32-B4A4-419A-B2A7-E915839889D5}"/>
              </a:ext>
            </a:extLst>
          </p:cNvPr>
          <p:cNvSpPr>
            <a:spLocks/>
          </p:cNvSpPr>
          <p:nvPr/>
        </p:nvSpPr>
        <p:spPr bwMode="auto">
          <a:xfrm>
            <a:off x="233723" y="717298"/>
            <a:ext cx="9966733" cy="5375998"/>
          </a:xfrm>
          <a:custGeom>
            <a:avLst/>
            <a:gdLst>
              <a:gd name="T0" fmla="*/ 1362328 w 6010312"/>
              <a:gd name="T1" fmla="*/ 914 h 4278079"/>
              <a:gd name="T2" fmla="*/ 1019244 w 6010312"/>
              <a:gd name="T3" fmla="*/ 8453 h 4278079"/>
              <a:gd name="T4" fmla="*/ 10282423 w 6010312"/>
              <a:gd name="T5" fmla="*/ 8880 h 4278079"/>
              <a:gd name="T6" fmla="*/ 11030962 w 6010312"/>
              <a:gd name="T7" fmla="*/ 1019 h 4278079"/>
              <a:gd name="T8" fmla="*/ 1362328 w 6010312"/>
              <a:gd name="T9" fmla="*/ 914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矩形 78">
            <a:extLst>
              <a:ext uri="{FF2B5EF4-FFF2-40B4-BE49-F238E27FC236}">
                <a16:creationId xmlns:a16="http://schemas.microsoft.com/office/drawing/2014/main" id="{9828F80D-0283-42BF-ABE9-F748FC531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880" y="975042"/>
            <a:ext cx="5025306" cy="561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5500"/>
              </a:lnSpc>
            </a:pPr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漁家樂，桃花渚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如霧如煙春雨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箬笠蓑衣不覺寒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隨着東風飄去</a:t>
            </a:r>
          </a:p>
          <a:p>
            <a:pPr eaLnBrk="1" hangingPunct="1">
              <a:lnSpc>
                <a:spcPts val="2900"/>
              </a:lnSpc>
            </a:pPr>
            <a:endParaRPr lang="en-US" altLang="zh-TW" sz="34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漁家樂，蓮花渚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碎玉零珠急雨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青篙繭縷一輕舟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衝向白雲深處</a:t>
            </a:r>
          </a:p>
          <a:p>
            <a:pPr eaLnBrk="1" hangingPunct="1">
              <a:lnSpc>
                <a:spcPts val="5500"/>
              </a:lnSpc>
            </a:pPr>
            <a:endParaRPr lang="zh-TW" altLang="zh-HK" sz="34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8" name="矩形 78">
            <a:extLst>
              <a:ext uri="{FF2B5EF4-FFF2-40B4-BE49-F238E27FC236}">
                <a16:creationId xmlns:a16="http://schemas.microsoft.com/office/drawing/2014/main" id="{CE19A898-8B36-483D-9E3A-E6BB45F09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538" y="-152513"/>
            <a:ext cx="290353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5500"/>
              </a:lnSpc>
            </a:pPr>
            <a:r>
              <a:rPr lang="zh-TW" altLang="en-US" sz="2800" dirty="0">
                <a:solidFill>
                  <a:srgbClr val="CC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作詞：韋瀚章</a:t>
            </a:r>
            <a:endParaRPr lang="zh-TW" altLang="zh-HK" sz="2800" dirty="0">
              <a:solidFill>
                <a:srgbClr val="CC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714BDA56-5700-457D-8D6E-29EF865FD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5543"/>
          <a:stretch>
            <a:fillRect/>
          </a:stretch>
        </p:blipFill>
        <p:spPr bwMode="auto">
          <a:xfrm>
            <a:off x="10670382" y="5917407"/>
            <a:ext cx="1182688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7">
            <a:extLst>
              <a:ext uri="{FF2B5EF4-FFF2-40B4-BE49-F238E27FC236}">
                <a16:creationId xmlns:a16="http://schemas.microsoft.com/office/drawing/2014/main" id="{74D684C3-2086-4E56-BC10-38050F5CC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61" y="4023922"/>
            <a:ext cx="3825442" cy="190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78">
            <a:extLst>
              <a:ext uri="{FF2B5EF4-FFF2-40B4-BE49-F238E27FC236}">
                <a16:creationId xmlns:a16="http://schemas.microsoft.com/office/drawing/2014/main" id="{5D0EA056-DDB8-45E4-9DED-603DA899A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5000" y="1123918"/>
            <a:ext cx="5025306" cy="543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漁家樂，芙蓉渚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野鶩輕鷗為侶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蘆汀葦岸僅勾留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明月清風無主</a:t>
            </a:r>
          </a:p>
          <a:p>
            <a:pPr eaLnBrk="1" hangingPunct="1">
              <a:lnSpc>
                <a:spcPts val="2900"/>
              </a:lnSpc>
            </a:pPr>
            <a:endParaRPr lang="en-US" altLang="zh-TW" sz="34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漁家樂，雪盈渚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兩岸數聲村鼓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人言時節近殘年</a:t>
            </a:r>
          </a:p>
          <a:p>
            <a:pPr eaLnBrk="1" hangingPunct="1"/>
            <a:r>
              <a:rPr lang="zh-TW" altLang="en-US" sz="34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管他幾番寒暑</a:t>
            </a:r>
          </a:p>
          <a:p>
            <a:pPr eaLnBrk="1" hangingPunct="1">
              <a:lnSpc>
                <a:spcPts val="5500"/>
              </a:lnSpc>
            </a:pPr>
            <a:endParaRPr lang="zh-TW" altLang="zh-HK" sz="34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4AP1102">
            <a:hlinkClick r:id="" action="ppaction://media"/>
            <a:extLst>
              <a:ext uri="{FF2B5EF4-FFF2-40B4-BE49-F238E27FC236}">
                <a16:creationId xmlns:a16="http://schemas.microsoft.com/office/drawing/2014/main" id="{791114DF-3EBF-4B9A-8A7E-7B7A49649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593" y="1268760"/>
            <a:ext cx="369621" cy="35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006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32" y="154064"/>
            <a:ext cx="277849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4064"/>
            <a:ext cx="277849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夢旅程</a:t>
            </a:r>
            <a:r>
              <a:rPr lang="en-US" altLang="zh-TW" sz="2800" dirty="0">
                <a:solidFill>
                  <a:srgbClr val="FF6600"/>
                </a:solidFill>
                <a:ea typeface="標楷體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4441142" y="274638"/>
            <a:ext cx="180219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6543218" y="285381"/>
            <a:ext cx="180219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F31EBB37-9E1F-4BEC-898E-4ACFBDB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1F1A25C-EE68-4D9F-84B8-B9AA497B0E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900" b="9190"/>
          <a:stretch/>
        </p:blipFill>
        <p:spPr>
          <a:xfrm>
            <a:off x="432107" y="880219"/>
            <a:ext cx="4948797" cy="5927481"/>
          </a:xfrm>
          <a:prstGeom prst="rect">
            <a:avLst/>
          </a:prstGeom>
        </p:spPr>
      </p:pic>
      <p:pic>
        <p:nvPicPr>
          <p:cNvPr id="3" name="Music_4A_M1_Ch2_extra song01_m">
            <a:hlinkClick r:id="" action="ppaction://media"/>
            <a:extLst>
              <a:ext uri="{FF2B5EF4-FFF2-40B4-BE49-F238E27FC236}">
                <a16:creationId xmlns:a16="http://schemas.microsoft.com/office/drawing/2014/main" id="{B6F31EDF-3E0E-43AB-8371-98F30AF3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87" y="328375"/>
            <a:ext cx="430595" cy="415745"/>
          </a:xfrm>
          <a:prstGeom prst="rect">
            <a:avLst/>
          </a:prstGeom>
        </p:spPr>
      </p:pic>
      <p:pic>
        <p:nvPicPr>
          <p:cNvPr id="4" name="Music_4A_M1_Ch2_extra song01_s">
            <a:hlinkClick r:id="" action="ppaction://media"/>
            <a:extLst>
              <a:ext uri="{FF2B5EF4-FFF2-40B4-BE49-F238E27FC236}">
                <a16:creationId xmlns:a16="http://schemas.microsoft.com/office/drawing/2014/main" id="{EF974E54-2E1A-41CC-A9BD-4CB0A6BEAF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9952" y="329266"/>
            <a:ext cx="430139" cy="4153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98047A7-C714-40C1-8697-AAF36C1284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220" b="9963"/>
          <a:stretch/>
        </p:blipFill>
        <p:spPr>
          <a:xfrm>
            <a:off x="5342239" y="1016612"/>
            <a:ext cx="4893286" cy="56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940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32" y="154064"/>
            <a:ext cx="357671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1393"/>
            <a:ext cx="341277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學唱</a:t>
            </a:r>
            <a:r>
              <a:rPr lang="en-US" sz="2800" i="1" dirty="0">
                <a:solidFill>
                  <a:srgbClr val="FF66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Swimming Pool</a:t>
            </a:r>
            <a:endParaRPr lang="en-US" altLang="zh-TW" sz="2800" i="1" dirty="0">
              <a:solidFill>
                <a:srgbClr val="FF66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740768" y="1340316"/>
            <a:ext cx="180219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730935" y="2263840"/>
            <a:ext cx="180219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991BAB75-22DF-4028-9B0A-53EB71428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8FB1698-330C-40A9-921C-4356312C1E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5667" r="2751" b="25850"/>
          <a:stretch/>
        </p:blipFill>
        <p:spPr>
          <a:xfrm>
            <a:off x="3498602" y="837094"/>
            <a:ext cx="6917158" cy="5384386"/>
          </a:xfrm>
          <a:prstGeom prst="rect">
            <a:avLst/>
          </a:prstGeom>
        </p:spPr>
      </p:pic>
      <p:pic>
        <p:nvPicPr>
          <p:cNvPr id="10" name="4AP53songm">
            <a:hlinkClick r:id="" action="ppaction://media"/>
            <a:extLst>
              <a:ext uri="{FF2B5EF4-FFF2-40B4-BE49-F238E27FC236}">
                <a16:creationId xmlns:a16="http://schemas.microsoft.com/office/drawing/2014/main" id="{A0CC0138-30E2-413B-A7C4-B2C194E39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543" y="1391389"/>
            <a:ext cx="441789" cy="426553"/>
          </a:xfrm>
          <a:prstGeom prst="rect">
            <a:avLst/>
          </a:prstGeom>
        </p:spPr>
      </p:pic>
      <p:pic>
        <p:nvPicPr>
          <p:cNvPr id="11" name="4AP53songs">
            <a:hlinkClick r:id="" action="ppaction://media"/>
            <a:extLst>
              <a:ext uri="{FF2B5EF4-FFF2-40B4-BE49-F238E27FC236}">
                <a16:creationId xmlns:a16="http://schemas.microsoft.com/office/drawing/2014/main" id="{F887B36A-640D-4D93-A3ED-B45B04AE03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545" y="2302106"/>
            <a:ext cx="441788" cy="42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636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92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複拍子節奏句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056828" y="1417638"/>
            <a:ext cx="1656178" cy="170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7">
            <a:extLst>
              <a:ext uri="{FF2B5EF4-FFF2-40B4-BE49-F238E27FC236}">
                <a16:creationId xmlns:a16="http://schemas.microsoft.com/office/drawing/2014/main" id="{424BF919-226B-4D40-B12D-969563ED53C3}"/>
              </a:ext>
            </a:extLst>
          </p:cNvPr>
          <p:cNvGrpSpPr/>
          <p:nvPr/>
        </p:nvGrpSpPr>
        <p:grpSpPr>
          <a:xfrm>
            <a:off x="1033727" y="1668488"/>
            <a:ext cx="7510546" cy="1032365"/>
            <a:chOff x="4718836" y="4293355"/>
            <a:chExt cx="3154025" cy="1138812"/>
          </a:xfrm>
        </p:grpSpPr>
        <p:sp>
          <p:nvSpPr>
            <p:cNvPr id="37" name="Speech Bubble: Rectangle with Corners Rounded 33">
              <a:extLst>
                <a:ext uri="{FF2B5EF4-FFF2-40B4-BE49-F238E27FC236}">
                  <a16:creationId xmlns:a16="http://schemas.microsoft.com/office/drawing/2014/main" id="{7BC97DBB-AE18-4049-A680-97D447A9F5F0}"/>
                </a:ext>
              </a:extLst>
            </p:cNvPr>
            <p:cNvSpPr/>
            <p:nvPr/>
          </p:nvSpPr>
          <p:spPr bwMode="auto">
            <a:xfrm>
              <a:off x="4718836" y="4293355"/>
              <a:ext cx="3154025" cy="1138812"/>
            </a:xfrm>
            <a:prstGeom prst="wedgeRoundRectCallout">
              <a:avLst>
                <a:gd name="adj1" fmla="val 56711"/>
                <a:gd name="adj2" fmla="val 35772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請你以剛才拍出單二拍的速度數拍子，細心聆聽老師拍出以</a:t>
              </a:r>
              <a:r>
                <a:rPr lang="zh-HK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下    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的節奏句。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893A62A6-68B8-4459-A150-AA35E804D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67" name="手繪多邊形 17">
            <a:extLst>
              <a:ext uri="{FF2B5EF4-FFF2-40B4-BE49-F238E27FC236}">
                <a16:creationId xmlns:a16="http://schemas.microsoft.com/office/drawing/2014/main" id="{581D554D-34E1-45A7-A1F9-906CBEB15508}"/>
              </a:ext>
            </a:extLst>
          </p:cNvPr>
          <p:cNvSpPr>
            <a:spLocks/>
          </p:cNvSpPr>
          <p:nvPr/>
        </p:nvSpPr>
        <p:spPr bwMode="auto">
          <a:xfrm>
            <a:off x="1343472" y="3099494"/>
            <a:ext cx="9289032" cy="1741484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B00F6C8-5C64-4CEA-AEE3-63C09C5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25BA9-49D0-452C-A0BF-2C863E1C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TW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r>
              <a:rPr kumimoji="0" lang="zh-TW" altLang="en-GB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Calibri" panose="020F0502020204030204" pitchFamily="34" charset="0"/>
              </a:rPr>
              <a:t>　</a:t>
            </a:r>
            <a:endParaRPr kumimoji="0" lang="zh-TW" alt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C921185-5939-4044-BC29-7A69FC3E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3AE96172-BF74-4B4A-8002-EFF1AA5C331B}"/>
              </a:ext>
            </a:extLst>
          </p:cNvPr>
          <p:cNvPicPr/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2219218"/>
            <a:ext cx="172599" cy="36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D3A1DDAA-77D2-4279-940A-0529E35E30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32150" r="6688" b="58558"/>
          <a:stretch/>
        </p:blipFill>
        <p:spPr>
          <a:xfrm>
            <a:off x="2135560" y="3429000"/>
            <a:ext cx="7377823" cy="1070371"/>
          </a:xfrm>
          <a:prstGeom prst="rect">
            <a:avLst/>
          </a:prstGeom>
        </p:spPr>
      </p:pic>
      <p:pic>
        <p:nvPicPr>
          <p:cNvPr id="9" name="4AP602">
            <a:hlinkClick r:id="" action="ppaction://media"/>
            <a:extLst>
              <a:ext uri="{FF2B5EF4-FFF2-40B4-BE49-F238E27FC236}">
                <a16:creationId xmlns:a16="http://schemas.microsoft.com/office/drawing/2014/main" id="{B7D8A1C9-8268-497B-9BC0-457640348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906" y="3754747"/>
            <a:ext cx="462643" cy="4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0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7.40741E-7 -1.87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92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複拍子節奏句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056828" y="1417638"/>
            <a:ext cx="1656178" cy="170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7">
            <a:extLst>
              <a:ext uri="{FF2B5EF4-FFF2-40B4-BE49-F238E27FC236}">
                <a16:creationId xmlns:a16="http://schemas.microsoft.com/office/drawing/2014/main" id="{424BF919-226B-4D40-B12D-969563ED53C3}"/>
              </a:ext>
            </a:extLst>
          </p:cNvPr>
          <p:cNvGrpSpPr/>
          <p:nvPr/>
        </p:nvGrpSpPr>
        <p:grpSpPr>
          <a:xfrm>
            <a:off x="1559495" y="1668488"/>
            <a:ext cx="6984777" cy="1032365"/>
            <a:chOff x="4718836" y="4293355"/>
            <a:chExt cx="3154025" cy="1138812"/>
          </a:xfrm>
        </p:grpSpPr>
        <p:sp>
          <p:nvSpPr>
            <p:cNvPr id="37" name="Speech Bubble: Rectangle with Corners Rounded 33">
              <a:extLst>
                <a:ext uri="{FF2B5EF4-FFF2-40B4-BE49-F238E27FC236}">
                  <a16:creationId xmlns:a16="http://schemas.microsoft.com/office/drawing/2014/main" id="{7BC97DBB-AE18-4049-A680-97D447A9F5F0}"/>
                </a:ext>
              </a:extLst>
            </p:cNvPr>
            <p:cNvSpPr/>
            <p:nvPr/>
          </p:nvSpPr>
          <p:spPr bwMode="auto">
            <a:xfrm>
              <a:off x="4718836" y="4293355"/>
              <a:ext cx="3154025" cy="1138812"/>
            </a:xfrm>
            <a:prstGeom prst="wedgeRoundRectCallout">
              <a:avLst>
                <a:gd name="adj1" fmla="val 57158"/>
                <a:gd name="adj2" fmla="val 25208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現在跟老師交換位置，由老師數拍子，請你跟着拍子拍出這句    節奏句。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893A62A6-68B8-4459-A150-AA35E804D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67" name="手繪多邊形 17">
            <a:extLst>
              <a:ext uri="{FF2B5EF4-FFF2-40B4-BE49-F238E27FC236}">
                <a16:creationId xmlns:a16="http://schemas.microsoft.com/office/drawing/2014/main" id="{581D554D-34E1-45A7-A1F9-906CBEB15508}"/>
              </a:ext>
            </a:extLst>
          </p:cNvPr>
          <p:cNvSpPr>
            <a:spLocks/>
          </p:cNvSpPr>
          <p:nvPr/>
        </p:nvSpPr>
        <p:spPr bwMode="auto">
          <a:xfrm>
            <a:off x="1343472" y="3099494"/>
            <a:ext cx="9289032" cy="1741484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B00F6C8-5C64-4CEA-AEE3-63C09C5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25BA9-49D0-452C-A0BF-2C863E1C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TW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r>
              <a:rPr kumimoji="0" lang="zh-TW" altLang="en-GB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Calibri" panose="020F0502020204030204" pitchFamily="34" charset="0"/>
              </a:rPr>
              <a:t>　</a:t>
            </a:r>
            <a:endParaRPr kumimoji="0" lang="zh-TW" alt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C921185-5939-4044-BC29-7A69FC3E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3AE96172-BF74-4B4A-8002-EFF1AA5C331B}"/>
              </a:ext>
            </a:extLst>
          </p:cNvPr>
          <p:cNvPicPr/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51" y="2225996"/>
            <a:ext cx="172599" cy="36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D3A1DDAA-77D2-4279-940A-0529E35E30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32150" r="6688" b="58558"/>
          <a:stretch/>
        </p:blipFill>
        <p:spPr>
          <a:xfrm>
            <a:off x="2135560" y="3429000"/>
            <a:ext cx="7377823" cy="1070371"/>
          </a:xfrm>
          <a:prstGeom prst="rect">
            <a:avLst/>
          </a:prstGeom>
        </p:spPr>
      </p:pic>
      <p:pic>
        <p:nvPicPr>
          <p:cNvPr id="9" name="4AP602">
            <a:hlinkClick r:id="" action="ppaction://media"/>
            <a:extLst>
              <a:ext uri="{FF2B5EF4-FFF2-40B4-BE49-F238E27FC236}">
                <a16:creationId xmlns:a16="http://schemas.microsoft.com/office/drawing/2014/main" id="{B7D8A1C9-8268-497B-9BC0-457640348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906" y="3754747"/>
            <a:ext cx="462643" cy="4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0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7.40741E-7 -1.87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48157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405" y="148676"/>
            <a:ext cx="32040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和   的異同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669978" y="726047"/>
            <a:ext cx="1311933" cy="134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7">
            <a:extLst>
              <a:ext uri="{FF2B5EF4-FFF2-40B4-BE49-F238E27FC236}">
                <a16:creationId xmlns:a16="http://schemas.microsoft.com/office/drawing/2014/main" id="{424BF919-226B-4D40-B12D-969563ED53C3}"/>
              </a:ext>
            </a:extLst>
          </p:cNvPr>
          <p:cNvGrpSpPr/>
          <p:nvPr/>
        </p:nvGrpSpPr>
        <p:grpSpPr>
          <a:xfrm>
            <a:off x="2279575" y="842442"/>
            <a:ext cx="7032361" cy="1032365"/>
            <a:chOff x="4718836" y="4293355"/>
            <a:chExt cx="3154025" cy="1138812"/>
          </a:xfrm>
        </p:grpSpPr>
        <p:sp>
          <p:nvSpPr>
            <p:cNvPr id="37" name="Speech Bubble: Rectangle with Corners Rounded 33">
              <a:extLst>
                <a:ext uri="{FF2B5EF4-FFF2-40B4-BE49-F238E27FC236}">
                  <a16:creationId xmlns:a16="http://schemas.microsoft.com/office/drawing/2014/main" id="{7BC97DBB-AE18-4049-A680-97D447A9F5F0}"/>
                </a:ext>
              </a:extLst>
            </p:cNvPr>
            <p:cNvSpPr/>
            <p:nvPr/>
          </p:nvSpPr>
          <p:spPr bwMode="auto">
            <a:xfrm>
              <a:off x="4718836" y="4293355"/>
              <a:ext cx="3154025" cy="1138812"/>
            </a:xfrm>
            <a:prstGeom prst="wedgeRoundRectCallout">
              <a:avLst>
                <a:gd name="adj1" fmla="val 57158"/>
                <a:gd name="adj2" fmla="val 25208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你知道   和    有甚麼分別嗎？一起來看看「樂理教室」的影片。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  <a:p>
              <a:pPr eaLnBrk="1" hangingPunct="1"/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893A62A6-68B8-4459-A150-AA35E804D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8" name="Rectangle 8">
            <a:extLst>
              <a:ext uri="{FF2B5EF4-FFF2-40B4-BE49-F238E27FC236}">
                <a16:creationId xmlns:a16="http://schemas.microsoft.com/office/drawing/2014/main" id="{6B00F6C8-5C64-4CEA-AEE3-63C09C5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25BA9-49D0-452C-A0BF-2C863E1C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TW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r>
              <a:rPr kumimoji="0" lang="zh-TW" altLang="en-GB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Calibri" panose="020F0502020204030204" pitchFamily="34" charset="0"/>
              </a:rPr>
              <a:t>　</a:t>
            </a:r>
            <a:endParaRPr kumimoji="0" lang="zh-TW" alt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C921185-5939-4044-BC29-7A69FC3E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3AE96172-BF74-4B4A-8002-EFF1AA5C331B}"/>
              </a:ext>
            </a:extLst>
          </p:cNvPr>
          <p:cNvPicPr/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993258"/>
            <a:ext cx="172599" cy="36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6DA38C3-58EC-497C-8145-661E60D595E7}"/>
              </a:ext>
            </a:extLst>
          </p:cNvPr>
          <p:cNvPicPr/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9" y="275897"/>
            <a:ext cx="173373" cy="35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11079A2-9E9E-495E-9A4D-2A445F05939A}"/>
              </a:ext>
            </a:extLst>
          </p:cNvPr>
          <p:cNvPicPr/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2" y="262059"/>
            <a:ext cx="172599" cy="36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EB82138-C2E0-4178-B11A-7A59791B0D94}"/>
              </a:ext>
            </a:extLst>
          </p:cNvPr>
          <p:cNvPicPr/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982058"/>
            <a:ext cx="177361" cy="36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usic_4A_M1_Ch2_music class">
            <a:hlinkClick r:id="" action="ppaction://media"/>
            <a:extLst>
              <a:ext uri="{FF2B5EF4-FFF2-40B4-BE49-F238E27FC236}">
                <a16:creationId xmlns:a16="http://schemas.microsoft.com/office/drawing/2014/main" id="{A3647B14-D47D-4C6A-B518-EA01FDBBF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3124" y="1956845"/>
            <a:ext cx="6045735" cy="44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7.40741E-7 -1.87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92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405" y="148676"/>
            <a:ext cx="32040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和   的異同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4756740" y="5466808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893A62A6-68B8-4459-A150-AA35E804D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810" y="1751682"/>
            <a:ext cx="6865916" cy="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7" name="手繪多邊形 17">
            <a:extLst>
              <a:ext uri="{FF2B5EF4-FFF2-40B4-BE49-F238E27FC236}">
                <a16:creationId xmlns:a16="http://schemas.microsoft.com/office/drawing/2014/main" id="{581D554D-34E1-45A7-A1F9-906CBEB15508}"/>
              </a:ext>
            </a:extLst>
          </p:cNvPr>
          <p:cNvSpPr>
            <a:spLocks/>
          </p:cNvSpPr>
          <p:nvPr/>
        </p:nvSpPr>
        <p:spPr bwMode="auto">
          <a:xfrm>
            <a:off x="494026" y="1027987"/>
            <a:ext cx="1137478" cy="462547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en-US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B00F6C8-5C64-4CEA-AEE3-63C09C5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25BA9-49D0-452C-A0BF-2C863E1C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TW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r>
              <a:rPr kumimoji="0" lang="zh-TW" altLang="en-GB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Calibri" panose="020F0502020204030204" pitchFamily="34" charset="0"/>
              </a:rPr>
              <a:t>　</a:t>
            </a:r>
            <a:endParaRPr kumimoji="0" lang="zh-TW" alt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C921185-5939-4044-BC29-7A69FC3E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6DA38C3-58EC-497C-8145-661E60D595E7}"/>
              </a:ext>
            </a:extLst>
          </p:cNvPr>
          <p:cNvPicPr/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9" y="275897"/>
            <a:ext cx="173373" cy="35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11079A2-9E9E-495E-9A4D-2A445F05939A}"/>
              </a:ext>
            </a:extLst>
          </p:cNvPr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2" y="262059"/>
            <a:ext cx="172599" cy="367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7">
            <a:extLst>
              <a:ext uri="{FF2B5EF4-FFF2-40B4-BE49-F238E27FC236}">
                <a16:creationId xmlns:a16="http://schemas.microsoft.com/office/drawing/2014/main" id="{A30724F4-28A0-4AAA-8458-2E6DBCB5FA84}"/>
              </a:ext>
            </a:extLst>
          </p:cNvPr>
          <p:cNvGrpSpPr/>
          <p:nvPr/>
        </p:nvGrpSpPr>
        <p:grpSpPr>
          <a:xfrm>
            <a:off x="1822928" y="1643535"/>
            <a:ext cx="2691463" cy="795140"/>
            <a:chOff x="4799856" y="3039696"/>
            <a:chExt cx="7116332" cy="1361969"/>
          </a:xfrm>
        </p:grpSpPr>
        <p:pic>
          <p:nvPicPr>
            <p:cNvPr id="23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BE482783-5A09-426C-AF35-4B53AD1092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4799856" y="3039696"/>
              <a:ext cx="7116332" cy="1361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A316BEF0-AF0E-4860-9C7D-B5D3CEFF0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033" y="3276600"/>
              <a:ext cx="62901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endParaRPr lang="zh-TW" altLang="en-US" sz="2800" dirty="0">
                <a:solidFill>
                  <a:srgbClr val="FF0066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2EB82138-C2E0-4178-B11A-7A59791B0D94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80" y="1876650"/>
            <a:ext cx="177361" cy="36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A90F2A67-261B-41B6-8329-B422D27905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64233" r="53434" b="7056"/>
          <a:stretch/>
        </p:blipFill>
        <p:spPr>
          <a:xfrm>
            <a:off x="1660559" y="2387177"/>
            <a:ext cx="2948813" cy="3240425"/>
          </a:xfrm>
          <a:prstGeom prst="rect">
            <a:avLst/>
          </a:prstGeom>
        </p:spPr>
      </p:pic>
      <p:sp>
        <p:nvSpPr>
          <p:cNvPr id="30" name="矩形 1">
            <a:extLst>
              <a:ext uri="{FF2B5EF4-FFF2-40B4-BE49-F238E27FC236}">
                <a16:creationId xmlns:a16="http://schemas.microsoft.com/office/drawing/2014/main" id="{1CA8C768-2984-477A-9C4A-5EA544CD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403" y="1802458"/>
            <a:ext cx="20870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TW" altLang="en-US" sz="2800" dirty="0">
                <a:solidFill>
                  <a:srgbClr val="002060"/>
                </a:solidFill>
                <a:ea typeface="標楷體" panose="03000509000000000000" pitchFamily="65" charset="-120"/>
              </a:rPr>
              <a:t>是</a:t>
            </a:r>
            <a:r>
              <a:rPr lang="zh-TW" altLang="en-US" sz="2800" dirty="0">
                <a:solidFill>
                  <a:srgbClr val="FF0066"/>
                </a:solidFill>
                <a:ea typeface="標楷體" panose="03000509000000000000" pitchFamily="65" charset="-120"/>
              </a:rPr>
              <a:t>單二拍</a:t>
            </a:r>
          </a:p>
        </p:txBody>
      </p:sp>
      <p:grpSp>
        <p:nvGrpSpPr>
          <p:cNvPr id="31" name="Group 7">
            <a:extLst>
              <a:ext uri="{FF2B5EF4-FFF2-40B4-BE49-F238E27FC236}">
                <a16:creationId xmlns:a16="http://schemas.microsoft.com/office/drawing/2014/main" id="{620AECBD-5CEC-4745-8F3A-F1005A763E15}"/>
              </a:ext>
            </a:extLst>
          </p:cNvPr>
          <p:cNvGrpSpPr/>
          <p:nvPr/>
        </p:nvGrpSpPr>
        <p:grpSpPr>
          <a:xfrm>
            <a:off x="7003721" y="1634374"/>
            <a:ext cx="2691463" cy="795140"/>
            <a:chOff x="4799856" y="3039696"/>
            <a:chExt cx="7116332" cy="1361969"/>
          </a:xfrm>
        </p:grpSpPr>
        <p:pic>
          <p:nvPicPr>
            <p:cNvPr id="32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CD8AF44F-EBA9-4791-80AD-442500D70D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4799856" y="3039696"/>
              <a:ext cx="7116332" cy="1361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矩形 1">
              <a:extLst>
                <a:ext uri="{FF2B5EF4-FFF2-40B4-BE49-F238E27FC236}">
                  <a16:creationId xmlns:a16="http://schemas.microsoft.com/office/drawing/2014/main" id="{671881E3-4A2E-48E7-8581-8E47D80FE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033" y="3276600"/>
              <a:ext cx="62901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endParaRPr lang="zh-TW" altLang="en-US" sz="2800" dirty="0">
                <a:solidFill>
                  <a:srgbClr val="FF0066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5" name="矩形 1">
            <a:extLst>
              <a:ext uri="{FF2B5EF4-FFF2-40B4-BE49-F238E27FC236}">
                <a16:creationId xmlns:a16="http://schemas.microsoft.com/office/drawing/2014/main" id="{24E6CFEC-7E7C-4254-B0EB-22A4146D9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7618" y="1773369"/>
            <a:ext cx="20870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TW" altLang="en-US" sz="2800" dirty="0">
                <a:solidFill>
                  <a:srgbClr val="002060"/>
                </a:solidFill>
                <a:ea typeface="標楷體" panose="03000509000000000000" pitchFamily="65" charset="-120"/>
              </a:rPr>
              <a:t>是</a:t>
            </a:r>
            <a:r>
              <a:rPr lang="zh-TW" altLang="en-US" sz="2800" dirty="0">
                <a:solidFill>
                  <a:srgbClr val="FF0066"/>
                </a:solidFill>
                <a:ea typeface="標楷體" panose="03000509000000000000" pitchFamily="65" charset="-120"/>
              </a:rPr>
              <a:t>複二拍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62D10744-5967-41E0-956A-AEB8926B319D}"/>
              </a:ext>
            </a:extLst>
          </p:cNvPr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91" y="1856424"/>
            <a:ext cx="172599" cy="36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EC62C0C2-06F9-40EF-9C83-10CF84F430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2" t="62609" r="8001" b="5840"/>
          <a:stretch/>
        </p:blipFill>
        <p:spPr>
          <a:xfrm>
            <a:off x="6503122" y="2366796"/>
            <a:ext cx="3692660" cy="3252403"/>
          </a:xfrm>
          <a:prstGeom prst="rect">
            <a:avLst/>
          </a:prstGeom>
        </p:spPr>
      </p:pic>
      <p:pic>
        <p:nvPicPr>
          <p:cNvPr id="40" name="Picture 97">
            <a:extLst>
              <a:ext uri="{FF2B5EF4-FFF2-40B4-BE49-F238E27FC236}">
                <a16:creationId xmlns:a16="http://schemas.microsoft.com/office/drawing/2014/main" id="{073F124F-831D-4B28-8DDC-F4C227F1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82884" y="404184"/>
            <a:ext cx="1656178" cy="170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7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7.40741E-7 -1.87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92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405" y="148676"/>
            <a:ext cx="277202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複拍子節奏型</a:t>
            </a:r>
            <a:endParaRPr lang="en-US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4756740" y="5466808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893A62A6-68B8-4459-A150-AA35E804D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810" y="1751682"/>
            <a:ext cx="6865916" cy="4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zh-TW" altLang="zh-HK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B00F6C8-5C64-4CEA-AEE3-63C09C5C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325BA9-49D0-452C-A0BF-2C863E1C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TW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r>
              <a:rPr kumimoji="0" lang="zh-TW" altLang="en-GB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Calibri" panose="020F0502020204030204" pitchFamily="34" charset="0"/>
              </a:rPr>
              <a:t>　</a:t>
            </a:r>
            <a:endParaRPr kumimoji="0" lang="zh-TW" alt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C921185-5939-4044-BC29-7A69FC3E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" name="Picture 97">
            <a:extLst>
              <a:ext uri="{FF2B5EF4-FFF2-40B4-BE49-F238E27FC236}">
                <a16:creationId xmlns:a16="http://schemas.microsoft.com/office/drawing/2014/main" id="{073F124F-831D-4B28-8DDC-F4C227F1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772377" y="790007"/>
            <a:ext cx="1656178" cy="170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5B198064-8492-4A06-A51E-6B0A7DA587DC}"/>
              </a:ext>
            </a:extLst>
          </p:cNvPr>
          <p:cNvSpPr/>
          <p:nvPr/>
        </p:nvSpPr>
        <p:spPr bwMode="auto">
          <a:xfrm>
            <a:off x="1849760" y="1085678"/>
            <a:ext cx="7510546" cy="692966"/>
          </a:xfrm>
          <a:prstGeom prst="wedgeRoundRectCallout">
            <a:avLst>
              <a:gd name="adj1" fmla="val 57158"/>
              <a:gd name="adj2" fmla="val 25208"/>
              <a:gd name="adj3" fmla="val 16667"/>
            </a:avLst>
          </a:prstGeom>
          <a:solidFill>
            <a:srgbClr val="FFD1FF"/>
          </a:solidFill>
          <a:ln w="9525" cap="flat" cmpd="sng" algn="ctr">
            <a:solidFill>
              <a:srgbClr val="FFD1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a typeface="標楷體" panose="03000509000000000000" pitchFamily="65" charset="-120"/>
              </a:rPr>
              <a:t>一起學習以下的複拍子節奏型及其節奏口訣。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  <a:p>
            <a:pPr eaLnBrk="1" hangingPunct="1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a typeface="標楷體" panose="03000509000000000000" pitchFamily="65" charset="-120"/>
            </a:endParaRPr>
          </a:p>
        </p:txBody>
      </p:sp>
      <p:sp>
        <p:nvSpPr>
          <p:cNvPr id="37" name="手繪多邊形 17">
            <a:extLst>
              <a:ext uri="{FF2B5EF4-FFF2-40B4-BE49-F238E27FC236}">
                <a16:creationId xmlns:a16="http://schemas.microsoft.com/office/drawing/2014/main" id="{148A24BE-0FD4-440D-B618-96CA214F5F30}"/>
              </a:ext>
            </a:extLst>
          </p:cNvPr>
          <p:cNvSpPr>
            <a:spLocks/>
          </p:cNvSpPr>
          <p:nvPr/>
        </p:nvSpPr>
        <p:spPr bwMode="auto">
          <a:xfrm>
            <a:off x="1487489" y="2285977"/>
            <a:ext cx="8738167" cy="883205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　　　　　　　　　　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41FA965-0F39-49BA-B816-4D258F65C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25" y="2502239"/>
            <a:ext cx="997213" cy="39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F54B141-8C76-4AF7-9FA8-9D88198345EB}"/>
              </a:ext>
            </a:extLst>
          </p:cNvPr>
          <p:cNvSpPr txBox="1"/>
          <p:nvPr/>
        </p:nvSpPr>
        <p:spPr>
          <a:xfrm>
            <a:off x="4801950" y="2442277"/>
            <a:ext cx="462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的節奏口訣是</a:t>
            </a:r>
            <a:r>
              <a:rPr lang="en-US" altLang="zh-TW" sz="2800" dirty="0" err="1">
                <a:solidFill>
                  <a:srgbClr val="00B0F0"/>
                </a:solidFill>
                <a:latin typeface="Cavolini" panose="020B0502040204020203" pitchFamily="66" charset="0"/>
                <a:ea typeface="標楷體" panose="03000509000000000000" pitchFamily="65" charset="-120"/>
                <a:cs typeface="Cavolini" panose="020B0502040204020203" pitchFamily="66" charset="0"/>
              </a:rPr>
              <a:t>ti</a:t>
            </a:r>
            <a:r>
              <a:rPr lang="en-US" altLang="zh-TW" sz="2800" dirty="0">
                <a:solidFill>
                  <a:srgbClr val="00B0F0"/>
                </a:solidFill>
                <a:latin typeface="Cavolini" panose="020B0502040204020203" pitchFamily="66" charset="0"/>
                <a:ea typeface="標楷體" panose="03000509000000000000" pitchFamily="65" charset="-120"/>
                <a:cs typeface="Cavolini" panose="020B0502040204020203" pitchFamily="66" charset="0"/>
              </a:rPr>
              <a:t>—</a:t>
            </a:r>
            <a:r>
              <a:rPr lang="en-US" altLang="zh-TW" sz="2800" dirty="0" err="1">
                <a:solidFill>
                  <a:srgbClr val="00B0F0"/>
                </a:solidFill>
                <a:latin typeface="Cavolini" panose="020B0502040204020203" pitchFamily="66" charset="0"/>
                <a:ea typeface="標楷體" panose="03000509000000000000" pitchFamily="65" charset="-120"/>
                <a:cs typeface="Cavolini" panose="020B0502040204020203" pitchFamily="66" charset="0"/>
              </a:rPr>
              <a:t>riti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1" name="手繪多邊形 17">
            <a:extLst>
              <a:ext uri="{FF2B5EF4-FFF2-40B4-BE49-F238E27FC236}">
                <a16:creationId xmlns:a16="http://schemas.microsoft.com/office/drawing/2014/main" id="{E940ACAB-05B5-4802-8BF4-A30C70C9D754}"/>
              </a:ext>
            </a:extLst>
          </p:cNvPr>
          <p:cNvSpPr>
            <a:spLocks/>
          </p:cNvSpPr>
          <p:nvPr/>
        </p:nvSpPr>
        <p:spPr bwMode="auto">
          <a:xfrm>
            <a:off x="1487488" y="3795862"/>
            <a:ext cx="8738168" cy="883205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　　　　　　　　　　</a:t>
            </a:r>
            <a:endParaRPr lang="en-US" dirty="0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5EAD9EDC-D3C5-49C1-A06A-16B0D2965E2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85" y="3937103"/>
            <a:ext cx="1104053" cy="50117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41DCE70F-39AD-42E2-8BEE-43638EA6DB4D}"/>
              </a:ext>
            </a:extLst>
          </p:cNvPr>
          <p:cNvSpPr txBox="1"/>
          <p:nvPr/>
        </p:nvSpPr>
        <p:spPr>
          <a:xfrm>
            <a:off x="4652603" y="3989831"/>
            <a:ext cx="462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的節奏口訣是</a:t>
            </a:r>
            <a:r>
              <a:rPr lang="en-US" altLang="zh-TW" sz="2800" dirty="0" err="1">
                <a:solidFill>
                  <a:srgbClr val="00B0F0"/>
                </a:solidFill>
                <a:latin typeface="Cavolini" panose="020B0502040204020203" pitchFamily="66" charset="0"/>
                <a:ea typeface="標楷體" panose="03000509000000000000" pitchFamily="65" charset="-120"/>
                <a:cs typeface="Cavolini" panose="020B0502040204020203" pitchFamily="66" charset="0"/>
              </a:rPr>
              <a:t>tiritiritiri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953EE5A-A830-4817-83EA-F6F082420824}"/>
              </a:ext>
            </a:extLst>
          </p:cNvPr>
          <p:cNvSpPr txBox="1"/>
          <p:nvPr/>
        </p:nvSpPr>
        <p:spPr>
          <a:xfrm>
            <a:off x="2514211" y="2421165"/>
            <a:ext cx="493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endParaRPr 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D8DC44-A209-4C0E-86AD-0B5CB1D481CA}"/>
              </a:ext>
            </a:extLst>
          </p:cNvPr>
          <p:cNvSpPr txBox="1"/>
          <p:nvPr/>
        </p:nvSpPr>
        <p:spPr>
          <a:xfrm>
            <a:off x="2491477" y="3936546"/>
            <a:ext cx="493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endParaRPr 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9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04167E-6 0.00903 C 0.00508 0.01458 -0.00208 0.03148 -0.00247 0.03264 C -0.00299 0.02801 -0.00364 0.02431 -0.00364 0.01875 C -0.00364 0.01065 -0.00065 -3.7037E-7 -1.04167E-6 -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42761A9502304684EB767086443A0F" ma:contentTypeVersion="13" ma:contentTypeDescription="Create a new document." ma:contentTypeScope="" ma:versionID="e5fcf5a26fac42a6186cfba12d89d46c">
  <xsd:schema xmlns:xsd="http://www.w3.org/2001/XMLSchema" xmlns:xs="http://www.w3.org/2001/XMLSchema" xmlns:p="http://schemas.microsoft.com/office/2006/metadata/properties" xmlns:ns3="37d99526-e639-4b03-9a5e-07419d296260" xmlns:ns4="474b92fc-e450-47bf-9069-8a77432e3a3f" targetNamespace="http://schemas.microsoft.com/office/2006/metadata/properties" ma:root="true" ma:fieldsID="a73b0912b3da66444323f6763da27c78" ns3:_="" ns4:_="">
    <xsd:import namespace="37d99526-e639-4b03-9a5e-07419d296260"/>
    <xsd:import namespace="474b92fc-e450-47bf-9069-8a77432e3a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99526-e639-4b03-9a5e-07419d2962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b92fc-e450-47bf-9069-8a77432e3a3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2DECCB-C877-4A8D-91EC-C6811AA468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C2E46B-CB4B-4EB6-BB58-45E36FFDAC7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B96D649-0BAD-4E6A-B6C1-8FCE3AF4E9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d99526-e639-4b03-9a5e-07419d296260"/>
    <ds:schemaRef ds:uri="474b92fc-e450-47bf-9069-8a77432e3a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10769</TotalTime>
  <Words>2907</Words>
  <Application>Microsoft Office PowerPoint</Application>
  <PresentationFormat>Widescreen</PresentationFormat>
  <Paragraphs>295</Paragraphs>
  <Slides>49</Slides>
  <Notes>12</Notes>
  <HiddenSlides>0</HiddenSlides>
  <MMClips>46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微軟正黑體</vt:lpstr>
      <vt:lpstr>微軟正黑體 Light</vt:lpstr>
      <vt:lpstr>新細明體</vt:lpstr>
      <vt:lpstr>標楷體</vt:lpstr>
      <vt:lpstr>Arial</vt:lpstr>
      <vt:lpstr>Calibri</vt:lpstr>
      <vt:lpstr>Cavolini</vt:lpstr>
      <vt:lpstr>Times New Roman</vt:lpstr>
      <vt:lpstr>Wingdings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\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Leung, Catherine</cp:lastModifiedBy>
  <cp:revision>520</cp:revision>
  <dcterms:created xsi:type="dcterms:W3CDTF">2010-12-02T06:19:15Z</dcterms:created>
  <dcterms:modified xsi:type="dcterms:W3CDTF">2020-12-04T09:45:27Z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0x0101005B42761A9502304684EB767086443A0F</vt:lpwstr>
  </property>
</Properties>
</file>