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4" r:id="rId2"/>
    <p:sldId id="319" r:id="rId3"/>
    <p:sldId id="327" r:id="rId4"/>
    <p:sldId id="400" r:id="rId5"/>
    <p:sldId id="429" r:id="rId6"/>
    <p:sldId id="403" r:id="rId7"/>
    <p:sldId id="405" r:id="rId8"/>
    <p:sldId id="404" r:id="rId9"/>
    <p:sldId id="408" r:id="rId10"/>
    <p:sldId id="364" r:id="rId11"/>
    <p:sldId id="409" r:id="rId12"/>
    <p:sldId id="410" r:id="rId13"/>
    <p:sldId id="411" r:id="rId14"/>
    <p:sldId id="414" r:id="rId15"/>
    <p:sldId id="415" r:id="rId16"/>
    <p:sldId id="416" r:id="rId17"/>
    <p:sldId id="417" r:id="rId18"/>
    <p:sldId id="413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7" r:id="rId28"/>
    <p:sldId id="426" r:id="rId29"/>
    <p:sldId id="428" r:id="rId30"/>
    <p:sldId id="330" r:id="rId31"/>
    <p:sldId id="317" r:id="rId32"/>
    <p:sldId id="406" r:id="rId3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33FF"/>
    <a:srgbClr val="FF6600"/>
    <a:srgbClr val="800000"/>
    <a:srgbClr val="B9DBF0"/>
    <a:srgbClr val="A50021"/>
    <a:srgbClr val="FBA3EC"/>
    <a:srgbClr val="AFEFB5"/>
    <a:srgbClr val="B3B3FF"/>
    <a:srgbClr val="A5D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>
      <p:cViewPr>
        <p:scale>
          <a:sx n="57" d="100"/>
          <a:sy n="57" d="100"/>
        </p:scale>
        <p:origin x="1016" y="2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8/23/2020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Audio/&#25429;&#40165;&#32773;&#20043;&#27468;_original.mp3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image" Target="../media/image4.png"/><Relationship Id="rId3" Type="http://schemas.microsoft.com/office/2007/relationships/media" Target="../media/media8.mp3"/><Relationship Id="rId21" Type="http://schemas.openxmlformats.org/officeDocument/2006/relationships/image" Target="../media/image3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image" Target="../media/image24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10" Type="http://schemas.openxmlformats.org/officeDocument/2006/relationships/audio" Target="../media/media11.mp3"/><Relationship Id="rId19" Type="http://schemas.openxmlformats.org/officeDocument/2006/relationships/image" Target="../media/image25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image" Target="../media/image4.png"/><Relationship Id="rId3" Type="http://schemas.microsoft.com/office/2007/relationships/media" Target="../media/media8.mp3"/><Relationship Id="rId21" Type="http://schemas.openxmlformats.org/officeDocument/2006/relationships/image" Target="../media/image12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image" Target="../media/image3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10" Type="http://schemas.openxmlformats.org/officeDocument/2006/relationships/audio" Target="../media/media11.mp3"/><Relationship Id="rId19" Type="http://schemas.openxmlformats.org/officeDocument/2006/relationships/image" Target="../media/image25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image" Target="../media/image4.png"/><Relationship Id="rId3" Type="http://schemas.microsoft.com/office/2007/relationships/media" Target="../media/media8.mp3"/><Relationship Id="rId21" Type="http://schemas.openxmlformats.org/officeDocument/2006/relationships/image" Target="../media/image7.png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image" Target="../media/image12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23" Type="http://schemas.openxmlformats.org/officeDocument/2006/relationships/image" Target="../media/image6.png"/><Relationship Id="rId10" Type="http://schemas.openxmlformats.org/officeDocument/2006/relationships/audio" Target="../media/media11.mp3"/><Relationship Id="rId19" Type="http://schemas.openxmlformats.org/officeDocument/2006/relationships/image" Target="../media/image25.png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Relationship Id="rId2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7.mp3"/><Relationship Id="rId7" Type="http://schemas.openxmlformats.org/officeDocument/2006/relationships/image" Target="../media/image2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microsoft.com/office/2007/relationships/hdphoto" Target="../media/hdphoto5.wdp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.doc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watch?v=XhfLMtT8fJM" TargetMode="External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oleObject" Target="../embeddings/Microsoft_Word_97_-_2003_Document1.doc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aWN1MH9za4&amp;feature=youtu.b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-0eQ99I_3Lk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slide" Target="slide32.xml"/><Relationship Id="rId4" Type="http://schemas.openxmlformats.org/officeDocument/2006/relationships/image" Target="../media/image5.png"/><Relationship Id="rId9" Type="http://schemas.openxmlformats.org/officeDocument/2006/relationships/slide" Target="slide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maWN1MH9za4&amp;feature=youtu.be" TargetMode="External"/><Relationship Id="rId12" Type="http://schemas.openxmlformats.org/officeDocument/2006/relationships/slide" Target="slide3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0eQ99I_3Lk&amp;feature=youtu.be" TargetMode="External"/><Relationship Id="rId11" Type="http://schemas.openxmlformats.org/officeDocument/2006/relationships/slide" Target="slide31.xml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5.png"/><Relationship Id="rId2" Type="http://schemas.openxmlformats.org/officeDocument/2006/relationships/audio" Target="../media/media4.mp3"/><Relationship Id="rId16" Type="http://schemas.openxmlformats.org/officeDocument/2006/relationships/image" Target="../media/image1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audio" Target="../media/media5.mp3"/><Relationship Id="rId9" Type="http://schemas.openxmlformats.org/officeDocument/2006/relationships/image" Target="../media/image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單拍子的節奏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1938" y="1805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564904"/>
            <a:ext cx="70567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以上均是單拍子的拍子記號，即每一拍都可分成「二」或「二的倍數」的分拍，如：</a:t>
            </a:r>
            <a:endParaRPr lang="en-US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手繪多邊形 17">
            <a:extLst>
              <a:ext uri="{FF2B5EF4-FFF2-40B4-BE49-F238E27FC236}">
                <a16:creationId xmlns:a16="http://schemas.microsoft.com/office/drawing/2014/main" id="{CA81C5CC-30C9-4056-8666-618071517165}"/>
              </a:ext>
            </a:extLst>
          </p:cNvPr>
          <p:cNvSpPr>
            <a:spLocks/>
          </p:cNvSpPr>
          <p:nvPr/>
        </p:nvSpPr>
        <p:spPr bwMode="auto">
          <a:xfrm>
            <a:off x="2149668" y="1009221"/>
            <a:ext cx="8329478" cy="5206352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Rectangle: Rounded Corners 17">
            <a:hlinkClick r:id="rId3" action="ppaction://hlinkfile"/>
            <a:extLst>
              <a:ext uri="{FF2B5EF4-FFF2-40B4-BE49-F238E27FC236}">
                <a16:creationId xmlns:a16="http://schemas.microsoft.com/office/drawing/2014/main" id="{B93D8D0D-423B-43A7-BCAE-8349C81AA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2886075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總結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D63574B-045E-4F94-8AA6-754F4157F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87CDB8EF-B8ED-4E52-A8C4-01B3172C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C7A60FE-015E-4CEE-8083-BD55D44E13C1}"/>
              </a:ext>
            </a:extLst>
          </p:cNvPr>
          <p:cNvGrpSpPr/>
          <p:nvPr/>
        </p:nvGrpSpPr>
        <p:grpSpPr>
          <a:xfrm>
            <a:off x="3936089" y="1373803"/>
            <a:ext cx="575853" cy="1114004"/>
            <a:chOff x="275812" y="3028459"/>
            <a:chExt cx="1152128" cy="208823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6CA3C5E-E501-4ACF-A196-91A162B98097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F0D91A0-4B55-48CB-99B2-659313B1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1836" y="3173375"/>
              <a:ext cx="720080" cy="1798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B405BB-EBB5-4689-BF88-FB249EB3598D}"/>
              </a:ext>
            </a:extLst>
          </p:cNvPr>
          <p:cNvGrpSpPr/>
          <p:nvPr/>
        </p:nvGrpSpPr>
        <p:grpSpPr>
          <a:xfrm>
            <a:off x="5692592" y="1330216"/>
            <a:ext cx="658277" cy="1147266"/>
            <a:chOff x="2085874" y="4017762"/>
            <a:chExt cx="1152128" cy="208823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43577C4-FC38-4EC8-BA0D-773320CEE2DE}"/>
                </a:ext>
              </a:extLst>
            </p:cNvPr>
            <p:cNvSpPr/>
            <p:nvPr/>
          </p:nvSpPr>
          <p:spPr bwMode="auto">
            <a:xfrm>
              <a:off x="2085874" y="4017762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438116-7B29-43BE-8DBA-451C1DF8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5626" y="4162678"/>
              <a:ext cx="723702" cy="1798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C3975E7-6C6A-414B-A939-9DBAACAEF231}"/>
              </a:ext>
            </a:extLst>
          </p:cNvPr>
          <p:cNvGrpSpPr/>
          <p:nvPr/>
        </p:nvGrpSpPr>
        <p:grpSpPr>
          <a:xfrm>
            <a:off x="7382474" y="1330216"/>
            <a:ext cx="658277" cy="1143000"/>
            <a:chOff x="2884217" y="1694387"/>
            <a:chExt cx="1152128" cy="208823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D937AEB-6C7C-4AF4-8B4F-201D68D72CBE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63BDBC3-F914-41C4-A280-D21F5805C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2AB8CD-A946-4FD0-AA65-0E00B03BF6C6}"/>
              </a:ext>
            </a:extLst>
          </p:cNvPr>
          <p:cNvGrpSpPr/>
          <p:nvPr/>
        </p:nvGrpSpPr>
        <p:grpSpPr>
          <a:xfrm>
            <a:off x="4196821" y="3612397"/>
            <a:ext cx="1179099" cy="1425677"/>
            <a:chOff x="3431704" y="3612397"/>
            <a:chExt cx="1179099" cy="14256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D111C91-9ECF-46DA-8D7B-4A2E778E8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33720" y="3612397"/>
              <a:ext cx="151782" cy="4862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3502E1C-BEBA-49BA-A40A-B33995D7C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1704" y="4544454"/>
              <a:ext cx="267183" cy="49362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82E4CFA-674B-44C9-93DB-928C84F56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43620" y="4531718"/>
              <a:ext cx="267183" cy="493620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C6F1D2-1E27-49D3-9C3D-5B507DEC6927}"/>
                </a:ext>
              </a:extLst>
            </p:cNvPr>
            <p:cNvCxnSpPr/>
            <p:nvPr/>
          </p:nvCxnSpPr>
          <p:spPr bwMode="auto">
            <a:xfrm flipH="1">
              <a:off x="3565295" y="4221088"/>
              <a:ext cx="370794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CFECB5-0E82-448B-89E0-145E27CDAB2B}"/>
                </a:ext>
              </a:extLst>
            </p:cNvPr>
            <p:cNvCxnSpPr/>
            <p:nvPr/>
          </p:nvCxnSpPr>
          <p:spPr bwMode="auto">
            <a:xfrm>
              <a:off x="4212281" y="4244578"/>
              <a:ext cx="296162" cy="19253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1CD4A6-B4CC-4CE7-8C2A-E39D1097AFE3}"/>
              </a:ext>
            </a:extLst>
          </p:cNvPr>
          <p:cNvGrpSpPr/>
          <p:nvPr/>
        </p:nvGrpSpPr>
        <p:grpSpPr>
          <a:xfrm>
            <a:off x="6631576" y="3667406"/>
            <a:ext cx="1552656" cy="1437348"/>
            <a:chOff x="5560513" y="3667406"/>
            <a:chExt cx="1552656" cy="143734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695B-9AAE-4619-84A0-62EA9249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0513" y="4531718"/>
              <a:ext cx="329756" cy="5408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F3FBBD3-F750-4CF9-BA38-B8082674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4651" y="4539124"/>
              <a:ext cx="329756" cy="5408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362807B-5F58-4431-BA95-063DA70A8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84032" y="4563954"/>
              <a:ext cx="329756" cy="5408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327C209-A988-436F-8A36-0C6EBB20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83413" y="4544454"/>
              <a:ext cx="329756" cy="5408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68F7195-ECD0-4983-96FB-5F53A703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21505" y="3667406"/>
              <a:ext cx="151782" cy="486287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90B6BD0-C4CB-448A-9E8A-226AC22AD09E}"/>
                </a:ext>
              </a:extLst>
            </p:cNvPr>
            <p:cNvCxnSpPr/>
            <p:nvPr/>
          </p:nvCxnSpPr>
          <p:spPr bwMode="auto">
            <a:xfrm flipH="1">
              <a:off x="5770640" y="4252405"/>
              <a:ext cx="370794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3039D7-F240-407D-89D2-0810FB8899B4}"/>
                </a:ext>
              </a:extLst>
            </p:cNvPr>
            <p:cNvCxnSpPr/>
            <p:nvPr/>
          </p:nvCxnSpPr>
          <p:spPr bwMode="auto">
            <a:xfrm>
              <a:off x="6617789" y="4244578"/>
              <a:ext cx="397335" cy="2437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3CD4DF-DBFD-4854-8218-0020351E6BB2}"/>
                </a:ext>
              </a:extLst>
            </p:cNvPr>
            <p:cNvCxnSpPr/>
            <p:nvPr/>
          </p:nvCxnSpPr>
          <p:spPr bwMode="auto">
            <a:xfrm flipH="1">
              <a:off x="6149529" y="4288186"/>
              <a:ext cx="193465" cy="1802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0DCDD1A-C9AC-41F3-BAF9-876F63D1EE49}"/>
                </a:ext>
              </a:extLst>
            </p:cNvPr>
            <p:cNvCxnSpPr/>
            <p:nvPr/>
          </p:nvCxnSpPr>
          <p:spPr bwMode="auto">
            <a:xfrm>
              <a:off x="6462623" y="4288186"/>
              <a:ext cx="155166" cy="18024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0538F32-0102-44A2-B1EE-77A636375D7F}"/>
              </a:ext>
            </a:extLst>
          </p:cNvPr>
          <p:cNvSpPr/>
          <p:nvPr/>
        </p:nvSpPr>
        <p:spPr bwMode="auto">
          <a:xfrm>
            <a:off x="5817399" y="4014396"/>
            <a:ext cx="599877" cy="8423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3365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13038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你記得以下節奏型的節奏口訣嗎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節奏口訣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手繪多邊形 17">
            <a:extLst>
              <a:ext uri="{FF2B5EF4-FFF2-40B4-BE49-F238E27FC236}">
                <a16:creationId xmlns:a16="http://schemas.microsoft.com/office/drawing/2014/main" id="{B847FD5D-0F4C-4E7D-B5BE-C65F6D84622D}"/>
              </a:ext>
            </a:extLst>
          </p:cNvPr>
          <p:cNvSpPr>
            <a:spLocks/>
          </p:cNvSpPr>
          <p:nvPr/>
        </p:nvSpPr>
        <p:spPr bwMode="auto">
          <a:xfrm>
            <a:off x="861002" y="1582756"/>
            <a:ext cx="4276738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6C6814D-D37A-48E6-884D-E007089A71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9847" y="1936059"/>
            <a:ext cx="176015" cy="563926"/>
          </a:xfrm>
          <a:prstGeom prst="rect">
            <a:avLst/>
          </a:prstGeom>
        </p:spPr>
      </p:pic>
      <p:sp>
        <p:nvSpPr>
          <p:cNvPr id="65" name="手繪多邊形 17">
            <a:extLst>
              <a:ext uri="{FF2B5EF4-FFF2-40B4-BE49-F238E27FC236}">
                <a16:creationId xmlns:a16="http://schemas.microsoft.com/office/drawing/2014/main" id="{39F5BD76-3768-4DC4-8D3A-90FE5C50FCC7}"/>
              </a:ext>
            </a:extLst>
          </p:cNvPr>
          <p:cNvSpPr>
            <a:spLocks/>
          </p:cNvSpPr>
          <p:nvPr/>
        </p:nvSpPr>
        <p:spPr bwMode="auto">
          <a:xfrm>
            <a:off x="977060" y="2948474"/>
            <a:ext cx="4321645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16C770F-B714-4AE2-B8EB-4F1424D7A9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8864" y="3215908"/>
            <a:ext cx="979958" cy="64514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FCE13D5-10AC-4320-A467-81A6EB923BAC}"/>
              </a:ext>
            </a:extLst>
          </p:cNvPr>
          <p:cNvSpPr/>
          <p:nvPr/>
        </p:nvSpPr>
        <p:spPr bwMode="auto">
          <a:xfrm>
            <a:off x="2899766" y="4846174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</a:t>
            </a: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  <a:sym typeface="Symbol" panose="05050102010706020507" pitchFamily="18" charset="2"/>
              </a:rPr>
              <a:t></a:t>
            </a: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i-ti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66" name="手繪多邊形 17">
            <a:extLst>
              <a:ext uri="{FF2B5EF4-FFF2-40B4-BE49-F238E27FC236}">
                <a16:creationId xmlns:a16="http://schemas.microsoft.com/office/drawing/2014/main" id="{8EC07A77-663B-4419-B91A-EE2A08BCC132}"/>
              </a:ext>
            </a:extLst>
          </p:cNvPr>
          <p:cNvSpPr>
            <a:spLocks/>
          </p:cNvSpPr>
          <p:nvPr/>
        </p:nvSpPr>
        <p:spPr bwMode="auto">
          <a:xfrm>
            <a:off x="794474" y="4504049"/>
            <a:ext cx="4343266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1859BD-32C1-4D2D-8F9D-43E4195E36C7}"/>
              </a:ext>
            </a:extLst>
          </p:cNvPr>
          <p:cNvGrpSpPr/>
          <p:nvPr/>
        </p:nvGrpSpPr>
        <p:grpSpPr>
          <a:xfrm>
            <a:off x="1392200" y="4797152"/>
            <a:ext cx="1394231" cy="699398"/>
            <a:chOff x="1173833" y="4895610"/>
            <a:chExt cx="1394231" cy="69939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68DA828-CD09-4FD1-B4EE-B926D8A60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3833" y="4895610"/>
              <a:ext cx="352030" cy="64949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F2B2A01-D021-419F-BF81-3ADC12D8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6033" y="4944632"/>
              <a:ext cx="352031" cy="650376"/>
            </a:xfrm>
            <a:prstGeom prst="rect">
              <a:avLst/>
            </a:prstGeom>
          </p:spPr>
        </p:pic>
      </p:grpSp>
      <p:sp>
        <p:nvSpPr>
          <p:cNvPr id="67" name="手繪多邊形 17">
            <a:extLst>
              <a:ext uri="{FF2B5EF4-FFF2-40B4-BE49-F238E27FC236}">
                <a16:creationId xmlns:a16="http://schemas.microsoft.com/office/drawing/2014/main" id="{11408F54-36FE-46CD-87AE-79FBEF48016C}"/>
              </a:ext>
            </a:extLst>
          </p:cNvPr>
          <p:cNvSpPr>
            <a:spLocks/>
          </p:cNvSpPr>
          <p:nvPr/>
        </p:nvSpPr>
        <p:spPr bwMode="auto">
          <a:xfrm>
            <a:off x="5983075" y="1522177"/>
            <a:ext cx="4433406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D41004B-6FB4-4F30-B635-3ABE212600F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1749069"/>
            <a:ext cx="1357971" cy="640509"/>
          </a:xfrm>
          <a:prstGeom prst="rect">
            <a:avLst/>
          </a:prstGeom>
        </p:spPr>
      </p:pic>
      <p:sp>
        <p:nvSpPr>
          <p:cNvPr id="68" name="手繪多邊形 17">
            <a:extLst>
              <a:ext uri="{FF2B5EF4-FFF2-40B4-BE49-F238E27FC236}">
                <a16:creationId xmlns:a16="http://schemas.microsoft.com/office/drawing/2014/main" id="{F53436CD-D5E6-48D0-B5B6-D8245210E845}"/>
              </a:ext>
            </a:extLst>
          </p:cNvPr>
          <p:cNvSpPr>
            <a:spLocks/>
          </p:cNvSpPr>
          <p:nvPr/>
        </p:nvSpPr>
        <p:spPr bwMode="auto">
          <a:xfrm>
            <a:off x="6096001" y="2902870"/>
            <a:ext cx="4608512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A51A4A-B55B-48A7-BD2A-2D89D58EBC9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9176" y="3193109"/>
            <a:ext cx="1377023" cy="649496"/>
          </a:xfrm>
          <a:prstGeom prst="rect">
            <a:avLst/>
          </a:prstGeom>
        </p:spPr>
      </p:pic>
      <p:sp>
        <p:nvSpPr>
          <p:cNvPr id="69" name="手繪多邊形 17">
            <a:extLst>
              <a:ext uri="{FF2B5EF4-FFF2-40B4-BE49-F238E27FC236}">
                <a16:creationId xmlns:a16="http://schemas.microsoft.com/office/drawing/2014/main" id="{D83E8FB5-4A6E-4C20-B8E3-96442554436A}"/>
              </a:ext>
            </a:extLst>
          </p:cNvPr>
          <p:cNvSpPr>
            <a:spLocks/>
          </p:cNvSpPr>
          <p:nvPr/>
        </p:nvSpPr>
        <p:spPr bwMode="auto">
          <a:xfrm>
            <a:off x="6188522" y="4462113"/>
            <a:ext cx="4515992" cy="1294098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D254B7D-F697-4DD0-869A-8B4DCD18C20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4072" y="4677338"/>
            <a:ext cx="1490359" cy="702953"/>
          </a:xfrm>
          <a:prstGeom prst="rect">
            <a:avLst/>
          </a:prstGeom>
        </p:spPr>
      </p:pic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5C5A542-66C1-4E17-BCC4-CC24CF7A5489}"/>
              </a:ext>
            </a:extLst>
          </p:cNvPr>
          <p:cNvSpPr/>
          <p:nvPr/>
        </p:nvSpPr>
        <p:spPr bwMode="auto">
          <a:xfrm>
            <a:off x="2811748" y="1838743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B3FC603-6D85-4E88-8515-88681B668632}"/>
              </a:ext>
            </a:extLst>
          </p:cNvPr>
          <p:cNvSpPr/>
          <p:nvPr/>
        </p:nvSpPr>
        <p:spPr bwMode="auto">
          <a:xfrm>
            <a:off x="2840363" y="3193109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942FB12-965E-4E13-8D85-76E43A5B0A83}"/>
              </a:ext>
            </a:extLst>
          </p:cNvPr>
          <p:cNvSpPr/>
          <p:nvPr/>
        </p:nvSpPr>
        <p:spPr bwMode="auto">
          <a:xfrm>
            <a:off x="8112269" y="1768332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ti-ri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9C7D8AF-D4C8-43AD-BCE9-7A5A92B8944E}"/>
              </a:ext>
            </a:extLst>
          </p:cNvPr>
          <p:cNvSpPr/>
          <p:nvPr/>
        </p:nvSpPr>
        <p:spPr bwMode="auto">
          <a:xfrm>
            <a:off x="8273235" y="3215908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ti-tiri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9BC2801-FA4D-4F6D-82E9-60ECF46B8B05}"/>
              </a:ext>
            </a:extLst>
          </p:cNvPr>
          <p:cNvSpPr/>
          <p:nvPr/>
        </p:nvSpPr>
        <p:spPr bwMode="auto">
          <a:xfrm>
            <a:off x="8444727" y="4677338"/>
            <a:ext cx="182032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tiritiri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75" name="Picture 97">
            <a:extLst>
              <a:ext uri="{FF2B5EF4-FFF2-40B4-BE49-F238E27FC236}">
                <a16:creationId xmlns:a16="http://schemas.microsoft.com/office/drawing/2014/main" id="{51F4BAFB-D704-4A9F-AB79-62E14E65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60033" y="4508326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4.16667E-7 0.00903 C 0.00508 0.01458 -0.00208 0.03148 -0.00247 0.03264 C -0.00299 0.02801 -0.00365 0.02431 -0.00365 0.01875 C -0.00365 0.01065 -0.00065 -7.40741E-7 -4.16667E-7 -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0" grpId="0"/>
      <p:bldP spid="71" grpId="0"/>
      <p:bldP spid="72" grpId="0"/>
      <p:bldP spid="73" grpId="0"/>
      <p:bldP spid="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13038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現在讓我們學習新的節奏型和節奏口訣。</a:t>
            </a:r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節奏口訣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手繪多邊形 17">
            <a:extLst>
              <a:ext uri="{FF2B5EF4-FFF2-40B4-BE49-F238E27FC236}">
                <a16:creationId xmlns:a16="http://schemas.microsoft.com/office/drawing/2014/main" id="{D83E8FB5-4A6E-4C20-B8E3-96442554436A}"/>
              </a:ext>
            </a:extLst>
          </p:cNvPr>
          <p:cNvSpPr>
            <a:spLocks/>
          </p:cNvSpPr>
          <p:nvPr/>
        </p:nvSpPr>
        <p:spPr bwMode="auto">
          <a:xfrm>
            <a:off x="2249636" y="2436736"/>
            <a:ext cx="7387928" cy="2555689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216CD-2ECD-45D5-99B5-AA67472383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2314" y="3017874"/>
            <a:ext cx="1711976" cy="1127051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E84379-E55B-4C75-B27F-3E6C696DAA49}"/>
              </a:ext>
            </a:extLst>
          </p:cNvPr>
          <p:cNvSpPr/>
          <p:nvPr/>
        </p:nvSpPr>
        <p:spPr bwMode="auto">
          <a:xfrm>
            <a:off x="4906690" y="3190338"/>
            <a:ext cx="4340601" cy="78212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4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節奏口訣是</a:t>
            </a:r>
            <a:r>
              <a:rPr lang="en-US" altLang="zh-TW" sz="40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tiri-ti</a:t>
            </a:r>
            <a:endParaRPr kumimoji="1" lang="en-US" sz="40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33" name="Picture 79">
            <a:extLst>
              <a:ext uri="{FF2B5EF4-FFF2-40B4-BE49-F238E27FC236}">
                <a16:creationId xmlns:a16="http://schemas.microsoft.com/office/drawing/2014/main" id="{43CA06D0-CDC4-450B-A821-B5D38918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97">
            <a:extLst>
              <a:ext uri="{FF2B5EF4-FFF2-40B4-BE49-F238E27FC236}">
                <a16:creationId xmlns:a16="http://schemas.microsoft.com/office/drawing/2014/main" id="{3AD46657-59F3-4799-8E21-41213905D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79311" y="436852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9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91667E-6 0.00903 C 0.00508 0.01458 -0.00208 0.03148 -0.00247 0.03264 C -0.00299 0.02801 -0.00364 0.02431 -0.00364 0.01875 C -0.00364 0.01065 -0.00065 -3.7037E-7 -2.91667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3340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969" y="252320"/>
            <a:ext cx="7740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哪一個節奏短句有剛才學的節奏型    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單拍子節奏句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ACD72-C381-490F-9A06-08C3984A89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408" y="1136908"/>
            <a:ext cx="8182405" cy="5546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35FD55-2CAB-48D3-A840-F5AD3AD41883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65" y="316365"/>
            <a:ext cx="720080" cy="4740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568410-321D-46E0-A493-2B4A1965A8DA}"/>
              </a:ext>
            </a:extLst>
          </p:cNvPr>
          <p:cNvSpPr/>
          <p:nvPr/>
        </p:nvSpPr>
        <p:spPr bwMode="auto">
          <a:xfrm>
            <a:off x="4858610" y="2413998"/>
            <a:ext cx="4005941" cy="11677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D8536FA1-AFDD-4B28-A191-DEDFD52F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21053" y="443804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F90BAC-9E84-485F-9F2A-55D8CC695952}"/>
              </a:ext>
            </a:extLst>
          </p:cNvPr>
          <p:cNvGrpSpPr/>
          <p:nvPr/>
        </p:nvGrpSpPr>
        <p:grpSpPr>
          <a:xfrm>
            <a:off x="9313813" y="2069447"/>
            <a:ext cx="2640741" cy="1521102"/>
            <a:chOff x="9313813" y="2069447"/>
            <a:chExt cx="2640741" cy="1521102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A3989F12-24CB-4717-BDCE-825CC8922C8F}"/>
                </a:ext>
              </a:extLst>
            </p:cNvPr>
            <p:cNvSpPr/>
            <p:nvPr/>
          </p:nvSpPr>
          <p:spPr bwMode="auto">
            <a:xfrm>
              <a:off x="9313813" y="2069447"/>
              <a:ext cx="2487225" cy="1521102"/>
            </a:xfrm>
            <a:prstGeom prst="wedgeRoundRectCallout">
              <a:avLst>
                <a:gd name="adj1" fmla="val 14514"/>
                <a:gd name="adj2" fmla="val 10616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317B7E4-E79C-4CE8-990A-AE4EBA2CC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526" y="2141455"/>
              <a:ext cx="258002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現嘗試以節奏口訣把這節奏短句讀兩遍。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AF5153-6308-4A7D-B867-E8979D7F96EC}"/>
              </a:ext>
            </a:extLst>
          </p:cNvPr>
          <p:cNvSpPr/>
          <p:nvPr/>
        </p:nvSpPr>
        <p:spPr bwMode="auto">
          <a:xfrm>
            <a:off x="5982566" y="2403353"/>
            <a:ext cx="2777730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     </a:t>
            </a:r>
            <a:r>
              <a:rPr lang="en-US" altLang="zh-TW" sz="2400" b="0" spc="30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-</a:t>
            </a:r>
            <a:r>
              <a:rPr lang="en-US" altLang="zh-TW" sz="2400" b="0" spc="30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ri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ta   </a:t>
            </a:r>
            <a:r>
              <a:rPr lang="en-US" altLang="zh-TW" sz="2400" b="0" spc="-15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9" name="4AP302">
            <a:hlinkClick r:id="" action="ppaction://media"/>
            <a:extLst>
              <a:ext uri="{FF2B5EF4-FFF2-40B4-BE49-F238E27FC236}">
                <a16:creationId xmlns:a16="http://schemas.microsoft.com/office/drawing/2014/main" id="{7985D4F8-BC33-4B3D-85B7-95123E60B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1608173"/>
            <a:ext cx="406400" cy="392385"/>
          </a:xfrm>
          <a:prstGeom prst="rect">
            <a:avLst/>
          </a:prstGeom>
        </p:spPr>
      </p:pic>
      <p:pic>
        <p:nvPicPr>
          <p:cNvPr id="10" name="4AP303">
            <a:hlinkClick r:id="" action="ppaction://media"/>
            <a:extLst>
              <a:ext uri="{FF2B5EF4-FFF2-40B4-BE49-F238E27FC236}">
                <a16:creationId xmlns:a16="http://schemas.microsoft.com/office/drawing/2014/main" id="{6F167837-03DF-4913-AAAD-0859A8BB6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928" y="1608172"/>
            <a:ext cx="406400" cy="392385"/>
          </a:xfrm>
          <a:prstGeom prst="rect">
            <a:avLst/>
          </a:prstGeom>
        </p:spPr>
      </p:pic>
      <p:pic>
        <p:nvPicPr>
          <p:cNvPr id="11" name="4AP304">
            <a:hlinkClick r:id="" action="ppaction://media"/>
            <a:extLst>
              <a:ext uri="{FF2B5EF4-FFF2-40B4-BE49-F238E27FC236}">
                <a16:creationId xmlns:a16="http://schemas.microsoft.com/office/drawing/2014/main" id="{6417C623-C079-477E-8135-CB082E5A5F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2957929"/>
            <a:ext cx="406400" cy="392385"/>
          </a:xfrm>
          <a:prstGeom prst="rect">
            <a:avLst/>
          </a:prstGeom>
        </p:spPr>
      </p:pic>
      <p:pic>
        <p:nvPicPr>
          <p:cNvPr id="12" name="4AP305">
            <a:hlinkClick r:id="" action="ppaction://media"/>
            <a:extLst>
              <a:ext uri="{FF2B5EF4-FFF2-40B4-BE49-F238E27FC236}">
                <a16:creationId xmlns:a16="http://schemas.microsoft.com/office/drawing/2014/main" id="{DF9DD25F-C9D3-4802-992F-FE7CDD0A85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296" y="2953289"/>
            <a:ext cx="406400" cy="392385"/>
          </a:xfrm>
          <a:prstGeom prst="rect">
            <a:avLst/>
          </a:prstGeom>
        </p:spPr>
      </p:pic>
      <p:pic>
        <p:nvPicPr>
          <p:cNvPr id="13" name="4AP306">
            <a:hlinkClick r:id="" action="ppaction://media"/>
            <a:extLst>
              <a:ext uri="{FF2B5EF4-FFF2-40B4-BE49-F238E27FC236}">
                <a16:creationId xmlns:a16="http://schemas.microsoft.com/office/drawing/2014/main" id="{DC7FBC1E-08D5-4339-BC30-9CD79C20F7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4424382"/>
            <a:ext cx="406400" cy="392385"/>
          </a:xfrm>
          <a:prstGeom prst="rect">
            <a:avLst/>
          </a:prstGeom>
        </p:spPr>
      </p:pic>
      <p:pic>
        <p:nvPicPr>
          <p:cNvPr id="14" name="4AP307">
            <a:hlinkClick r:id="" action="ppaction://media"/>
            <a:extLst>
              <a:ext uri="{FF2B5EF4-FFF2-40B4-BE49-F238E27FC236}">
                <a16:creationId xmlns:a16="http://schemas.microsoft.com/office/drawing/2014/main" id="{3BAF124B-81C7-4892-AE4E-5B1C8E5694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003" y="4438049"/>
            <a:ext cx="406400" cy="392385"/>
          </a:xfrm>
          <a:prstGeom prst="rect">
            <a:avLst/>
          </a:prstGeom>
        </p:spPr>
      </p:pic>
      <p:pic>
        <p:nvPicPr>
          <p:cNvPr id="16" name="4AP308">
            <a:hlinkClick r:id="" action="ppaction://media"/>
            <a:extLst>
              <a:ext uri="{FF2B5EF4-FFF2-40B4-BE49-F238E27FC236}">
                <a16:creationId xmlns:a16="http://schemas.microsoft.com/office/drawing/2014/main" id="{44ADC6BD-726D-47A6-BE00-6DAB7A1FA2C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251" y="5727085"/>
            <a:ext cx="406400" cy="392385"/>
          </a:xfrm>
          <a:prstGeom prst="rect">
            <a:avLst/>
          </a:prstGeom>
        </p:spPr>
      </p:pic>
      <p:pic>
        <p:nvPicPr>
          <p:cNvPr id="22" name="4AP309">
            <a:hlinkClick r:id="" action="ppaction://media"/>
            <a:extLst>
              <a:ext uri="{FF2B5EF4-FFF2-40B4-BE49-F238E27FC236}">
                <a16:creationId xmlns:a16="http://schemas.microsoft.com/office/drawing/2014/main" id="{5DFA2FEF-7367-42CE-8D77-3934E81441C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003" y="5727085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0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5 0.0081 4.79167E-6 0.00902 C 0.00507 0.01458 -0.00209 0.03148 -0.00248 0.03263 C -0.003 0.028 -0.00365 0.0243 -0.00365 0.01875 C -0.00365 0.01064 -0.00066 4.44444E-6 4.79167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" y="-4555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969" y="252320"/>
            <a:ext cx="77403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嘗試讀出其餘節奏短句的節奏口訣。</a:t>
            </a:r>
            <a:endParaRPr 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ACD72-C381-490F-9A06-08C3984A89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408" y="1136908"/>
            <a:ext cx="8182405" cy="5546572"/>
          </a:xfrm>
          <a:prstGeom prst="rect">
            <a:avLst/>
          </a:prstGeom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D8536FA1-AFDD-4B28-A191-DEDFD52F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21053" y="443804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F90BAC-9E84-485F-9F2A-55D8CC695952}"/>
              </a:ext>
            </a:extLst>
          </p:cNvPr>
          <p:cNvGrpSpPr/>
          <p:nvPr/>
        </p:nvGrpSpPr>
        <p:grpSpPr>
          <a:xfrm>
            <a:off x="9102213" y="2069447"/>
            <a:ext cx="2850840" cy="1521102"/>
            <a:chOff x="9102213" y="2069447"/>
            <a:chExt cx="2850840" cy="1521102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A3989F12-24CB-4717-BDCE-825CC8922C8F}"/>
                </a:ext>
              </a:extLst>
            </p:cNvPr>
            <p:cNvSpPr/>
            <p:nvPr/>
          </p:nvSpPr>
          <p:spPr bwMode="auto">
            <a:xfrm>
              <a:off x="9102213" y="2069447"/>
              <a:ext cx="2850840" cy="1521102"/>
            </a:xfrm>
            <a:prstGeom prst="wedgeRoundRectCallout">
              <a:avLst>
                <a:gd name="adj1" fmla="val 14514"/>
                <a:gd name="adj2" fmla="val 10616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317B7E4-E79C-4CE8-990A-AE4EBA2CC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2541" y="2137500"/>
              <a:ext cx="269020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一面用節奏口訣讀出節奏短句，一面拍出來。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1F6BD8-C4F6-4D99-86BA-99E6DDE9AE52}"/>
              </a:ext>
            </a:extLst>
          </p:cNvPr>
          <p:cNvSpPr/>
          <p:nvPr/>
        </p:nvSpPr>
        <p:spPr bwMode="auto">
          <a:xfrm>
            <a:off x="2207568" y="1034986"/>
            <a:ext cx="2160240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      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AAA49D-0320-4349-8FA9-BEC6F378E54F}"/>
              </a:ext>
            </a:extLst>
          </p:cNvPr>
          <p:cNvSpPr/>
          <p:nvPr/>
        </p:nvSpPr>
        <p:spPr bwMode="auto">
          <a:xfrm>
            <a:off x="2135560" y="2378627"/>
            <a:ext cx="2160240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-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ta    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1BC40EC-E171-4F20-A588-22BBBE5033B7}"/>
              </a:ext>
            </a:extLst>
          </p:cNvPr>
          <p:cNvSpPr/>
          <p:nvPr/>
        </p:nvSpPr>
        <p:spPr bwMode="auto">
          <a:xfrm>
            <a:off x="2063553" y="3859233"/>
            <a:ext cx="250829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  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ti-tiri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ta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sa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177575-5157-4136-B1B3-CB0863FF401F}"/>
              </a:ext>
            </a:extLst>
          </p:cNvPr>
          <p:cNvSpPr/>
          <p:nvPr/>
        </p:nvSpPr>
        <p:spPr bwMode="auto">
          <a:xfrm>
            <a:off x="2063552" y="5199501"/>
            <a:ext cx="2592288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  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spc="-15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tiritiri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46EDD65-AF5C-4BF2-B66B-E589BBB9949A}"/>
              </a:ext>
            </a:extLst>
          </p:cNvPr>
          <p:cNvSpPr/>
          <p:nvPr/>
        </p:nvSpPr>
        <p:spPr bwMode="auto">
          <a:xfrm>
            <a:off x="6107986" y="927955"/>
            <a:ext cx="250829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spc="3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 — </a:t>
            </a:r>
            <a:r>
              <a:rPr lang="en-US" altLang="zh-TW" sz="2400" b="0" spc="30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i-ti</a:t>
            </a:r>
            <a:r>
              <a:rPr lang="en-US" altLang="zh-TW" sz="2400" b="0" spc="3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E0C93A-2989-4C68-B6D3-A021096E486C}"/>
              </a:ext>
            </a:extLst>
          </p:cNvPr>
          <p:cNvSpPr/>
          <p:nvPr/>
        </p:nvSpPr>
        <p:spPr bwMode="auto">
          <a:xfrm>
            <a:off x="6117284" y="3892667"/>
            <a:ext cx="250829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</a:t>
            </a:r>
            <a:r>
              <a:rPr lang="en-US" altLang="zh-TW" sz="2400" b="0" spc="3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-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ri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   </a:t>
            </a:r>
            <a:r>
              <a:rPr lang="en-US" altLang="zh-TW" sz="2400" b="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ti-ti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1BA28C-9385-4905-90EB-9A8F94E021D0}"/>
              </a:ext>
            </a:extLst>
          </p:cNvPr>
          <p:cNvSpPr/>
          <p:nvPr/>
        </p:nvSpPr>
        <p:spPr bwMode="auto">
          <a:xfrm>
            <a:off x="6086474" y="5179566"/>
            <a:ext cx="250829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400" b="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ta           </a:t>
            </a:r>
            <a:r>
              <a:rPr lang="en-US" altLang="zh-TW" sz="2400" b="0" spc="330" dirty="0" err="1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tiritiri</a:t>
            </a:r>
            <a:endParaRPr kumimoji="1" lang="en-US" sz="2400" b="0" i="0" u="none" strike="noStrike" cap="none" spc="330" normalizeH="0" dirty="0">
              <a:ln>
                <a:noFill/>
              </a:ln>
              <a:solidFill>
                <a:srgbClr val="7030A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pic>
        <p:nvPicPr>
          <p:cNvPr id="29" name="4AP302">
            <a:hlinkClick r:id="" action="ppaction://media"/>
            <a:extLst>
              <a:ext uri="{FF2B5EF4-FFF2-40B4-BE49-F238E27FC236}">
                <a16:creationId xmlns:a16="http://schemas.microsoft.com/office/drawing/2014/main" id="{768BECC8-FE9F-4A4E-84B8-422EB73A0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1608173"/>
            <a:ext cx="406400" cy="392385"/>
          </a:xfrm>
          <a:prstGeom prst="rect">
            <a:avLst/>
          </a:prstGeom>
        </p:spPr>
      </p:pic>
      <p:pic>
        <p:nvPicPr>
          <p:cNvPr id="30" name="4AP303">
            <a:hlinkClick r:id="" action="ppaction://media"/>
            <a:extLst>
              <a:ext uri="{FF2B5EF4-FFF2-40B4-BE49-F238E27FC236}">
                <a16:creationId xmlns:a16="http://schemas.microsoft.com/office/drawing/2014/main" id="{F392C2D3-D9F4-4F3B-9EF5-8C0D327C16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928" y="1608172"/>
            <a:ext cx="406400" cy="392385"/>
          </a:xfrm>
          <a:prstGeom prst="rect">
            <a:avLst/>
          </a:prstGeom>
        </p:spPr>
      </p:pic>
      <p:pic>
        <p:nvPicPr>
          <p:cNvPr id="31" name="4AP304">
            <a:hlinkClick r:id="" action="ppaction://media"/>
            <a:extLst>
              <a:ext uri="{FF2B5EF4-FFF2-40B4-BE49-F238E27FC236}">
                <a16:creationId xmlns:a16="http://schemas.microsoft.com/office/drawing/2014/main" id="{DD829DBA-CA16-4F27-980F-7B5578E51F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2957929"/>
            <a:ext cx="406400" cy="392385"/>
          </a:xfrm>
          <a:prstGeom prst="rect">
            <a:avLst/>
          </a:prstGeom>
        </p:spPr>
      </p:pic>
      <p:pic>
        <p:nvPicPr>
          <p:cNvPr id="32" name="4AP305">
            <a:hlinkClick r:id="" action="ppaction://media"/>
            <a:extLst>
              <a:ext uri="{FF2B5EF4-FFF2-40B4-BE49-F238E27FC236}">
                <a16:creationId xmlns:a16="http://schemas.microsoft.com/office/drawing/2014/main" id="{BE7B3BFC-125E-445F-9634-B8581004172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8296" y="2953289"/>
            <a:ext cx="406400" cy="392385"/>
          </a:xfrm>
          <a:prstGeom prst="rect">
            <a:avLst/>
          </a:prstGeom>
        </p:spPr>
      </p:pic>
      <p:pic>
        <p:nvPicPr>
          <p:cNvPr id="33" name="4AP306">
            <a:hlinkClick r:id="" action="ppaction://media"/>
            <a:extLst>
              <a:ext uri="{FF2B5EF4-FFF2-40B4-BE49-F238E27FC236}">
                <a16:creationId xmlns:a16="http://schemas.microsoft.com/office/drawing/2014/main" id="{B655A89A-93A8-4DDD-9FCF-41374C3A4DB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4424382"/>
            <a:ext cx="406400" cy="392385"/>
          </a:xfrm>
          <a:prstGeom prst="rect">
            <a:avLst/>
          </a:prstGeom>
        </p:spPr>
      </p:pic>
      <p:pic>
        <p:nvPicPr>
          <p:cNvPr id="34" name="4AP307">
            <a:hlinkClick r:id="" action="ppaction://media"/>
            <a:extLst>
              <a:ext uri="{FF2B5EF4-FFF2-40B4-BE49-F238E27FC236}">
                <a16:creationId xmlns:a16="http://schemas.microsoft.com/office/drawing/2014/main" id="{1B6840EC-6C92-4DD9-A6D3-692541298D9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003" y="4438049"/>
            <a:ext cx="406400" cy="392385"/>
          </a:xfrm>
          <a:prstGeom prst="rect">
            <a:avLst/>
          </a:prstGeom>
        </p:spPr>
      </p:pic>
      <p:pic>
        <p:nvPicPr>
          <p:cNvPr id="35" name="4AP308">
            <a:hlinkClick r:id="" action="ppaction://media"/>
            <a:extLst>
              <a:ext uri="{FF2B5EF4-FFF2-40B4-BE49-F238E27FC236}">
                <a16:creationId xmlns:a16="http://schemas.microsoft.com/office/drawing/2014/main" id="{6723F1D6-B20C-4CAB-91EF-1A260D0BD26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251" y="5727085"/>
            <a:ext cx="406400" cy="392385"/>
          </a:xfrm>
          <a:prstGeom prst="rect">
            <a:avLst/>
          </a:prstGeom>
        </p:spPr>
      </p:pic>
      <p:pic>
        <p:nvPicPr>
          <p:cNvPr id="36" name="4AP309">
            <a:hlinkClick r:id="" action="ppaction://media"/>
            <a:extLst>
              <a:ext uri="{FF2B5EF4-FFF2-40B4-BE49-F238E27FC236}">
                <a16:creationId xmlns:a16="http://schemas.microsoft.com/office/drawing/2014/main" id="{E21229CA-8CAD-454D-886C-D3BE56620AB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003" y="5727085"/>
            <a:ext cx="406400" cy="392385"/>
          </a:xfrm>
          <a:prstGeom prst="rect">
            <a:avLst/>
          </a:prstGeom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1AA529F1-30A1-4690-9956-1680B39D3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單拍子節奏句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1707E-F703-4F99-8BCC-5253DC2308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51968" y="2347771"/>
            <a:ext cx="284707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5 0.0081 4.79167E-6 0.00902 C 0.00507 0.01458 -0.00209 0.03148 -0.00248 0.03263 C -0.003 0.028 -0.00365 0.0243 -0.00365 0.01875 C -0.00365 0.01064 -0.00066 4.44444E-6 4.79167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42887" y="-3532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D8536FA1-AFDD-4B28-A191-DEDFD52F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50400" y="1191349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E871FFAD-0291-495E-994A-A8A8E8FCD923}"/>
              </a:ext>
            </a:extLst>
          </p:cNvPr>
          <p:cNvGrpSpPr/>
          <p:nvPr/>
        </p:nvGrpSpPr>
        <p:grpSpPr>
          <a:xfrm>
            <a:off x="3262846" y="1608932"/>
            <a:ext cx="5654117" cy="1601845"/>
            <a:chOff x="3262846" y="1608932"/>
            <a:chExt cx="5654117" cy="160184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A3989F12-24CB-4717-BDCE-825CC8922C8F}"/>
                </a:ext>
              </a:extLst>
            </p:cNvPr>
            <p:cNvSpPr/>
            <p:nvPr/>
          </p:nvSpPr>
          <p:spPr bwMode="auto">
            <a:xfrm>
              <a:off x="3262846" y="1608932"/>
              <a:ext cx="5654117" cy="1601845"/>
            </a:xfrm>
            <a:prstGeom prst="wedgeRoundRectCallout">
              <a:avLst>
                <a:gd name="adj1" fmla="val 63548"/>
                <a:gd name="adj2" fmla="val -25964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317B7E4-E79C-4CE8-990A-AE4EBA2CC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2203" y="1698419"/>
              <a:ext cx="561476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你可以把一個小節內音符的時值加起來，這樣較容易找出拍子記號。以下的小節有多少拍</a:t>
              </a:r>
              <a:r>
                <a:rPr lang="en-US" altLang="zh-TW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?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011BF9-C936-4553-9E45-AE308ABBD496}"/>
              </a:ext>
            </a:extLst>
          </p:cNvPr>
          <p:cNvGrpSpPr/>
          <p:nvPr/>
        </p:nvGrpSpPr>
        <p:grpSpPr>
          <a:xfrm>
            <a:off x="1168247" y="1892178"/>
            <a:ext cx="1800200" cy="838407"/>
            <a:chOff x="1314317" y="1650243"/>
            <a:chExt cx="1800200" cy="838407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F5BF053D-FC7C-45A4-85F0-FDA6201DAF50}"/>
                </a:ext>
              </a:extLst>
            </p:cNvPr>
            <p:cNvSpPr/>
            <p:nvPr/>
          </p:nvSpPr>
          <p:spPr bwMode="auto">
            <a:xfrm>
              <a:off x="1314317" y="1650243"/>
              <a:ext cx="1800200" cy="838407"/>
            </a:xfrm>
            <a:prstGeom prst="teardrop">
              <a:avLst>
                <a:gd name="adj" fmla="val 83462"/>
              </a:avLst>
            </a:prstGeom>
            <a:solidFill>
              <a:srgbClr val="AFEFB5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855FEA30-0356-4FA3-A00E-1291739A0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5520" y="1700808"/>
              <a:ext cx="1202270" cy="5847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zh-TW" altLang="en-US" sz="3200" dirty="0">
                  <a:solidFill>
                    <a:srgbClr val="008000"/>
                  </a:solidFill>
                  <a:latin typeface="+mj-lt"/>
                  <a:ea typeface="標楷體" pitchFamily="65" charset="-120"/>
                </a:rPr>
                <a:t>例子</a:t>
              </a:r>
              <a:endParaRPr lang="en-US" altLang="zh-TW" sz="3200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7567FB-83FB-4B5A-BF9B-8261193B2D3B}"/>
              </a:ext>
            </a:extLst>
          </p:cNvPr>
          <p:cNvGrpSpPr/>
          <p:nvPr/>
        </p:nvGrpSpPr>
        <p:grpSpPr>
          <a:xfrm>
            <a:off x="851980" y="908720"/>
            <a:ext cx="8124340" cy="653658"/>
            <a:chOff x="851980" y="908720"/>
            <a:chExt cx="8124340" cy="653658"/>
          </a:xfrm>
        </p:grpSpPr>
        <p:sp>
          <p:nvSpPr>
            <p:cNvPr id="6149" name="矩形 1">
              <a:extLst>
                <a:ext uri="{FF2B5EF4-FFF2-40B4-BE49-F238E27FC236}">
                  <a16:creationId xmlns:a16="http://schemas.microsoft.com/office/drawing/2014/main" id="{8C885B92-8BEB-4BFF-9860-1C47816E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980" y="953101"/>
              <a:ext cx="77403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嘗試為剛才的節奏短句加上拍子記號：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2890BFD-D9CA-4278-939A-A8D2E5B159CC}"/>
                </a:ext>
              </a:extLst>
            </p:cNvPr>
            <p:cNvGrpSpPr/>
            <p:nvPr/>
          </p:nvGrpSpPr>
          <p:grpSpPr>
            <a:xfrm>
              <a:off x="5900544" y="908720"/>
              <a:ext cx="3075776" cy="653658"/>
              <a:chOff x="5900544" y="908720"/>
              <a:chExt cx="3075776" cy="65365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1E5C781-63F4-4A57-9CA0-2284C304376F}"/>
                  </a:ext>
                </a:extLst>
              </p:cNvPr>
              <p:cNvGrpSpPr/>
              <p:nvPr/>
            </p:nvGrpSpPr>
            <p:grpSpPr>
              <a:xfrm>
                <a:off x="6466646" y="908720"/>
                <a:ext cx="1302962" cy="621615"/>
                <a:chOff x="1932345" y="1566877"/>
                <a:chExt cx="4039250" cy="2210041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55C9027-C4AF-4906-B8E9-8465B38694E8}"/>
                    </a:ext>
                  </a:extLst>
                </p:cNvPr>
                <p:cNvSpPr/>
                <p:nvPr/>
              </p:nvSpPr>
              <p:spPr bwMode="auto">
                <a:xfrm>
                  <a:off x="1932345" y="1688686"/>
                  <a:ext cx="1152128" cy="2088232"/>
                </a:xfrm>
                <a:custGeom>
                  <a:avLst/>
                  <a:gdLst>
                    <a:gd name="connsiteX0" fmla="*/ 0 w 1152128"/>
                    <a:gd name="connsiteY0" fmla="*/ 0 h 2088232"/>
                    <a:gd name="connsiteX1" fmla="*/ 541500 w 1152128"/>
                    <a:gd name="connsiteY1" fmla="*/ 0 h 2088232"/>
                    <a:gd name="connsiteX2" fmla="*/ 1152128 w 1152128"/>
                    <a:gd name="connsiteY2" fmla="*/ 0 h 2088232"/>
                    <a:gd name="connsiteX3" fmla="*/ 1152128 w 1152128"/>
                    <a:gd name="connsiteY3" fmla="*/ 522058 h 2088232"/>
                    <a:gd name="connsiteX4" fmla="*/ 1152128 w 1152128"/>
                    <a:gd name="connsiteY4" fmla="*/ 1044116 h 2088232"/>
                    <a:gd name="connsiteX5" fmla="*/ 1152128 w 1152128"/>
                    <a:gd name="connsiteY5" fmla="*/ 1545292 h 2088232"/>
                    <a:gd name="connsiteX6" fmla="*/ 1152128 w 1152128"/>
                    <a:gd name="connsiteY6" fmla="*/ 2088232 h 2088232"/>
                    <a:gd name="connsiteX7" fmla="*/ 599107 w 1152128"/>
                    <a:gd name="connsiteY7" fmla="*/ 2088232 h 2088232"/>
                    <a:gd name="connsiteX8" fmla="*/ 0 w 1152128"/>
                    <a:gd name="connsiteY8" fmla="*/ 2088232 h 2088232"/>
                    <a:gd name="connsiteX9" fmla="*/ 0 w 1152128"/>
                    <a:gd name="connsiteY9" fmla="*/ 1587056 h 2088232"/>
                    <a:gd name="connsiteX10" fmla="*/ 0 w 1152128"/>
                    <a:gd name="connsiteY10" fmla="*/ 1064998 h 2088232"/>
                    <a:gd name="connsiteX11" fmla="*/ 0 w 1152128"/>
                    <a:gd name="connsiteY11" fmla="*/ 563823 h 2088232"/>
                    <a:gd name="connsiteX12" fmla="*/ 0 w 1152128"/>
                    <a:gd name="connsiteY12" fmla="*/ 0 h 208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52128" h="2088232" fill="none" extrusionOk="0">
                      <a:moveTo>
                        <a:pt x="0" y="0"/>
                      </a:moveTo>
                      <a:cubicBezTo>
                        <a:pt x="174716" y="-62134"/>
                        <a:pt x="311961" y="51370"/>
                        <a:pt x="541500" y="0"/>
                      </a:cubicBezTo>
                      <a:cubicBezTo>
                        <a:pt x="771039" y="-51370"/>
                        <a:pt x="963676" y="28798"/>
                        <a:pt x="1152128" y="0"/>
                      </a:cubicBezTo>
                      <a:cubicBezTo>
                        <a:pt x="1155209" y="260986"/>
                        <a:pt x="1100608" y="387291"/>
                        <a:pt x="1152128" y="522058"/>
                      </a:cubicBezTo>
                      <a:cubicBezTo>
                        <a:pt x="1203648" y="656825"/>
                        <a:pt x="1143089" y="827719"/>
                        <a:pt x="1152128" y="1044116"/>
                      </a:cubicBezTo>
                      <a:cubicBezTo>
                        <a:pt x="1161167" y="1260513"/>
                        <a:pt x="1104375" y="1357928"/>
                        <a:pt x="1152128" y="1545292"/>
                      </a:cubicBezTo>
                      <a:cubicBezTo>
                        <a:pt x="1199881" y="1732656"/>
                        <a:pt x="1126615" y="1886252"/>
                        <a:pt x="1152128" y="2088232"/>
                      </a:cubicBezTo>
                      <a:cubicBezTo>
                        <a:pt x="1003433" y="2127104"/>
                        <a:pt x="762013" y="2079398"/>
                        <a:pt x="599107" y="2088232"/>
                      </a:cubicBezTo>
                      <a:cubicBezTo>
                        <a:pt x="436201" y="2097066"/>
                        <a:pt x="287759" y="2040018"/>
                        <a:pt x="0" y="2088232"/>
                      </a:cubicBezTo>
                      <a:cubicBezTo>
                        <a:pt x="-13516" y="1878467"/>
                        <a:pt x="35740" y="1738208"/>
                        <a:pt x="0" y="1587056"/>
                      </a:cubicBezTo>
                      <a:cubicBezTo>
                        <a:pt x="-35740" y="1435904"/>
                        <a:pt x="33322" y="1252182"/>
                        <a:pt x="0" y="1064998"/>
                      </a:cubicBezTo>
                      <a:cubicBezTo>
                        <a:pt x="-33322" y="877814"/>
                        <a:pt x="27909" y="754919"/>
                        <a:pt x="0" y="563823"/>
                      </a:cubicBezTo>
                      <a:cubicBezTo>
                        <a:pt x="-27909" y="372727"/>
                        <a:pt x="54300" y="146748"/>
                        <a:pt x="0" y="0"/>
                      </a:cubicBezTo>
                      <a:close/>
                    </a:path>
                    <a:path w="1152128" h="2088232" stroke="0" extrusionOk="0">
                      <a:moveTo>
                        <a:pt x="0" y="0"/>
                      </a:moveTo>
                      <a:cubicBezTo>
                        <a:pt x="265693" y="-47813"/>
                        <a:pt x="436455" y="42356"/>
                        <a:pt x="576064" y="0"/>
                      </a:cubicBezTo>
                      <a:cubicBezTo>
                        <a:pt x="715673" y="-42356"/>
                        <a:pt x="895235" y="47140"/>
                        <a:pt x="1152128" y="0"/>
                      </a:cubicBezTo>
                      <a:cubicBezTo>
                        <a:pt x="1198805" y="164377"/>
                        <a:pt x="1131172" y="292776"/>
                        <a:pt x="1152128" y="542940"/>
                      </a:cubicBezTo>
                      <a:cubicBezTo>
                        <a:pt x="1173084" y="793104"/>
                        <a:pt x="1112332" y="778556"/>
                        <a:pt x="1152128" y="1002351"/>
                      </a:cubicBezTo>
                      <a:cubicBezTo>
                        <a:pt x="1191924" y="1226146"/>
                        <a:pt x="1095919" y="1397434"/>
                        <a:pt x="1152128" y="1545292"/>
                      </a:cubicBezTo>
                      <a:cubicBezTo>
                        <a:pt x="1208337" y="1693150"/>
                        <a:pt x="1143760" y="1877520"/>
                        <a:pt x="1152128" y="2088232"/>
                      </a:cubicBezTo>
                      <a:cubicBezTo>
                        <a:pt x="852661" y="2110276"/>
                        <a:pt x="682219" y="2064377"/>
                        <a:pt x="553021" y="2088232"/>
                      </a:cubicBezTo>
                      <a:cubicBezTo>
                        <a:pt x="423823" y="2112087"/>
                        <a:pt x="146364" y="2051616"/>
                        <a:pt x="0" y="2088232"/>
                      </a:cubicBezTo>
                      <a:cubicBezTo>
                        <a:pt x="-65947" y="1822621"/>
                        <a:pt x="16151" y="1730717"/>
                        <a:pt x="0" y="1524409"/>
                      </a:cubicBezTo>
                      <a:cubicBezTo>
                        <a:pt x="-16151" y="1318101"/>
                        <a:pt x="19350" y="1201290"/>
                        <a:pt x="0" y="1002351"/>
                      </a:cubicBezTo>
                      <a:cubicBezTo>
                        <a:pt x="-19350" y="803412"/>
                        <a:pt x="106486" y="214417"/>
                        <a:pt x="0" y="0"/>
                      </a:cubicBezTo>
                      <a:close/>
                    </a:path>
                  </a:pathLst>
                </a:custGeom>
                <a:grp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2968128637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6A107037-136E-40C7-ACF1-7086A0C49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247894" y="1566877"/>
                  <a:ext cx="723701" cy="1798399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5560AE6-9C61-4436-AF95-7FEBB0509080}"/>
                  </a:ext>
                </a:extLst>
              </p:cNvPr>
              <p:cNvGrpSpPr/>
              <p:nvPr/>
            </p:nvGrpSpPr>
            <p:grpSpPr>
              <a:xfrm>
                <a:off x="7108875" y="908720"/>
                <a:ext cx="1332132" cy="604905"/>
                <a:chOff x="2884217" y="1631988"/>
                <a:chExt cx="3848878" cy="2150631"/>
              </a:xfrm>
              <a:noFill/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0C77121-B105-4CCE-8697-91AFE34AD60B}"/>
                    </a:ext>
                  </a:extLst>
                </p:cNvPr>
                <p:cNvSpPr/>
                <p:nvPr/>
              </p:nvSpPr>
              <p:spPr bwMode="auto">
                <a:xfrm>
                  <a:off x="2884217" y="1694387"/>
                  <a:ext cx="1152128" cy="2088232"/>
                </a:xfrm>
                <a:custGeom>
                  <a:avLst/>
                  <a:gdLst>
                    <a:gd name="connsiteX0" fmla="*/ 0 w 1152128"/>
                    <a:gd name="connsiteY0" fmla="*/ 0 h 2088232"/>
                    <a:gd name="connsiteX1" fmla="*/ 541500 w 1152128"/>
                    <a:gd name="connsiteY1" fmla="*/ 0 h 2088232"/>
                    <a:gd name="connsiteX2" fmla="*/ 1152128 w 1152128"/>
                    <a:gd name="connsiteY2" fmla="*/ 0 h 2088232"/>
                    <a:gd name="connsiteX3" fmla="*/ 1152128 w 1152128"/>
                    <a:gd name="connsiteY3" fmla="*/ 522058 h 2088232"/>
                    <a:gd name="connsiteX4" fmla="*/ 1152128 w 1152128"/>
                    <a:gd name="connsiteY4" fmla="*/ 1044116 h 2088232"/>
                    <a:gd name="connsiteX5" fmla="*/ 1152128 w 1152128"/>
                    <a:gd name="connsiteY5" fmla="*/ 1545292 h 2088232"/>
                    <a:gd name="connsiteX6" fmla="*/ 1152128 w 1152128"/>
                    <a:gd name="connsiteY6" fmla="*/ 2088232 h 2088232"/>
                    <a:gd name="connsiteX7" fmla="*/ 599107 w 1152128"/>
                    <a:gd name="connsiteY7" fmla="*/ 2088232 h 2088232"/>
                    <a:gd name="connsiteX8" fmla="*/ 0 w 1152128"/>
                    <a:gd name="connsiteY8" fmla="*/ 2088232 h 2088232"/>
                    <a:gd name="connsiteX9" fmla="*/ 0 w 1152128"/>
                    <a:gd name="connsiteY9" fmla="*/ 1587056 h 2088232"/>
                    <a:gd name="connsiteX10" fmla="*/ 0 w 1152128"/>
                    <a:gd name="connsiteY10" fmla="*/ 1064998 h 2088232"/>
                    <a:gd name="connsiteX11" fmla="*/ 0 w 1152128"/>
                    <a:gd name="connsiteY11" fmla="*/ 563823 h 2088232"/>
                    <a:gd name="connsiteX12" fmla="*/ 0 w 1152128"/>
                    <a:gd name="connsiteY12" fmla="*/ 0 h 208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52128" h="2088232" fill="none" extrusionOk="0">
                      <a:moveTo>
                        <a:pt x="0" y="0"/>
                      </a:moveTo>
                      <a:cubicBezTo>
                        <a:pt x="174716" y="-62134"/>
                        <a:pt x="311961" y="51370"/>
                        <a:pt x="541500" y="0"/>
                      </a:cubicBezTo>
                      <a:cubicBezTo>
                        <a:pt x="771039" y="-51370"/>
                        <a:pt x="963676" y="28798"/>
                        <a:pt x="1152128" y="0"/>
                      </a:cubicBezTo>
                      <a:cubicBezTo>
                        <a:pt x="1155209" y="260986"/>
                        <a:pt x="1100608" y="387291"/>
                        <a:pt x="1152128" y="522058"/>
                      </a:cubicBezTo>
                      <a:cubicBezTo>
                        <a:pt x="1203648" y="656825"/>
                        <a:pt x="1143089" y="827719"/>
                        <a:pt x="1152128" y="1044116"/>
                      </a:cubicBezTo>
                      <a:cubicBezTo>
                        <a:pt x="1161167" y="1260513"/>
                        <a:pt x="1104375" y="1357928"/>
                        <a:pt x="1152128" y="1545292"/>
                      </a:cubicBezTo>
                      <a:cubicBezTo>
                        <a:pt x="1199881" y="1732656"/>
                        <a:pt x="1126615" y="1886252"/>
                        <a:pt x="1152128" y="2088232"/>
                      </a:cubicBezTo>
                      <a:cubicBezTo>
                        <a:pt x="1003433" y="2127104"/>
                        <a:pt x="762013" y="2079398"/>
                        <a:pt x="599107" y="2088232"/>
                      </a:cubicBezTo>
                      <a:cubicBezTo>
                        <a:pt x="436201" y="2097066"/>
                        <a:pt x="287759" y="2040018"/>
                        <a:pt x="0" y="2088232"/>
                      </a:cubicBezTo>
                      <a:cubicBezTo>
                        <a:pt x="-13516" y="1878467"/>
                        <a:pt x="35740" y="1738208"/>
                        <a:pt x="0" y="1587056"/>
                      </a:cubicBezTo>
                      <a:cubicBezTo>
                        <a:pt x="-35740" y="1435904"/>
                        <a:pt x="33322" y="1252182"/>
                        <a:pt x="0" y="1064998"/>
                      </a:cubicBezTo>
                      <a:cubicBezTo>
                        <a:pt x="-33322" y="877814"/>
                        <a:pt x="27909" y="754919"/>
                        <a:pt x="0" y="563823"/>
                      </a:cubicBezTo>
                      <a:cubicBezTo>
                        <a:pt x="-27909" y="372727"/>
                        <a:pt x="54300" y="146748"/>
                        <a:pt x="0" y="0"/>
                      </a:cubicBezTo>
                      <a:close/>
                    </a:path>
                    <a:path w="1152128" h="2088232" stroke="0" extrusionOk="0">
                      <a:moveTo>
                        <a:pt x="0" y="0"/>
                      </a:moveTo>
                      <a:cubicBezTo>
                        <a:pt x="265693" y="-47813"/>
                        <a:pt x="436455" y="42356"/>
                        <a:pt x="576064" y="0"/>
                      </a:cubicBezTo>
                      <a:cubicBezTo>
                        <a:pt x="715673" y="-42356"/>
                        <a:pt x="895235" y="47140"/>
                        <a:pt x="1152128" y="0"/>
                      </a:cubicBezTo>
                      <a:cubicBezTo>
                        <a:pt x="1198805" y="164377"/>
                        <a:pt x="1131172" y="292776"/>
                        <a:pt x="1152128" y="542940"/>
                      </a:cubicBezTo>
                      <a:cubicBezTo>
                        <a:pt x="1173084" y="793104"/>
                        <a:pt x="1112332" y="778556"/>
                        <a:pt x="1152128" y="1002351"/>
                      </a:cubicBezTo>
                      <a:cubicBezTo>
                        <a:pt x="1191924" y="1226146"/>
                        <a:pt x="1095919" y="1397434"/>
                        <a:pt x="1152128" y="1545292"/>
                      </a:cubicBezTo>
                      <a:cubicBezTo>
                        <a:pt x="1208337" y="1693150"/>
                        <a:pt x="1143760" y="1877520"/>
                        <a:pt x="1152128" y="2088232"/>
                      </a:cubicBezTo>
                      <a:cubicBezTo>
                        <a:pt x="852661" y="2110276"/>
                        <a:pt x="682219" y="2064377"/>
                        <a:pt x="553021" y="2088232"/>
                      </a:cubicBezTo>
                      <a:cubicBezTo>
                        <a:pt x="423823" y="2112087"/>
                        <a:pt x="146364" y="2051616"/>
                        <a:pt x="0" y="2088232"/>
                      </a:cubicBezTo>
                      <a:cubicBezTo>
                        <a:pt x="-65947" y="1822621"/>
                        <a:pt x="16151" y="1730717"/>
                        <a:pt x="0" y="1524409"/>
                      </a:cubicBezTo>
                      <a:cubicBezTo>
                        <a:pt x="-16151" y="1318101"/>
                        <a:pt x="19350" y="1201290"/>
                        <a:pt x="0" y="1002351"/>
                      </a:cubicBezTo>
                      <a:cubicBezTo>
                        <a:pt x="-19350" y="803412"/>
                        <a:pt x="106486" y="214417"/>
                        <a:pt x="0" y="0"/>
                      </a:cubicBezTo>
                      <a:close/>
                    </a:path>
                  </a:pathLst>
                </a:custGeom>
                <a:grp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2968128637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5347B89-9D48-4ABF-81AD-00E292B1E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023105" y="1631988"/>
                  <a:ext cx="709990" cy="173415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15C8927-C6EE-43C3-BB2E-1D218B7B3F3D}"/>
                  </a:ext>
                </a:extLst>
              </p:cNvPr>
              <p:cNvGrpSpPr/>
              <p:nvPr/>
            </p:nvGrpSpPr>
            <p:grpSpPr>
              <a:xfrm>
                <a:off x="5900544" y="934275"/>
                <a:ext cx="1297617" cy="584775"/>
                <a:chOff x="275812" y="3028459"/>
                <a:chExt cx="4297816" cy="2088232"/>
              </a:xfrm>
              <a:noFill/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ACE2EF0-3CF6-43B2-93AC-6B3C30931040}"/>
                    </a:ext>
                  </a:extLst>
                </p:cNvPr>
                <p:cNvSpPr/>
                <p:nvPr/>
              </p:nvSpPr>
              <p:spPr bwMode="auto">
                <a:xfrm>
                  <a:off x="275812" y="3028459"/>
                  <a:ext cx="1152128" cy="2088232"/>
                </a:xfrm>
                <a:custGeom>
                  <a:avLst/>
                  <a:gdLst>
                    <a:gd name="connsiteX0" fmla="*/ 0 w 1152128"/>
                    <a:gd name="connsiteY0" fmla="*/ 0 h 2088232"/>
                    <a:gd name="connsiteX1" fmla="*/ 541500 w 1152128"/>
                    <a:gd name="connsiteY1" fmla="*/ 0 h 2088232"/>
                    <a:gd name="connsiteX2" fmla="*/ 1152128 w 1152128"/>
                    <a:gd name="connsiteY2" fmla="*/ 0 h 2088232"/>
                    <a:gd name="connsiteX3" fmla="*/ 1152128 w 1152128"/>
                    <a:gd name="connsiteY3" fmla="*/ 522058 h 2088232"/>
                    <a:gd name="connsiteX4" fmla="*/ 1152128 w 1152128"/>
                    <a:gd name="connsiteY4" fmla="*/ 1044116 h 2088232"/>
                    <a:gd name="connsiteX5" fmla="*/ 1152128 w 1152128"/>
                    <a:gd name="connsiteY5" fmla="*/ 1545292 h 2088232"/>
                    <a:gd name="connsiteX6" fmla="*/ 1152128 w 1152128"/>
                    <a:gd name="connsiteY6" fmla="*/ 2088232 h 2088232"/>
                    <a:gd name="connsiteX7" fmla="*/ 599107 w 1152128"/>
                    <a:gd name="connsiteY7" fmla="*/ 2088232 h 2088232"/>
                    <a:gd name="connsiteX8" fmla="*/ 0 w 1152128"/>
                    <a:gd name="connsiteY8" fmla="*/ 2088232 h 2088232"/>
                    <a:gd name="connsiteX9" fmla="*/ 0 w 1152128"/>
                    <a:gd name="connsiteY9" fmla="*/ 1587056 h 2088232"/>
                    <a:gd name="connsiteX10" fmla="*/ 0 w 1152128"/>
                    <a:gd name="connsiteY10" fmla="*/ 1064998 h 2088232"/>
                    <a:gd name="connsiteX11" fmla="*/ 0 w 1152128"/>
                    <a:gd name="connsiteY11" fmla="*/ 563823 h 2088232"/>
                    <a:gd name="connsiteX12" fmla="*/ 0 w 1152128"/>
                    <a:gd name="connsiteY12" fmla="*/ 0 h 2088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52128" h="2088232" fill="none" extrusionOk="0">
                      <a:moveTo>
                        <a:pt x="0" y="0"/>
                      </a:moveTo>
                      <a:cubicBezTo>
                        <a:pt x="174716" y="-62134"/>
                        <a:pt x="311961" y="51370"/>
                        <a:pt x="541500" y="0"/>
                      </a:cubicBezTo>
                      <a:cubicBezTo>
                        <a:pt x="771039" y="-51370"/>
                        <a:pt x="963676" y="28798"/>
                        <a:pt x="1152128" y="0"/>
                      </a:cubicBezTo>
                      <a:cubicBezTo>
                        <a:pt x="1155209" y="260986"/>
                        <a:pt x="1100608" y="387291"/>
                        <a:pt x="1152128" y="522058"/>
                      </a:cubicBezTo>
                      <a:cubicBezTo>
                        <a:pt x="1203648" y="656825"/>
                        <a:pt x="1143089" y="827719"/>
                        <a:pt x="1152128" y="1044116"/>
                      </a:cubicBezTo>
                      <a:cubicBezTo>
                        <a:pt x="1161167" y="1260513"/>
                        <a:pt x="1104375" y="1357928"/>
                        <a:pt x="1152128" y="1545292"/>
                      </a:cubicBezTo>
                      <a:cubicBezTo>
                        <a:pt x="1199881" y="1732656"/>
                        <a:pt x="1126615" y="1886252"/>
                        <a:pt x="1152128" y="2088232"/>
                      </a:cubicBezTo>
                      <a:cubicBezTo>
                        <a:pt x="1003433" y="2127104"/>
                        <a:pt x="762013" y="2079398"/>
                        <a:pt x="599107" y="2088232"/>
                      </a:cubicBezTo>
                      <a:cubicBezTo>
                        <a:pt x="436201" y="2097066"/>
                        <a:pt x="287759" y="2040018"/>
                        <a:pt x="0" y="2088232"/>
                      </a:cubicBezTo>
                      <a:cubicBezTo>
                        <a:pt x="-13516" y="1878467"/>
                        <a:pt x="35740" y="1738208"/>
                        <a:pt x="0" y="1587056"/>
                      </a:cubicBezTo>
                      <a:cubicBezTo>
                        <a:pt x="-35740" y="1435904"/>
                        <a:pt x="33322" y="1252182"/>
                        <a:pt x="0" y="1064998"/>
                      </a:cubicBezTo>
                      <a:cubicBezTo>
                        <a:pt x="-33322" y="877814"/>
                        <a:pt x="27909" y="754919"/>
                        <a:pt x="0" y="563823"/>
                      </a:cubicBezTo>
                      <a:cubicBezTo>
                        <a:pt x="-27909" y="372727"/>
                        <a:pt x="54300" y="146748"/>
                        <a:pt x="0" y="0"/>
                      </a:cubicBezTo>
                      <a:close/>
                    </a:path>
                    <a:path w="1152128" h="2088232" stroke="0" extrusionOk="0">
                      <a:moveTo>
                        <a:pt x="0" y="0"/>
                      </a:moveTo>
                      <a:cubicBezTo>
                        <a:pt x="265693" y="-47813"/>
                        <a:pt x="436455" y="42356"/>
                        <a:pt x="576064" y="0"/>
                      </a:cubicBezTo>
                      <a:cubicBezTo>
                        <a:pt x="715673" y="-42356"/>
                        <a:pt x="895235" y="47140"/>
                        <a:pt x="1152128" y="0"/>
                      </a:cubicBezTo>
                      <a:cubicBezTo>
                        <a:pt x="1198805" y="164377"/>
                        <a:pt x="1131172" y="292776"/>
                        <a:pt x="1152128" y="542940"/>
                      </a:cubicBezTo>
                      <a:cubicBezTo>
                        <a:pt x="1173084" y="793104"/>
                        <a:pt x="1112332" y="778556"/>
                        <a:pt x="1152128" y="1002351"/>
                      </a:cubicBezTo>
                      <a:cubicBezTo>
                        <a:pt x="1191924" y="1226146"/>
                        <a:pt x="1095919" y="1397434"/>
                        <a:pt x="1152128" y="1545292"/>
                      </a:cubicBezTo>
                      <a:cubicBezTo>
                        <a:pt x="1208337" y="1693150"/>
                        <a:pt x="1143760" y="1877520"/>
                        <a:pt x="1152128" y="2088232"/>
                      </a:cubicBezTo>
                      <a:cubicBezTo>
                        <a:pt x="852661" y="2110276"/>
                        <a:pt x="682219" y="2064377"/>
                        <a:pt x="553021" y="2088232"/>
                      </a:cubicBezTo>
                      <a:cubicBezTo>
                        <a:pt x="423823" y="2112087"/>
                        <a:pt x="146364" y="2051616"/>
                        <a:pt x="0" y="2088232"/>
                      </a:cubicBezTo>
                      <a:cubicBezTo>
                        <a:pt x="-65947" y="1822621"/>
                        <a:pt x="16151" y="1730717"/>
                        <a:pt x="0" y="1524409"/>
                      </a:cubicBezTo>
                      <a:cubicBezTo>
                        <a:pt x="-16151" y="1318101"/>
                        <a:pt x="19350" y="1201290"/>
                        <a:pt x="0" y="1002351"/>
                      </a:cubicBezTo>
                      <a:cubicBezTo>
                        <a:pt x="-19350" y="803412"/>
                        <a:pt x="106486" y="214417"/>
                        <a:pt x="0" y="0"/>
                      </a:cubicBezTo>
                      <a:close/>
                    </a:path>
                  </a:pathLst>
                </a:custGeom>
                <a:grpFill/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2968128637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67E2184-C290-4FDC-AC2F-F0864C595B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853548" y="3042761"/>
                  <a:ext cx="720080" cy="1798399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8AA3C3F-7469-4A7E-AB65-89BA814AB7F6}"/>
                  </a:ext>
                </a:extLst>
              </p:cNvPr>
              <p:cNvSpPr/>
              <p:nvPr/>
            </p:nvSpPr>
            <p:spPr bwMode="auto">
              <a:xfrm>
                <a:off x="7113856" y="908720"/>
                <a:ext cx="1862464" cy="65365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、</a:t>
                </a:r>
                <a:r>
                  <a:rPr kumimoji="1" lang="zh-TW" altLang="en-US" sz="2800" b="1" i="0" u="none" strike="noStrike" cap="none" spc="300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kumimoji="1" lang="zh-TW" altLang="en-US" sz="2800" b="1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</a:rPr>
                  <a:t>或  。</a:t>
                </a:r>
                <a:endParaRPr kumimoji="1" lang="en-US" sz="28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86966ED-7242-417E-87C4-2301AFFAB884}"/>
              </a:ext>
            </a:extLst>
          </p:cNvPr>
          <p:cNvGrpSpPr/>
          <p:nvPr/>
        </p:nvGrpSpPr>
        <p:grpSpPr>
          <a:xfrm>
            <a:off x="4007768" y="4941168"/>
            <a:ext cx="540059" cy="1189639"/>
            <a:chOff x="4007768" y="4941168"/>
            <a:chExt cx="540059" cy="1189639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1099EEB-082B-43D2-8E56-B585A94E7462}"/>
                </a:ext>
              </a:extLst>
            </p:cNvPr>
            <p:cNvCxnSpPr/>
            <p:nvPr/>
          </p:nvCxnSpPr>
          <p:spPr bwMode="auto">
            <a:xfrm>
              <a:off x="4223792" y="4941168"/>
              <a:ext cx="0" cy="5484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A9D840D-20BA-4485-A6E2-EA798F0F0CE4}"/>
                </a:ext>
              </a:extLst>
            </p:cNvPr>
            <p:cNvSpPr/>
            <p:nvPr/>
          </p:nvSpPr>
          <p:spPr bwMode="auto">
            <a:xfrm>
              <a:off x="4007768" y="5568733"/>
              <a:ext cx="540059" cy="562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1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0E710C-7D8A-4418-8FB1-E4A8C36DD18F}"/>
              </a:ext>
            </a:extLst>
          </p:cNvPr>
          <p:cNvGrpSpPr/>
          <p:nvPr/>
        </p:nvGrpSpPr>
        <p:grpSpPr>
          <a:xfrm>
            <a:off x="4917026" y="4941168"/>
            <a:ext cx="540059" cy="1189639"/>
            <a:chOff x="4007768" y="4941168"/>
            <a:chExt cx="540059" cy="1189639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32A64DF-D264-407A-8961-BFEF80736DE8}"/>
                </a:ext>
              </a:extLst>
            </p:cNvPr>
            <p:cNvCxnSpPr/>
            <p:nvPr/>
          </p:nvCxnSpPr>
          <p:spPr bwMode="auto">
            <a:xfrm>
              <a:off x="4223792" y="4941168"/>
              <a:ext cx="0" cy="5484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8DD1B28-D7DF-4860-91F2-AEC4DC7AB082}"/>
                </a:ext>
              </a:extLst>
            </p:cNvPr>
            <p:cNvSpPr/>
            <p:nvPr/>
          </p:nvSpPr>
          <p:spPr bwMode="auto">
            <a:xfrm>
              <a:off x="4007768" y="5568733"/>
              <a:ext cx="540059" cy="562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1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45459E-43D8-4654-93EB-5AB03CDFCBEE}"/>
              </a:ext>
            </a:extLst>
          </p:cNvPr>
          <p:cNvGrpSpPr/>
          <p:nvPr/>
        </p:nvGrpSpPr>
        <p:grpSpPr>
          <a:xfrm>
            <a:off x="5835495" y="4922051"/>
            <a:ext cx="540059" cy="1189639"/>
            <a:chOff x="4007768" y="4941168"/>
            <a:chExt cx="540059" cy="118963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AAA554B-999D-43B4-9404-4B1D60B6A7EC}"/>
                </a:ext>
              </a:extLst>
            </p:cNvPr>
            <p:cNvCxnSpPr/>
            <p:nvPr/>
          </p:nvCxnSpPr>
          <p:spPr bwMode="auto">
            <a:xfrm>
              <a:off x="4223792" y="4941168"/>
              <a:ext cx="0" cy="5484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C85FEC7-3104-41A9-9ABE-5BFE00090BE1}"/>
                </a:ext>
              </a:extLst>
            </p:cNvPr>
            <p:cNvSpPr/>
            <p:nvPr/>
          </p:nvSpPr>
          <p:spPr bwMode="auto">
            <a:xfrm>
              <a:off x="4007768" y="5568733"/>
              <a:ext cx="540059" cy="562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1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650C49C-F436-4240-9BDD-185D5A93FEB6}"/>
              </a:ext>
            </a:extLst>
          </p:cNvPr>
          <p:cNvGrpSpPr/>
          <p:nvPr/>
        </p:nvGrpSpPr>
        <p:grpSpPr>
          <a:xfrm>
            <a:off x="4448292" y="5445133"/>
            <a:ext cx="4672044" cy="692331"/>
            <a:chOff x="4448292" y="5445133"/>
            <a:chExt cx="4672044" cy="69233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99A1807-5554-4F25-AEF1-11A15DA6A7D9}"/>
                </a:ext>
              </a:extLst>
            </p:cNvPr>
            <p:cNvSpPr/>
            <p:nvPr/>
          </p:nvSpPr>
          <p:spPr bwMode="auto">
            <a:xfrm>
              <a:off x="4448292" y="5505846"/>
              <a:ext cx="410583" cy="620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新細明體" pitchFamily="18" charset="-120"/>
                </a:rPr>
                <a:t>+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1C8D7E3-22D4-4313-B2AD-7E66521B8197}"/>
                </a:ext>
              </a:extLst>
            </p:cNvPr>
            <p:cNvSpPr/>
            <p:nvPr/>
          </p:nvSpPr>
          <p:spPr bwMode="auto">
            <a:xfrm>
              <a:off x="5325377" y="5517232"/>
              <a:ext cx="410583" cy="620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新細明體" pitchFamily="18" charset="-120"/>
                </a:rPr>
                <a:t>+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2B98230-CB85-4089-9B91-5AA942D06061}"/>
                </a:ext>
              </a:extLst>
            </p:cNvPr>
            <p:cNvSpPr/>
            <p:nvPr/>
          </p:nvSpPr>
          <p:spPr bwMode="auto">
            <a:xfrm>
              <a:off x="6477505" y="5473064"/>
              <a:ext cx="410583" cy="620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新細明體" pitchFamily="18" charset="-120"/>
                </a:rPr>
                <a:t>+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0388C8D-6305-4A3F-B8A0-0E785D00F099}"/>
                </a:ext>
              </a:extLst>
            </p:cNvPr>
            <p:cNvSpPr/>
            <p:nvPr/>
          </p:nvSpPr>
          <p:spPr bwMode="auto">
            <a:xfrm>
              <a:off x="7813553" y="5445133"/>
              <a:ext cx="533735" cy="620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Arial" charset="0"/>
                  <a:ea typeface="新細明體" pitchFamily="18" charset="-120"/>
                </a:rPr>
                <a:t>=</a:t>
              </a:r>
              <a:endParaRPr kumimoji="1" lang="en-US" sz="32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846AF66-D6D7-42BC-8A0D-C8E07BAD5F48}"/>
                </a:ext>
              </a:extLst>
            </p:cNvPr>
            <p:cNvSpPr/>
            <p:nvPr/>
          </p:nvSpPr>
          <p:spPr bwMode="auto">
            <a:xfrm>
              <a:off x="8444003" y="5473064"/>
              <a:ext cx="676333" cy="620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3200" b="0" i="0" u="none" strike="noStrike" cap="none" normalizeH="0" baseline="0" dirty="0">
                  <a:ln>
                    <a:noFill/>
                  </a:ln>
                  <a:effectLst/>
                  <a:latin typeface="Arial" charset="0"/>
                  <a:ea typeface="新細明體" pitchFamily="18" charset="-120"/>
                </a:rPr>
                <a:t>4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6C77C2B-C238-43C2-B8E0-BBB670EB7399}"/>
              </a:ext>
            </a:extLst>
          </p:cNvPr>
          <p:cNvGrpSpPr/>
          <p:nvPr/>
        </p:nvGrpSpPr>
        <p:grpSpPr>
          <a:xfrm>
            <a:off x="2742088" y="3474460"/>
            <a:ext cx="690622" cy="1219513"/>
            <a:chOff x="2884217" y="1694387"/>
            <a:chExt cx="1152128" cy="208823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74DCFC-3F82-4033-A083-E09C94E0FA70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1DCCA88-A8BC-483A-8A9B-EC5CDBB8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</p:spPr>
        </p:pic>
      </p:grpSp>
      <p:sp>
        <p:nvSpPr>
          <p:cNvPr id="75" name="Text Box 4">
            <a:extLst>
              <a:ext uri="{FF2B5EF4-FFF2-40B4-BE49-F238E27FC236}">
                <a16:creationId xmlns:a16="http://schemas.microsoft.com/office/drawing/2014/main" id="{BB1002C0-3B69-4CE4-AF33-4E59E1C09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單拍子節奏句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EBE4734-6619-4F8F-8096-D174CF347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438" y="3308880"/>
            <a:ext cx="4849135" cy="1398652"/>
          </a:xfrm>
          <a:custGeom>
            <a:avLst/>
            <a:gdLst>
              <a:gd name="connsiteX0" fmla="*/ 0 w 4849135"/>
              <a:gd name="connsiteY0" fmla="*/ 0 h 1398652"/>
              <a:gd name="connsiteX1" fmla="*/ 441810 w 4849135"/>
              <a:gd name="connsiteY1" fmla="*/ 0 h 1398652"/>
              <a:gd name="connsiteX2" fmla="*/ 1029094 w 4849135"/>
              <a:gd name="connsiteY2" fmla="*/ 0 h 1398652"/>
              <a:gd name="connsiteX3" fmla="*/ 1470904 w 4849135"/>
              <a:gd name="connsiteY3" fmla="*/ 0 h 1398652"/>
              <a:gd name="connsiteX4" fmla="*/ 2106680 w 4849135"/>
              <a:gd name="connsiteY4" fmla="*/ 0 h 1398652"/>
              <a:gd name="connsiteX5" fmla="*/ 2693964 w 4849135"/>
              <a:gd name="connsiteY5" fmla="*/ 0 h 1398652"/>
              <a:gd name="connsiteX6" fmla="*/ 3135774 w 4849135"/>
              <a:gd name="connsiteY6" fmla="*/ 0 h 1398652"/>
              <a:gd name="connsiteX7" fmla="*/ 3529093 w 4849135"/>
              <a:gd name="connsiteY7" fmla="*/ 0 h 1398652"/>
              <a:gd name="connsiteX8" fmla="*/ 4019394 w 4849135"/>
              <a:gd name="connsiteY8" fmla="*/ 0 h 1398652"/>
              <a:gd name="connsiteX9" fmla="*/ 4849135 w 4849135"/>
              <a:gd name="connsiteY9" fmla="*/ 0 h 1398652"/>
              <a:gd name="connsiteX10" fmla="*/ 4849135 w 4849135"/>
              <a:gd name="connsiteY10" fmla="*/ 466217 h 1398652"/>
              <a:gd name="connsiteX11" fmla="*/ 4849135 w 4849135"/>
              <a:gd name="connsiteY11" fmla="*/ 918448 h 1398652"/>
              <a:gd name="connsiteX12" fmla="*/ 4849135 w 4849135"/>
              <a:gd name="connsiteY12" fmla="*/ 1398652 h 1398652"/>
              <a:gd name="connsiteX13" fmla="*/ 4455816 w 4849135"/>
              <a:gd name="connsiteY13" fmla="*/ 1398652 h 1398652"/>
              <a:gd name="connsiteX14" fmla="*/ 4014006 w 4849135"/>
              <a:gd name="connsiteY14" fmla="*/ 1398652 h 1398652"/>
              <a:gd name="connsiteX15" fmla="*/ 3426722 w 4849135"/>
              <a:gd name="connsiteY15" fmla="*/ 1398652 h 1398652"/>
              <a:gd name="connsiteX16" fmla="*/ 2936421 w 4849135"/>
              <a:gd name="connsiteY16" fmla="*/ 1398652 h 1398652"/>
              <a:gd name="connsiteX17" fmla="*/ 2397628 w 4849135"/>
              <a:gd name="connsiteY17" fmla="*/ 1398652 h 1398652"/>
              <a:gd name="connsiteX18" fmla="*/ 1907326 w 4849135"/>
              <a:gd name="connsiteY18" fmla="*/ 1398652 h 1398652"/>
              <a:gd name="connsiteX19" fmla="*/ 1271551 w 4849135"/>
              <a:gd name="connsiteY19" fmla="*/ 1398652 h 1398652"/>
              <a:gd name="connsiteX20" fmla="*/ 829741 w 4849135"/>
              <a:gd name="connsiteY20" fmla="*/ 1398652 h 1398652"/>
              <a:gd name="connsiteX21" fmla="*/ 0 w 4849135"/>
              <a:gd name="connsiteY21" fmla="*/ 1398652 h 1398652"/>
              <a:gd name="connsiteX22" fmla="*/ 0 w 4849135"/>
              <a:gd name="connsiteY22" fmla="*/ 946421 h 1398652"/>
              <a:gd name="connsiteX23" fmla="*/ 0 w 4849135"/>
              <a:gd name="connsiteY23" fmla="*/ 522163 h 1398652"/>
              <a:gd name="connsiteX24" fmla="*/ 0 w 4849135"/>
              <a:gd name="connsiteY24" fmla="*/ 0 h 1398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49135" h="1398652" fill="none" extrusionOk="0">
                <a:moveTo>
                  <a:pt x="0" y="0"/>
                </a:moveTo>
                <a:cubicBezTo>
                  <a:pt x="194477" y="-32359"/>
                  <a:pt x="242296" y="33929"/>
                  <a:pt x="441810" y="0"/>
                </a:cubicBezTo>
                <a:cubicBezTo>
                  <a:pt x="641324" y="-33929"/>
                  <a:pt x="845798" y="52836"/>
                  <a:pt x="1029094" y="0"/>
                </a:cubicBezTo>
                <a:cubicBezTo>
                  <a:pt x="1212390" y="-52836"/>
                  <a:pt x="1351814" y="8822"/>
                  <a:pt x="1470904" y="0"/>
                </a:cubicBezTo>
                <a:cubicBezTo>
                  <a:pt x="1589994" y="-8822"/>
                  <a:pt x="1951422" y="56178"/>
                  <a:pt x="2106680" y="0"/>
                </a:cubicBezTo>
                <a:cubicBezTo>
                  <a:pt x="2261938" y="-56178"/>
                  <a:pt x="2476977" y="2620"/>
                  <a:pt x="2693964" y="0"/>
                </a:cubicBezTo>
                <a:cubicBezTo>
                  <a:pt x="2910951" y="-2620"/>
                  <a:pt x="2924908" y="4386"/>
                  <a:pt x="3135774" y="0"/>
                </a:cubicBezTo>
                <a:cubicBezTo>
                  <a:pt x="3346640" y="-4386"/>
                  <a:pt x="3379496" y="38186"/>
                  <a:pt x="3529093" y="0"/>
                </a:cubicBezTo>
                <a:cubicBezTo>
                  <a:pt x="3678690" y="-38186"/>
                  <a:pt x="3799485" y="57107"/>
                  <a:pt x="4019394" y="0"/>
                </a:cubicBezTo>
                <a:cubicBezTo>
                  <a:pt x="4239303" y="-57107"/>
                  <a:pt x="4665989" y="66544"/>
                  <a:pt x="4849135" y="0"/>
                </a:cubicBezTo>
                <a:cubicBezTo>
                  <a:pt x="4900694" y="226551"/>
                  <a:pt x="4795842" y="312923"/>
                  <a:pt x="4849135" y="466217"/>
                </a:cubicBezTo>
                <a:cubicBezTo>
                  <a:pt x="4902428" y="619511"/>
                  <a:pt x="4818838" y="775242"/>
                  <a:pt x="4849135" y="918448"/>
                </a:cubicBezTo>
                <a:cubicBezTo>
                  <a:pt x="4879432" y="1061654"/>
                  <a:pt x="4823965" y="1266364"/>
                  <a:pt x="4849135" y="1398652"/>
                </a:cubicBezTo>
                <a:cubicBezTo>
                  <a:pt x="4766909" y="1408279"/>
                  <a:pt x="4549693" y="1361826"/>
                  <a:pt x="4455816" y="1398652"/>
                </a:cubicBezTo>
                <a:cubicBezTo>
                  <a:pt x="4361939" y="1435478"/>
                  <a:pt x="4172294" y="1352737"/>
                  <a:pt x="4014006" y="1398652"/>
                </a:cubicBezTo>
                <a:cubicBezTo>
                  <a:pt x="3855718" y="1444567"/>
                  <a:pt x="3576255" y="1391237"/>
                  <a:pt x="3426722" y="1398652"/>
                </a:cubicBezTo>
                <a:cubicBezTo>
                  <a:pt x="3277189" y="1406067"/>
                  <a:pt x="3120134" y="1346873"/>
                  <a:pt x="2936421" y="1398652"/>
                </a:cubicBezTo>
                <a:cubicBezTo>
                  <a:pt x="2752708" y="1450431"/>
                  <a:pt x="2646358" y="1334721"/>
                  <a:pt x="2397628" y="1398652"/>
                </a:cubicBezTo>
                <a:cubicBezTo>
                  <a:pt x="2148898" y="1462583"/>
                  <a:pt x="2037622" y="1386454"/>
                  <a:pt x="1907326" y="1398652"/>
                </a:cubicBezTo>
                <a:cubicBezTo>
                  <a:pt x="1777030" y="1410850"/>
                  <a:pt x="1536497" y="1377975"/>
                  <a:pt x="1271551" y="1398652"/>
                </a:cubicBezTo>
                <a:cubicBezTo>
                  <a:pt x="1006606" y="1419329"/>
                  <a:pt x="962286" y="1392336"/>
                  <a:pt x="829741" y="1398652"/>
                </a:cubicBezTo>
                <a:cubicBezTo>
                  <a:pt x="697196" y="1404968"/>
                  <a:pt x="173694" y="1323333"/>
                  <a:pt x="0" y="1398652"/>
                </a:cubicBezTo>
                <a:cubicBezTo>
                  <a:pt x="-38052" y="1257350"/>
                  <a:pt x="30350" y="1127452"/>
                  <a:pt x="0" y="946421"/>
                </a:cubicBezTo>
                <a:cubicBezTo>
                  <a:pt x="-30350" y="765390"/>
                  <a:pt x="9036" y="629943"/>
                  <a:pt x="0" y="522163"/>
                </a:cubicBezTo>
                <a:cubicBezTo>
                  <a:pt x="-9036" y="414383"/>
                  <a:pt x="36154" y="185295"/>
                  <a:pt x="0" y="0"/>
                </a:cubicBezTo>
                <a:close/>
              </a:path>
              <a:path w="4849135" h="1398652" stroke="0" extrusionOk="0">
                <a:moveTo>
                  <a:pt x="0" y="0"/>
                </a:moveTo>
                <a:cubicBezTo>
                  <a:pt x="130581" y="-31696"/>
                  <a:pt x="350435" y="49918"/>
                  <a:pt x="441810" y="0"/>
                </a:cubicBezTo>
                <a:cubicBezTo>
                  <a:pt x="533185" y="-49918"/>
                  <a:pt x="750338" y="3822"/>
                  <a:pt x="835129" y="0"/>
                </a:cubicBezTo>
                <a:cubicBezTo>
                  <a:pt x="919920" y="-3822"/>
                  <a:pt x="1185095" y="65127"/>
                  <a:pt x="1470904" y="0"/>
                </a:cubicBezTo>
                <a:cubicBezTo>
                  <a:pt x="1756714" y="-65127"/>
                  <a:pt x="1804095" y="14168"/>
                  <a:pt x="1912714" y="0"/>
                </a:cubicBezTo>
                <a:cubicBezTo>
                  <a:pt x="2021333" y="-14168"/>
                  <a:pt x="2224802" y="57258"/>
                  <a:pt x="2403016" y="0"/>
                </a:cubicBezTo>
                <a:cubicBezTo>
                  <a:pt x="2581230" y="-57258"/>
                  <a:pt x="2632635" y="52992"/>
                  <a:pt x="2844826" y="0"/>
                </a:cubicBezTo>
                <a:cubicBezTo>
                  <a:pt x="3057017" y="-52992"/>
                  <a:pt x="3250029" y="64068"/>
                  <a:pt x="3383619" y="0"/>
                </a:cubicBezTo>
                <a:cubicBezTo>
                  <a:pt x="3517209" y="-64068"/>
                  <a:pt x="3718859" y="41721"/>
                  <a:pt x="3873920" y="0"/>
                </a:cubicBezTo>
                <a:cubicBezTo>
                  <a:pt x="4028981" y="-41721"/>
                  <a:pt x="4071090" y="32140"/>
                  <a:pt x="4267239" y="0"/>
                </a:cubicBezTo>
                <a:cubicBezTo>
                  <a:pt x="4463388" y="-32140"/>
                  <a:pt x="4648072" y="13004"/>
                  <a:pt x="4849135" y="0"/>
                </a:cubicBezTo>
                <a:cubicBezTo>
                  <a:pt x="4853457" y="136427"/>
                  <a:pt x="4846098" y="240493"/>
                  <a:pt x="4849135" y="480204"/>
                </a:cubicBezTo>
                <a:cubicBezTo>
                  <a:pt x="4852172" y="719915"/>
                  <a:pt x="4808452" y="706090"/>
                  <a:pt x="4849135" y="904462"/>
                </a:cubicBezTo>
                <a:cubicBezTo>
                  <a:pt x="4889818" y="1102834"/>
                  <a:pt x="4820504" y="1192536"/>
                  <a:pt x="4849135" y="1398652"/>
                </a:cubicBezTo>
                <a:cubicBezTo>
                  <a:pt x="4620902" y="1404435"/>
                  <a:pt x="4542969" y="1365756"/>
                  <a:pt x="4358834" y="1398652"/>
                </a:cubicBezTo>
                <a:cubicBezTo>
                  <a:pt x="4174699" y="1431548"/>
                  <a:pt x="4000026" y="1382134"/>
                  <a:pt x="3771549" y="1398652"/>
                </a:cubicBezTo>
                <a:cubicBezTo>
                  <a:pt x="3543072" y="1415170"/>
                  <a:pt x="3307414" y="1390867"/>
                  <a:pt x="3135774" y="1398652"/>
                </a:cubicBezTo>
                <a:cubicBezTo>
                  <a:pt x="2964134" y="1406437"/>
                  <a:pt x="2754793" y="1383728"/>
                  <a:pt x="2596981" y="1398652"/>
                </a:cubicBezTo>
                <a:cubicBezTo>
                  <a:pt x="2439169" y="1413576"/>
                  <a:pt x="2332721" y="1396652"/>
                  <a:pt x="2203662" y="1398652"/>
                </a:cubicBezTo>
                <a:cubicBezTo>
                  <a:pt x="2074603" y="1400652"/>
                  <a:pt x="1819488" y="1358650"/>
                  <a:pt x="1664870" y="1398652"/>
                </a:cubicBezTo>
                <a:cubicBezTo>
                  <a:pt x="1510252" y="1438654"/>
                  <a:pt x="1370006" y="1362894"/>
                  <a:pt x="1077586" y="1398652"/>
                </a:cubicBezTo>
                <a:cubicBezTo>
                  <a:pt x="785166" y="1434410"/>
                  <a:pt x="280593" y="1279108"/>
                  <a:pt x="0" y="1398652"/>
                </a:cubicBezTo>
                <a:cubicBezTo>
                  <a:pt x="-12208" y="1163662"/>
                  <a:pt x="13959" y="1073325"/>
                  <a:pt x="0" y="918448"/>
                </a:cubicBezTo>
                <a:cubicBezTo>
                  <a:pt x="-13959" y="763571"/>
                  <a:pt x="28391" y="579700"/>
                  <a:pt x="0" y="452231"/>
                </a:cubicBezTo>
                <a:cubicBezTo>
                  <a:pt x="-28391" y="324762"/>
                  <a:pt x="34472" y="158241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9874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48F5155-D617-4263-B9AF-F924765F6855}"/>
              </a:ext>
            </a:extLst>
          </p:cNvPr>
          <p:cNvGrpSpPr/>
          <p:nvPr/>
        </p:nvGrpSpPr>
        <p:grpSpPr>
          <a:xfrm>
            <a:off x="6640900" y="4753717"/>
            <a:ext cx="1458903" cy="1339579"/>
            <a:chOff x="6640900" y="4753717"/>
            <a:chExt cx="1458903" cy="1339579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2B906A0-3AB4-4DF1-B4A3-5143CE8F08F3}"/>
                </a:ext>
              </a:extLst>
            </p:cNvPr>
            <p:cNvCxnSpPr/>
            <p:nvPr/>
          </p:nvCxnSpPr>
          <p:spPr bwMode="auto">
            <a:xfrm>
              <a:off x="7125576" y="5249068"/>
              <a:ext cx="54713" cy="2681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1AFA32D-2892-476D-922C-1A9B7AB0445C}"/>
                </a:ext>
              </a:extLst>
            </p:cNvPr>
            <p:cNvSpPr/>
            <p:nvPr/>
          </p:nvSpPr>
          <p:spPr bwMode="auto">
            <a:xfrm>
              <a:off x="7069154" y="5531222"/>
              <a:ext cx="540059" cy="56207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1</a:t>
              </a:r>
              <a:endParaRPr kumimoji="1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159514A-AD47-4DED-AA11-01AFBB545F6B}"/>
                </a:ext>
              </a:extLst>
            </p:cNvPr>
            <p:cNvCxnSpPr/>
            <p:nvPr/>
          </p:nvCxnSpPr>
          <p:spPr bwMode="auto">
            <a:xfrm flipH="1">
              <a:off x="7384629" y="5249068"/>
              <a:ext cx="41395" cy="2681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95796B-B765-4373-A31B-FBE06411281B}"/>
                </a:ext>
              </a:extLst>
            </p:cNvPr>
            <p:cNvSpPr/>
            <p:nvPr/>
          </p:nvSpPr>
          <p:spPr bwMode="auto">
            <a:xfrm>
              <a:off x="6640900" y="4757415"/>
              <a:ext cx="839389" cy="458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½ </a:t>
              </a: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拍</a:t>
              </a:r>
              <a:endParaRPr kumimoji="1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E45279D-2971-4ED9-80CD-F8A6A501E194}"/>
                </a:ext>
              </a:extLst>
            </p:cNvPr>
            <p:cNvSpPr/>
            <p:nvPr/>
          </p:nvSpPr>
          <p:spPr bwMode="auto">
            <a:xfrm>
              <a:off x="7260414" y="4753717"/>
              <a:ext cx="839389" cy="458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zh-TW" sz="20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½ </a:t>
              </a:r>
              <a:r>
                <a:rPr kumimoji="1" lang="zh-TW" altLang="en-US" sz="20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Arial" charset="0"/>
                  <a:ea typeface="新細明體" pitchFamily="18" charset="-120"/>
                </a:rPr>
                <a:t>拍</a:t>
              </a:r>
              <a:endParaRPr kumimoji="1" lang="en-US" sz="2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4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1 3.33333E-6 0.00903 C 0.00507 0.01459 -0.00209 0.03149 -0.00248 0.03264 C -0.003 0.02801 -0.00365 0.02431 -0.00365 0.01875 C -0.00365 0.01065 -0.00065 -4.44444E-6 3.33333E-6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41474" y="14086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969" y="252320"/>
            <a:ext cx="774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嘗試為節奏短句加上拍子記號。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ACD72-C381-490F-9A06-08C3984A89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9566" y="916411"/>
            <a:ext cx="8376783" cy="5678334"/>
          </a:xfrm>
          <a:prstGeom prst="rect">
            <a:avLst/>
          </a:prstGeom>
        </p:spPr>
      </p:pic>
      <p:pic>
        <p:nvPicPr>
          <p:cNvPr id="22" name="4AP302">
            <a:hlinkClick r:id="" action="ppaction://media"/>
            <a:extLst>
              <a:ext uri="{FF2B5EF4-FFF2-40B4-BE49-F238E27FC236}">
                <a16:creationId xmlns:a16="http://schemas.microsoft.com/office/drawing/2014/main" id="{B4D40431-F75C-4065-8A68-1E832813D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5680" y="894964"/>
            <a:ext cx="406400" cy="392385"/>
          </a:xfrm>
          <a:prstGeom prst="rect">
            <a:avLst/>
          </a:prstGeom>
        </p:spPr>
      </p:pic>
      <p:pic>
        <p:nvPicPr>
          <p:cNvPr id="23" name="4AP303">
            <a:hlinkClick r:id="" action="ppaction://media"/>
            <a:extLst>
              <a:ext uri="{FF2B5EF4-FFF2-40B4-BE49-F238E27FC236}">
                <a16:creationId xmlns:a16="http://schemas.microsoft.com/office/drawing/2014/main" id="{BAAD47E2-A0A9-4061-85B0-20A9C96CD9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548" y="894964"/>
            <a:ext cx="406400" cy="392385"/>
          </a:xfrm>
          <a:prstGeom prst="rect">
            <a:avLst/>
          </a:prstGeom>
        </p:spPr>
      </p:pic>
      <p:pic>
        <p:nvPicPr>
          <p:cNvPr id="24" name="4AP304">
            <a:hlinkClick r:id="" action="ppaction://media"/>
            <a:extLst>
              <a:ext uri="{FF2B5EF4-FFF2-40B4-BE49-F238E27FC236}">
                <a16:creationId xmlns:a16="http://schemas.microsoft.com/office/drawing/2014/main" id="{E84B8300-D058-4BC8-ABAE-194233F15C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8289" y="2361696"/>
            <a:ext cx="406400" cy="392385"/>
          </a:xfrm>
          <a:prstGeom prst="rect">
            <a:avLst/>
          </a:prstGeom>
        </p:spPr>
      </p:pic>
      <p:pic>
        <p:nvPicPr>
          <p:cNvPr id="25" name="4AP305">
            <a:hlinkClick r:id="" action="ppaction://media"/>
            <a:extLst>
              <a:ext uri="{FF2B5EF4-FFF2-40B4-BE49-F238E27FC236}">
                <a16:creationId xmlns:a16="http://schemas.microsoft.com/office/drawing/2014/main" id="{5D61373F-B4C3-41F3-B046-E47EF1D44E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548" y="2277412"/>
            <a:ext cx="406400" cy="392385"/>
          </a:xfrm>
          <a:prstGeom prst="rect">
            <a:avLst/>
          </a:prstGeom>
        </p:spPr>
      </p:pic>
      <p:pic>
        <p:nvPicPr>
          <p:cNvPr id="26" name="4AP306">
            <a:hlinkClick r:id="" action="ppaction://media"/>
            <a:extLst>
              <a:ext uri="{FF2B5EF4-FFF2-40B4-BE49-F238E27FC236}">
                <a16:creationId xmlns:a16="http://schemas.microsoft.com/office/drawing/2014/main" id="{C5045C17-AF86-4DE6-ABCA-68030CA600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961" y="3907727"/>
            <a:ext cx="406400" cy="392385"/>
          </a:xfrm>
          <a:prstGeom prst="rect">
            <a:avLst/>
          </a:prstGeom>
        </p:spPr>
      </p:pic>
      <p:pic>
        <p:nvPicPr>
          <p:cNvPr id="27" name="4AP307">
            <a:hlinkClick r:id="" action="ppaction://media"/>
            <a:extLst>
              <a:ext uri="{FF2B5EF4-FFF2-40B4-BE49-F238E27FC236}">
                <a16:creationId xmlns:a16="http://schemas.microsoft.com/office/drawing/2014/main" id="{434E47E8-E03A-405B-9063-56BA8E58554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451" y="3802270"/>
            <a:ext cx="406400" cy="392385"/>
          </a:xfrm>
          <a:prstGeom prst="rect">
            <a:avLst/>
          </a:prstGeom>
        </p:spPr>
      </p:pic>
      <p:pic>
        <p:nvPicPr>
          <p:cNvPr id="28" name="4AP308">
            <a:hlinkClick r:id="" action="ppaction://media"/>
            <a:extLst>
              <a:ext uri="{FF2B5EF4-FFF2-40B4-BE49-F238E27FC236}">
                <a16:creationId xmlns:a16="http://schemas.microsoft.com/office/drawing/2014/main" id="{2988043B-0FC6-4F5D-BA80-3D142005D33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731" y="5206154"/>
            <a:ext cx="406400" cy="392385"/>
          </a:xfrm>
          <a:prstGeom prst="rect">
            <a:avLst/>
          </a:prstGeom>
        </p:spPr>
      </p:pic>
      <p:pic>
        <p:nvPicPr>
          <p:cNvPr id="29" name="4AP309">
            <a:hlinkClick r:id="" action="ppaction://media"/>
            <a:extLst>
              <a:ext uri="{FF2B5EF4-FFF2-40B4-BE49-F238E27FC236}">
                <a16:creationId xmlns:a16="http://schemas.microsoft.com/office/drawing/2014/main" id="{2D31D050-C10A-42B1-BA43-D29F4813D97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451" y="5274731"/>
            <a:ext cx="406400" cy="39238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F679A29-7A35-4B03-AB6A-F82CE685355C}"/>
              </a:ext>
            </a:extLst>
          </p:cNvPr>
          <p:cNvGrpSpPr/>
          <p:nvPr/>
        </p:nvGrpSpPr>
        <p:grpSpPr>
          <a:xfrm>
            <a:off x="6857111" y="1280800"/>
            <a:ext cx="406401" cy="635486"/>
            <a:chOff x="1932345" y="1688686"/>
            <a:chExt cx="1152128" cy="2088232"/>
          </a:xfrm>
          <a:noFill/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9421328-4D7D-47C5-86E7-A60D9C50D2C8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CE88EF-B336-4BA2-AC6A-2984D362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D7346B-CD15-4F42-9238-48D65F8A02A6}"/>
              </a:ext>
            </a:extLst>
          </p:cNvPr>
          <p:cNvGrpSpPr/>
          <p:nvPr/>
        </p:nvGrpSpPr>
        <p:grpSpPr>
          <a:xfrm>
            <a:off x="2820215" y="4164323"/>
            <a:ext cx="424188" cy="591385"/>
            <a:chOff x="2884217" y="1694387"/>
            <a:chExt cx="1152128" cy="2088232"/>
          </a:xfrm>
          <a:noFill/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21CC03B-F52D-43B0-84DE-D30157EC23E2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4844667-C2E6-48F5-AADE-1BE2FEC21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EE94EB-E657-4BD9-9CD6-012B7F9145EC}"/>
              </a:ext>
            </a:extLst>
          </p:cNvPr>
          <p:cNvGrpSpPr/>
          <p:nvPr/>
        </p:nvGrpSpPr>
        <p:grpSpPr>
          <a:xfrm>
            <a:off x="6931838" y="5538586"/>
            <a:ext cx="387711" cy="584615"/>
            <a:chOff x="275812" y="3028459"/>
            <a:chExt cx="1152128" cy="2088232"/>
          </a:xfrm>
          <a:noFill/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2C99F59-0393-475E-8B77-4A518B5F9F8D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132387-B899-4645-9A1B-94C45C7AC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1836" y="3173375"/>
              <a:ext cx="720080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F8FFE1-5A51-4C7A-A5CC-EC7556C49F7A}"/>
              </a:ext>
            </a:extLst>
          </p:cNvPr>
          <p:cNvGrpSpPr/>
          <p:nvPr/>
        </p:nvGrpSpPr>
        <p:grpSpPr>
          <a:xfrm>
            <a:off x="2820215" y="1280800"/>
            <a:ext cx="387711" cy="584615"/>
            <a:chOff x="275812" y="3028459"/>
            <a:chExt cx="1152128" cy="2088232"/>
          </a:xfrm>
          <a:noFill/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693367-CEFF-4723-BD92-5E4ECB267AAE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E62EA77-8C12-4FC7-B6D5-F167AD3D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8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91836" y="3173375"/>
              <a:ext cx="720080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32AF17-BE71-48EC-9740-E75F96AAC438}"/>
              </a:ext>
            </a:extLst>
          </p:cNvPr>
          <p:cNvGrpSpPr/>
          <p:nvPr/>
        </p:nvGrpSpPr>
        <p:grpSpPr>
          <a:xfrm>
            <a:off x="2801525" y="2626167"/>
            <a:ext cx="406401" cy="635486"/>
            <a:chOff x="1932345" y="1688686"/>
            <a:chExt cx="1152128" cy="2088232"/>
          </a:xfrm>
          <a:noFill/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12219E7-AF19-4B0D-B321-DA2F88C461CC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BE93F4E-AA02-464B-B77F-D44376BA9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898313-A6DD-41E9-A6D7-B47570135EBD}"/>
              </a:ext>
            </a:extLst>
          </p:cNvPr>
          <p:cNvGrpSpPr/>
          <p:nvPr/>
        </p:nvGrpSpPr>
        <p:grpSpPr>
          <a:xfrm>
            <a:off x="6922492" y="4120223"/>
            <a:ext cx="406401" cy="635486"/>
            <a:chOff x="1932345" y="1688686"/>
            <a:chExt cx="1152128" cy="2088232"/>
          </a:xfrm>
          <a:noFill/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A65E84C-DBC2-453D-9ED1-628BC052414C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9BBF6C-7A90-45B7-B16A-BF003D618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54BD1B-0AC0-4AF7-8B0B-0A7194C23947}"/>
              </a:ext>
            </a:extLst>
          </p:cNvPr>
          <p:cNvGrpSpPr/>
          <p:nvPr/>
        </p:nvGrpSpPr>
        <p:grpSpPr>
          <a:xfrm>
            <a:off x="6922492" y="2667205"/>
            <a:ext cx="424188" cy="591385"/>
            <a:chOff x="2884217" y="1694387"/>
            <a:chExt cx="1152128" cy="2088232"/>
          </a:xfrm>
          <a:noFill/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8D612C6-73A9-4BD7-A241-306D69956E13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6C64876-590C-4504-88EE-47EEC8F65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5511E0-E8B8-4F54-BDB6-00F836201E95}"/>
              </a:ext>
            </a:extLst>
          </p:cNvPr>
          <p:cNvGrpSpPr/>
          <p:nvPr/>
        </p:nvGrpSpPr>
        <p:grpSpPr>
          <a:xfrm>
            <a:off x="2855640" y="5573919"/>
            <a:ext cx="424188" cy="591385"/>
            <a:chOff x="2884217" y="1694387"/>
            <a:chExt cx="1152128" cy="2088232"/>
          </a:xfrm>
          <a:noFill/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E14614A-3F52-4DB1-8AD3-CDE5B3D33B42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F315195-E232-4A80-B28F-BC228CA8C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7" name="Text Box 4">
            <a:extLst>
              <a:ext uri="{FF2B5EF4-FFF2-40B4-BE49-F238E27FC236}">
                <a16:creationId xmlns:a16="http://schemas.microsoft.com/office/drawing/2014/main" id="{EDD382C2-23D5-49C5-A2EA-F0FE97915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單拍子節奏句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74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84" y="988227"/>
            <a:ext cx="6919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你記得</a:t>
            </a:r>
            <a:r>
              <a:rPr lang="en-GB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這個節奏型的節奏口訣嗎？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7A5E61-9AA6-4735-A24B-FFBC319C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6048" y="1011100"/>
            <a:ext cx="648072" cy="4266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340542" y="1897707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43229B-DDC2-4A36-8739-2F950E511368}"/>
              </a:ext>
            </a:extLst>
          </p:cNvPr>
          <p:cNvGrpSpPr/>
          <p:nvPr/>
        </p:nvGrpSpPr>
        <p:grpSpPr>
          <a:xfrm>
            <a:off x="6835182" y="636156"/>
            <a:ext cx="2051018" cy="1123577"/>
            <a:chOff x="6620377" y="672445"/>
            <a:chExt cx="2051018" cy="1123577"/>
          </a:xfrm>
        </p:grpSpPr>
        <p:sp>
          <p:nvSpPr>
            <p:cNvPr id="23" name="手繪多邊形 17">
              <a:extLst>
                <a:ext uri="{FF2B5EF4-FFF2-40B4-BE49-F238E27FC236}">
                  <a16:creationId xmlns:a16="http://schemas.microsoft.com/office/drawing/2014/main" id="{0D1E7387-2CD2-4DE3-8490-D5BC743C0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377" y="672445"/>
              <a:ext cx="2051018" cy="1123577"/>
            </a:xfrm>
            <a:custGeom>
              <a:avLst/>
              <a:gdLst>
                <a:gd name="T0" fmla="*/ 1590173 w 6010312"/>
                <a:gd name="T1" fmla="*/ 103 h 4278079"/>
                <a:gd name="T2" fmla="*/ 1189712 w 6010312"/>
                <a:gd name="T3" fmla="*/ 954 h 4278079"/>
                <a:gd name="T4" fmla="*/ 12002174 w 6010312"/>
                <a:gd name="T5" fmla="*/ 1003 h 4278079"/>
                <a:gd name="T6" fmla="*/ 12875907 w 6010312"/>
                <a:gd name="T7" fmla="*/ 115 h 4278079"/>
                <a:gd name="T8" fmla="*/ 1590173 w 6010312"/>
                <a:gd name="T9" fmla="*/ 103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F1828E0-6A63-48C2-AEB8-E88806EA5FB6}"/>
                </a:ext>
              </a:extLst>
            </p:cNvPr>
            <p:cNvSpPr/>
            <p:nvPr/>
          </p:nvSpPr>
          <p:spPr bwMode="auto">
            <a:xfrm>
              <a:off x="7014543" y="822357"/>
              <a:ext cx="1335360" cy="782124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TW" sz="4000" b="0" dirty="0" err="1">
                  <a:solidFill>
                    <a:srgbClr val="7030A0"/>
                  </a:solidFill>
                  <a:latin typeface="+mj-lt"/>
                  <a:ea typeface="標楷體" panose="03000509000000000000" pitchFamily="65" charset="-120"/>
                </a:rPr>
                <a:t>tiri-ti</a:t>
              </a:r>
              <a:endParaRPr kumimoji="1" lang="en-US" sz="4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+mj-lt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3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7A5E61-9AA6-4735-A24B-FFBC319C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3952" y="980728"/>
            <a:ext cx="648072" cy="42664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340542" y="1897707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84" y="980728"/>
            <a:ext cx="8763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嘗試從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找出     這個節奏型。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B0B0F6-D0A0-4414-B73A-2F1E8C6F34D2}"/>
              </a:ext>
            </a:extLst>
          </p:cNvPr>
          <p:cNvSpPr/>
          <p:nvPr/>
        </p:nvSpPr>
        <p:spPr bwMode="auto">
          <a:xfrm>
            <a:off x="7176120" y="4005064"/>
            <a:ext cx="1872208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6163E7-66C9-45D5-9E8B-90AB6A24BA79}"/>
              </a:ext>
            </a:extLst>
          </p:cNvPr>
          <p:cNvSpPr/>
          <p:nvPr/>
        </p:nvSpPr>
        <p:spPr bwMode="auto">
          <a:xfrm>
            <a:off x="9696400" y="4005064"/>
            <a:ext cx="1800200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026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84" y="1043051"/>
            <a:ext cx="8763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嘗試以節奏口訣讀出全首歌。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04BDD0-E5D8-421F-B0B0-8572F448EA66}"/>
              </a:ext>
            </a:extLst>
          </p:cNvPr>
          <p:cNvGrpSpPr/>
          <p:nvPr/>
        </p:nvGrpSpPr>
        <p:grpSpPr>
          <a:xfrm>
            <a:off x="459284" y="1938961"/>
            <a:ext cx="11444090" cy="3901116"/>
            <a:chOff x="340542" y="1897707"/>
            <a:chExt cx="11444090" cy="39011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7E60D5E-9F8E-4592-A7E9-931595CFB06A}"/>
                </a:ext>
              </a:extLst>
            </p:cNvPr>
            <p:cNvGrpSpPr/>
            <p:nvPr/>
          </p:nvGrpSpPr>
          <p:grpSpPr>
            <a:xfrm>
              <a:off x="340542" y="1897707"/>
              <a:ext cx="11444090" cy="3901116"/>
              <a:chOff x="340542" y="1986266"/>
              <a:chExt cx="11444090" cy="390111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B60AEBD-5E58-4615-8DE2-E7192F64D8D4}"/>
                  </a:ext>
                </a:extLst>
              </p:cNvPr>
              <p:cNvSpPr/>
              <p:nvPr/>
            </p:nvSpPr>
            <p:spPr bwMode="auto">
              <a:xfrm>
                <a:off x="340542" y="1986266"/>
                <a:ext cx="11444090" cy="3901116"/>
              </a:xfrm>
              <a:custGeom>
                <a:avLst/>
                <a:gdLst>
                  <a:gd name="connsiteX0" fmla="*/ 0 w 11444090"/>
                  <a:gd name="connsiteY0" fmla="*/ 0 h 3901116"/>
                  <a:gd name="connsiteX1" fmla="*/ 801086 w 11444090"/>
                  <a:gd name="connsiteY1" fmla="*/ 0 h 3901116"/>
                  <a:gd name="connsiteX2" fmla="*/ 1487732 w 11444090"/>
                  <a:gd name="connsiteY2" fmla="*/ 0 h 3901116"/>
                  <a:gd name="connsiteX3" fmla="*/ 2059936 w 11444090"/>
                  <a:gd name="connsiteY3" fmla="*/ 0 h 3901116"/>
                  <a:gd name="connsiteX4" fmla="*/ 2517700 w 11444090"/>
                  <a:gd name="connsiteY4" fmla="*/ 0 h 3901116"/>
                  <a:gd name="connsiteX5" fmla="*/ 2975463 w 11444090"/>
                  <a:gd name="connsiteY5" fmla="*/ 0 h 3901116"/>
                  <a:gd name="connsiteX6" fmla="*/ 3547668 w 11444090"/>
                  <a:gd name="connsiteY6" fmla="*/ 0 h 3901116"/>
                  <a:gd name="connsiteX7" fmla="*/ 3890991 w 11444090"/>
                  <a:gd name="connsiteY7" fmla="*/ 0 h 3901116"/>
                  <a:gd name="connsiteX8" fmla="*/ 4577636 w 11444090"/>
                  <a:gd name="connsiteY8" fmla="*/ 0 h 3901116"/>
                  <a:gd name="connsiteX9" fmla="*/ 4806518 w 11444090"/>
                  <a:gd name="connsiteY9" fmla="*/ 0 h 3901116"/>
                  <a:gd name="connsiteX10" fmla="*/ 5607604 w 11444090"/>
                  <a:gd name="connsiteY10" fmla="*/ 0 h 3901116"/>
                  <a:gd name="connsiteX11" fmla="*/ 6408690 w 11444090"/>
                  <a:gd name="connsiteY11" fmla="*/ 0 h 3901116"/>
                  <a:gd name="connsiteX12" fmla="*/ 7209777 w 11444090"/>
                  <a:gd name="connsiteY12" fmla="*/ 0 h 3901116"/>
                  <a:gd name="connsiteX13" fmla="*/ 7667540 w 11444090"/>
                  <a:gd name="connsiteY13" fmla="*/ 0 h 3901116"/>
                  <a:gd name="connsiteX14" fmla="*/ 8239745 w 11444090"/>
                  <a:gd name="connsiteY14" fmla="*/ 0 h 3901116"/>
                  <a:gd name="connsiteX15" fmla="*/ 8468627 w 11444090"/>
                  <a:gd name="connsiteY15" fmla="*/ 0 h 3901116"/>
                  <a:gd name="connsiteX16" fmla="*/ 9040831 w 11444090"/>
                  <a:gd name="connsiteY16" fmla="*/ 0 h 3901116"/>
                  <a:gd name="connsiteX17" fmla="*/ 9727477 w 11444090"/>
                  <a:gd name="connsiteY17" fmla="*/ 0 h 3901116"/>
                  <a:gd name="connsiteX18" fmla="*/ 10070799 w 11444090"/>
                  <a:gd name="connsiteY18" fmla="*/ 0 h 3901116"/>
                  <a:gd name="connsiteX19" fmla="*/ 10871886 w 11444090"/>
                  <a:gd name="connsiteY19" fmla="*/ 0 h 3901116"/>
                  <a:gd name="connsiteX20" fmla="*/ 11444090 w 11444090"/>
                  <a:gd name="connsiteY20" fmla="*/ 0 h 3901116"/>
                  <a:gd name="connsiteX21" fmla="*/ 11444090 w 11444090"/>
                  <a:gd name="connsiteY21" fmla="*/ 635325 h 3901116"/>
                  <a:gd name="connsiteX22" fmla="*/ 11444090 w 11444090"/>
                  <a:gd name="connsiteY22" fmla="*/ 1114605 h 3901116"/>
                  <a:gd name="connsiteX23" fmla="*/ 11444090 w 11444090"/>
                  <a:gd name="connsiteY23" fmla="*/ 1749929 h 3901116"/>
                  <a:gd name="connsiteX24" fmla="*/ 11444090 w 11444090"/>
                  <a:gd name="connsiteY24" fmla="*/ 2229209 h 3901116"/>
                  <a:gd name="connsiteX25" fmla="*/ 11444090 w 11444090"/>
                  <a:gd name="connsiteY25" fmla="*/ 2669478 h 3901116"/>
                  <a:gd name="connsiteX26" fmla="*/ 11444090 w 11444090"/>
                  <a:gd name="connsiteY26" fmla="*/ 3226780 h 3901116"/>
                  <a:gd name="connsiteX27" fmla="*/ 11444090 w 11444090"/>
                  <a:gd name="connsiteY27" fmla="*/ 3901116 h 3901116"/>
                  <a:gd name="connsiteX28" fmla="*/ 10757445 w 11444090"/>
                  <a:gd name="connsiteY28" fmla="*/ 3901116 h 3901116"/>
                  <a:gd name="connsiteX29" fmla="*/ 10414122 w 11444090"/>
                  <a:gd name="connsiteY29" fmla="*/ 3901116 h 3901116"/>
                  <a:gd name="connsiteX30" fmla="*/ 10070799 w 11444090"/>
                  <a:gd name="connsiteY30" fmla="*/ 3901116 h 3901116"/>
                  <a:gd name="connsiteX31" fmla="*/ 9841917 w 11444090"/>
                  <a:gd name="connsiteY31" fmla="*/ 3901116 h 3901116"/>
                  <a:gd name="connsiteX32" fmla="*/ 9613036 w 11444090"/>
                  <a:gd name="connsiteY32" fmla="*/ 3901116 h 3901116"/>
                  <a:gd name="connsiteX33" fmla="*/ 9384154 w 11444090"/>
                  <a:gd name="connsiteY33" fmla="*/ 3901116 h 3901116"/>
                  <a:gd name="connsiteX34" fmla="*/ 8811949 w 11444090"/>
                  <a:gd name="connsiteY34" fmla="*/ 3901116 h 3901116"/>
                  <a:gd name="connsiteX35" fmla="*/ 8583068 w 11444090"/>
                  <a:gd name="connsiteY35" fmla="*/ 3901116 h 3901116"/>
                  <a:gd name="connsiteX36" fmla="*/ 8239745 w 11444090"/>
                  <a:gd name="connsiteY36" fmla="*/ 3901116 h 3901116"/>
                  <a:gd name="connsiteX37" fmla="*/ 7667540 w 11444090"/>
                  <a:gd name="connsiteY37" fmla="*/ 3901116 h 3901116"/>
                  <a:gd name="connsiteX38" fmla="*/ 7438658 w 11444090"/>
                  <a:gd name="connsiteY38" fmla="*/ 3901116 h 3901116"/>
                  <a:gd name="connsiteX39" fmla="*/ 6866454 w 11444090"/>
                  <a:gd name="connsiteY39" fmla="*/ 3901116 h 3901116"/>
                  <a:gd name="connsiteX40" fmla="*/ 6637572 w 11444090"/>
                  <a:gd name="connsiteY40" fmla="*/ 3901116 h 3901116"/>
                  <a:gd name="connsiteX41" fmla="*/ 6065368 w 11444090"/>
                  <a:gd name="connsiteY41" fmla="*/ 3901116 h 3901116"/>
                  <a:gd name="connsiteX42" fmla="*/ 5264281 w 11444090"/>
                  <a:gd name="connsiteY42" fmla="*/ 3901116 h 3901116"/>
                  <a:gd name="connsiteX43" fmla="*/ 4577636 w 11444090"/>
                  <a:gd name="connsiteY43" fmla="*/ 3901116 h 3901116"/>
                  <a:gd name="connsiteX44" fmla="*/ 4348754 w 11444090"/>
                  <a:gd name="connsiteY44" fmla="*/ 3901116 h 3901116"/>
                  <a:gd name="connsiteX45" fmla="*/ 3890991 w 11444090"/>
                  <a:gd name="connsiteY45" fmla="*/ 3901116 h 3901116"/>
                  <a:gd name="connsiteX46" fmla="*/ 3318786 w 11444090"/>
                  <a:gd name="connsiteY46" fmla="*/ 3901116 h 3901116"/>
                  <a:gd name="connsiteX47" fmla="*/ 2632141 w 11444090"/>
                  <a:gd name="connsiteY47" fmla="*/ 3901116 h 3901116"/>
                  <a:gd name="connsiteX48" fmla="*/ 1945495 w 11444090"/>
                  <a:gd name="connsiteY48" fmla="*/ 3901116 h 3901116"/>
                  <a:gd name="connsiteX49" fmla="*/ 1258850 w 11444090"/>
                  <a:gd name="connsiteY49" fmla="*/ 3901116 h 3901116"/>
                  <a:gd name="connsiteX50" fmla="*/ 1029968 w 11444090"/>
                  <a:gd name="connsiteY50" fmla="*/ 3901116 h 3901116"/>
                  <a:gd name="connsiteX51" fmla="*/ 0 w 11444090"/>
                  <a:gd name="connsiteY51" fmla="*/ 3901116 h 3901116"/>
                  <a:gd name="connsiteX52" fmla="*/ 0 w 11444090"/>
                  <a:gd name="connsiteY52" fmla="*/ 3343814 h 3901116"/>
                  <a:gd name="connsiteX53" fmla="*/ 0 w 11444090"/>
                  <a:gd name="connsiteY53" fmla="*/ 2903545 h 3901116"/>
                  <a:gd name="connsiteX54" fmla="*/ 0 w 11444090"/>
                  <a:gd name="connsiteY54" fmla="*/ 2463276 h 3901116"/>
                  <a:gd name="connsiteX55" fmla="*/ 0 w 11444090"/>
                  <a:gd name="connsiteY55" fmla="*/ 1983996 h 3901116"/>
                  <a:gd name="connsiteX56" fmla="*/ 0 w 11444090"/>
                  <a:gd name="connsiteY56" fmla="*/ 1504716 h 3901116"/>
                  <a:gd name="connsiteX57" fmla="*/ 0 w 11444090"/>
                  <a:gd name="connsiteY57" fmla="*/ 1025436 h 3901116"/>
                  <a:gd name="connsiteX58" fmla="*/ 0 w 11444090"/>
                  <a:gd name="connsiteY58" fmla="*/ 0 h 39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1444090" h="3901116" fill="none" extrusionOk="0">
                    <a:moveTo>
                      <a:pt x="0" y="0"/>
                    </a:moveTo>
                    <a:cubicBezTo>
                      <a:pt x="339150" y="-93308"/>
                      <a:pt x="422755" y="22626"/>
                      <a:pt x="801086" y="0"/>
                    </a:cubicBezTo>
                    <a:cubicBezTo>
                      <a:pt x="1179417" y="-22626"/>
                      <a:pt x="1307605" y="7486"/>
                      <a:pt x="1487732" y="0"/>
                    </a:cubicBezTo>
                    <a:cubicBezTo>
                      <a:pt x="1667859" y="-7486"/>
                      <a:pt x="1907138" y="65736"/>
                      <a:pt x="2059936" y="0"/>
                    </a:cubicBezTo>
                    <a:cubicBezTo>
                      <a:pt x="2212734" y="-65736"/>
                      <a:pt x="2326053" y="24333"/>
                      <a:pt x="2517700" y="0"/>
                    </a:cubicBezTo>
                    <a:cubicBezTo>
                      <a:pt x="2709347" y="-24333"/>
                      <a:pt x="2767470" y="20903"/>
                      <a:pt x="2975463" y="0"/>
                    </a:cubicBezTo>
                    <a:cubicBezTo>
                      <a:pt x="3183456" y="-20903"/>
                      <a:pt x="3373828" y="4370"/>
                      <a:pt x="3547668" y="0"/>
                    </a:cubicBezTo>
                    <a:cubicBezTo>
                      <a:pt x="3721509" y="-4370"/>
                      <a:pt x="3733288" y="31331"/>
                      <a:pt x="3890991" y="0"/>
                    </a:cubicBezTo>
                    <a:cubicBezTo>
                      <a:pt x="4048694" y="-31331"/>
                      <a:pt x="4315784" y="75202"/>
                      <a:pt x="4577636" y="0"/>
                    </a:cubicBezTo>
                    <a:cubicBezTo>
                      <a:pt x="4839488" y="-75202"/>
                      <a:pt x="4758144" y="24330"/>
                      <a:pt x="4806518" y="0"/>
                    </a:cubicBezTo>
                    <a:cubicBezTo>
                      <a:pt x="4854892" y="-24330"/>
                      <a:pt x="5337215" y="23004"/>
                      <a:pt x="5607604" y="0"/>
                    </a:cubicBezTo>
                    <a:cubicBezTo>
                      <a:pt x="5877993" y="-23004"/>
                      <a:pt x="6060214" y="14809"/>
                      <a:pt x="6408690" y="0"/>
                    </a:cubicBezTo>
                    <a:cubicBezTo>
                      <a:pt x="6757166" y="-14809"/>
                      <a:pt x="6846799" y="85981"/>
                      <a:pt x="7209777" y="0"/>
                    </a:cubicBezTo>
                    <a:cubicBezTo>
                      <a:pt x="7572755" y="-85981"/>
                      <a:pt x="7562660" y="8324"/>
                      <a:pt x="7667540" y="0"/>
                    </a:cubicBezTo>
                    <a:cubicBezTo>
                      <a:pt x="7772420" y="-8324"/>
                      <a:pt x="7965982" y="41795"/>
                      <a:pt x="8239745" y="0"/>
                    </a:cubicBezTo>
                    <a:cubicBezTo>
                      <a:pt x="8513508" y="-41795"/>
                      <a:pt x="8407050" y="3723"/>
                      <a:pt x="8468627" y="0"/>
                    </a:cubicBezTo>
                    <a:cubicBezTo>
                      <a:pt x="8530204" y="-3723"/>
                      <a:pt x="8769108" y="47295"/>
                      <a:pt x="9040831" y="0"/>
                    </a:cubicBezTo>
                    <a:cubicBezTo>
                      <a:pt x="9312554" y="-47295"/>
                      <a:pt x="9550410" y="9066"/>
                      <a:pt x="9727477" y="0"/>
                    </a:cubicBezTo>
                    <a:cubicBezTo>
                      <a:pt x="9904544" y="-9066"/>
                      <a:pt x="9924856" y="15570"/>
                      <a:pt x="10070799" y="0"/>
                    </a:cubicBezTo>
                    <a:cubicBezTo>
                      <a:pt x="10216742" y="-15570"/>
                      <a:pt x="10552206" y="53464"/>
                      <a:pt x="10871886" y="0"/>
                    </a:cubicBezTo>
                    <a:cubicBezTo>
                      <a:pt x="11191566" y="-53464"/>
                      <a:pt x="11163181" y="56639"/>
                      <a:pt x="11444090" y="0"/>
                    </a:cubicBezTo>
                    <a:cubicBezTo>
                      <a:pt x="11480949" y="253972"/>
                      <a:pt x="11397949" y="439096"/>
                      <a:pt x="11444090" y="635325"/>
                    </a:cubicBezTo>
                    <a:cubicBezTo>
                      <a:pt x="11490231" y="831555"/>
                      <a:pt x="11417124" y="975319"/>
                      <a:pt x="11444090" y="1114605"/>
                    </a:cubicBezTo>
                    <a:cubicBezTo>
                      <a:pt x="11471056" y="1253891"/>
                      <a:pt x="11374527" y="1544800"/>
                      <a:pt x="11444090" y="1749929"/>
                    </a:cubicBezTo>
                    <a:cubicBezTo>
                      <a:pt x="11513653" y="1955058"/>
                      <a:pt x="11414304" y="2101974"/>
                      <a:pt x="11444090" y="2229209"/>
                    </a:cubicBezTo>
                    <a:cubicBezTo>
                      <a:pt x="11473876" y="2356444"/>
                      <a:pt x="11431745" y="2467376"/>
                      <a:pt x="11444090" y="2669478"/>
                    </a:cubicBezTo>
                    <a:cubicBezTo>
                      <a:pt x="11456435" y="2871580"/>
                      <a:pt x="11400871" y="3002485"/>
                      <a:pt x="11444090" y="3226780"/>
                    </a:cubicBezTo>
                    <a:cubicBezTo>
                      <a:pt x="11487309" y="3451075"/>
                      <a:pt x="11417186" y="3657949"/>
                      <a:pt x="11444090" y="3901116"/>
                    </a:cubicBezTo>
                    <a:cubicBezTo>
                      <a:pt x="11179577" y="3943950"/>
                      <a:pt x="10923852" y="3898829"/>
                      <a:pt x="10757445" y="3901116"/>
                    </a:cubicBezTo>
                    <a:cubicBezTo>
                      <a:pt x="10591039" y="3903403"/>
                      <a:pt x="10558924" y="3884345"/>
                      <a:pt x="10414122" y="3901116"/>
                    </a:cubicBezTo>
                    <a:cubicBezTo>
                      <a:pt x="10269320" y="3917887"/>
                      <a:pt x="10171701" y="3889925"/>
                      <a:pt x="10070799" y="3901116"/>
                    </a:cubicBezTo>
                    <a:cubicBezTo>
                      <a:pt x="9969897" y="3912307"/>
                      <a:pt x="9937002" y="3880557"/>
                      <a:pt x="9841917" y="3901116"/>
                    </a:cubicBezTo>
                    <a:cubicBezTo>
                      <a:pt x="9746832" y="3921675"/>
                      <a:pt x="9670108" y="3886948"/>
                      <a:pt x="9613036" y="3901116"/>
                    </a:cubicBezTo>
                    <a:cubicBezTo>
                      <a:pt x="9555964" y="3915284"/>
                      <a:pt x="9476289" y="3879517"/>
                      <a:pt x="9384154" y="3901116"/>
                    </a:cubicBezTo>
                    <a:cubicBezTo>
                      <a:pt x="9292019" y="3922715"/>
                      <a:pt x="9067399" y="3858212"/>
                      <a:pt x="8811949" y="3901116"/>
                    </a:cubicBezTo>
                    <a:cubicBezTo>
                      <a:pt x="8556499" y="3944020"/>
                      <a:pt x="8629425" y="3881769"/>
                      <a:pt x="8583068" y="3901116"/>
                    </a:cubicBezTo>
                    <a:cubicBezTo>
                      <a:pt x="8536711" y="3920463"/>
                      <a:pt x="8389406" y="3863957"/>
                      <a:pt x="8239745" y="3901116"/>
                    </a:cubicBezTo>
                    <a:cubicBezTo>
                      <a:pt x="8090084" y="3938275"/>
                      <a:pt x="7866179" y="3834934"/>
                      <a:pt x="7667540" y="3901116"/>
                    </a:cubicBezTo>
                    <a:cubicBezTo>
                      <a:pt x="7468901" y="3967298"/>
                      <a:pt x="7521959" y="3887813"/>
                      <a:pt x="7438658" y="3901116"/>
                    </a:cubicBezTo>
                    <a:cubicBezTo>
                      <a:pt x="7355357" y="3914419"/>
                      <a:pt x="7109994" y="3837278"/>
                      <a:pt x="6866454" y="3901116"/>
                    </a:cubicBezTo>
                    <a:cubicBezTo>
                      <a:pt x="6622914" y="3964954"/>
                      <a:pt x="6705535" y="3891744"/>
                      <a:pt x="6637572" y="3901116"/>
                    </a:cubicBezTo>
                    <a:cubicBezTo>
                      <a:pt x="6569609" y="3910488"/>
                      <a:pt x="6302813" y="3861620"/>
                      <a:pt x="6065368" y="3901116"/>
                    </a:cubicBezTo>
                    <a:cubicBezTo>
                      <a:pt x="5827923" y="3940612"/>
                      <a:pt x="5566498" y="3811692"/>
                      <a:pt x="5264281" y="3901116"/>
                    </a:cubicBezTo>
                    <a:cubicBezTo>
                      <a:pt x="4962064" y="3990540"/>
                      <a:pt x="4785697" y="3874003"/>
                      <a:pt x="4577636" y="3901116"/>
                    </a:cubicBezTo>
                    <a:cubicBezTo>
                      <a:pt x="4369576" y="3928229"/>
                      <a:pt x="4419367" y="3881343"/>
                      <a:pt x="4348754" y="3901116"/>
                    </a:cubicBezTo>
                    <a:cubicBezTo>
                      <a:pt x="4278141" y="3920889"/>
                      <a:pt x="3991975" y="3890707"/>
                      <a:pt x="3890991" y="3901116"/>
                    </a:cubicBezTo>
                    <a:cubicBezTo>
                      <a:pt x="3790007" y="3911525"/>
                      <a:pt x="3573028" y="3869665"/>
                      <a:pt x="3318786" y="3901116"/>
                    </a:cubicBezTo>
                    <a:cubicBezTo>
                      <a:pt x="3064545" y="3932567"/>
                      <a:pt x="2817656" y="3826519"/>
                      <a:pt x="2632141" y="3901116"/>
                    </a:cubicBezTo>
                    <a:cubicBezTo>
                      <a:pt x="2446626" y="3975713"/>
                      <a:pt x="2113606" y="3884523"/>
                      <a:pt x="1945495" y="3901116"/>
                    </a:cubicBezTo>
                    <a:cubicBezTo>
                      <a:pt x="1777384" y="3917709"/>
                      <a:pt x="1433879" y="3847224"/>
                      <a:pt x="1258850" y="3901116"/>
                    </a:cubicBezTo>
                    <a:cubicBezTo>
                      <a:pt x="1083821" y="3955008"/>
                      <a:pt x="1137685" y="3879876"/>
                      <a:pt x="1029968" y="3901116"/>
                    </a:cubicBezTo>
                    <a:cubicBezTo>
                      <a:pt x="922251" y="3922356"/>
                      <a:pt x="212143" y="3880963"/>
                      <a:pt x="0" y="3901116"/>
                    </a:cubicBezTo>
                    <a:cubicBezTo>
                      <a:pt x="-40194" y="3703048"/>
                      <a:pt x="22472" y="3459229"/>
                      <a:pt x="0" y="3343814"/>
                    </a:cubicBezTo>
                    <a:cubicBezTo>
                      <a:pt x="-22472" y="3228399"/>
                      <a:pt x="38642" y="3096379"/>
                      <a:pt x="0" y="2903545"/>
                    </a:cubicBezTo>
                    <a:cubicBezTo>
                      <a:pt x="-38642" y="2710711"/>
                      <a:pt x="4841" y="2655380"/>
                      <a:pt x="0" y="2463276"/>
                    </a:cubicBezTo>
                    <a:cubicBezTo>
                      <a:pt x="-4841" y="2271172"/>
                      <a:pt x="21339" y="2192763"/>
                      <a:pt x="0" y="1983996"/>
                    </a:cubicBezTo>
                    <a:cubicBezTo>
                      <a:pt x="-21339" y="1775229"/>
                      <a:pt x="7965" y="1644269"/>
                      <a:pt x="0" y="1504716"/>
                    </a:cubicBezTo>
                    <a:cubicBezTo>
                      <a:pt x="-7965" y="1365163"/>
                      <a:pt x="6730" y="1230325"/>
                      <a:pt x="0" y="1025436"/>
                    </a:cubicBezTo>
                    <a:cubicBezTo>
                      <a:pt x="-6730" y="820547"/>
                      <a:pt x="8476" y="381248"/>
                      <a:pt x="0" y="0"/>
                    </a:cubicBezTo>
                    <a:close/>
                  </a:path>
                  <a:path w="11444090" h="3901116" stroke="0" extrusionOk="0">
                    <a:moveTo>
                      <a:pt x="0" y="0"/>
                    </a:moveTo>
                    <a:cubicBezTo>
                      <a:pt x="197305" y="-55454"/>
                      <a:pt x="408624" y="41208"/>
                      <a:pt x="801086" y="0"/>
                    </a:cubicBezTo>
                    <a:cubicBezTo>
                      <a:pt x="1193548" y="-41208"/>
                      <a:pt x="1413244" y="39307"/>
                      <a:pt x="1602173" y="0"/>
                    </a:cubicBezTo>
                    <a:cubicBezTo>
                      <a:pt x="1791102" y="-39307"/>
                      <a:pt x="2130067" y="45796"/>
                      <a:pt x="2288818" y="0"/>
                    </a:cubicBezTo>
                    <a:cubicBezTo>
                      <a:pt x="2447570" y="-45796"/>
                      <a:pt x="2641934" y="50146"/>
                      <a:pt x="2746582" y="0"/>
                    </a:cubicBezTo>
                    <a:cubicBezTo>
                      <a:pt x="2851230" y="-50146"/>
                      <a:pt x="2977045" y="15344"/>
                      <a:pt x="3089904" y="0"/>
                    </a:cubicBezTo>
                    <a:cubicBezTo>
                      <a:pt x="3202763" y="-15344"/>
                      <a:pt x="3269784" y="38692"/>
                      <a:pt x="3433227" y="0"/>
                    </a:cubicBezTo>
                    <a:cubicBezTo>
                      <a:pt x="3596670" y="-38692"/>
                      <a:pt x="3777733" y="17956"/>
                      <a:pt x="3890991" y="0"/>
                    </a:cubicBezTo>
                    <a:cubicBezTo>
                      <a:pt x="4004249" y="-17956"/>
                      <a:pt x="4509042" y="47588"/>
                      <a:pt x="4692077" y="0"/>
                    </a:cubicBezTo>
                    <a:cubicBezTo>
                      <a:pt x="4875112" y="-47588"/>
                      <a:pt x="5051620" y="39848"/>
                      <a:pt x="5264281" y="0"/>
                    </a:cubicBezTo>
                    <a:cubicBezTo>
                      <a:pt x="5476942" y="-39848"/>
                      <a:pt x="5495796" y="20999"/>
                      <a:pt x="5607604" y="0"/>
                    </a:cubicBezTo>
                    <a:cubicBezTo>
                      <a:pt x="5719412" y="-20999"/>
                      <a:pt x="5960060" y="63973"/>
                      <a:pt x="6179809" y="0"/>
                    </a:cubicBezTo>
                    <a:cubicBezTo>
                      <a:pt x="6399558" y="-63973"/>
                      <a:pt x="6449863" y="32611"/>
                      <a:pt x="6523131" y="0"/>
                    </a:cubicBezTo>
                    <a:cubicBezTo>
                      <a:pt x="6596399" y="-32611"/>
                      <a:pt x="6933668" y="13557"/>
                      <a:pt x="7209777" y="0"/>
                    </a:cubicBezTo>
                    <a:cubicBezTo>
                      <a:pt x="7485886" y="-13557"/>
                      <a:pt x="7796947" y="2650"/>
                      <a:pt x="8010863" y="0"/>
                    </a:cubicBezTo>
                    <a:cubicBezTo>
                      <a:pt x="8224779" y="-2650"/>
                      <a:pt x="8513680" y="61498"/>
                      <a:pt x="8811949" y="0"/>
                    </a:cubicBezTo>
                    <a:cubicBezTo>
                      <a:pt x="9110218" y="-61498"/>
                      <a:pt x="9192681" y="1532"/>
                      <a:pt x="9498595" y="0"/>
                    </a:cubicBezTo>
                    <a:cubicBezTo>
                      <a:pt x="9804509" y="-1532"/>
                      <a:pt x="9653892" y="6336"/>
                      <a:pt x="9727477" y="0"/>
                    </a:cubicBezTo>
                    <a:cubicBezTo>
                      <a:pt x="9801062" y="-6336"/>
                      <a:pt x="10246837" y="81352"/>
                      <a:pt x="10528563" y="0"/>
                    </a:cubicBezTo>
                    <a:cubicBezTo>
                      <a:pt x="10810289" y="-81352"/>
                      <a:pt x="11047064" y="25378"/>
                      <a:pt x="11444090" y="0"/>
                    </a:cubicBezTo>
                    <a:cubicBezTo>
                      <a:pt x="11458876" y="194284"/>
                      <a:pt x="11443476" y="372315"/>
                      <a:pt x="11444090" y="479280"/>
                    </a:cubicBezTo>
                    <a:cubicBezTo>
                      <a:pt x="11444704" y="586245"/>
                      <a:pt x="11403362" y="935856"/>
                      <a:pt x="11444090" y="1114605"/>
                    </a:cubicBezTo>
                    <a:cubicBezTo>
                      <a:pt x="11484818" y="1293354"/>
                      <a:pt x="11425613" y="1545813"/>
                      <a:pt x="11444090" y="1749929"/>
                    </a:cubicBezTo>
                    <a:cubicBezTo>
                      <a:pt x="11462567" y="1954045"/>
                      <a:pt x="11429179" y="2015069"/>
                      <a:pt x="11444090" y="2190198"/>
                    </a:cubicBezTo>
                    <a:cubicBezTo>
                      <a:pt x="11459001" y="2365327"/>
                      <a:pt x="11434904" y="2482414"/>
                      <a:pt x="11444090" y="2630467"/>
                    </a:cubicBezTo>
                    <a:cubicBezTo>
                      <a:pt x="11453276" y="2778520"/>
                      <a:pt x="11427680" y="2936853"/>
                      <a:pt x="11444090" y="3109747"/>
                    </a:cubicBezTo>
                    <a:cubicBezTo>
                      <a:pt x="11460500" y="3282641"/>
                      <a:pt x="11356928" y="3657736"/>
                      <a:pt x="11444090" y="3901116"/>
                    </a:cubicBezTo>
                    <a:cubicBezTo>
                      <a:pt x="11213582" y="3946882"/>
                      <a:pt x="10929986" y="3887510"/>
                      <a:pt x="10643004" y="3901116"/>
                    </a:cubicBezTo>
                    <a:cubicBezTo>
                      <a:pt x="10356022" y="3914722"/>
                      <a:pt x="10111590" y="3824091"/>
                      <a:pt x="9956358" y="3901116"/>
                    </a:cubicBezTo>
                    <a:cubicBezTo>
                      <a:pt x="9801126" y="3978141"/>
                      <a:pt x="9664810" y="3840784"/>
                      <a:pt x="9384154" y="3901116"/>
                    </a:cubicBezTo>
                    <a:cubicBezTo>
                      <a:pt x="9103498" y="3961448"/>
                      <a:pt x="9107311" y="3859645"/>
                      <a:pt x="8926390" y="3901116"/>
                    </a:cubicBezTo>
                    <a:cubicBezTo>
                      <a:pt x="8745469" y="3942587"/>
                      <a:pt x="8347499" y="3805225"/>
                      <a:pt x="8125304" y="3901116"/>
                    </a:cubicBezTo>
                    <a:cubicBezTo>
                      <a:pt x="7903109" y="3997007"/>
                      <a:pt x="7950042" y="3898383"/>
                      <a:pt x="7896422" y="3901116"/>
                    </a:cubicBezTo>
                    <a:cubicBezTo>
                      <a:pt x="7842802" y="3903849"/>
                      <a:pt x="7336954" y="3836891"/>
                      <a:pt x="7095336" y="3901116"/>
                    </a:cubicBezTo>
                    <a:cubicBezTo>
                      <a:pt x="6853718" y="3965341"/>
                      <a:pt x="6825355" y="3869621"/>
                      <a:pt x="6752013" y="3901116"/>
                    </a:cubicBezTo>
                    <a:cubicBezTo>
                      <a:pt x="6678671" y="3932611"/>
                      <a:pt x="6330263" y="3838383"/>
                      <a:pt x="6065368" y="3901116"/>
                    </a:cubicBezTo>
                    <a:cubicBezTo>
                      <a:pt x="5800474" y="3963849"/>
                      <a:pt x="5709347" y="3836339"/>
                      <a:pt x="5378722" y="3901116"/>
                    </a:cubicBezTo>
                    <a:cubicBezTo>
                      <a:pt x="5048097" y="3965893"/>
                      <a:pt x="4946526" y="3862864"/>
                      <a:pt x="4806518" y="3901116"/>
                    </a:cubicBezTo>
                    <a:cubicBezTo>
                      <a:pt x="4666510" y="3939368"/>
                      <a:pt x="4596417" y="3863044"/>
                      <a:pt x="4463195" y="3901116"/>
                    </a:cubicBezTo>
                    <a:cubicBezTo>
                      <a:pt x="4329973" y="3939188"/>
                      <a:pt x="4056755" y="3856578"/>
                      <a:pt x="3890991" y="3901116"/>
                    </a:cubicBezTo>
                    <a:cubicBezTo>
                      <a:pt x="3725227" y="3945654"/>
                      <a:pt x="3438342" y="3839179"/>
                      <a:pt x="3204345" y="3901116"/>
                    </a:cubicBezTo>
                    <a:cubicBezTo>
                      <a:pt x="2970348" y="3963053"/>
                      <a:pt x="2945183" y="3890026"/>
                      <a:pt x="2861022" y="3901116"/>
                    </a:cubicBezTo>
                    <a:cubicBezTo>
                      <a:pt x="2776861" y="3912206"/>
                      <a:pt x="2453130" y="3893056"/>
                      <a:pt x="2059936" y="3901116"/>
                    </a:cubicBezTo>
                    <a:cubicBezTo>
                      <a:pt x="1666742" y="3909176"/>
                      <a:pt x="1819376" y="3899937"/>
                      <a:pt x="1716613" y="3901116"/>
                    </a:cubicBezTo>
                    <a:cubicBezTo>
                      <a:pt x="1613850" y="3902295"/>
                      <a:pt x="1483650" y="3860381"/>
                      <a:pt x="1373291" y="3901116"/>
                    </a:cubicBezTo>
                    <a:cubicBezTo>
                      <a:pt x="1262932" y="3941851"/>
                      <a:pt x="1021134" y="3861156"/>
                      <a:pt x="801086" y="3901116"/>
                    </a:cubicBezTo>
                    <a:cubicBezTo>
                      <a:pt x="581038" y="3941076"/>
                      <a:pt x="335893" y="3884107"/>
                      <a:pt x="0" y="3901116"/>
                    </a:cubicBezTo>
                    <a:cubicBezTo>
                      <a:pt x="-6577" y="3776002"/>
                      <a:pt x="41387" y="3549753"/>
                      <a:pt x="0" y="3460847"/>
                    </a:cubicBezTo>
                    <a:cubicBezTo>
                      <a:pt x="-41387" y="3371941"/>
                      <a:pt x="53541" y="3113900"/>
                      <a:pt x="0" y="2903545"/>
                    </a:cubicBezTo>
                    <a:cubicBezTo>
                      <a:pt x="-53541" y="2693190"/>
                      <a:pt x="29407" y="2432682"/>
                      <a:pt x="0" y="2268220"/>
                    </a:cubicBezTo>
                    <a:cubicBezTo>
                      <a:pt x="-29407" y="2103759"/>
                      <a:pt x="46499" y="1940416"/>
                      <a:pt x="0" y="1788940"/>
                    </a:cubicBezTo>
                    <a:cubicBezTo>
                      <a:pt x="-46499" y="1637464"/>
                      <a:pt x="32396" y="1532922"/>
                      <a:pt x="0" y="1348672"/>
                    </a:cubicBezTo>
                    <a:cubicBezTo>
                      <a:pt x="-32396" y="1164422"/>
                      <a:pt x="18746" y="1084717"/>
                      <a:pt x="0" y="830380"/>
                    </a:cubicBezTo>
                    <a:cubicBezTo>
                      <a:pt x="-18746" y="576043"/>
                      <a:pt x="10427" y="19949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 cap="flat" cmpd="sng" algn="ctr">
                <a:solidFill>
                  <a:srgbClr val="B3B3FF"/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693316214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51319" y="2060848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71B120-B744-4822-B04D-C349E025C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28" t="1950" r="12857"/>
            <a:stretch/>
          </p:blipFill>
          <p:spPr>
            <a:xfrm>
              <a:off x="407368" y="1972289"/>
              <a:ext cx="5848863" cy="375031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D5B1EE9-321A-4683-AB8D-F45E2C6C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5789" y="2670228"/>
              <a:ext cx="5699627" cy="3024198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D4A88-B1AF-4844-8060-2598CF236C72}"/>
              </a:ext>
            </a:extLst>
          </p:cNvPr>
          <p:cNvSpPr/>
          <p:nvPr/>
        </p:nvSpPr>
        <p:spPr bwMode="auto">
          <a:xfrm>
            <a:off x="1055440" y="2525268"/>
            <a:ext cx="508326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spc="60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-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C24069-EF85-4C9B-9DBA-2C9718BD94F0}"/>
              </a:ext>
            </a:extLst>
          </p:cNvPr>
          <p:cNvSpPr/>
          <p:nvPr/>
        </p:nvSpPr>
        <p:spPr bwMode="auto">
          <a:xfrm>
            <a:off x="944206" y="3519234"/>
            <a:ext cx="508326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30298B-3729-46BA-9E4F-CB2F0639C38A}"/>
              </a:ext>
            </a:extLst>
          </p:cNvPr>
          <p:cNvSpPr/>
          <p:nvPr/>
        </p:nvSpPr>
        <p:spPr bwMode="auto">
          <a:xfrm>
            <a:off x="908909" y="4583661"/>
            <a:ext cx="508326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spc="30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-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spc="30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-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spc="30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-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D67B973-3338-4C54-9520-650ED249234D}"/>
              </a:ext>
            </a:extLst>
          </p:cNvPr>
          <p:cNvSpPr/>
          <p:nvPr/>
        </p:nvSpPr>
        <p:spPr bwMode="auto">
          <a:xfrm>
            <a:off x="6547331" y="2539355"/>
            <a:ext cx="508326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ta-a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FB079C-E2A5-4B01-A98A-2A6624CCE15F}"/>
              </a:ext>
            </a:extLst>
          </p:cNvPr>
          <p:cNvSpPr/>
          <p:nvPr/>
        </p:nvSpPr>
        <p:spPr bwMode="auto">
          <a:xfrm>
            <a:off x="6583308" y="3596020"/>
            <a:ext cx="5149408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spc="-15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spc="-150" dirty="0" err="1">
                <a:solidFill>
                  <a:srgbClr val="008000"/>
                </a:solidFill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</a:t>
            </a:r>
            <a:r>
              <a:rPr lang="en-US" altLang="zh-TW" sz="2400" b="0" spc="-150" dirty="0" err="1">
                <a:solidFill>
                  <a:srgbClr val="008000"/>
                </a:solidFill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ea typeface="標楷體" panose="03000509000000000000" pitchFamily="65" charset="-120"/>
              </a:rPr>
              <a:t>   </a:t>
            </a:r>
            <a:r>
              <a:rPr lang="en-US" altLang="zh-TW" sz="2400" b="0" spc="-150" dirty="0" err="1">
                <a:solidFill>
                  <a:srgbClr val="008000"/>
                </a:solidFill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ea typeface="標楷體" panose="03000509000000000000" pitchFamily="65" charset="-120"/>
              </a:rPr>
              <a:t>  </a:t>
            </a:r>
            <a:r>
              <a:rPr lang="en-US" altLang="zh-TW" sz="2400" b="0" spc="-150" dirty="0" err="1">
                <a:solidFill>
                  <a:srgbClr val="008000"/>
                </a:solidFill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ea typeface="標楷體" panose="03000509000000000000" pitchFamily="65" charset="-120"/>
              </a:rPr>
              <a:t>  </a:t>
            </a:r>
            <a:r>
              <a:rPr lang="en-US" altLang="zh-TW" sz="2400" b="0" spc="-150" dirty="0" err="1">
                <a:solidFill>
                  <a:srgbClr val="008000"/>
                </a:solidFill>
                <a:ea typeface="標楷體" panose="03000509000000000000" pitchFamily="65" charset="-120"/>
              </a:rPr>
              <a:t>tiri-ti</a:t>
            </a:r>
            <a:r>
              <a:rPr lang="en-US" altLang="zh-TW" sz="2400" b="0" dirty="0">
                <a:solidFill>
                  <a:srgbClr val="008000"/>
                </a:solidFill>
                <a:ea typeface="標楷體" panose="03000509000000000000" pitchFamily="65" charset="-120"/>
              </a:rPr>
              <a:t> 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4EF6BD5-AC6F-43E5-A46F-978934EA57AD}"/>
              </a:ext>
            </a:extLst>
          </p:cNvPr>
          <p:cNvSpPr/>
          <p:nvPr/>
        </p:nvSpPr>
        <p:spPr bwMode="auto">
          <a:xfrm>
            <a:off x="6547331" y="4509120"/>
            <a:ext cx="5083264" cy="52159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   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 </a:t>
            </a:r>
            <a:r>
              <a:rPr lang="en-US" altLang="zh-TW" sz="2400" b="0" dirty="0" err="1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ti-ti</a:t>
            </a:r>
            <a:r>
              <a:rPr lang="en-US" altLang="zh-TW" sz="2400" b="0" dirty="0">
                <a:solidFill>
                  <a:srgbClr val="008000"/>
                </a:solidFill>
                <a:latin typeface="+mj-lt"/>
                <a:ea typeface="標楷體" panose="03000509000000000000" pitchFamily="65" charset="-120"/>
              </a:rPr>
              <a:t>  ta-a</a:t>
            </a:r>
            <a:endParaRPr kumimoji="1" lang="en-US" sz="2400" b="0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+mj-lt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59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-27992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213" y="2355268"/>
            <a:ext cx="8939336" cy="237490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準確</a:t>
            </a:r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地奏出單拍子的節奏型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依照樂譜上的表演記號，準確地演唱歌曲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歌聲音韻滿路途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676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373955" y="2348880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88" y="889556"/>
            <a:ext cx="8763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嘗試從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找出以下的短句。</a:t>
            </a:r>
            <a:endParaRPr lang="zh-TW" altLang="zh-HK" sz="2800" dirty="0">
              <a:solidFill>
                <a:srgbClr val="0070C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8981E6-6EAB-4E61-B3AE-75611604B7D5}"/>
              </a:ext>
            </a:extLst>
          </p:cNvPr>
          <p:cNvGrpSpPr/>
          <p:nvPr/>
        </p:nvGrpSpPr>
        <p:grpSpPr>
          <a:xfrm>
            <a:off x="1271812" y="1492220"/>
            <a:ext cx="1800200" cy="699067"/>
            <a:chOff x="1257324" y="1912260"/>
            <a:chExt cx="1800200" cy="838407"/>
          </a:xfrm>
        </p:grpSpPr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18B499D5-99E4-40F5-93A7-1AA7BB0459CE}"/>
                </a:ext>
              </a:extLst>
            </p:cNvPr>
            <p:cNvSpPr/>
            <p:nvPr/>
          </p:nvSpPr>
          <p:spPr bwMode="auto">
            <a:xfrm>
              <a:off x="1257324" y="1912260"/>
              <a:ext cx="1800200" cy="838407"/>
            </a:xfrm>
            <a:prstGeom prst="teardrop">
              <a:avLst>
                <a:gd name="adj" fmla="val 83462"/>
              </a:avLst>
            </a:prstGeom>
            <a:solidFill>
              <a:srgbClr val="AFEFB5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1C473726-70FD-4DA3-9422-15A414FE5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0923" y="1947470"/>
              <a:ext cx="1176952" cy="62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800" b="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m s s</a:t>
              </a:r>
              <a:endParaRPr lang="zh-TW" altLang="zh-HK" sz="2800" b="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DD3937-7180-455D-9F06-9C96A50FC384}"/>
              </a:ext>
            </a:extLst>
          </p:cNvPr>
          <p:cNvGrpSpPr/>
          <p:nvPr/>
        </p:nvGrpSpPr>
        <p:grpSpPr>
          <a:xfrm>
            <a:off x="8576776" y="1457849"/>
            <a:ext cx="2098977" cy="891031"/>
            <a:chOff x="8548841" y="832995"/>
            <a:chExt cx="2098977" cy="891031"/>
          </a:xfrm>
        </p:grpSpPr>
        <p:sp>
          <p:nvSpPr>
            <p:cNvPr id="36" name="Teardrop 35">
              <a:extLst>
                <a:ext uri="{FF2B5EF4-FFF2-40B4-BE49-F238E27FC236}">
                  <a16:creationId xmlns:a16="http://schemas.microsoft.com/office/drawing/2014/main" id="{33D0DA54-961B-4FA9-AFD8-CE71C09DAEB1}"/>
                </a:ext>
              </a:extLst>
            </p:cNvPr>
            <p:cNvSpPr/>
            <p:nvPr/>
          </p:nvSpPr>
          <p:spPr bwMode="auto">
            <a:xfrm>
              <a:off x="8548841" y="832995"/>
              <a:ext cx="2098977" cy="891031"/>
            </a:xfrm>
            <a:prstGeom prst="teardrop">
              <a:avLst>
                <a:gd name="adj" fmla="val 83462"/>
              </a:avLst>
            </a:prstGeom>
            <a:solidFill>
              <a:srgbClr val="FBA3EC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CFE257EC-59B6-4720-A1F3-CA36207DC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4234" y="990039"/>
              <a:ext cx="12546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800" b="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l s f r d</a:t>
              </a:r>
              <a:endParaRPr lang="zh-TW" altLang="zh-HK" sz="2800" b="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97869-727A-4F8B-8274-08B8AEF0CCE5}"/>
              </a:ext>
            </a:extLst>
          </p:cNvPr>
          <p:cNvGrpSpPr/>
          <p:nvPr/>
        </p:nvGrpSpPr>
        <p:grpSpPr>
          <a:xfrm>
            <a:off x="6245602" y="1539876"/>
            <a:ext cx="1579549" cy="718848"/>
            <a:chOff x="5549705" y="1726204"/>
            <a:chExt cx="1579549" cy="718848"/>
          </a:xfrm>
        </p:grpSpPr>
        <p:sp>
          <p:nvSpPr>
            <p:cNvPr id="37" name="Teardrop 36">
              <a:extLst>
                <a:ext uri="{FF2B5EF4-FFF2-40B4-BE49-F238E27FC236}">
                  <a16:creationId xmlns:a16="http://schemas.microsoft.com/office/drawing/2014/main" id="{2278026A-D6E0-42D4-8892-052D679AD7EF}"/>
                </a:ext>
              </a:extLst>
            </p:cNvPr>
            <p:cNvSpPr/>
            <p:nvPr/>
          </p:nvSpPr>
          <p:spPr bwMode="auto">
            <a:xfrm>
              <a:off x="5549705" y="1726204"/>
              <a:ext cx="1579549" cy="718848"/>
            </a:xfrm>
            <a:prstGeom prst="teardrop">
              <a:avLst>
                <a:gd name="adj" fmla="val 83462"/>
              </a:avLst>
            </a:prstGeom>
            <a:solidFill>
              <a:srgbClr val="A50021">
                <a:alpha val="29804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151C1B4F-E4B1-44ED-AAD7-4D419DF8A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9465" y="1805038"/>
              <a:ext cx="6848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800" b="0" dirty="0">
                  <a:solidFill>
                    <a:srgbClr val="800000"/>
                  </a:solidFill>
                  <a:ea typeface="標楷體" panose="03000509000000000000" pitchFamily="65" charset="-120"/>
                </a:rPr>
                <a:t>f r</a:t>
              </a:r>
              <a:endParaRPr lang="zh-TW" altLang="zh-HK" sz="2800" b="0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BA4566-56F3-4224-B527-81B38A8E0056}"/>
              </a:ext>
            </a:extLst>
          </p:cNvPr>
          <p:cNvGrpSpPr/>
          <p:nvPr/>
        </p:nvGrpSpPr>
        <p:grpSpPr>
          <a:xfrm>
            <a:off x="3714341" y="1502350"/>
            <a:ext cx="1800200" cy="688937"/>
            <a:chOff x="3511182" y="1502350"/>
            <a:chExt cx="1800200" cy="688937"/>
          </a:xfrm>
        </p:grpSpPr>
        <p:sp>
          <p:nvSpPr>
            <p:cNvPr id="38" name="Teardrop 37">
              <a:extLst>
                <a:ext uri="{FF2B5EF4-FFF2-40B4-BE49-F238E27FC236}">
                  <a16:creationId xmlns:a16="http://schemas.microsoft.com/office/drawing/2014/main" id="{EC01A8DA-4C53-4021-89F2-DE074E58099C}"/>
                </a:ext>
              </a:extLst>
            </p:cNvPr>
            <p:cNvSpPr/>
            <p:nvPr/>
          </p:nvSpPr>
          <p:spPr bwMode="auto">
            <a:xfrm>
              <a:off x="3511182" y="1502350"/>
              <a:ext cx="1800200" cy="688937"/>
            </a:xfrm>
            <a:prstGeom prst="teardrop">
              <a:avLst>
                <a:gd name="adj" fmla="val 83462"/>
              </a:avLst>
            </a:prstGeom>
            <a:solidFill>
              <a:srgbClr val="B9DBF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6E22D4BE-3C11-4CA8-A798-963817832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7034" y="1517095"/>
              <a:ext cx="91454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800" b="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r f f</a:t>
              </a:r>
              <a:endParaRPr lang="zh-TW" altLang="zh-HK" sz="2800" b="0" dirty="0">
                <a:solidFill>
                  <a:srgbClr val="0070C0"/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86483-C588-4DCA-8F2A-A7B040F785A0}"/>
              </a:ext>
            </a:extLst>
          </p:cNvPr>
          <p:cNvSpPr/>
          <p:nvPr/>
        </p:nvSpPr>
        <p:spPr bwMode="auto">
          <a:xfrm>
            <a:off x="1207358" y="3174380"/>
            <a:ext cx="2008321" cy="623888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DA0362-CC42-4834-9D20-98CF2F32ADC3}"/>
              </a:ext>
            </a:extLst>
          </p:cNvPr>
          <p:cNvSpPr/>
          <p:nvPr/>
        </p:nvSpPr>
        <p:spPr bwMode="auto">
          <a:xfrm>
            <a:off x="6682595" y="3239911"/>
            <a:ext cx="2149709" cy="706814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F34B515-8306-467C-AAF6-128B0869D140}"/>
              </a:ext>
            </a:extLst>
          </p:cNvPr>
          <p:cNvSpPr/>
          <p:nvPr/>
        </p:nvSpPr>
        <p:spPr bwMode="auto">
          <a:xfrm>
            <a:off x="912694" y="4149080"/>
            <a:ext cx="2302986" cy="720080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CF8F843-870E-40F6-9B8F-2A15E1A20492}"/>
              </a:ext>
            </a:extLst>
          </p:cNvPr>
          <p:cNvSpPr/>
          <p:nvPr/>
        </p:nvSpPr>
        <p:spPr bwMode="auto">
          <a:xfrm>
            <a:off x="6682595" y="5157192"/>
            <a:ext cx="2149709" cy="706814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B5DE8AC-5E2B-44E2-B306-82C01BB3E723}"/>
              </a:ext>
            </a:extLst>
          </p:cNvPr>
          <p:cNvSpPr/>
          <p:nvPr/>
        </p:nvSpPr>
        <p:spPr bwMode="auto">
          <a:xfrm>
            <a:off x="1559496" y="4157492"/>
            <a:ext cx="936104" cy="720080"/>
          </a:xfrm>
          <a:prstGeom prst="roundRect">
            <a:avLst/>
          </a:prstGeom>
          <a:noFill/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1B167A-D998-4C79-A86B-97204E676F4B}"/>
              </a:ext>
            </a:extLst>
          </p:cNvPr>
          <p:cNvSpPr/>
          <p:nvPr/>
        </p:nvSpPr>
        <p:spPr bwMode="auto">
          <a:xfrm>
            <a:off x="9192070" y="3239911"/>
            <a:ext cx="1483683" cy="7068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D0B4DBD-6AD9-4DA5-9F53-C8FA244F5F48}"/>
              </a:ext>
            </a:extLst>
          </p:cNvPr>
          <p:cNvSpPr/>
          <p:nvPr/>
        </p:nvSpPr>
        <p:spPr bwMode="auto">
          <a:xfrm>
            <a:off x="9144016" y="5127517"/>
            <a:ext cx="1483683" cy="7068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8" name="Picture 97">
            <a:extLst>
              <a:ext uri="{FF2B5EF4-FFF2-40B4-BE49-F238E27FC236}">
                <a16:creationId xmlns:a16="http://schemas.microsoft.com/office/drawing/2014/main" id="{7DE66200-02F1-4B7D-8E62-0B7EA2AA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486709" y="1215820"/>
            <a:ext cx="1483684" cy="152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3B24326-AFA3-4213-8759-9F76FB8397B6}"/>
              </a:ext>
            </a:extLst>
          </p:cNvPr>
          <p:cNvGrpSpPr/>
          <p:nvPr/>
        </p:nvGrpSpPr>
        <p:grpSpPr>
          <a:xfrm>
            <a:off x="7434484" y="359726"/>
            <a:ext cx="4052616" cy="663943"/>
            <a:chOff x="9102213" y="2069447"/>
            <a:chExt cx="4052616" cy="663943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0C7E7162-888D-4775-A473-5B358B75BCDF}"/>
                </a:ext>
              </a:extLst>
            </p:cNvPr>
            <p:cNvSpPr/>
            <p:nvPr/>
          </p:nvSpPr>
          <p:spPr bwMode="auto">
            <a:xfrm>
              <a:off x="9102213" y="2069447"/>
              <a:ext cx="4052616" cy="663943"/>
            </a:xfrm>
            <a:prstGeom prst="wedgeRoundRectCallout">
              <a:avLst>
                <a:gd name="adj1" fmla="val 40687"/>
                <a:gd name="adj2" fmla="val 107537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217A83A2-8713-465A-9FF0-AAB7CCBC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2540" y="2137500"/>
              <a:ext cx="37767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現嘗試視唱這些樂句。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8E613F7-B8D6-4D5F-86D1-77AB44367350}"/>
              </a:ext>
            </a:extLst>
          </p:cNvPr>
          <p:cNvSpPr/>
          <p:nvPr/>
        </p:nvSpPr>
        <p:spPr bwMode="auto">
          <a:xfrm>
            <a:off x="3549135" y="3173375"/>
            <a:ext cx="962690" cy="623888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05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5 C -0.00208 0.01203 -0.00104 0.0081 -3.54167E-6 0.00902 C 0.00508 0.01458 -0.00208 0.03148 -0.00247 0.03263 C -0.00299 0.02801 -0.00364 0.0243 -0.00364 0.01875 C -0.00364 0.01064 -0.00065 4.07407E-6 -3.54167E-6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15" grpId="0" animBg="1"/>
      <p:bldP spid="43" grpId="0" animBg="1"/>
      <p:bldP spid="39" grpId="0" animBg="1"/>
      <p:bldP spid="40" grpId="0" animBg="1"/>
      <p:bldP spid="47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340542" y="1897707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6" y="993901"/>
            <a:ext cx="87633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嘗試視唱歌曲第三至第六行的唱名。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113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340542" y="1897707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6" y="993901"/>
            <a:ext cx="9029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一面聽着歌曲的旋律，一面嘗試唱出全曲的唱名。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4A01song1m">
            <a:hlinkClick r:id="" action="ppaction://media"/>
            <a:extLst>
              <a:ext uri="{FF2B5EF4-FFF2-40B4-BE49-F238E27FC236}">
                <a16:creationId xmlns:a16="http://schemas.microsoft.com/office/drawing/2014/main" id="{598C69B9-9934-4256-A997-EC02A1FEB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240" y="1099835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776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6" y="993901"/>
            <a:ext cx="11189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看看歌曲的卡拉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。一邊看，一邊留意歌曲的節奏和氣氛。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4A_M1_Ch1_歌聲音韻滿路">
            <a:hlinkClick r:id="" action="ppaction://media"/>
            <a:extLst>
              <a:ext uri="{FF2B5EF4-FFF2-40B4-BE49-F238E27FC236}">
                <a16:creationId xmlns:a16="http://schemas.microsoft.com/office/drawing/2014/main" id="{04CAADB0-9892-4770-AB01-ED0865012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0860" y="1722756"/>
            <a:ext cx="6330280" cy="4747710"/>
          </a:xfrm>
          <a:prstGeom prst="rect">
            <a:avLst/>
          </a:prstGeom>
        </p:spPr>
      </p:pic>
      <p:pic>
        <p:nvPicPr>
          <p:cNvPr id="18" name="Picture 97">
            <a:extLst>
              <a:ext uri="{FF2B5EF4-FFF2-40B4-BE49-F238E27FC236}">
                <a16:creationId xmlns:a16="http://schemas.microsoft.com/office/drawing/2014/main" id="{834639F7-2072-464D-BBB9-46CE31C21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12424" y="4260622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5330A-0E54-4C4C-8DE9-CA8C968B8F20}"/>
              </a:ext>
            </a:extLst>
          </p:cNvPr>
          <p:cNvGrpSpPr/>
          <p:nvPr/>
        </p:nvGrpSpPr>
        <p:grpSpPr>
          <a:xfrm>
            <a:off x="9413540" y="2069447"/>
            <a:ext cx="2371092" cy="1521102"/>
            <a:chOff x="9102213" y="2069447"/>
            <a:chExt cx="2850840" cy="152110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316998C9-669E-44EA-A870-A8188EA0AAA9}"/>
                </a:ext>
              </a:extLst>
            </p:cNvPr>
            <p:cNvSpPr/>
            <p:nvPr/>
          </p:nvSpPr>
          <p:spPr bwMode="auto">
            <a:xfrm>
              <a:off x="9102213" y="2069447"/>
              <a:ext cx="2850840" cy="1521102"/>
            </a:xfrm>
            <a:prstGeom prst="wedgeRoundRectCallout">
              <a:avLst>
                <a:gd name="adj1" fmla="val 14514"/>
                <a:gd name="adj2" fmla="val 10616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1" name="矩形 1">
              <a:extLst>
                <a:ext uri="{FF2B5EF4-FFF2-40B4-BE49-F238E27FC236}">
                  <a16:creationId xmlns:a16="http://schemas.microsoft.com/office/drawing/2014/main" id="{F8803070-ABF4-4B4A-8F2B-8F48999D3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55727" y="2137500"/>
              <a:ext cx="236115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這首歌節奏輕快，氣氛輕鬆活潑。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13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4.16667E-6 0.00903 C 0.00508 0.01458 -0.00208 0.03148 -0.00247 0.03264 C -0.00299 0.02801 -0.00364 0.02431 -0.00364 0.01875 C -0.00364 0.01065 -0.00065 3.7037E-7 -4.16667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646" y="993901"/>
            <a:ext cx="11189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看歌曲的卡拉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。這一次跟着唱。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4A_M1_Ch1_歌聲音韻滿路">
            <a:hlinkClick r:id="" action="ppaction://media"/>
            <a:extLst>
              <a:ext uri="{FF2B5EF4-FFF2-40B4-BE49-F238E27FC236}">
                <a16:creationId xmlns:a16="http://schemas.microsoft.com/office/drawing/2014/main" id="{04CAADB0-9892-4770-AB01-ED0865012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2120" y="1692276"/>
            <a:ext cx="6330280" cy="47477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E0E09A-2645-4364-9816-87817AC7808E}"/>
              </a:ext>
            </a:extLst>
          </p:cNvPr>
          <p:cNvGrpSpPr/>
          <p:nvPr/>
        </p:nvGrpSpPr>
        <p:grpSpPr>
          <a:xfrm>
            <a:off x="455727" y="1539876"/>
            <a:ext cx="4360831" cy="5043485"/>
            <a:chOff x="455727" y="1539876"/>
            <a:chExt cx="4360831" cy="504348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879764-3D4B-4E0B-B8E9-CA9CE4912FA5}"/>
                </a:ext>
              </a:extLst>
            </p:cNvPr>
            <p:cNvSpPr/>
            <p:nvPr/>
          </p:nvSpPr>
          <p:spPr bwMode="auto">
            <a:xfrm>
              <a:off x="455727" y="1539876"/>
              <a:ext cx="4360831" cy="5043485"/>
            </a:xfrm>
            <a:custGeom>
              <a:avLst/>
              <a:gdLst>
                <a:gd name="connsiteX0" fmla="*/ 0 w 4360831"/>
                <a:gd name="connsiteY0" fmla="*/ 0 h 5043485"/>
                <a:gd name="connsiteX1" fmla="*/ 545104 w 4360831"/>
                <a:gd name="connsiteY1" fmla="*/ 0 h 5043485"/>
                <a:gd name="connsiteX2" fmla="*/ 1133816 w 4360831"/>
                <a:gd name="connsiteY2" fmla="*/ 0 h 5043485"/>
                <a:gd name="connsiteX3" fmla="*/ 1678920 w 4360831"/>
                <a:gd name="connsiteY3" fmla="*/ 0 h 5043485"/>
                <a:gd name="connsiteX4" fmla="*/ 2267632 w 4360831"/>
                <a:gd name="connsiteY4" fmla="*/ 0 h 5043485"/>
                <a:gd name="connsiteX5" fmla="*/ 2812736 w 4360831"/>
                <a:gd name="connsiteY5" fmla="*/ 0 h 5043485"/>
                <a:gd name="connsiteX6" fmla="*/ 3227015 w 4360831"/>
                <a:gd name="connsiteY6" fmla="*/ 0 h 5043485"/>
                <a:gd name="connsiteX7" fmla="*/ 3728511 w 4360831"/>
                <a:gd name="connsiteY7" fmla="*/ 0 h 5043485"/>
                <a:gd name="connsiteX8" fmla="*/ 4360831 w 4360831"/>
                <a:gd name="connsiteY8" fmla="*/ 0 h 5043485"/>
                <a:gd name="connsiteX9" fmla="*/ 4360831 w 4360831"/>
                <a:gd name="connsiteY9" fmla="*/ 610822 h 5043485"/>
                <a:gd name="connsiteX10" fmla="*/ 4360831 w 4360831"/>
                <a:gd name="connsiteY10" fmla="*/ 1070340 h 5043485"/>
                <a:gd name="connsiteX11" fmla="*/ 4360831 w 4360831"/>
                <a:gd name="connsiteY11" fmla="*/ 1479422 h 5043485"/>
                <a:gd name="connsiteX12" fmla="*/ 4360831 w 4360831"/>
                <a:gd name="connsiteY12" fmla="*/ 2090244 h 5043485"/>
                <a:gd name="connsiteX13" fmla="*/ 4360831 w 4360831"/>
                <a:gd name="connsiteY13" fmla="*/ 2499327 h 5043485"/>
                <a:gd name="connsiteX14" fmla="*/ 4360831 w 4360831"/>
                <a:gd name="connsiteY14" fmla="*/ 3110149 h 5043485"/>
                <a:gd name="connsiteX15" fmla="*/ 4360831 w 4360831"/>
                <a:gd name="connsiteY15" fmla="*/ 3771406 h 5043485"/>
                <a:gd name="connsiteX16" fmla="*/ 4360831 w 4360831"/>
                <a:gd name="connsiteY16" fmla="*/ 4281358 h 5043485"/>
                <a:gd name="connsiteX17" fmla="*/ 4360831 w 4360831"/>
                <a:gd name="connsiteY17" fmla="*/ 5043485 h 5043485"/>
                <a:gd name="connsiteX18" fmla="*/ 3902944 w 4360831"/>
                <a:gd name="connsiteY18" fmla="*/ 5043485 h 5043485"/>
                <a:gd name="connsiteX19" fmla="*/ 3270623 w 4360831"/>
                <a:gd name="connsiteY19" fmla="*/ 5043485 h 5043485"/>
                <a:gd name="connsiteX20" fmla="*/ 2681911 w 4360831"/>
                <a:gd name="connsiteY20" fmla="*/ 5043485 h 5043485"/>
                <a:gd name="connsiteX21" fmla="*/ 2180416 w 4360831"/>
                <a:gd name="connsiteY21" fmla="*/ 5043485 h 5043485"/>
                <a:gd name="connsiteX22" fmla="*/ 1678920 w 4360831"/>
                <a:gd name="connsiteY22" fmla="*/ 5043485 h 5043485"/>
                <a:gd name="connsiteX23" fmla="*/ 1133816 w 4360831"/>
                <a:gd name="connsiteY23" fmla="*/ 5043485 h 5043485"/>
                <a:gd name="connsiteX24" fmla="*/ 675929 w 4360831"/>
                <a:gd name="connsiteY24" fmla="*/ 5043485 h 5043485"/>
                <a:gd name="connsiteX25" fmla="*/ 0 w 4360831"/>
                <a:gd name="connsiteY25" fmla="*/ 5043485 h 5043485"/>
                <a:gd name="connsiteX26" fmla="*/ 0 w 4360831"/>
                <a:gd name="connsiteY26" fmla="*/ 4432663 h 5043485"/>
                <a:gd name="connsiteX27" fmla="*/ 0 w 4360831"/>
                <a:gd name="connsiteY27" fmla="*/ 3771406 h 5043485"/>
                <a:gd name="connsiteX28" fmla="*/ 0 w 4360831"/>
                <a:gd name="connsiteY28" fmla="*/ 3110149 h 5043485"/>
                <a:gd name="connsiteX29" fmla="*/ 0 w 4360831"/>
                <a:gd name="connsiteY29" fmla="*/ 2448892 h 5043485"/>
                <a:gd name="connsiteX30" fmla="*/ 0 w 4360831"/>
                <a:gd name="connsiteY30" fmla="*/ 1938940 h 5043485"/>
                <a:gd name="connsiteX31" fmla="*/ 0 w 4360831"/>
                <a:gd name="connsiteY31" fmla="*/ 1378553 h 5043485"/>
                <a:gd name="connsiteX32" fmla="*/ 0 w 4360831"/>
                <a:gd name="connsiteY32" fmla="*/ 969470 h 5043485"/>
                <a:gd name="connsiteX33" fmla="*/ 0 w 4360831"/>
                <a:gd name="connsiteY33" fmla="*/ 0 h 504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60831" h="5043485" fill="none" extrusionOk="0">
                  <a:moveTo>
                    <a:pt x="0" y="0"/>
                  </a:moveTo>
                  <a:cubicBezTo>
                    <a:pt x="150903" y="-60044"/>
                    <a:pt x="426565" y="25933"/>
                    <a:pt x="545104" y="0"/>
                  </a:cubicBezTo>
                  <a:cubicBezTo>
                    <a:pt x="663643" y="-25933"/>
                    <a:pt x="862346" y="62868"/>
                    <a:pt x="1133816" y="0"/>
                  </a:cubicBezTo>
                  <a:cubicBezTo>
                    <a:pt x="1405286" y="-62868"/>
                    <a:pt x="1511086" y="47695"/>
                    <a:pt x="1678920" y="0"/>
                  </a:cubicBezTo>
                  <a:cubicBezTo>
                    <a:pt x="1846754" y="-47695"/>
                    <a:pt x="2148412" y="31235"/>
                    <a:pt x="2267632" y="0"/>
                  </a:cubicBezTo>
                  <a:cubicBezTo>
                    <a:pt x="2386852" y="-31235"/>
                    <a:pt x="2661943" y="31115"/>
                    <a:pt x="2812736" y="0"/>
                  </a:cubicBezTo>
                  <a:cubicBezTo>
                    <a:pt x="2963529" y="-31115"/>
                    <a:pt x="3038289" y="8973"/>
                    <a:pt x="3227015" y="0"/>
                  </a:cubicBezTo>
                  <a:cubicBezTo>
                    <a:pt x="3415741" y="-8973"/>
                    <a:pt x="3622492" y="4065"/>
                    <a:pt x="3728511" y="0"/>
                  </a:cubicBezTo>
                  <a:cubicBezTo>
                    <a:pt x="3834530" y="-4065"/>
                    <a:pt x="4201956" y="67749"/>
                    <a:pt x="4360831" y="0"/>
                  </a:cubicBezTo>
                  <a:cubicBezTo>
                    <a:pt x="4425332" y="165521"/>
                    <a:pt x="4317553" y="365590"/>
                    <a:pt x="4360831" y="610822"/>
                  </a:cubicBezTo>
                  <a:cubicBezTo>
                    <a:pt x="4404109" y="856054"/>
                    <a:pt x="4313007" y="854599"/>
                    <a:pt x="4360831" y="1070340"/>
                  </a:cubicBezTo>
                  <a:cubicBezTo>
                    <a:pt x="4408655" y="1286081"/>
                    <a:pt x="4348943" y="1279699"/>
                    <a:pt x="4360831" y="1479422"/>
                  </a:cubicBezTo>
                  <a:cubicBezTo>
                    <a:pt x="4372719" y="1679145"/>
                    <a:pt x="4309194" y="1828556"/>
                    <a:pt x="4360831" y="2090244"/>
                  </a:cubicBezTo>
                  <a:cubicBezTo>
                    <a:pt x="4412468" y="2351932"/>
                    <a:pt x="4359190" y="2391274"/>
                    <a:pt x="4360831" y="2499327"/>
                  </a:cubicBezTo>
                  <a:cubicBezTo>
                    <a:pt x="4362472" y="2607380"/>
                    <a:pt x="4311836" y="2904247"/>
                    <a:pt x="4360831" y="3110149"/>
                  </a:cubicBezTo>
                  <a:cubicBezTo>
                    <a:pt x="4409826" y="3316051"/>
                    <a:pt x="4323393" y="3538382"/>
                    <a:pt x="4360831" y="3771406"/>
                  </a:cubicBezTo>
                  <a:cubicBezTo>
                    <a:pt x="4398269" y="4004430"/>
                    <a:pt x="4357134" y="4089888"/>
                    <a:pt x="4360831" y="4281358"/>
                  </a:cubicBezTo>
                  <a:cubicBezTo>
                    <a:pt x="4364528" y="4472828"/>
                    <a:pt x="4286278" y="4827401"/>
                    <a:pt x="4360831" y="5043485"/>
                  </a:cubicBezTo>
                  <a:cubicBezTo>
                    <a:pt x="4232277" y="5087241"/>
                    <a:pt x="4104079" y="5040413"/>
                    <a:pt x="3902944" y="5043485"/>
                  </a:cubicBezTo>
                  <a:cubicBezTo>
                    <a:pt x="3701809" y="5046557"/>
                    <a:pt x="3537806" y="4975028"/>
                    <a:pt x="3270623" y="5043485"/>
                  </a:cubicBezTo>
                  <a:cubicBezTo>
                    <a:pt x="3003440" y="5111942"/>
                    <a:pt x="2964144" y="5026118"/>
                    <a:pt x="2681911" y="5043485"/>
                  </a:cubicBezTo>
                  <a:cubicBezTo>
                    <a:pt x="2399678" y="5060852"/>
                    <a:pt x="2328444" y="4985773"/>
                    <a:pt x="2180416" y="5043485"/>
                  </a:cubicBezTo>
                  <a:cubicBezTo>
                    <a:pt x="2032388" y="5101197"/>
                    <a:pt x="1779516" y="4994046"/>
                    <a:pt x="1678920" y="5043485"/>
                  </a:cubicBezTo>
                  <a:cubicBezTo>
                    <a:pt x="1578324" y="5092924"/>
                    <a:pt x="1329056" y="5015155"/>
                    <a:pt x="1133816" y="5043485"/>
                  </a:cubicBezTo>
                  <a:cubicBezTo>
                    <a:pt x="938576" y="5071815"/>
                    <a:pt x="875687" y="5040452"/>
                    <a:pt x="675929" y="5043485"/>
                  </a:cubicBezTo>
                  <a:cubicBezTo>
                    <a:pt x="476171" y="5046518"/>
                    <a:pt x="265958" y="5007358"/>
                    <a:pt x="0" y="5043485"/>
                  </a:cubicBezTo>
                  <a:cubicBezTo>
                    <a:pt x="-60656" y="4854404"/>
                    <a:pt x="1389" y="4677486"/>
                    <a:pt x="0" y="4432663"/>
                  </a:cubicBezTo>
                  <a:cubicBezTo>
                    <a:pt x="-1389" y="4187840"/>
                    <a:pt x="55307" y="3965897"/>
                    <a:pt x="0" y="3771406"/>
                  </a:cubicBezTo>
                  <a:cubicBezTo>
                    <a:pt x="-55307" y="3576915"/>
                    <a:pt x="3364" y="3415811"/>
                    <a:pt x="0" y="3110149"/>
                  </a:cubicBezTo>
                  <a:cubicBezTo>
                    <a:pt x="-3364" y="2804487"/>
                    <a:pt x="73245" y="2588231"/>
                    <a:pt x="0" y="2448892"/>
                  </a:cubicBezTo>
                  <a:cubicBezTo>
                    <a:pt x="-73245" y="2309553"/>
                    <a:pt x="19501" y="2049561"/>
                    <a:pt x="0" y="1938940"/>
                  </a:cubicBezTo>
                  <a:cubicBezTo>
                    <a:pt x="-19501" y="1828319"/>
                    <a:pt x="4300" y="1625867"/>
                    <a:pt x="0" y="1378553"/>
                  </a:cubicBezTo>
                  <a:cubicBezTo>
                    <a:pt x="-4300" y="1131239"/>
                    <a:pt x="29053" y="1091321"/>
                    <a:pt x="0" y="969470"/>
                  </a:cubicBezTo>
                  <a:cubicBezTo>
                    <a:pt x="-29053" y="847619"/>
                    <a:pt x="22161" y="212052"/>
                    <a:pt x="0" y="0"/>
                  </a:cubicBezTo>
                  <a:close/>
                </a:path>
                <a:path w="4360831" h="5043485" stroke="0" extrusionOk="0">
                  <a:moveTo>
                    <a:pt x="0" y="0"/>
                  </a:moveTo>
                  <a:cubicBezTo>
                    <a:pt x="213806" y="-40572"/>
                    <a:pt x="446384" y="68758"/>
                    <a:pt x="632320" y="0"/>
                  </a:cubicBezTo>
                  <a:cubicBezTo>
                    <a:pt x="818256" y="-68758"/>
                    <a:pt x="982259" y="64302"/>
                    <a:pt x="1264641" y="0"/>
                  </a:cubicBezTo>
                  <a:cubicBezTo>
                    <a:pt x="1547023" y="-64302"/>
                    <a:pt x="1589512" y="29066"/>
                    <a:pt x="1853353" y="0"/>
                  </a:cubicBezTo>
                  <a:cubicBezTo>
                    <a:pt x="2117194" y="-29066"/>
                    <a:pt x="2151598" y="38975"/>
                    <a:pt x="2354849" y="0"/>
                  </a:cubicBezTo>
                  <a:cubicBezTo>
                    <a:pt x="2558100" y="-38975"/>
                    <a:pt x="2644692" y="48102"/>
                    <a:pt x="2812736" y="0"/>
                  </a:cubicBezTo>
                  <a:cubicBezTo>
                    <a:pt x="2980780" y="-48102"/>
                    <a:pt x="3127305" y="46074"/>
                    <a:pt x="3270623" y="0"/>
                  </a:cubicBezTo>
                  <a:cubicBezTo>
                    <a:pt x="3413941" y="-46074"/>
                    <a:pt x="3586110" y="5967"/>
                    <a:pt x="3772119" y="0"/>
                  </a:cubicBezTo>
                  <a:cubicBezTo>
                    <a:pt x="3958128" y="-5967"/>
                    <a:pt x="4118062" y="31594"/>
                    <a:pt x="4360831" y="0"/>
                  </a:cubicBezTo>
                  <a:cubicBezTo>
                    <a:pt x="4418620" y="143565"/>
                    <a:pt x="4294876" y="429910"/>
                    <a:pt x="4360831" y="560387"/>
                  </a:cubicBezTo>
                  <a:cubicBezTo>
                    <a:pt x="4426786" y="690864"/>
                    <a:pt x="4303657" y="1045284"/>
                    <a:pt x="4360831" y="1221644"/>
                  </a:cubicBezTo>
                  <a:cubicBezTo>
                    <a:pt x="4418005" y="1398004"/>
                    <a:pt x="4307711" y="1644438"/>
                    <a:pt x="4360831" y="1882901"/>
                  </a:cubicBezTo>
                  <a:cubicBezTo>
                    <a:pt x="4413951" y="2121364"/>
                    <a:pt x="4354179" y="2240574"/>
                    <a:pt x="4360831" y="2443288"/>
                  </a:cubicBezTo>
                  <a:cubicBezTo>
                    <a:pt x="4367483" y="2646002"/>
                    <a:pt x="4323619" y="2690476"/>
                    <a:pt x="4360831" y="2852371"/>
                  </a:cubicBezTo>
                  <a:cubicBezTo>
                    <a:pt x="4398043" y="3014266"/>
                    <a:pt x="4329042" y="3110511"/>
                    <a:pt x="4360831" y="3311888"/>
                  </a:cubicBezTo>
                  <a:cubicBezTo>
                    <a:pt x="4392620" y="3513265"/>
                    <a:pt x="4329584" y="3608795"/>
                    <a:pt x="4360831" y="3872276"/>
                  </a:cubicBezTo>
                  <a:cubicBezTo>
                    <a:pt x="4392078" y="4135757"/>
                    <a:pt x="4352825" y="4191997"/>
                    <a:pt x="4360831" y="4281358"/>
                  </a:cubicBezTo>
                  <a:cubicBezTo>
                    <a:pt x="4368837" y="4370719"/>
                    <a:pt x="4340590" y="4829894"/>
                    <a:pt x="4360831" y="5043485"/>
                  </a:cubicBezTo>
                  <a:cubicBezTo>
                    <a:pt x="4219319" y="5062210"/>
                    <a:pt x="4014548" y="5015521"/>
                    <a:pt x="3902944" y="5043485"/>
                  </a:cubicBezTo>
                  <a:cubicBezTo>
                    <a:pt x="3791340" y="5071449"/>
                    <a:pt x="3510304" y="4988141"/>
                    <a:pt x="3357840" y="5043485"/>
                  </a:cubicBezTo>
                  <a:cubicBezTo>
                    <a:pt x="3205376" y="5098829"/>
                    <a:pt x="3082142" y="5042917"/>
                    <a:pt x="2943561" y="5043485"/>
                  </a:cubicBezTo>
                  <a:cubicBezTo>
                    <a:pt x="2804980" y="5044053"/>
                    <a:pt x="2561157" y="5043034"/>
                    <a:pt x="2398457" y="5043485"/>
                  </a:cubicBezTo>
                  <a:cubicBezTo>
                    <a:pt x="2235757" y="5043936"/>
                    <a:pt x="2170145" y="5032072"/>
                    <a:pt x="1984178" y="5043485"/>
                  </a:cubicBezTo>
                  <a:cubicBezTo>
                    <a:pt x="1798211" y="5054898"/>
                    <a:pt x="1613865" y="5004431"/>
                    <a:pt x="1395466" y="5043485"/>
                  </a:cubicBezTo>
                  <a:cubicBezTo>
                    <a:pt x="1177067" y="5082539"/>
                    <a:pt x="1120503" y="5000008"/>
                    <a:pt x="937579" y="5043485"/>
                  </a:cubicBezTo>
                  <a:cubicBezTo>
                    <a:pt x="754655" y="5086962"/>
                    <a:pt x="213075" y="4974234"/>
                    <a:pt x="0" y="5043485"/>
                  </a:cubicBezTo>
                  <a:cubicBezTo>
                    <a:pt x="-31262" y="4893760"/>
                    <a:pt x="35169" y="4724787"/>
                    <a:pt x="0" y="4583967"/>
                  </a:cubicBezTo>
                  <a:cubicBezTo>
                    <a:pt x="-35169" y="4443147"/>
                    <a:pt x="71290" y="4120702"/>
                    <a:pt x="0" y="3922711"/>
                  </a:cubicBezTo>
                  <a:cubicBezTo>
                    <a:pt x="-71290" y="3724720"/>
                    <a:pt x="22636" y="3511120"/>
                    <a:pt x="0" y="3261454"/>
                  </a:cubicBezTo>
                  <a:cubicBezTo>
                    <a:pt x="-22636" y="3011788"/>
                    <a:pt x="5335" y="2950055"/>
                    <a:pt x="0" y="2801936"/>
                  </a:cubicBezTo>
                  <a:cubicBezTo>
                    <a:pt x="-5335" y="2653817"/>
                    <a:pt x="14758" y="2521896"/>
                    <a:pt x="0" y="2342419"/>
                  </a:cubicBezTo>
                  <a:cubicBezTo>
                    <a:pt x="-14758" y="2162942"/>
                    <a:pt x="31505" y="1890142"/>
                    <a:pt x="0" y="1681162"/>
                  </a:cubicBezTo>
                  <a:cubicBezTo>
                    <a:pt x="-31505" y="1472182"/>
                    <a:pt x="47429" y="1305288"/>
                    <a:pt x="0" y="1070340"/>
                  </a:cubicBezTo>
                  <a:cubicBezTo>
                    <a:pt x="-47429" y="835392"/>
                    <a:pt x="59276" y="705325"/>
                    <a:pt x="0" y="560387"/>
                  </a:cubicBezTo>
                  <a:cubicBezTo>
                    <a:pt x="-59276" y="415449"/>
                    <a:pt x="65673" y="18993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30F3107-8457-4F65-A7F6-81CA2A413A52}"/>
                </a:ext>
              </a:extLst>
            </p:cNvPr>
            <p:cNvGrpSpPr/>
            <p:nvPr/>
          </p:nvGrpSpPr>
          <p:grpSpPr>
            <a:xfrm>
              <a:off x="563072" y="1604928"/>
              <a:ext cx="4146139" cy="4913379"/>
              <a:chOff x="613949" y="1570596"/>
              <a:chExt cx="4363920" cy="501276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B91A823-5ABC-4C27-87F6-E083B7064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3949" y="1570596"/>
                <a:ext cx="4352655" cy="2692679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A510B12-512A-4B90-8238-AEBED0018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038" y="4263275"/>
                <a:ext cx="4360831" cy="232008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4593A1-51B9-4478-A383-649327F1EE99}"/>
              </a:ext>
            </a:extLst>
          </p:cNvPr>
          <p:cNvSpPr/>
          <p:nvPr/>
        </p:nvSpPr>
        <p:spPr bwMode="auto">
          <a:xfrm>
            <a:off x="609600" y="5013176"/>
            <a:ext cx="4118248" cy="7200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38FA63-3AC4-4B4B-8662-FE1C2B072089}"/>
              </a:ext>
            </a:extLst>
          </p:cNvPr>
          <p:cNvGrpSpPr/>
          <p:nvPr/>
        </p:nvGrpSpPr>
        <p:grpSpPr>
          <a:xfrm>
            <a:off x="7075834" y="233350"/>
            <a:ext cx="4420766" cy="1458926"/>
            <a:chOff x="9102213" y="2069447"/>
            <a:chExt cx="2850840" cy="1521102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55639DDC-AE6E-4714-A9E2-0E314699CA8D}"/>
                </a:ext>
              </a:extLst>
            </p:cNvPr>
            <p:cNvSpPr/>
            <p:nvPr/>
          </p:nvSpPr>
          <p:spPr bwMode="auto">
            <a:xfrm>
              <a:off x="9102213" y="2069447"/>
              <a:ext cx="2850840" cy="1521102"/>
            </a:xfrm>
            <a:prstGeom prst="wedgeRoundRectCallout">
              <a:avLst>
                <a:gd name="adj1" fmla="val 59125"/>
                <a:gd name="adj2" fmla="val 830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117F0832-5FC0-417B-963B-E1F993772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5086" y="2110735"/>
              <a:ext cx="269278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特別留意第五行的節奏。唱這樂句時節拍要平穩、咬字要清楚。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4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526355" y="1988153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59" y="1030398"/>
            <a:ext cx="58895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你留意到樂譜左上方有甚麼特別嗎</a:t>
            </a:r>
            <a:r>
              <a:rPr lang="en-GB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FD8B-36E4-4F09-A269-FEB3E91B12B7}"/>
              </a:ext>
            </a:extLst>
          </p:cNvPr>
          <p:cNvSpPr/>
          <p:nvPr/>
        </p:nvSpPr>
        <p:spPr bwMode="auto">
          <a:xfrm>
            <a:off x="1055440" y="2448995"/>
            <a:ext cx="648072" cy="2880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702EA7-1406-40F9-9A5A-AF1F82CB26BD}"/>
              </a:ext>
            </a:extLst>
          </p:cNvPr>
          <p:cNvGrpSpPr/>
          <p:nvPr/>
        </p:nvGrpSpPr>
        <p:grpSpPr>
          <a:xfrm>
            <a:off x="839416" y="2157245"/>
            <a:ext cx="1201221" cy="583500"/>
            <a:chOff x="7608168" y="908720"/>
            <a:chExt cx="1201221" cy="5835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94E07A5-073C-42E8-A1D4-4ACFB69FDBD8}"/>
                </a:ext>
              </a:extLst>
            </p:cNvPr>
            <p:cNvSpPr/>
            <p:nvPr/>
          </p:nvSpPr>
          <p:spPr bwMode="auto">
            <a:xfrm>
              <a:off x="7608168" y="908720"/>
              <a:ext cx="1201221" cy="583500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E4816BFF-3D6B-4FA8-9A24-C6C6732202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7952" y="968731"/>
              <a:ext cx="1181437" cy="46166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zh-TW" sz="2400" dirty="0">
                  <a:latin typeface="Times New Roman" panose="02020603050405020304" pitchFamily="18" charset="0"/>
                  <a:ea typeface="標楷體" pitchFamily="65" charset="-120"/>
                  <a:cs typeface="Times New Roman" panose="02020603050405020304" pitchFamily="18" charset="0"/>
                </a:rPr>
                <a:t>Allegro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3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21817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手繪多邊形 17">
            <a:extLst>
              <a:ext uri="{FF2B5EF4-FFF2-40B4-BE49-F238E27FC236}">
                <a16:creationId xmlns:a16="http://schemas.microsoft.com/office/drawing/2014/main" id="{67C4D6CE-69B9-4831-B798-30F485EB2B11}"/>
              </a:ext>
            </a:extLst>
          </p:cNvPr>
          <p:cNvSpPr>
            <a:spLocks/>
          </p:cNvSpPr>
          <p:nvPr/>
        </p:nvSpPr>
        <p:spPr bwMode="auto">
          <a:xfrm>
            <a:off x="1952464" y="1970935"/>
            <a:ext cx="8392008" cy="3258265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C7300CEB-362C-42FF-9094-A31D4E583107}"/>
              </a:ext>
            </a:extLst>
          </p:cNvPr>
          <p:cNvSpPr/>
          <p:nvPr/>
        </p:nvSpPr>
        <p:spPr bwMode="auto">
          <a:xfrm>
            <a:off x="1343472" y="1350894"/>
            <a:ext cx="4060018" cy="838407"/>
          </a:xfrm>
          <a:prstGeom prst="teardrop">
            <a:avLst>
              <a:gd name="adj" fmla="val 83462"/>
            </a:avLst>
          </a:prstGeom>
          <a:solidFill>
            <a:srgbClr val="AFEFB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299E0B63-1DD6-4EB7-9956-CC7DEA040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187" y="1417638"/>
            <a:ext cx="3873303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200" dirty="0">
                <a:solidFill>
                  <a:srgbClr val="008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表演記號</a:t>
            </a:r>
            <a:r>
              <a:rPr lang="en-US" altLang="zh-TW" sz="3200" dirty="0">
                <a:solidFill>
                  <a:srgbClr val="008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︰Allegro</a:t>
            </a: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19AB208C-F992-4564-8C83-B3C29662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49" y="2654162"/>
            <a:ext cx="7553302" cy="162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Aft>
                <a:spcPts val="1200"/>
              </a:spcAft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樂譜的左上方一般會標示一個指示樂曲速度或情感的表演記號。它們多以意利文寫成。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Allegro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原意為「愉快活潑」，一般譯為快板。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" name="Picture 79">
            <a:extLst>
              <a:ext uri="{FF2B5EF4-FFF2-40B4-BE49-F238E27FC236}">
                <a16:creationId xmlns:a16="http://schemas.microsoft.com/office/drawing/2014/main" id="{49D4F584-AC15-452E-8F66-1EB59FDF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7">
            <a:extLst>
              <a:ext uri="{FF2B5EF4-FFF2-40B4-BE49-F238E27FC236}">
                <a16:creationId xmlns:a16="http://schemas.microsoft.com/office/drawing/2014/main" id="{746CB5C2-140D-4298-9C79-A9D2D2B5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79311" y="436852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91667E-6 0.00903 C 0.00508 0.01458 -0.00208 0.03148 -0.00247 0.03264 C -0.00299 0.02801 -0.00364 0.02431 -0.00364 0.01875 C -0.00364 0.01065 -0.00065 -3.7037E-7 -2.91667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526355" y="1988153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55" y="1137699"/>
            <a:ext cx="75138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現再以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Allegro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的速度，輕鬆地再唱歌曲一次。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323479-F162-462E-A947-9B2A2C754DAA}"/>
              </a:ext>
            </a:extLst>
          </p:cNvPr>
          <p:cNvSpPr/>
          <p:nvPr/>
        </p:nvSpPr>
        <p:spPr bwMode="auto">
          <a:xfrm>
            <a:off x="7887379" y="1140114"/>
            <a:ext cx="1802193" cy="523220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4A01song1m">
            <a:hlinkClick r:id="" action="ppaction://media"/>
            <a:extLst>
              <a:ext uri="{FF2B5EF4-FFF2-40B4-BE49-F238E27FC236}">
                <a16:creationId xmlns:a16="http://schemas.microsoft.com/office/drawing/2014/main" id="{E55F00A3-E796-46BF-BA88-8FFE8C07E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1500" y="1187662"/>
            <a:ext cx="406400" cy="3923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19F8EF-A44F-4B8D-B08D-1BD9AC438DAA}"/>
              </a:ext>
            </a:extLst>
          </p:cNvPr>
          <p:cNvSpPr/>
          <p:nvPr/>
        </p:nvSpPr>
        <p:spPr bwMode="auto">
          <a:xfrm>
            <a:off x="9838423" y="1153255"/>
            <a:ext cx="1802193" cy="523220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4A01song1s">
            <a:hlinkClick r:id="" action="ppaction://media"/>
            <a:extLst>
              <a:ext uri="{FF2B5EF4-FFF2-40B4-BE49-F238E27FC236}">
                <a16:creationId xmlns:a16="http://schemas.microsoft.com/office/drawing/2014/main" id="{C424619B-19B1-4728-9961-60594E8C96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8648" y="1218672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45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3888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歌聲音韻滿路途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E60D5E-9F8E-4592-A7E9-931595CFB06A}"/>
              </a:ext>
            </a:extLst>
          </p:cNvPr>
          <p:cNvGrpSpPr/>
          <p:nvPr/>
        </p:nvGrpSpPr>
        <p:grpSpPr>
          <a:xfrm>
            <a:off x="460027" y="1377204"/>
            <a:ext cx="11444090" cy="3901116"/>
            <a:chOff x="340542" y="1986266"/>
            <a:chExt cx="11444090" cy="39011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60AEBD-5E58-4615-8DE2-E7192F64D8D4}"/>
                </a:ext>
              </a:extLst>
            </p:cNvPr>
            <p:cNvSpPr/>
            <p:nvPr/>
          </p:nvSpPr>
          <p:spPr bwMode="auto">
            <a:xfrm>
              <a:off x="340542" y="1986266"/>
              <a:ext cx="11444090" cy="3901116"/>
            </a:xfrm>
            <a:custGeom>
              <a:avLst/>
              <a:gdLst>
                <a:gd name="connsiteX0" fmla="*/ 0 w 11444090"/>
                <a:gd name="connsiteY0" fmla="*/ 0 h 3901116"/>
                <a:gd name="connsiteX1" fmla="*/ 801086 w 11444090"/>
                <a:gd name="connsiteY1" fmla="*/ 0 h 3901116"/>
                <a:gd name="connsiteX2" fmla="*/ 1487732 w 11444090"/>
                <a:gd name="connsiteY2" fmla="*/ 0 h 3901116"/>
                <a:gd name="connsiteX3" fmla="*/ 2059936 w 11444090"/>
                <a:gd name="connsiteY3" fmla="*/ 0 h 3901116"/>
                <a:gd name="connsiteX4" fmla="*/ 2517700 w 11444090"/>
                <a:gd name="connsiteY4" fmla="*/ 0 h 3901116"/>
                <a:gd name="connsiteX5" fmla="*/ 2975463 w 11444090"/>
                <a:gd name="connsiteY5" fmla="*/ 0 h 3901116"/>
                <a:gd name="connsiteX6" fmla="*/ 3547668 w 11444090"/>
                <a:gd name="connsiteY6" fmla="*/ 0 h 3901116"/>
                <a:gd name="connsiteX7" fmla="*/ 3890991 w 11444090"/>
                <a:gd name="connsiteY7" fmla="*/ 0 h 3901116"/>
                <a:gd name="connsiteX8" fmla="*/ 4577636 w 11444090"/>
                <a:gd name="connsiteY8" fmla="*/ 0 h 3901116"/>
                <a:gd name="connsiteX9" fmla="*/ 4806518 w 11444090"/>
                <a:gd name="connsiteY9" fmla="*/ 0 h 3901116"/>
                <a:gd name="connsiteX10" fmla="*/ 5607604 w 11444090"/>
                <a:gd name="connsiteY10" fmla="*/ 0 h 3901116"/>
                <a:gd name="connsiteX11" fmla="*/ 6408690 w 11444090"/>
                <a:gd name="connsiteY11" fmla="*/ 0 h 3901116"/>
                <a:gd name="connsiteX12" fmla="*/ 7209777 w 11444090"/>
                <a:gd name="connsiteY12" fmla="*/ 0 h 3901116"/>
                <a:gd name="connsiteX13" fmla="*/ 7667540 w 11444090"/>
                <a:gd name="connsiteY13" fmla="*/ 0 h 3901116"/>
                <a:gd name="connsiteX14" fmla="*/ 8239745 w 11444090"/>
                <a:gd name="connsiteY14" fmla="*/ 0 h 3901116"/>
                <a:gd name="connsiteX15" fmla="*/ 8468627 w 11444090"/>
                <a:gd name="connsiteY15" fmla="*/ 0 h 3901116"/>
                <a:gd name="connsiteX16" fmla="*/ 9040831 w 11444090"/>
                <a:gd name="connsiteY16" fmla="*/ 0 h 3901116"/>
                <a:gd name="connsiteX17" fmla="*/ 9727477 w 11444090"/>
                <a:gd name="connsiteY17" fmla="*/ 0 h 3901116"/>
                <a:gd name="connsiteX18" fmla="*/ 10070799 w 11444090"/>
                <a:gd name="connsiteY18" fmla="*/ 0 h 3901116"/>
                <a:gd name="connsiteX19" fmla="*/ 10871886 w 11444090"/>
                <a:gd name="connsiteY19" fmla="*/ 0 h 3901116"/>
                <a:gd name="connsiteX20" fmla="*/ 11444090 w 11444090"/>
                <a:gd name="connsiteY20" fmla="*/ 0 h 3901116"/>
                <a:gd name="connsiteX21" fmla="*/ 11444090 w 11444090"/>
                <a:gd name="connsiteY21" fmla="*/ 635325 h 3901116"/>
                <a:gd name="connsiteX22" fmla="*/ 11444090 w 11444090"/>
                <a:gd name="connsiteY22" fmla="*/ 1114605 h 3901116"/>
                <a:gd name="connsiteX23" fmla="*/ 11444090 w 11444090"/>
                <a:gd name="connsiteY23" fmla="*/ 1749929 h 3901116"/>
                <a:gd name="connsiteX24" fmla="*/ 11444090 w 11444090"/>
                <a:gd name="connsiteY24" fmla="*/ 2229209 h 3901116"/>
                <a:gd name="connsiteX25" fmla="*/ 11444090 w 11444090"/>
                <a:gd name="connsiteY25" fmla="*/ 2669478 h 3901116"/>
                <a:gd name="connsiteX26" fmla="*/ 11444090 w 11444090"/>
                <a:gd name="connsiteY26" fmla="*/ 3226780 h 3901116"/>
                <a:gd name="connsiteX27" fmla="*/ 11444090 w 11444090"/>
                <a:gd name="connsiteY27" fmla="*/ 3901116 h 3901116"/>
                <a:gd name="connsiteX28" fmla="*/ 10757445 w 11444090"/>
                <a:gd name="connsiteY28" fmla="*/ 3901116 h 3901116"/>
                <a:gd name="connsiteX29" fmla="*/ 10414122 w 11444090"/>
                <a:gd name="connsiteY29" fmla="*/ 3901116 h 3901116"/>
                <a:gd name="connsiteX30" fmla="*/ 10070799 w 11444090"/>
                <a:gd name="connsiteY30" fmla="*/ 3901116 h 3901116"/>
                <a:gd name="connsiteX31" fmla="*/ 9841917 w 11444090"/>
                <a:gd name="connsiteY31" fmla="*/ 3901116 h 3901116"/>
                <a:gd name="connsiteX32" fmla="*/ 9613036 w 11444090"/>
                <a:gd name="connsiteY32" fmla="*/ 3901116 h 3901116"/>
                <a:gd name="connsiteX33" fmla="*/ 9384154 w 11444090"/>
                <a:gd name="connsiteY33" fmla="*/ 3901116 h 3901116"/>
                <a:gd name="connsiteX34" fmla="*/ 8811949 w 11444090"/>
                <a:gd name="connsiteY34" fmla="*/ 3901116 h 3901116"/>
                <a:gd name="connsiteX35" fmla="*/ 8583068 w 11444090"/>
                <a:gd name="connsiteY35" fmla="*/ 3901116 h 3901116"/>
                <a:gd name="connsiteX36" fmla="*/ 8239745 w 11444090"/>
                <a:gd name="connsiteY36" fmla="*/ 3901116 h 3901116"/>
                <a:gd name="connsiteX37" fmla="*/ 7667540 w 11444090"/>
                <a:gd name="connsiteY37" fmla="*/ 3901116 h 3901116"/>
                <a:gd name="connsiteX38" fmla="*/ 7438658 w 11444090"/>
                <a:gd name="connsiteY38" fmla="*/ 3901116 h 3901116"/>
                <a:gd name="connsiteX39" fmla="*/ 6866454 w 11444090"/>
                <a:gd name="connsiteY39" fmla="*/ 3901116 h 3901116"/>
                <a:gd name="connsiteX40" fmla="*/ 6637572 w 11444090"/>
                <a:gd name="connsiteY40" fmla="*/ 3901116 h 3901116"/>
                <a:gd name="connsiteX41" fmla="*/ 6065368 w 11444090"/>
                <a:gd name="connsiteY41" fmla="*/ 3901116 h 3901116"/>
                <a:gd name="connsiteX42" fmla="*/ 5264281 w 11444090"/>
                <a:gd name="connsiteY42" fmla="*/ 3901116 h 3901116"/>
                <a:gd name="connsiteX43" fmla="*/ 4577636 w 11444090"/>
                <a:gd name="connsiteY43" fmla="*/ 3901116 h 3901116"/>
                <a:gd name="connsiteX44" fmla="*/ 4348754 w 11444090"/>
                <a:gd name="connsiteY44" fmla="*/ 3901116 h 3901116"/>
                <a:gd name="connsiteX45" fmla="*/ 3890991 w 11444090"/>
                <a:gd name="connsiteY45" fmla="*/ 3901116 h 3901116"/>
                <a:gd name="connsiteX46" fmla="*/ 3318786 w 11444090"/>
                <a:gd name="connsiteY46" fmla="*/ 3901116 h 3901116"/>
                <a:gd name="connsiteX47" fmla="*/ 2632141 w 11444090"/>
                <a:gd name="connsiteY47" fmla="*/ 3901116 h 3901116"/>
                <a:gd name="connsiteX48" fmla="*/ 1945495 w 11444090"/>
                <a:gd name="connsiteY48" fmla="*/ 3901116 h 3901116"/>
                <a:gd name="connsiteX49" fmla="*/ 1258850 w 11444090"/>
                <a:gd name="connsiteY49" fmla="*/ 3901116 h 3901116"/>
                <a:gd name="connsiteX50" fmla="*/ 1029968 w 11444090"/>
                <a:gd name="connsiteY50" fmla="*/ 3901116 h 3901116"/>
                <a:gd name="connsiteX51" fmla="*/ 0 w 11444090"/>
                <a:gd name="connsiteY51" fmla="*/ 3901116 h 3901116"/>
                <a:gd name="connsiteX52" fmla="*/ 0 w 11444090"/>
                <a:gd name="connsiteY52" fmla="*/ 3343814 h 3901116"/>
                <a:gd name="connsiteX53" fmla="*/ 0 w 11444090"/>
                <a:gd name="connsiteY53" fmla="*/ 2903545 h 3901116"/>
                <a:gd name="connsiteX54" fmla="*/ 0 w 11444090"/>
                <a:gd name="connsiteY54" fmla="*/ 2463276 h 3901116"/>
                <a:gd name="connsiteX55" fmla="*/ 0 w 11444090"/>
                <a:gd name="connsiteY55" fmla="*/ 1983996 h 3901116"/>
                <a:gd name="connsiteX56" fmla="*/ 0 w 11444090"/>
                <a:gd name="connsiteY56" fmla="*/ 1504716 h 3901116"/>
                <a:gd name="connsiteX57" fmla="*/ 0 w 11444090"/>
                <a:gd name="connsiteY57" fmla="*/ 1025436 h 3901116"/>
                <a:gd name="connsiteX58" fmla="*/ 0 w 11444090"/>
                <a:gd name="connsiteY58" fmla="*/ 0 h 39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444090" h="3901116" fill="none" extrusionOk="0">
                  <a:moveTo>
                    <a:pt x="0" y="0"/>
                  </a:moveTo>
                  <a:cubicBezTo>
                    <a:pt x="339150" y="-93308"/>
                    <a:pt x="422755" y="22626"/>
                    <a:pt x="801086" y="0"/>
                  </a:cubicBezTo>
                  <a:cubicBezTo>
                    <a:pt x="1179417" y="-22626"/>
                    <a:pt x="1307605" y="7486"/>
                    <a:pt x="1487732" y="0"/>
                  </a:cubicBezTo>
                  <a:cubicBezTo>
                    <a:pt x="1667859" y="-7486"/>
                    <a:pt x="1907138" y="65736"/>
                    <a:pt x="2059936" y="0"/>
                  </a:cubicBezTo>
                  <a:cubicBezTo>
                    <a:pt x="2212734" y="-65736"/>
                    <a:pt x="2326053" y="24333"/>
                    <a:pt x="2517700" y="0"/>
                  </a:cubicBezTo>
                  <a:cubicBezTo>
                    <a:pt x="2709347" y="-24333"/>
                    <a:pt x="2767470" y="20903"/>
                    <a:pt x="2975463" y="0"/>
                  </a:cubicBezTo>
                  <a:cubicBezTo>
                    <a:pt x="3183456" y="-20903"/>
                    <a:pt x="3373828" y="4370"/>
                    <a:pt x="3547668" y="0"/>
                  </a:cubicBezTo>
                  <a:cubicBezTo>
                    <a:pt x="3721509" y="-4370"/>
                    <a:pt x="3733288" y="31331"/>
                    <a:pt x="3890991" y="0"/>
                  </a:cubicBezTo>
                  <a:cubicBezTo>
                    <a:pt x="4048694" y="-31331"/>
                    <a:pt x="4315784" y="75202"/>
                    <a:pt x="4577636" y="0"/>
                  </a:cubicBezTo>
                  <a:cubicBezTo>
                    <a:pt x="4839488" y="-75202"/>
                    <a:pt x="4758144" y="24330"/>
                    <a:pt x="4806518" y="0"/>
                  </a:cubicBezTo>
                  <a:cubicBezTo>
                    <a:pt x="4854892" y="-24330"/>
                    <a:pt x="5337215" y="23004"/>
                    <a:pt x="5607604" y="0"/>
                  </a:cubicBezTo>
                  <a:cubicBezTo>
                    <a:pt x="5877993" y="-23004"/>
                    <a:pt x="6060214" y="14809"/>
                    <a:pt x="6408690" y="0"/>
                  </a:cubicBezTo>
                  <a:cubicBezTo>
                    <a:pt x="6757166" y="-14809"/>
                    <a:pt x="6846799" y="85981"/>
                    <a:pt x="7209777" y="0"/>
                  </a:cubicBezTo>
                  <a:cubicBezTo>
                    <a:pt x="7572755" y="-85981"/>
                    <a:pt x="7562660" y="8324"/>
                    <a:pt x="7667540" y="0"/>
                  </a:cubicBezTo>
                  <a:cubicBezTo>
                    <a:pt x="7772420" y="-8324"/>
                    <a:pt x="7965982" y="41795"/>
                    <a:pt x="8239745" y="0"/>
                  </a:cubicBezTo>
                  <a:cubicBezTo>
                    <a:pt x="8513508" y="-41795"/>
                    <a:pt x="8407050" y="3723"/>
                    <a:pt x="8468627" y="0"/>
                  </a:cubicBezTo>
                  <a:cubicBezTo>
                    <a:pt x="8530204" y="-3723"/>
                    <a:pt x="8769108" y="47295"/>
                    <a:pt x="9040831" y="0"/>
                  </a:cubicBezTo>
                  <a:cubicBezTo>
                    <a:pt x="9312554" y="-47295"/>
                    <a:pt x="9550410" y="9066"/>
                    <a:pt x="9727477" y="0"/>
                  </a:cubicBezTo>
                  <a:cubicBezTo>
                    <a:pt x="9904544" y="-9066"/>
                    <a:pt x="9924856" y="15570"/>
                    <a:pt x="10070799" y="0"/>
                  </a:cubicBezTo>
                  <a:cubicBezTo>
                    <a:pt x="10216742" y="-15570"/>
                    <a:pt x="10552206" y="53464"/>
                    <a:pt x="10871886" y="0"/>
                  </a:cubicBezTo>
                  <a:cubicBezTo>
                    <a:pt x="11191566" y="-53464"/>
                    <a:pt x="11163181" y="56639"/>
                    <a:pt x="11444090" y="0"/>
                  </a:cubicBezTo>
                  <a:cubicBezTo>
                    <a:pt x="11480949" y="253972"/>
                    <a:pt x="11397949" y="439096"/>
                    <a:pt x="11444090" y="635325"/>
                  </a:cubicBezTo>
                  <a:cubicBezTo>
                    <a:pt x="11490231" y="831555"/>
                    <a:pt x="11417124" y="975319"/>
                    <a:pt x="11444090" y="1114605"/>
                  </a:cubicBezTo>
                  <a:cubicBezTo>
                    <a:pt x="11471056" y="1253891"/>
                    <a:pt x="11374527" y="1544800"/>
                    <a:pt x="11444090" y="1749929"/>
                  </a:cubicBezTo>
                  <a:cubicBezTo>
                    <a:pt x="11513653" y="1955058"/>
                    <a:pt x="11414304" y="2101974"/>
                    <a:pt x="11444090" y="2229209"/>
                  </a:cubicBezTo>
                  <a:cubicBezTo>
                    <a:pt x="11473876" y="2356444"/>
                    <a:pt x="11431745" y="2467376"/>
                    <a:pt x="11444090" y="2669478"/>
                  </a:cubicBezTo>
                  <a:cubicBezTo>
                    <a:pt x="11456435" y="2871580"/>
                    <a:pt x="11400871" y="3002485"/>
                    <a:pt x="11444090" y="3226780"/>
                  </a:cubicBezTo>
                  <a:cubicBezTo>
                    <a:pt x="11487309" y="3451075"/>
                    <a:pt x="11417186" y="3657949"/>
                    <a:pt x="11444090" y="3901116"/>
                  </a:cubicBezTo>
                  <a:cubicBezTo>
                    <a:pt x="11179577" y="3943950"/>
                    <a:pt x="10923852" y="3898829"/>
                    <a:pt x="10757445" y="3901116"/>
                  </a:cubicBezTo>
                  <a:cubicBezTo>
                    <a:pt x="10591039" y="3903403"/>
                    <a:pt x="10558924" y="3884345"/>
                    <a:pt x="10414122" y="3901116"/>
                  </a:cubicBezTo>
                  <a:cubicBezTo>
                    <a:pt x="10269320" y="3917887"/>
                    <a:pt x="10171701" y="3889925"/>
                    <a:pt x="10070799" y="3901116"/>
                  </a:cubicBezTo>
                  <a:cubicBezTo>
                    <a:pt x="9969897" y="3912307"/>
                    <a:pt x="9937002" y="3880557"/>
                    <a:pt x="9841917" y="3901116"/>
                  </a:cubicBezTo>
                  <a:cubicBezTo>
                    <a:pt x="9746832" y="3921675"/>
                    <a:pt x="9670108" y="3886948"/>
                    <a:pt x="9613036" y="3901116"/>
                  </a:cubicBezTo>
                  <a:cubicBezTo>
                    <a:pt x="9555964" y="3915284"/>
                    <a:pt x="9476289" y="3879517"/>
                    <a:pt x="9384154" y="3901116"/>
                  </a:cubicBezTo>
                  <a:cubicBezTo>
                    <a:pt x="9292019" y="3922715"/>
                    <a:pt x="9067399" y="3858212"/>
                    <a:pt x="8811949" y="3901116"/>
                  </a:cubicBezTo>
                  <a:cubicBezTo>
                    <a:pt x="8556499" y="3944020"/>
                    <a:pt x="8629425" y="3881769"/>
                    <a:pt x="8583068" y="3901116"/>
                  </a:cubicBezTo>
                  <a:cubicBezTo>
                    <a:pt x="8536711" y="3920463"/>
                    <a:pt x="8389406" y="3863957"/>
                    <a:pt x="8239745" y="3901116"/>
                  </a:cubicBezTo>
                  <a:cubicBezTo>
                    <a:pt x="8090084" y="3938275"/>
                    <a:pt x="7866179" y="3834934"/>
                    <a:pt x="7667540" y="3901116"/>
                  </a:cubicBezTo>
                  <a:cubicBezTo>
                    <a:pt x="7468901" y="3967298"/>
                    <a:pt x="7521959" y="3887813"/>
                    <a:pt x="7438658" y="3901116"/>
                  </a:cubicBezTo>
                  <a:cubicBezTo>
                    <a:pt x="7355357" y="3914419"/>
                    <a:pt x="7109994" y="3837278"/>
                    <a:pt x="6866454" y="3901116"/>
                  </a:cubicBezTo>
                  <a:cubicBezTo>
                    <a:pt x="6622914" y="3964954"/>
                    <a:pt x="6705535" y="3891744"/>
                    <a:pt x="6637572" y="3901116"/>
                  </a:cubicBezTo>
                  <a:cubicBezTo>
                    <a:pt x="6569609" y="3910488"/>
                    <a:pt x="6302813" y="3861620"/>
                    <a:pt x="6065368" y="3901116"/>
                  </a:cubicBezTo>
                  <a:cubicBezTo>
                    <a:pt x="5827923" y="3940612"/>
                    <a:pt x="5566498" y="3811692"/>
                    <a:pt x="5264281" y="3901116"/>
                  </a:cubicBezTo>
                  <a:cubicBezTo>
                    <a:pt x="4962064" y="3990540"/>
                    <a:pt x="4785697" y="3874003"/>
                    <a:pt x="4577636" y="3901116"/>
                  </a:cubicBezTo>
                  <a:cubicBezTo>
                    <a:pt x="4369576" y="3928229"/>
                    <a:pt x="4419367" y="3881343"/>
                    <a:pt x="4348754" y="3901116"/>
                  </a:cubicBezTo>
                  <a:cubicBezTo>
                    <a:pt x="4278141" y="3920889"/>
                    <a:pt x="3991975" y="3890707"/>
                    <a:pt x="3890991" y="3901116"/>
                  </a:cubicBezTo>
                  <a:cubicBezTo>
                    <a:pt x="3790007" y="3911525"/>
                    <a:pt x="3573028" y="3869665"/>
                    <a:pt x="3318786" y="3901116"/>
                  </a:cubicBezTo>
                  <a:cubicBezTo>
                    <a:pt x="3064545" y="3932567"/>
                    <a:pt x="2817656" y="3826519"/>
                    <a:pt x="2632141" y="3901116"/>
                  </a:cubicBezTo>
                  <a:cubicBezTo>
                    <a:pt x="2446626" y="3975713"/>
                    <a:pt x="2113606" y="3884523"/>
                    <a:pt x="1945495" y="3901116"/>
                  </a:cubicBezTo>
                  <a:cubicBezTo>
                    <a:pt x="1777384" y="3917709"/>
                    <a:pt x="1433879" y="3847224"/>
                    <a:pt x="1258850" y="3901116"/>
                  </a:cubicBezTo>
                  <a:cubicBezTo>
                    <a:pt x="1083821" y="3955008"/>
                    <a:pt x="1137685" y="3879876"/>
                    <a:pt x="1029968" y="3901116"/>
                  </a:cubicBezTo>
                  <a:cubicBezTo>
                    <a:pt x="922251" y="3922356"/>
                    <a:pt x="212143" y="3880963"/>
                    <a:pt x="0" y="3901116"/>
                  </a:cubicBezTo>
                  <a:cubicBezTo>
                    <a:pt x="-40194" y="3703048"/>
                    <a:pt x="22472" y="3459229"/>
                    <a:pt x="0" y="3343814"/>
                  </a:cubicBezTo>
                  <a:cubicBezTo>
                    <a:pt x="-22472" y="3228399"/>
                    <a:pt x="38642" y="3096379"/>
                    <a:pt x="0" y="2903545"/>
                  </a:cubicBezTo>
                  <a:cubicBezTo>
                    <a:pt x="-38642" y="2710711"/>
                    <a:pt x="4841" y="2655380"/>
                    <a:pt x="0" y="2463276"/>
                  </a:cubicBezTo>
                  <a:cubicBezTo>
                    <a:pt x="-4841" y="2271172"/>
                    <a:pt x="21339" y="2192763"/>
                    <a:pt x="0" y="1983996"/>
                  </a:cubicBezTo>
                  <a:cubicBezTo>
                    <a:pt x="-21339" y="1775229"/>
                    <a:pt x="7965" y="1644269"/>
                    <a:pt x="0" y="1504716"/>
                  </a:cubicBezTo>
                  <a:cubicBezTo>
                    <a:pt x="-7965" y="1365163"/>
                    <a:pt x="6730" y="1230325"/>
                    <a:pt x="0" y="1025436"/>
                  </a:cubicBezTo>
                  <a:cubicBezTo>
                    <a:pt x="-6730" y="820547"/>
                    <a:pt x="8476" y="381248"/>
                    <a:pt x="0" y="0"/>
                  </a:cubicBezTo>
                  <a:close/>
                </a:path>
                <a:path w="11444090" h="3901116" stroke="0" extrusionOk="0">
                  <a:moveTo>
                    <a:pt x="0" y="0"/>
                  </a:moveTo>
                  <a:cubicBezTo>
                    <a:pt x="197305" y="-55454"/>
                    <a:pt x="408624" y="41208"/>
                    <a:pt x="801086" y="0"/>
                  </a:cubicBezTo>
                  <a:cubicBezTo>
                    <a:pt x="1193548" y="-41208"/>
                    <a:pt x="1413244" y="39307"/>
                    <a:pt x="1602173" y="0"/>
                  </a:cubicBezTo>
                  <a:cubicBezTo>
                    <a:pt x="1791102" y="-39307"/>
                    <a:pt x="2130067" y="45796"/>
                    <a:pt x="2288818" y="0"/>
                  </a:cubicBezTo>
                  <a:cubicBezTo>
                    <a:pt x="2447570" y="-45796"/>
                    <a:pt x="2641934" y="50146"/>
                    <a:pt x="2746582" y="0"/>
                  </a:cubicBezTo>
                  <a:cubicBezTo>
                    <a:pt x="2851230" y="-50146"/>
                    <a:pt x="2977045" y="15344"/>
                    <a:pt x="3089904" y="0"/>
                  </a:cubicBezTo>
                  <a:cubicBezTo>
                    <a:pt x="3202763" y="-15344"/>
                    <a:pt x="3269784" y="38692"/>
                    <a:pt x="3433227" y="0"/>
                  </a:cubicBezTo>
                  <a:cubicBezTo>
                    <a:pt x="3596670" y="-38692"/>
                    <a:pt x="3777733" y="17956"/>
                    <a:pt x="3890991" y="0"/>
                  </a:cubicBezTo>
                  <a:cubicBezTo>
                    <a:pt x="4004249" y="-17956"/>
                    <a:pt x="4509042" y="47588"/>
                    <a:pt x="4692077" y="0"/>
                  </a:cubicBezTo>
                  <a:cubicBezTo>
                    <a:pt x="4875112" y="-47588"/>
                    <a:pt x="5051620" y="39848"/>
                    <a:pt x="5264281" y="0"/>
                  </a:cubicBezTo>
                  <a:cubicBezTo>
                    <a:pt x="5476942" y="-39848"/>
                    <a:pt x="5495796" y="20999"/>
                    <a:pt x="5607604" y="0"/>
                  </a:cubicBezTo>
                  <a:cubicBezTo>
                    <a:pt x="5719412" y="-20999"/>
                    <a:pt x="5960060" y="63973"/>
                    <a:pt x="6179809" y="0"/>
                  </a:cubicBezTo>
                  <a:cubicBezTo>
                    <a:pt x="6399558" y="-63973"/>
                    <a:pt x="6449863" y="32611"/>
                    <a:pt x="6523131" y="0"/>
                  </a:cubicBezTo>
                  <a:cubicBezTo>
                    <a:pt x="6596399" y="-32611"/>
                    <a:pt x="6933668" y="13557"/>
                    <a:pt x="7209777" y="0"/>
                  </a:cubicBezTo>
                  <a:cubicBezTo>
                    <a:pt x="7485886" y="-13557"/>
                    <a:pt x="7796947" y="2650"/>
                    <a:pt x="8010863" y="0"/>
                  </a:cubicBezTo>
                  <a:cubicBezTo>
                    <a:pt x="8224779" y="-2650"/>
                    <a:pt x="8513680" y="61498"/>
                    <a:pt x="8811949" y="0"/>
                  </a:cubicBezTo>
                  <a:cubicBezTo>
                    <a:pt x="9110218" y="-61498"/>
                    <a:pt x="9192681" y="1532"/>
                    <a:pt x="9498595" y="0"/>
                  </a:cubicBezTo>
                  <a:cubicBezTo>
                    <a:pt x="9804509" y="-1532"/>
                    <a:pt x="9653892" y="6336"/>
                    <a:pt x="9727477" y="0"/>
                  </a:cubicBezTo>
                  <a:cubicBezTo>
                    <a:pt x="9801062" y="-6336"/>
                    <a:pt x="10246837" y="81352"/>
                    <a:pt x="10528563" y="0"/>
                  </a:cubicBezTo>
                  <a:cubicBezTo>
                    <a:pt x="10810289" y="-81352"/>
                    <a:pt x="11047064" y="25378"/>
                    <a:pt x="11444090" y="0"/>
                  </a:cubicBezTo>
                  <a:cubicBezTo>
                    <a:pt x="11458876" y="194284"/>
                    <a:pt x="11443476" y="372315"/>
                    <a:pt x="11444090" y="479280"/>
                  </a:cubicBezTo>
                  <a:cubicBezTo>
                    <a:pt x="11444704" y="586245"/>
                    <a:pt x="11403362" y="935856"/>
                    <a:pt x="11444090" y="1114605"/>
                  </a:cubicBezTo>
                  <a:cubicBezTo>
                    <a:pt x="11484818" y="1293354"/>
                    <a:pt x="11425613" y="1545813"/>
                    <a:pt x="11444090" y="1749929"/>
                  </a:cubicBezTo>
                  <a:cubicBezTo>
                    <a:pt x="11462567" y="1954045"/>
                    <a:pt x="11429179" y="2015069"/>
                    <a:pt x="11444090" y="2190198"/>
                  </a:cubicBezTo>
                  <a:cubicBezTo>
                    <a:pt x="11459001" y="2365327"/>
                    <a:pt x="11434904" y="2482414"/>
                    <a:pt x="11444090" y="2630467"/>
                  </a:cubicBezTo>
                  <a:cubicBezTo>
                    <a:pt x="11453276" y="2778520"/>
                    <a:pt x="11427680" y="2936853"/>
                    <a:pt x="11444090" y="3109747"/>
                  </a:cubicBezTo>
                  <a:cubicBezTo>
                    <a:pt x="11460500" y="3282641"/>
                    <a:pt x="11356928" y="3657736"/>
                    <a:pt x="11444090" y="3901116"/>
                  </a:cubicBezTo>
                  <a:cubicBezTo>
                    <a:pt x="11213582" y="3946882"/>
                    <a:pt x="10929986" y="3887510"/>
                    <a:pt x="10643004" y="3901116"/>
                  </a:cubicBezTo>
                  <a:cubicBezTo>
                    <a:pt x="10356022" y="3914722"/>
                    <a:pt x="10111590" y="3824091"/>
                    <a:pt x="9956358" y="3901116"/>
                  </a:cubicBezTo>
                  <a:cubicBezTo>
                    <a:pt x="9801126" y="3978141"/>
                    <a:pt x="9664810" y="3840784"/>
                    <a:pt x="9384154" y="3901116"/>
                  </a:cubicBezTo>
                  <a:cubicBezTo>
                    <a:pt x="9103498" y="3961448"/>
                    <a:pt x="9107311" y="3859645"/>
                    <a:pt x="8926390" y="3901116"/>
                  </a:cubicBezTo>
                  <a:cubicBezTo>
                    <a:pt x="8745469" y="3942587"/>
                    <a:pt x="8347499" y="3805225"/>
                    <a:pt x="8125304" y="3901116"/>
                  </a:cubicBezTo>
                  <a:cubicBezTo>
                    <a:pt x="7903109" y="3997007"/>
                    <a:pt x="7950042" y="3898383"/>
                    <a:pt x="7896422" y="3901116"/>
                  </a:cubicBezTo>
                  <a:cubicBezTo>
                    <a:pt x="7842802" y="3903849"/>
                    <a:pt x="7336954" y="3836891"/>
                    <a:pt x="7095336" y="3901116"/>
                  </a:cubicBezTo>
                  <a:cubicBezTo>
                    <a:pt x="6853718" y="3965341"/>
                    <a:pt x="6825355" y="3869621"/>
                    <a:pt x="6752013" y="3901116"/>
                  </a:cubicBezTo>
                  <a:cubicBezTo>
                    <a:pt x="6678671" y="3932611"/>
                    <a:pt x="6330263" y="3838383"/>
                    <a:pt x="6065368" y="3901116"/>
                  </a:cubicBezTo>
                  <a:cubicBezTo>
                    <a:pt x="5800474" y="3963849"/>
                    <a:pt x="5709347" y="3836339"/>
                    <a:pt x="5378722" y="3901116"/>
                  </a:cubicBezTo>
                  <a:cubicBezTo>
                    <a:pt x="5048097" y="3965893"/>
                    <a:pt x="4946526" y="3862864"/>
                    <a:pt x="4806518" y="3901116"/>
                  </a:cubicBezTo>
                  <a:cubicBezTo>
                    <a:pt x="4666510" y="3939368"/>
                    <a:pt x="4596417" y="3863044"/>
                    <a:pt x="4463195" y="3901116"/>
                  </a:cubicBezTo>
                  <a:cubicBezTo>
                    <a:pt x="4329973" y="3939188"/>
                    <a:pt x="4056755" y="3856578"/>
                    <a:pt x="3890991" y="3901116"/>
                  </a:cubicBezTo>
                  <a:cubicBezTo>
                    <a:pt x="3725227" y="3945654"/>
                    <a:pt x="3438342" y="3839179"/>
                    <a:pt x="3204345" y="3901116"/>
                  </a:cubicBezTo>
                  <a:cubicBezTo>
                    <a:pt x="2970348" y="3963053"/>
                    <a:pt x="2945183" y="3890026"/>
                    <a:pt x="2861022" y="3901116"/>
                  </a:cubicBezTo>
                  <a:cubicBezTo>
                    <a:pt x="2776861" y="3912206"/>
                    <a:pt x="2453130" y="3893056"/>
                    <a:pt x="2059936" y="3901116"/>
                  </a:cubicBezTo>
                  <a:cubicBezTo>
                    <a:pt x="1666742" y="3909176"/>
                    <a:pt x="1819376" y="3899937"/>
                    <a:pt x="1716613" y="3901116"/>
                  </a:cubicBezTo>
                  <a:cubicBezTo>
                    <a:pt x="1613850" y="3902295"/>
                    <a:pt x="1483650" y="3860381"/>
                    <a:pt x="1373291" y="3901116"/>
                  </a:cubicBezTo>
                  <a:cubicBezTo>
                    <a:pt x="1262932" y="3941851"/>
                    <a:pt x="1021134" y="3861156"/>
                    <a:pt x="801086" y="3901116"/>
                  </a:cubicBezTo>
                  <a:cubicBezTo>
                    <a:pt x="581038" y="3941076"/>
                    <a:pt x="335893" y="3884107"/>
                    <a:pt x="0" y="3901116"/>
                  </a:cubicBezTo>
                  <a:cubicBezTo>
                    <a:pt x="-6577" y="3776002"/>
                    <a:pt x="41387" y="3549753"/>
                    <a:pt x="0" y="3460847"/>
                  </a:cubicBezTo>
                  <a:cubicBezTo>
                    <a:pt x="-41387" y="3371941"/>
                    <a:pt x="53541" y="3113900"/>
                    <a:pt x="0" y="2903545"/>
                  </a:cubicBezTo>
                  <a:cubicBezTo>
                    <a:pt x="-53541" y="2693190"/>
                    <a:pt x="29407" y="2432682"/>
                    <a:pt x="0" y="2268220"/>
                  </a:cubicBezTo>
                  <a:cubicBezTo>
                    <a:pt x="-29407" y="2103759"/>
                    <a:pt x="46499" y="1940416"/>
                    <a:pt x="0" y="1788940"/>
                  </a:cubicBezTo>
                  <a:cubicBezTo>
                    <a:pt x="-46499" y="1637464"/>
                    <a:pt x="32396" y="1532922"/>
                    <a:pt x="0" y="1348672"/>
                  </a:cubicBezTo>
                  <a:cubicBezTo>
                    <a:pt x="-32396" y="1164422"/>
                    <a:pt x="18746" y="1084717"/>
                    <a:pt x="0" y="830380"/>
                  </a:cubicBezTo>
                  <a:cubicBezTo>
                    <a:pt x="-18746" y="576043"/>
                    <a:pt x="10427" y="19949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B3B3F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69331621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1669C5-DA92-45D8-9FA7-516708AA84F5}"/>
                </a:ext>
              </a:extLst>
            </p:cNvPr>
            <p:cNvGrpSpPr/>
            <p:nvPr/>
          </p:nvGrpSpPr>
          <p:grpSpPr>
            <a:xfrm>
              <a:off x="446584" y="2060848"/>
              <a:ext cx="11298832" cy="3724849"/>
              <a:chOff x="455531" y="1016685"/>
              <a:chExt cx="11298832" cy="372484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77AE1AF-03C1-428B-98CA-83C10A11C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531" y="1016685"/>
                <a:ext cx="5904735" cy="36528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64B8FD-E9D3-49AE-A991-C1AB25DD1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5173" y="1789206"/>
                <a:ext cx="5549190" cy="295232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ADBD725-33E2-45F6-BC44-2304905E1534}"/>
                  </a:ext>
                </a:extLst>
              </p:cNvPr>
              <p:cNvSpPr/>
              <p:nvPr/>
            </p:nvSpPr>
            <p:spPr bwMode="auto">
              <a:xfrm>
                <a:off x="6360266" y="1016685"/>
                <a:ext cx="5394097" cy="77252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AB89460E-553D-4667-B49A-E713E5E3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406" y="236072"/>
            <a:ext cx="74142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第五行歌詞中的動詞是甚麼樂器的演奏方法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26CBAD-D364-490D-B30E-0B3AE0562F97}"/>
              </a:ext>
            </a:extLst>
          </p:cNvPr>
          <p:cNvSpPr/>
          <p:nvPr/>
        </p:nvSpPr>
        <p:spPr bwMode="auto">
          <a:xfrm>
            <a:off x="6393257" y="3347539"/>
            <a:ext cx="5394097" cy="77252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D8D730B3-EF8B-4E8D-8128-D3941B3A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355" y="5406684"/>
            <a:ext cx="1605067" cy="13369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46F1CE-E7B4-43AF-8035-149ECB6C56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75792" y="5297944"/>
            <a:ext cx="1974951" cy="12065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B1F1E4-E47F-49A9-BC59-F4448C1BF0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5000" l="4321" r="90741">
                        <a14:foregroundMark x1="22222" y1="6176" x2="53704" y2="6176"/>
                        <a14:foregroundMark x1="53704" y1="6176" x2="20988" y2="6176"/>
                        <a14:foregroundMark x1="20988" y1="6176" x2="52469" y2="3529"/>
                        <a14:foregroundMark x1="52469" y1="3529" x2="24074" y2="9412"/>
                        <a14:foregroundMark x1="24074" y1="9412" x2="16049" y2="9412"/>
                        <a14:foregroundMark x1="50000" y1="7059" x2="79012" y2="5588"/>
                        <a14:foregroundMark x1="91975" y1="18235" x2="91975" y2="17941"/>
                        <a14:foregroundMark x1="91358" y1="16471" x2="90123" y2="11176"/>
                        <a14:foregroundMark x1="8642" y1="19118" x2="9259" y2="21765"/>
                        <a14:foregroundMark x1="7407" y1="72941" x2="4321" y2="76471"/>
                        <a14:foregroundMark x1="50617" y1="91176" x2="50617" y2="95000"/>
                        <a14:foregroundMark x1="50617" y1="91002" x2="50617" y2="91176"/>
                        <a14:foregroundMark x1="50617" y1="91176" x2="50617" y2="91765"/>
                        <a14:foregroundMark x1="50617" y1="91002" x2="50617" y2="91176"/>
                        <a14:foregroundMark x1="51235" y1="91176" x2="51235" y2="93529"/>
                        <a14:foregroundMark x1="51235" y1="90944" x2="51235" y2="91176"/>
                        <a14:foregroundMark x1="51235" y1="86471" x2="51235" y2="86555"/>
                        <a14:backgroundMark x1="46296" y1="89118" x2="46296" y2="89118"/>
                        <a14:backgroundMark x1="48148" y1="89706" x2="48765" y2="91176"/>
                        <a14:backgroundMark x1="48765" y1="91176" x2="48765" y2="91176"/>
                        <a14:backgroundMark x1="48765" y1="86176" x2="46296" y2="89706"/>
                        <a14:backgroundMark x1="49383" y1="87059" x2="49383" y2="87059"/>
                        <a14:backgroundMark x1="69136" y1="46471" x2="69136" y2="464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1653" y="4750467"/>
            <a:ext cx="984986" cy="20672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7DD9B8-8753-40DA-A958-5DBF0C1B76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8346" y="5448853"/>
            <a:ext cx="1777720" cy="92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5F4F8-DF3E-4087-8DC9-0E001D7F3D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70500" y1="42402" x2="77250" y2="41463"/>
                        <a14:backgroundMark x1="77250" y1="41463" x2="71500" y2="45216"/>
                        <a14:backgroundMark x1="71500" y1="45216" x2="76000" y2="45216"/>
                        <a14:backgroundMark x1="73625" y1="39962" x2="77750" y2="40525"/>
                        <a14:backgroundMark x1="78500" y1="38837" x2="79375" y2="38837"/>
                        <a14:backgroundMark x1="79000" y1="38837" x2="78125" y2="388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2218" y="407878"/>
            <a:ext cx="2934192" cy="1954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C06AD-9721-4B3D-85B6-3A7BC7AF8D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000" y1="81614" x2="46750" y2="64165"/>
                        <a14:backgroundMark x1="46750" y1="64165" x2="58250" y2="75610"/>
                        <a14:backgroundMark x1="58250" y1="75610" x2="64875" y2="72233"/>
                        <a14:backgroundMark x1="64875" y1="72233" x2="71000" y2="65478"/>
                        <a14:backgroundMark x1="89875" y1="42214" x2="42375" y2="21201"/>
                      </a14:backgroundRemoval>
                    </a14:imgEffect>
                  </a14:imgLayer>
                </a14:imgProps>
              </a:ext>
            </a:extLst>
          </a:blip>
          <a:srcRect l="18464" t="15861" r="18366" b="10926"/>
          <a:stretch/>
        </p:blipFill>
        <p:spPr>
          <a:xfrm>
            <a:off x="8752233" y="5439239"/>
            <a:ext cx="1408590" cy="1087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AB0A31-1F1B-4F92-A540-E4832D3A1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42" b="95322" l="5183" r="91921">
                        <a14:foregroundMark x1="5183" y1="15497" x2="10061" y2="26316"/>
                        <a14:foregroundMark x1="90244" y1="80117" x2="92073" y2="80117"/>
                        <a14:foregroundMark x1="89787" y1="91228" x2="90109" y2="91383"/>
                        <a14:backgroundMark x1="89939" y1="94737" x2="95122" y2="96199"/>
                        <a14:backgroundMark x1="89482" y1="93275" x2="93293" y2="932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4771" y="1067204"/>
            <a:ext cx="1815155" cy="94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21817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2767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07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創作節奏頻現句</a:t>
            </a:r>
            <a:endParaRPr lang="en-US" altLang="zh-TW" sz="28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手繪多邊形 17">
            <a:extLst>
              <a:ext uri="{FF2B5EF4-FFF2-40B4-BE49-F238E27FC236}">
                <a16:creationId xmlns:a16="http://schemas.microsoft.com/office/drawing/2014/main" id="{67C4D6CE-69B9-4831-B798-30F485EB2B11}"/>
              </a:ext>
            </a:extLst>
          </p:cNvPr>
          <p:cNvSpPr>
            <a:spLocks/>
          </p:cNvSpPr>
          <p:nvPr/>
        </p:nvSpPr>
        <p:spPr bwMode="auto">
          <a:xfrm>
            <a:off x="1899996" y="1641244"/>
            <a:ext cx="8392008" cy="2470331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19AB208C-F992-4564-8C83-B3C29662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749" y="2003387"/>
            <a:ext cx="755330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3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嘗試為</a:t>
            </a:r>
            <a:r>
              <a:rPr lang="en-US" altLang="zh-TW" sz="3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歌聲音韻滿路途</a:t>
            </a:r>
            <a:r>
              <a:rPr lang="en-US" altLang="zh-TW" sz="3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創作一句兩小節的節奏頻現句，並選擇一種無固定音高的敲擊樂器把它敲出來，伴奏全曲。</a:t>
            </a:r>
            <a:endParaRPr lang="en-US" sz="30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8FC161-3151-45FB-B344-29DE77030CC0}"/>
              </a:ext>
            </a:extLst>
          </p:cNvPr>
          <p:cNvGrpSpPr/>
          <p:nvPr/>
        </p:nvGrpSpPr>
        <p:grpSpPr>
          <a:xfrm>
            <a:off x="4473033" y="233468"/>
            <a:ext cx="6100759" cy="1170728"/>
            <a:chOff x="3769954" y="4346504"/>
            <a:chExt cx="6100759" cy="1170728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AAAA63B1-ADC7-489C-8AA4-CC80A101A226}"/>
                </a:ext>
              </a:extLst>
            </p:cNvPr>
            <p:cNvSpPr/>
            <p:nvPr/>
          </p:nvSpPr>
          <p:spPr bwMode="auto">
            <a:xfrm>
              <a:off x="3769954" y="4346504"/>
              <a:ext cx="6100759" cy="1170728"/>
            </a:xfrm>
            <a:prstGeom prst="wedgeRoundRectCallout">
              <a:avLst>
                <a:gd name="adj1" fmla="val 55667"/>
                <a:gd name="adj2" fmla="val 49059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86FF0AF4-C472-44C4-A69E-02200CE83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118" y="4433137"/>
              <a:ext cx="597443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創作時記得每小節的音符時值加起來都要有四拍。並要準確地拍出節奏。</a:t>
              </a:r>
              <a:endPara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3" name="Picture 79">
            <a:extLst>
              <a:ext uri="{FF2B5EF4-FFF2-40B4-BE49-F238E27FC236}">
                <a16:creationId xmlns:a16="http://schemas.microsoft.com/office/drawing/2014/main" id="{49D4F584-AC15-452E-8F66-1EB59FDF6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7">
            <a:extLst>
              <a:ext uri="{FF2B5EF4-FFF2-40B4-BE49-F238E27FC236}">
                <a16:creationId xmlns:a16="http://schemas.microsoft.com/office/drawing/2014/main" id="{746CB5C2-140D-4298-9C79-A9D2D2B5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083618" y="1274208"/>
            <a:ext cx="1836510" cy="188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761BA2-30A4-4DFE-9B85-7EF5EE81EA0F}"/>
              </a:ext>
            </a:extLst>
          </p:cNvPr>
          <p:cNvGrpSpPr/>
          <p:nvPr/>
        </p:nvGrpSpPr>
        <p:grpSpPr>
          <a:xfrm>
            <a:off x="602999" y="4077072"/>
            <a:ext cx="11138861" cy="1917795"/>
            <a:chOff x="602999" y="4077072"/>
            <a:chExt cx="11138861" cy="19177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6E1C34-95A2-431B-BD4B-8F3B3BFA99FD}"/>
                </a:ext>
              </a:extLst>
            </p:cNvPr>
            <p:cNvGrpSpPr/>
            <p:nvPr/>
          </p:nvGrpSpPr>
          <p:grpSpPr>
            <a:xfrm>
              <a:off x="3049768" y="4365265"/>
              <a:ext cx="6264696" cy="1143000"/>
              <a:chOff x="5174035" y="371473"/>
              <a:chExt cx="6264696" cy="1143000"/>
            </a:xfrm>
          </p:grpSpPr>
          <p:sp>
            <p:nvSpPr>
              <p:cNvPr id="3" name="Cloud 2">
                <a:extLst>
                  <a:ext uri="{FF2B5EF4-FFF2-40B4-BE49-F238E27FC236}">
                    <a16:creationId xmlns:a16="http://schemas.microsoft.com/office/drawing/2014/main" id="{CCCD5F14-2820-4039-96CC-7A59117E10EE}"/>
                  </a:ext>
                </a:extLst>
              </p:cNvPr>
              <p:cNvSpPr/>
              <p:nvPr/>
            </p:nvSpPr>
            <p:spPr bwMode="auto">
              <a:xfrm>
                <a:off x="5174035" y="371473"/>
                <a:ext cx="6264696" cy="1143000"/>
              </a:xfrm>
              <a:prstGeom prst="cloud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3C4EAC5-5FB2-4C4F-9BA9-72511066D4FD}"/>
                  </a:ext>
                </a:extLst>
              </p:cNvPr>
              <p:cNvSpPr/>
              <p:nvPr/>
            </p:nvSpPr>
            <p:spPr>
              <a:xfrm>
                <a:off x="5798346" y="484572"/>
                <a:ext cx="521692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zh-TW" altLang="en-US" sz="2400" dirty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你也可以安裝「敲擊樂演奏廳」這個應用程式，把節奏頻現句敲出來。</a:t>
                </a:r>
                <a:endParaRPr 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843D6A9-407D-45EE-A740-71EEF57B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52229">
              <a:off x="602999" y="4180677"/>
              <a:ext cx="2593993" cy="18141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37845E8-8DBE-40FD-A571-25F10303B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2233" y="4679364"/>
              <a:ext cx="1073205" cy="108590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051086-AD48-47CF-AAAB-7FB635889F85}"/>
                </a:ext>
              </a:extLst>
            </p:cNvPr>
            <p:cNvSpPr/>
            <p:nvPr/>
          </p:nvSpPr>
          <p:spPr bwMode="auto">
            <a:xfrm>
              <a:off x="9048328" y="4107549"/>
              <a:ext cx="1395684" cy="39450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App Store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E8388E4-8DD7-405A-B443-B17C31A81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77752" y="4730166"/>
              <a:ext cx="1111307" cy="98430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36A444-F7AD-442C-8386-C1022616CC2B}"/>
                </a:ext>
              </a:extLst>
            </p:cNvPr>
            <p:cNvSpPr/>
            <p:nvPr/>
          </p:nvSpPr>
          <p:spPr bwMode="auto">
            <a:xfrm>
              <a:off x="10346176" y="4077072"/>
              <a:ext cx="1395684" cy="6756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rPr>
                <a:t>Google Play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6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我們在二年級和三年級已經學了單拍子。大家記得拍子記號的含意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1FF827-F988-4904-A99A-A4B1996FBE5F}"/>
              </a:ext>
            </a:extLst>
          </p:cNvPr>
          <p:cNvGrpSpPr/>
          <p:nvPr/>
        </p:nvGrpSpPr>
        <p:grpSpPr>
          <a:xfrm>
            <a:off x="4799856" y="3039696"/>
            <a:ext cx="7116332" cy="1361969"/>
            <a:chOff x="4799856" y="3039696"/>
            <a:chExt cx="7116332" cy="1361969"/>
          </a:xfrm>
        </p:grpSpPr>
        <p:pic>
          <p:nvPicPr>
            <p:cNvPr id="1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A3C7507-652B-4B1D-8FB8-C5965DACB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4799856" y="3039696"/>
              <a:ext cx="7116332" cy="136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E3EB4BAD-80C1-45AF-B900-52C3B224E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5033" y="3276600"/>
              <a:ext cx="6290178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zh-TW" altLang="en-US" sz="2800" dirty="0">
                  <a:solidFill>
                    <a:srgbClr val="FF0066"/>
                  </a:solidFill>
                  <a:ea typeface="標楷體" panose="03000509000000000000" pitchFamily="65" charset="-120"/>
                </a:rPr>
                <a:t>拍子記號由上下兩部分組成，表示每個小節的拍數及每一拍的時值。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7A65D6-F499-41E0-8CD4-3D6D3E7FFB6E}"/>
              </a:ext>
            </a:extLst>
          </p:cNvPr>
          <p:cNvGrpSpPr/>
          <p:nvPr/>
        </p:nvGrpSpPr>
        <p:grpSpPr>
          <a:xfrm>
            <a:off x="1057033" y="2037241"/>
            <a:ext cx="1152128" cy="2088232"/>
            <a:chOff x="275812" y="3028459"/>
            <a:chExt cx="1152128" cy="208823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9AE73E-50AC-4503-B046-08FA4B410806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6BE6DD-F229-431A-A015-5745E994E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1836" y="3173375"/>
              <a:ext cx="720080" cy="1798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1FE2DB-8133-47F9-B2D6-5FE0A6882780}"/>
              </a:ext>
            </a:extLst>
          </p:cNvPr>
          <p:cNvGrpSpPr/>
          <p:nvPr/>
        </p:nvGrpSpPr>
        <p:grpSpPr>
          <a:xfrm>
            <a:off x="2307646" y="4125473"/>
            <a:ext cx="1152128" cy="2088232"/>
            <a:chOff x="2085874" y="4017762"/>
            <a:chExt cx="1152128" cy="20882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82513-6FBA-4E1A-AEA0-7D620043A23B}"/>
                </a:ext>
              </a:extLst>
            </p:cNvPr>
            <p:cNvSpPr/>
            <p:nvPr/>
          </p:nvSpPr>
          <p:spPr bwMode="auto">
            <a:xfrm>
              <a:off x="2085874" y="4017762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380CC7-97F5-4759-8C68-0C0ECB873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5626" y="4162678"/>
              <a:ext cx="723702" cy="1798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7F1791-7671-48D6-93BB-C25557FF69EC}"/>
              </a:ext>
            </a:extLst>
          </p:cNvPr>
          <p:cNvGrpSpPr/>
          <p:nvPr/>
        </p:nvGrpSpPr>
        <p:grpSpPr>
          <a:xfrm>
            <a:off x="3719526" y="2369009"/>
            <a:ext cx="1152128" cy="2088232"/>
            <a:chOff x="2884217" y="1694387"/>
            <a:chExt cx="1152128" cy="20882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CADE8D-5B7B-4D2D-9344-F69577F8950A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5AA702-1EE9-4935-86CA-01D4AAC2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</p:spPr>
        </p:pic>
      </p:grp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89772" y="4121592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879600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349188" y="1037728"/>
            <a:ext cx="7982271" cy="2483042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370123" y="3979756"/>
            <a:ext cx="7982272" cy="1694390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51" y="446509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0EB54A5D-1F94-457F-A7C8-8D59A26D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887" y="2231648"/>
            <a:ext cx="55740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聆聽強弱拍來分辨單二拍、三拍和四拍的樂句。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6041" y="4450720"/>
            <a:ext cx="64085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觀看短</a:t>
            </a:r>
            <a:r>
              <a:rPr lang="zh-HK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片，聆聽另一首單拍子的歌曲。</a:t>
            </a:r>
            <a:endParaRPr lang="en-US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68" name="Content Placeholder 3" descr="Clapper board">
            <a:hlinkClick r:id="rId6"/>
            <a:extLst>
              <a:ext uri="{FF2B5EF4-FFF2-40B4-BE49-F238E27FC236}">
                <a16:creationId xmlns:a16="http://schemas.microsoft.com/office/drawing/2014/main" id="{D9EB9935-0100-4268-B60D-5A29B7B7B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6300" y="4404339"/>
            <a:ext cx="555625" cy="554037"/>
          </a:xfr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4C15079F-E774-488F-A52C-A2669CD1E2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137984"/>
              </p:ext>
            </p:extLst>
          </p:nvPr>
        </p:nvGraphicFramePr>
        <p:xfrm>
          <a:off x="8292134" y="2276873"/>
          <a:ext cx="543091" cy="114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Document" showAsIcon="1" r:id="rId8" imgW="381104" imgH="806335" progId="Word.Document.8">
                  <p:embed/>
                </p:oleObj>
              </mc:Choice>
              <mc:Fallback>
                <p:oleObj name="Document" showAsIcon="1" r:id="rId8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92134" y="2276873"/>
                        <a:ext cx="543091" cy="114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163254"/>
            <a:ext cx="55740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以認識拍子記號和小節線的關係。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Object 3">
            <a:hlinkClick r:id="" action="ppaction://ole?verb=1"/>
            <a:extLst>
              <a:ext uri="{FF2B5EF4-FFF2-40B4-BE49-F238E27FC236}">
                <a16:creationId xmlns:a16="http://schemas.microsoft.com/office/drawing/2014/main" id="{4D14B8BC-3C07-465E-877D-DD70721151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744451"/>
              </p:ext>
            </p:extLst>
          </p:nvPr>
        </p:nvGraphicFramePr>
        <p:xfrm>
          <a:off x="8229394" y="1204393"/>
          <a:ext cx="543092" cy="114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Document" showAsIcon="1" r:id="rId10" imgW="381104" imgH="806335" progId="Word.Document.8">
                  <p:embed/>
                </p:oleObj>
              </mc:Choice>
              <mc:Fallback>
                <p:oleObj name="Document" showAsIcon="1" r:id="rId10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29394" y="1204393"/>
                        <a:ext cx="543092" cy="114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4CAC77C-1F03-4A03-A54E-B49E53C0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11">
            <a:extLst>
              <a:ext uri="{FF2B5EF4-FFF2-40B4-BE49-F238E27FC236}">
                <a16:creationId xmlns:a16="http://schemas.microsoft.com/office/drawing/2014/main" id="{37D5D7D5-C327-442E-9BEC-A464045B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83300"/>
            <a:ext cx="321567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844D948A-E609-4C98-8BBC-1D7E89AD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783" y="311569"/>
            <a:ext cx="306589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大調小步舞曲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448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66A6383B-CDB8-45B0-934E-9988246F3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返回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ED08A2-257A-422D-AF6B-EB49BC6D016D}"/>
              </a:ext>
            </a:extLst>
          </p:cNvPr>
          <p:cNvSpPr/>
          <p:nvPr/>
        </p:nvSpPr>
        <p:spPr bwMode="auto">
          <a:xfrm>
            <a:off x="2473958" y="980728"/>
            <a:ext cx="8784976" cy="5572056"/>
          </a:xfrm>
          <a:prstGeom prst="roundRect">
            <a:avLst/>
          </a:prstGeom>
          <a:solidFill>
            <a:srgbClr val="7DD1F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438" name="矩形 1">
            <a:extLst>
              <a:ext uri="{FF2B5EF4-FFF2-40B4-BE49-F238E27FC236}">
                <a16:creationId xmlns:a16="http://schemas.microsoft.com/office/drawing/2014/main" id="{291D1BA7-C01B-4E5D-BB8C-47F56E66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217" y="1021377"/>
            <a:ext cx="8321982" cy="54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小步舞曲</a:t>
            </a:r>
            <a:endParaRPr lang="en-US" altLang="zh-TW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小步舞曲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Minuet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源於法國農村的一種民間舞蹈音樂，多採用  的拍子，節奏平穩，速度不太快，可讓舞者表現各種禮儀。後來，小步舞曲傳入宮廷，漸漸成為貴族的舞曲。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4000"/>
              </a:lnSpc>
              <a:buNone/>
            </a:pP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大調小步舞曲</a:t>
            </a: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(Minuet in G</a:t>
            </a:r>
            <a:r>
              <a:rPr lang="en-US" altLang="zh-TW" sz="20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)</a:t>
            </a:r>
            <a:endParaRPr lang="zh-TW" altLang="en-US" sz="24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000"/>
              </a:lnSpc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此曲是貝多芬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Ludwig van Beethoven, 1770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Symbol" panose="05050102010706020507" pitchFamily="18" charset="2"/>
              </a:rPr>
              <a:t>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1827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1796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年創作的作品，是以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六首鋼琴小步舞曲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為題的小步舞曲集裏的第二首，可用來伴舞，至今仍深受人們喜愛。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0C0F18-7BD7-4939-BF35-73ABB2487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E1"/>
              </a:clrFrom>
              <a:clrTo>
                <a:srgbClr val="FFFFE1">
                  <a:alpha val="0"/>
                </a:srgbClr>
              </a:clrTo>
            </a:clrChange>
          </a:blip>
          <a:srcRect r="30236"/>
          <a:stretch/>
        </p:blipFill>
        <p:spPr>
          <a:xfrm>
            <a:off x="235179" y="3964902"/>
            <a:ext cx="2764477" cy="260998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074F3A4-FBA6-471D-960F-F54AF58EC073}"/>
              </a:ext>
            </a:extLst>
          </p:cNvPr>
          <p:cNvGrpSpPr/>
          <p:nvPr/>
        </p:nvGrpSpPr>
        <p:grpSpPr>
          <a:xfrm>
            <a:off x="5015880" y="2132856"/>
            <a:ext cx="383034" cy="582696"/>
            <a:chOff x="1932345" y="1688686"/>
            <a:chExt cx="1152128" cy="2088232"/>
          </a:xfrm>
          <a:noFill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A18499-A2B0-4ECC-B417-0955EFE592A7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D37A32-61F6-43E4-9255-E280523D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4CAC77C-1F03-4A03-A54E-B49E53C0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9898"/>
            <a:ext cx="12172950" cy="68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Rectangle 11">
            <a:extLst>
              <a:ext uri="{FF2B5EF4-FFF2-40B4-BE49-F238E27FC236}">
                <a16:creationId xmlns:a16="http://schemas.microsoft.com/office/drawing/2014/main" id="{37D5D7D5-C327-442E-9BEC-A464045B0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83300"/>
            <a:ext cx="624001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7" name="Text Box 4">
            <a:extLst>
              <a:ext uri="{FF2B5EF4-FFF2-40B4-BE49-F238E27FC236}">
                <a16:creationId xmlns:a16="http://schemas.microsoft.com/office/drawing/2014/main" id="{844D948A-E609-4C98-8BBC-1D7E89AD1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55" y="283300"/>
            <a:ext cx="598777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進行曲 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選自「胡桃夾子組曲」</a:t>
            </a:r>
            <a:r>
              <a:rPr lang="en-US" altLang="zh-TW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448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66A6383B-CDB8-45B0-934E-9988246F3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返回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2" name="Freeform 50">
            <a:extLst>
              <a:ext uri="{FF2B5EF4-FFF2-40B4-BE49-F238E27FC236}">
                <a16:creationId xmlns:a16="http://schemas.microsoft.com/office/drawing/2014/main" id="{F36D0B33-FB44-4CCE-9686-56699B5830ED}"/>
              </a:ext>
            </a:extLst>
          </p:cNvPr>
          <p:cNvSpPr>
            <a:spLocks/>
          </p:cNvSpPr>
          <p:nvPr/>
        </p:nvSpPr>
        <p:spPr bwMode="auto">
          <a:xfrm rot="20641764">
            <a:off x="1025677" y="293344"/>
            <a:ext cx="10492101" cy="5937240"/>
          </a:xfrm>
          <a:custGeom>
            <a:avLst/>
            <a:gdLst>
              <a:gd name="T0" fmla="*/ 2147483646 w 823"/>
              <a:gd name="T1" fmla="*/ 2147483646 h 1014"/>
              <a:gd name="T2" fmla="*/ 2147483646 w 823"/>
              <a:gd name="T3" fmla="*/ 2147483646 h 1014"/>
              <a:gd name="T4" fmla="*/ 2147483646 w 823"/>
              <a:gd name="T5" fmla="*/ 2147483646 h 1014"/>
              <a:gd name="T6" fmla="*/ 2147483646 w 823"/>
              <a:gd name="T7" fmla="*/ 2147483646 h 1014"/>
              <a:gd name="T8" fmla="*/ 2147483646 w 823"/>
              <a:gd name="T9" fmla="*/ 2147483646 h 1014"/>
              <a:gd name="T10" fmla="*/ 2147483646 w 823"/>
              <a:gd name="T11" fmla="*/ 2147483646 h 1014"/>
              <a:gd name="T12" fmla="*/ 2147483646 w 823"/>
              <a:gd name="T13" fmla="*/ 2147483646 h 1014"/>
              <a:gd name="T14" fmla="*/ 2147483646 w 823"/>
              <a:gd name="T15" fmla="*/ 2147483646 h 1014"/>
              <a:gd name="T16" fmla="*/ 2147483646 w 823"/>
              <a:gd name="T17" fmla="*/ 2147483646 h 1014"/>
              <a:gd name="T18" fmla="*/ 2147483646 w 823"/>
              <a:gd name="T19" fmla="*/ 2147483646 h 1014"/>
              <a:gd name="T20" fmla="*/ 2147483646 w 823"/>
              <a:gd name="T21" fmla="*/ 2147483646 h 1014"/>
              <a:gd name="T22" fmla="*/ 2147483646 w 823"/>
              <a:gd name="T23" fmla="*/ 2147483646 h 1014"/>
              <a:gd name="T24" fmla="*/ 2147483646 w 823"/>
              <a:gd name="T25" fmla="*/ 2147483646 h 1014"/>
              <a:gd name="T26" fmla="*/ 2147483646 w 823"/>
              <a:gd name="T27" fmla="*/ 2147483646 h 1014"/>
              <a:gd name="T28" fmla="*/ 2147483646 w 823"/>
              <a:gd name="T29" fmla="*/ 2147483646 h 1014"/>
              <a:gd name="T30" fmla="*/ 2147483646 w 823"/>
              <a:gd name="T31" fmla="*/ 2147483646 h 1014"/>
              <a:gd name="T32" fmla="*/ 2147483646 w 823"/>
              <a:gd name="T33" fmla="*/ 2147483646 h 1014"/>
              <a:gd name="T34" fmla="*/ 2147483646 w 823"/>
              <a:gd name="T35" fmla="*/ 2147483646 h 1014"/>
              <a:gd name="T36" fmla="*/ 2147483646 w 823"/>
              <a:gd name="T37" fmla="*/ 2147483646 h 1014"/>
              <a:gd name="T38" fmla="*/ 2147483646 w 823"/>
              <a:gd name="T39" fmla="*/ 2147483646 h 1014"/>
              <a:gd name="T40" fmla="*/ 2147483646 w 823"/>
              <a:gd name="T41" fmla="*/ 2147483646 h 1014"/>
              <a:gd name="T42" fmla="*/ 2147483646 w 823"/>
              <a:gd name="T43" fmla="*/ 2147483646 h 1014"/>
              <a:gd name="T44" fmla="*/ 2147483646 w 823"/>
              <a:gd name="T45" fmla="*/ 2147483646 h 1014"/>
              <a:gd name="T46" fmla="*/ 2147483646 w 823"/>
              <a:gd name="T47" fmla="*/ 2147483646 h 1014"/>
              <a:gd name="T48" fmla="*/ 2147483646 w 823"/>
              <a:gd name="T49" fmla="*/ 2147483646 h 1014"/>
              <a:gd name="T50" fmla="*/ 2147483646 w 823"/>
              <a:gd name="T51" fmla="*/ 2147483646 h 1014"/>
              <a:gd name="T52" fmla="*/ 2147483646 w 823"/>
              <a:gd name="T53" fmla="*/ 2147483646 h 1014"/>
              <a:gd name="T54" fmla="*/ 2147483646 w 823"/>
              <a:gd name="T55" fmla="*/ 2147483646 h 1014"/>
              <a:gd name="T56" fmla="*/ 2147483646 w 823"/>
              <a:gd name="T57" fmla="*/ 2147483646 h 1014"/>
              <a:gd name="T58" fmla="*/ 2147483646 w 823"/>
              <a:gd name="T59" fmla="*/ 2147483646 h 1014"/>
              <a:gd name="T60" fmla="*/ 2147483646 w 823"/>
              <a:gd name="T61" fmla="*/ 0 h 1014"/>
              <a:gd name="T62" fmla="*/ 2147483646 w 823"/>
              <a:gd name="T63" fmla="*/ 2147483646 h 1014"/>
              <a:gd name="T64" fmla="*/ 2147483646 w 823"/>
              <a:gd name="T65" fmla="*/ 2147483646 h 1014"/>
              <a:gd name="T66" fmla="*/ 2147483646 w 823"/>
              <a:gd name="T67" fmla="*/ 2147483646 h 1014"/>
              <a:gd name="T68" fmla="*/ 2147483646 w 823"/>
              <a:gd name="T69" fmla="*/ 2147483646 h 1014"/>
              <a:gd name="T70" fmla="*/ 2147483646 w 823"/>
              <a:gd name="T71" fmla="*/ 2147483646 h 1014"/>
              <a:gd name="T72" fmla="*/ 2147483646 w 823"/>
              <a:gd name="T73" fmla="*/ 2147483646 h 1014"/>
              <a:gd name="T74" fmla="*/ 0 w 823"/>
              <a:gd name="T75" fmla="*/ 2147483646 h 1014"/>
              <a:gd name="T76" fmla="*/ 0 w 823"/>
              <a:gd name="T77" fmla="*/ 2147483646 h 1014"/>
              <a:gd name="T78" fmla="*/ 2147483646 w 823"/>
              <a:gd name="T79" fmla="*/ 2147483646 h 1014"/>
              <a:gd name="T80" fmla="*/ 2147483646 w 823"/>
              <a:gd name="T81" fmla="*/ 2147483646 h 1014"/>
              <a:gd name="T82" fmla="*/ 2147483646 w 823"/>
              <a:gd name="T83" fmla="*/ 2147483646 h 1014"/>
              <a:gd name="T84" fmla="*/ 2147483646 w 823"/>
              <a:gd name="T85" fmla="*/ 2147483646 h 1014"/>
              <a:gd name="T86" fmla="*/ 2147483646 w 823"/>
              <a:gd name="T87" fmla="*/ 2147483646 h 1014"/>
              <a:gd name="T88" fmla="*/ 2147483646 w 823"/>
              <a:gd name="T89" fmla="*/ 2147483646 h 1014"/>
              <a:gd name="T90" fmla="*/ 2147483646 w 823"/>
              <a:gd name="T91" fmla="*/ 2147483646 h 1014"/>
              <a:gd name="T92" fmla="*/ 2147483646 w 823"/>
              <a:gd name="T93" fmla="*/ 2147483646 h 1014"/>
              <a:gd name="T94" fmla="*/ 2147483646 w 823"/>
              <a:gd name="T95" fmla="*/ 2147483646 h 1014"/>
              <a:gd name="T96" fmla="*/ 2147483646 w 823"/>
              <a:gd name="T97" fmla="*/ 2147483646 h 1014"/>
              <a:gd name="T98" fmla="*/ 2147483646 w 823"/>
              <a:gd name="T99" fmla="*/ 2147483646 h 1014"/>
              <a:gd name="T100" fmla="*/ 2147483646 w 823"/>
              <a:gd name="T101" fmla="*/ 2147483646 h 1014"/>
              <a:gd name="T102" fmla="*/ 2147483646 w 823"/>
              <a:gd name="T103" fmla="*/ 2147483646 h 1014"/>
              <a:gd name="T104" fmla="*/ 2147483646 w 823"/>
              <a:gd name="T105" fmla="*/ 2147483646 h 1014"/>
              <a:gd name="T106" fmla="*/ 2147483646 w 823"/>
              <a:gd name="T107" fmla="*/ 2147483646 h 1014"/>
              <a:gd name="T108" fmla="*/ 2147483646 w 823"/>
              <a:gd name="T109" fmla="*/ 2147483646 h 1014"/>
              <a:gd name="T110" fmla="*/ 2147483646 w 823"/>
              <a:gd name="T111" fmla="*/ 2147483646 h 1014"/>
              <a:gd name="T112" fmla="*/ 2147483646 w 823"/>
              <a:gd name="T113" fmla="*/ 2147483646 h 1014"/>
              <a:gd name="T114" fmla="*/ 2147483646 w 823"/>
              <a:gd name="T115" fmla="*/ 2147483646 h 1014"/>
              <a:gd name="T116" fmla="*/ 2147483646 w 823"/>
              <a:gd name="T117" fmla="*/ 2147483646 h 1014"/>
              <a:gd name="T118" fmla="*/ 2147483646 w 823"/>
              <a:gd name="T119" fmla="*/ 2147483646 h 1014"/>
              <a:gd name="T120" fmla="*/ 2147483646 w 823"/>
              <a:gd name="T121" fmla="*/ 2147483646 h 101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23" h="1014">
                <a:moveTo>
                  <a:pt x="784" y="985"/>
                </a:moveTo>
                <a:lnTo>
                  <a:pt x="787" y="977"/>
                </a:lnTo>
                <a:lnTo>
                  <a:pt x="795" y="952"/>
                </a:lnTo>
                <a:lnTo>
                  <a:pt x="800" y="934"/>
                </a:lnTo>
                <a:lnTo>
                  <a:pt x="805" y="913"/>
                </a:lnTo>
                <a:lnTo>
                  <a:pt x="810" y="890"/>
                </a:lnTo>
                <a:lnTo>
                  <a:pt x="815" y="863"/>
                </a:lnTo>
                <a:lnTo>
                  <a:pt x="819" y="834"/>
                </a:lnTo>
                <a:lnTo>
                  <a:pt x="822" y="802"/>
                </a:lnTo>
                <a:lnTo>
                  <a:pt x="823" y="768"/>
                </a:lnTo>
                <a:lnTo>
                  <a:pt x="823" y="732"/>
                </a:lnTo>
                <a:lnTo>
                  <a:pt x="822" y="695"/>
                </a:lnTo>
                <a:lnTo>
                  <a:pt x="817" y="656"/>
                </a:lnTo>
                <a:lnTo>
                  <a:pt x="811" y="617"/>
                </a:lnTo>
                <a:lnTo>
                  <a:pt x="802" y="577"/>
                </a:lnTo>
                <a:lnTo>
                  <a:pt x="788" y="536"/>
                </a:lnTo>
                <a:lnTo>
                  <a:pt x="773" y="493"/>
                </a:lnTo>
                <a:lnTo>
                  <a:pt x="753" y="452"/>
                </a:lnTo>
                <a:lnTo>
                  <a:pt x="729" y="411"/>
                </a:lnTo>
                <a:lnTo>
                  <a:pt x="701" y="369"/>
                </a:lnTo>
                <a:lnTo>
                  <a:pt x="668" y="328"/>
                </a:lnTo>
                <a:lnTo>
                  <a:pt x="630" y="288"/>
                </a:lnTo>
                <a:lnTo>
                  <a:pt x="588" y="249"/>
                </a:lnTo>
                <a:lnTo>
                  <a:pt x="538" y="211"/>
                </a:lnTo>
                <a:lnTo>
                  <a:pt x="484" y="174"/>
                </a:lnTo>
                <a:lnTo>
                  <a:pt x="423" y="139"/>
                </a:lnTo>
                <a:lnTo>
                  <a:pt x="356" y="107"/>
                </a:lnTo>
                <a:lnTo>
                  <a:pt x="282" y="77"/>
                </a:lnTo>
                <a:lnTo>
                  <a:pt x="200" y="48"/>
                </a:lnTo>
                <a:lnTo>
                  <a:pt x="112" y="23"/>
                </a:lnTo>
                <a:lnTo>
                  <a:pt x="16" y="0"/>
                </a:lnTo>
                <a:lnTo>
                  <a:pt x="14" y="14"/>
                </a:lnTo>
                <a:lnTo>
                  <a:pt x="9" y="52"/>
                </a:lnTo>
                <a:lnTo>
                  <a:pt x="7" y="79"/>
                </a:lnTo>
                <a:lnTo>
                  <a:pt x="5" y="112"/>
                </a:lnTo>
                <a:lnTo>
                  <a:pt x="3" y="147"/>
                </a:lnTo>
                <a:lnTo>
                  <a:pt x="2" y="186"/>
                </a:lnTo>
                <a:lnTo>
                  <a:pt x="0" y="230"/>
                </a:lnTo>
                <a:lnTo>
                  <a:pt x="0" y="275"/>
                </a:lnTo>
                <a:lnTo>
                  <a:pt x="3" y="323"/>
                </a:lnTo>
                <a:lnTo>
                  <a:pt x="6" y="373"/>
                </a:lnTo>
                <a:lnTo>
                  <a:pt x="12" y="423"/>
                </a:lnTo>
                <a:lnTo>
                  <a:pt x="18" y="476"/>
                </a:lnTo>
                <a:lnTo>
                  <a:pt x="28" y="527"/>
                </a:lnTo>
                <a:lnTo>
                  <a:pt x="41" y="579"/>
                </a:lnTo>
                <a:lnTo>
                  <a:pt x="55" y="630"/>
                </a:lnTo>
                <a:lnTo>
                  <a:pt x="74" y="680"/>
                </a:lnTo>
                <a:lnTo>
                  <a:pt x="95" y="728"/>
                </a:lnTo>
                <a:lnTo>
                  <a:pt x="120" y="775"/>
                </a:lnTo>
                <a:lnTo>
                  <a:pt x="149" y="818"/>
                </a:lnTo>
                <a:lnTo>
                  <a:pt x="181" y="858"/>
                </a:lnTo>
                <a:lnTo>
                  <a:pt x="218" y="895"/>
                </a:lnTo>
                <a:lnTo>
                  <a:pt x="259" y="928"/>
                </a:lnTo>
                <a:lnTo>
                  <a:pt x="306" y="957"/>
                </a:lnTo>
                <a:lnTo>
                  <a:pt x="358" y="979"/>
                </a:lnTo>
                <a:lnTo>
                  <a:pt x="415" y="997"/>
                </a:lnTo>
                <a:lnTo>
                  <a:pt x="476" y="1009"/>
                </a:lnTo>
                <a:lnTo>
                  <a:pt x="544" y="1014"/>
                </a:lnTo>
                <a:lnTo>
                  <a:pt x="618" y="1011"/>
                </a:lnTo>
                <a:lnTo>
                  <a:pt x="698" y="1003"/>
                </a:lnTo>
                <a:lnTo>
                  <a:pt x="784" y="985"/>
                </a:lnTo>
                <a:close/>
              </a:path>
            </a:pathLst>
          </a:custGeom>
          <a:solidFill>
            <a:srgbClr val="7DD1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38" name="矩形 1">
            <a:extLst>
              <a:ext uri="{FF2B5EF4-FFF2-40B4-BE49-F238E27FC236}">
                <a16:creationId xmlns:a16="http://schemas.microsoft.com/office/drawing/2014/main" id="{291D1BA7-C01B-4E5D-BB8C-47F56E66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298" y="1791734"/>
            <a:ext cx="8858195" cy="338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600"/>
              </a:lnSpc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柴可夫斯基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Pyotr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Ilyich Tchaikovsky, 1840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1893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1892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年創作了一套芭蕾舞劇的音樂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Symbol" panose="05050102010706020507" pitchFamily="18" charset="2"/>
              </a:rPr>
              <a:t>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胡桃夾子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lnSpc>
                <a:spcPts val="3600"/>
              </a:lnSpc>
              <a:spcBef>
                <a:spcPts val="0"/>
              </a:spcBef>
              <a:buNone/>
            </a:pPr>
            <a:r>
              <a:rPr lang="en-US" altLang="zh-TW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The Nutcracker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後來他根據這齣芭蕾舞劇編寫了兩部管弦樂組曲。現在你聽到的進行曲是一首輕快而朝氣勃勃的樂曲，屬第一組曲八首音樂中的第二首，內容描述劇中主角克拉和孩子們在聖誕夜裏的派對中，表演舞蹈時高興雀躍的進場情況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A175A-2A5D-4918-99C8-FFB480609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713"/>
          <a:stretch/>
        </p:blipFill>
        <p:spPr>
          <a:xfrm>
            <a:off x="116141" y="4388535"/>
            <a:ext cx="1555955" cy="2127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4DEEAB-71BA-479D-BCCB-ABF82C118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6" r="24311"/>
          <a:stretch/>
        </p:blipFill>
        <p:spPr>
          <a:xfrm>
            <a:off x="9440867" y="122479"/>
            <a:ext cx="2304256" cy="212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53C6F1-D622-49E2-AF3E-EF6668492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113"/>
          <a:stretch/>
        </p:blipFill>
        <p:spPr>
          <a:xfrm>
            <a:off x="1473889" y="4764540"/>
            <a:ext cx="1381326" cy="21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我們在二年級和三年級已經學了單拍子。大家記得拍子記號的含意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BC91DC-13A4-4DDD-8AE2-D04D34AC9599}"/>
              </a:ext>
            </a:extLst>
          </p:cNvPr>
          <p:cNvGrpSpPr/>
          <p:nvPr/>
        </p:nvGrpSpPr>
        <p:grpSpPr>
          <a:xfrm rot="21374601">
            <a:off x="1298230" y="4542235"/>
            <a:ext cx="1152128" cy="2088232"/>
            <a:chOff x="1932345" y="1688686"/>
            <a:chExt cx="1152128" cy="20882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82513-6FBA-4E1A-AEA0-7D620043A23B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380CC7-97F5-4759-8C68-0C0ECB873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7F1791-7671-48D6-93BB-C25557FF69EC}"/>
              </a:ext>
            </a:extLst>
          </p:cNvPr>
          <p:cNvGrpSpPr/>
          <p:nvPr/>
        </p:nvGrpSpPr>
        <p:grpSpPr>
          <a:xfrm>
            <a:off x="3153474" y="4040668"/>
            <a:ext cx="1152128" cy="2088232"/>
            <a:chOff x="2884217" y="1694387"/>
            <a:chExt cx="1152128" cy="20882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CADE8D-5B7B-4D2D-9344-F69577F8950A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E5AA702-1EE9-4935-86CA-01D4AAC2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</p:spPr>
        </p:pic>
      </p:grp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89772" y="4121592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2C2AA4-8DDA-45F4-B9F1-7831B540E670}"/>
              </a:ext>
            </a:extLst>
          </p:cNvPr>
          <p:cNvGrpSpPr/>
          <p:nvPr/>
        </p:nvGrpSpPr>
        <p:grpSpPr>
          <a:xfrm>
            <a:off x="5207207" y="4293355"/>
            <a:ext cx="2982458" cy="1138812"/>
            <a:chOff x="4718836" y="4293355"/>
            <a:chExt cx="2982458" cy="1138812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59E23004-8F83-4612-BF9D-7FDCD052B9E4}"/>
                </a:ext>
              </a:extLst>
            </p:cNvPr>
            <p:cNvSpPr/>
            <p:nvPr/>
          </p:nvSpPr>
          <p:spPr bwMode="auto">
            <a:xfrm>
              <a:off x="4718836" y="4293355"/>
              <a:ext cx="2982458" cy="1138812"/>
            </a:xfrm>
            <a:prstGeom prst="wedgeRoundRectCallout">
              <a:avLst>
                <a:gd name="adj1" fmla="val 86736"/>
                <a:gd name="adj2" fmla="val -567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6" name="矩形 1">
              <a:extLst>
                <a:ext uri="{FF2B5EF4-FFF2-40B4-BE49-F238E27FC236}">
                  <a16:creationId xmlns:a16="http://schemas.microsoft.com/office/drawing/2014/main" id="{3EB50712-CFE6-47B5-84CE-D2317695F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978" y="4385127"/>
              <a:ext cx="288331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這兩個拍子記號又是甚麼意思？</a:t>
              </a: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1" name="手繪多邊形 17">
            <a:extLst>
              <a:ext uri="{FF2B5EF4-FFF2-40B4-BE49-F238E27FC236}">
                <a16:creationId xmlns:a16="http://schemas.microsoft.com/office/drawing/2014/main" id="{9571F359-E3E4-4896-8926-ADE2679EFC6F}"/>
              </a:ext>
            </a:extLst>
          </p:cNvPr>
          <p:cNvSpPr>
            <a:spLocks/>
          </p:cNvSpPr>
          <p:nvPr/>
        </p:nvSpPr>
        <p:spPr bwMode="auto">
          <a:xfrm>
            <a:off x="2667236" y="1651524"/>
            <a:ext cx="6552728" cy="219788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21C6B9-4585-43AC-8F2A-8128F72194EB}"/>
              </a:ext>
            </a:extLst>
          </p:cNvPr>
          <p:cNvGrpSpPr/>
          <p:nvPr/>
        </p:nvGrpSpPr>
        <p:grpSpPr>
          <a:xfrm>
            <a:off x="3603180" y="2008952"/>
            <a:ext cx="5086479" cy="1453545"/>
            <a:chOff x="3419707" y="2006030"/>
            <a:chExt cx="5086479" cy="1453545"/>
          </a:xfrm>
        </p:grpSpPr>
        <p:sp>
          <p:nvSpPr>
            <p:cNvPr id="25" name="Line 113">
              <a:extLst>
                <a:ext uri="{FF2B5EF4-FFF2-40B4-BE49-F238E27FC236}">
                  <a16:creationId xmlns:a16="http://schemas.microsoft.com/office/drawing/2014/main" id="{2FC81CC7-6401-4BA9-A7E1-EEF5231006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4106" y="2286000"/>
              <a:ext cx="574675" cy="144463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15">
              <a:extLst>
                <a:ext uri="{FF2B5EF4-FFF2-40B4-BE49-F238E27FC236}">
                  <a16:creationId xmlns:a16="http://schemas.microsoft.com/office/drawing/2014/main" id="{578E8AEC-1187-4B6F-A1F7-55A0D1E42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0369" y="2070100"/>
              <a:ext cx="330517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dirty="0">
                  <a:solidFill>
                    <a:srgbClr val="FF33CC"/>
                  </a:solidFill>
                </a:rPr>
                <a:t>表示每小節有兩拍</a:t>
              </a:r>
            </a:p>
          </p:txBody>
        </p:sp>
        <p:sp>
          <p:nvSpPr>
            <p:cNvPr id="29" name="Text Box 116">
              <a:extLst>
                <a:ext uri="{FF2B5EF4-FFF2-40B4-BE49-F238E27FC236}">
                  <a16:creationId xmlns:a16="http://schemas.microsoft.com/office/drawing/2014/main" id="{2BA350DB-2D53-488B-A8B8-236C88A13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8834" y="2843103"/>
              <a:ext cx="37873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800" dirty="0">
                  <a:solidFill>
                    <a:srgbClr val="9933FF"/>
                  </a:solidFill>
                </a:rPr>
                <a:t>表示以四分音符為一拍</a:t>
              </a:r>
            </a:p>
          </p:txBody>
        </p:sp>
        <p:sp>
          <p:nvSpPr>
            <p:cNvPr id="30" name="Line 118">
              <a:extLst>
                <a:ext uri="{FF2B5EF4-FFF2-40B4-BE49-F238E27FC236}">
                  <a16:creationId xmlns:a16="http://schemas.microsoft.com/office/drawing/2014/main" id="{B8984505-72EE-444C-974D-922AF3D592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68394" y="3011488"/>
              <a:ext cx="606425" cy="107950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36B89-9BE0-4D57-A573-D1BE32189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19707" y="2006030"/>
              <a:ext cx="582000" cy="1453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06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除了拍子記號，大家又記得小節線是甚麼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17">
            <a:extLst>
              <a:ext uri="{FF2B5EF4-FFF2-40B4-BE49-F238E27FC236}">
                <a16:creationId xmlns:a16="http://schemas.microsoft.com/office/drawing/2014/main" id="{08BD37EF-9F73-466E-B968-516046733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949" y="3827283"/>
            <a:ext cx="8129483" cy="1808162"/>
          </a:xfrm>
          <a:prstGeom prst="rect">
            <a:avLst/>
          </a:prstGeom>
          <a:solidFill>
            <a:srgbClr val="99CCFF">
              <a:alpha val="3294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31" name="Text Box 49">
            <a:extLst>
              <a:ext uri="{FF2B5EF4-FFF2-40B4-BE49-F238E27FC236}">
                <a16:creationId xmlns:a16="http://schemas.microsoft.com/office/drawing/2014/main" id="{9EE01B6B-92A5-44B4-86B8-79424076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200" y="1812950"/>
            <a:ext cx="76327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 dirty="0">
                <a:solidFill>
                  <a:srgbClr val="9933FF"/>
                </a:solidFill>
                <a:ea typeface="標楷體" panose="03000509000000000000" pitchFamily="65" charset="-120"/>
              </a:rPr>
              <a:t>節奏句中間的直線稱為小節線，兩條小節線之間就是小節。每小節內音符時值的總和必須和拍子記號顯示的相符。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535DF5-885D-4845-9C73-856B1466F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181" y="4481460"/>
            <a:ext cx="7372561" cy="510911"/>
          </a:xfrm>
          <a:prstGeom prst="rect">
            <a:avLst/>
          </a:prstGeom>
        </p:spPr>
      </p:pic>
      <p:sp>
        <p:nvSpPr>
          <p:cNvPr id="42" name="手繪多邊形 17">
            <a:extLst>
              <a:ext uri="{FF2B5EF4-FFF2-40B4-BE49-F238E27FC236}">
                <a16:creationId xmlns:a16="http://schemas.microsoft.com/office/drawing/2014/main" id="{7E5DA4A5-61F7-4D27-88CA-5A85C35F9627}"/>
              </a:ext>
            </a:extLst>
          </p:cNvPr>
          <p:cNvSpPr>
            <a:spLocks/>
          </p:cNvSpPr>
          <p:nvPr/>
        </p:nvSpPr>
        <p:spPr bwMode="auto">
          <a:xfrm>
            <a:off x="1771328" y="1578548"/>
            <a:ext cx="8402688" cy="2197889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DB9250-0238-4470-BAAE-8C1C4A41E8E7}"/>
              </a:ext>
            </a:extLst>
          </p:cNvPr>
          <p:cNvGrpSpPr/>
          <p:nvPr/>
        </p:nvGrpSpPr>
        <p:grpSpPr>
          <a:xfrm>
            <a:off x="2628860" y="3752776"/>
            <a:ext cx="6670562" cy="1801169"/>
            <a:chOff x="2628860" y="3752776"/>
            <a:chExt cx="6670562" cy="1801169"/>
          </a:xfrm>
        </p:grpSpPr>
        <p:sp>
          <p:nvSpPr>
            <p:cNvPr id="35" name="AutoShape 42">
              <a:extLst>
                <a:ext uri="{FF2B5EF4-FFF2-40B4-BE49-F238E27FC236}">
                  <a16:creationId xmlns:a16="http://schemas.microsoft.com/office/drawing/2014/main" id="{ECDEB48C-E461-43C8-A1CF-871A0F8057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072465" y="2697915"/>
              <a:ext cx="254510" cy="3141720"/>
            </a:xfrm>
            <a:prstGeom prst="leftBrace">
              <a:avLst>
                <a:gd name="adj1" fmla="val 52645"/>
                <a:gd name="adj2" fmla="val 50000"/>
              </a:avLst>
            </a:prstGeom>
            <a:noFill/>
            <a:ln w="25400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HK" altLang="en-US"/>
            </a:p>
          </p:txBody>
        </p:sp>
        <p:sp>
          <p:nvSpPr>
            <p:cNvPr id="37" name="Line 43">
              <a:extLst>
                <a:ext uri="{FF2B5EF4-FFF2-40B4-BE49-F238E27FC236}">
                  <a16:creationId xmlns:a16="http://schemas.microsoft.com/office/drawing/2014/main" id="{F610FB15-8430-4A04-9226-C4B7048C4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922647" y="5050208"/>
              <a:ext cx="215900" cy="288925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44">
              <a:extLst>
                <a:ext uri="{FF2B5EF4-FFF2-40B4-BE49-F238E27FC236}">
                  <a16:creationId xmlns:a16="http://schemas.microsoft.com/office/drawing/2014/main" id="{C13519F9-928B-4A4C-959D-0AE26572B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8547" y="5157070"/>
              <a:ext cx="11525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dirty="0">
                  <a:solidFill>
                    <a:srgbClr val="FF66CC"/>
                  </a:solidFill>
                </a:rPr>
                <a:t>小節線</a:t>
              </a:r>
            </a:p>
          </p:txBody>
        </p:sp>
        <p:sp>
          <p:nvSpPr>
            <p:cNvPr id="39" name="Text Box 45">
              <a:extLst>
                <a:ext uri="{FF2B5EF4-FFF2-40B4-BE49-F238E27FC236}">
                  <a16:creationId xmlns:a16="http://schemas.microsoft.com/office/drawing/2014/main" id="{684BEDED-191E-4329-A2B6-2A08077E8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869" y="3752776"/>
              <a:ext cx="86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dirty="0">
                  <a:solidFill>
                    <a:srgbClr val="9933FF"/>
                  </a:solidFill>
                </a:rPr>
                <a:t>小節</a:t>
              </a:r>
            </a:p>
          </p:txBody>
        </p:sp>
        <p:sp>
          <p:nvSpPr>
            <p:cNvPr id="40" name="Text Box 46">
              <a:extLst>
                <a:ext uri="{FF2B5EF4-FFF2-40B4-BE49-F238E27FC236}">
                  <a16:creationId xmlns:a16="http://schemas.microsoft.com/office/drawing/2014/main" id="{DE396606-C5E3-4F3E-8ABB-50979762C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757" y="3764454"/>
              <a:ext cx="86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2000" dirty="0">
                  <a:solidFill>
                    <a:srgbClr val="9933FF"/>
                  </a:solidFill>
                </a:rPr>
                <a:t>小節</a:t>
              </a:r>
            </a:p>
          </p:txBody>
        </p:sp>
        <p:sp>
          <p:nvSpPr>
            <p:cNvPr id="43" name="AutoShape 42">
              <a:extLst>
                <a:ext uri="{FF2B5EF4-FFF2-40B4-BE49-F238E27FC236}">
                  <a16:creationId xmlns:a16="http://schemas.microsoft.com/office/drawing/2014/main" id="{337E7996-F39F-4456-A81A-A896DC0803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7540703" y="2637312"/>
              <a:ext cx="248613" cy="3268824"/>
            </a:xfrm>
            <a:prstGeom prst="leftBrace">
              <a:avLst>
                <a:gd name="adj1" fmla="val 52645"/>
                <a:gd name="adj2" fmla="val 50000"/>
              </a:avLst>
            </a:prstGeom>
            <a:noFill/>
            <a:ln w="25400">
              <a:solidFill>
                <a:srgbClr val="99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HK" altLang="en-US"/>
            </a:p>
          </p:txBody>
        </p:sp>
      </p:grp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89772" y="4121592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2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875E-6 0.00903 C 0.00508 0.01458 -0.00208 0.03148 -0.00247 0.03264 C -0.00299 0.02801 -0.00364 0.0243 -0.00364 0.01875 C -0.00364 0.01065 -0.00065 7.40741E-7 -1.875E-6 7.40741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聆聽以下樂句，他們的強</a:t>
            </a:r>
            <a:r>
              <a:rPr lang="zh-HK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弱位置在哪裏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97">
            <a:extLst>
              <a:ext uri="{FF2B5EF4-FFF2-40B4-BE49-F238E27FC236}">
                <a16:creationId xmlns:a16="http://schemas.microsoft.com/office/drawing/2014/main" id="{6F14EB2E-69E9-4714-A18A-1DB6BCAD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56316" y="16655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BB521-8A02-4FB7-879F-3F1C8E36B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0821" y="1871628"/>
            <a:ext cx="5414378" cy="768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7C1EA1-D43D-4F0D-AF97-8814C7C2D1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669" y="3320656"/>
            <a:ext cx="7372397" cy="685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1299FD-FA3B-49FC-904C-422518911A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9783" y="4885997"/>
            <a:ext cx="9586697" cy="664348"/>
          </a:xfrm>
          <a:prstGeom prst="rect">
            <a:avLst/>
          </a:prstGeom>
        </p:spPr>
      </p:pic>
      <p:pic>
        <p:nvPicPr>
          <p:cNvPr id="2" name="Ch1_slide5a">
            <a:hlinkClick r:id="" action="ppaction://media"/>
            <a:extLst>
              <a:ext uri="{FF2B5EF4-FFF2-40B4-BE49-F238E27FC236}">
                <a16:creationId xmlns:a16="http://schemas.microsoft.com/office/drawing/2014/main" id="{D8C953E4-372E-4FF1-8E3C-386CB8597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928" y="2121804"/>
            <a:ext cx="406400" cy="392385"/>
          </a:xfrm>
          <a:prstGeom prst="rect">
            <a:avLst/>
          </a:prstGeom>
        </p:spPr>
      </p:pic>
      <p:pic>
        <p:nvPicPr>
          <p:cNvPr id="4" name="Ch1_slide5b">
            <a:hlinkClick r:id="" action="ppaction://media"/>
            <a:extLst>
              <a:ext uri="{FF2B5EF4-FFF2-40B4-BE49-F238E27FC236}">
                <a16:creationId xmlns:a16="http://schemas.microsoft.com/office/drawing/2014/main" id="{4AD974B3-CBA0-406C-9A0C-F0C01F02DE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525" y="3496873"/>
            <a:ext cx="406400" cy="39238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A705296-A56F-4F84-87E6-F7C14D3C13FA}"/>
              </a:ext>
            </a:extLst>
          </p:cNvPr>
          <p:cNvGrpSpPr/>
          <p:nvPr/>
        </p:nvGrpSpPr>
        <p:grpSpPr>
          <a:xfrm>
            <a:off x="2495600" y="2636772"/>
            <a:ext cx="4000254" cy="686896"/>
            <a:chOff x="2495600" y="2636772"/>
            <a:chExt cx="4000254" cy="6868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71DC97-74EE-497C-85BF-ABAC6C095925}"/>
                </a:ext>
              </a:extLst>
            </p:cNvPr>
            <p:cNvSpPr/>
            <p:nvPr/>
          </p:nvSpPr>
          <p:spPr bwMode="auto">
            <a:xfrm>
              <a:off x="2495600" y="2642796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03B020-33E7-4E75-847B-C8DE05FDF2C2}"/>
                </a:ext>
              </a:extLst>
            </p:cNvPr>
            <p:cNvSpPr/>
            <p:nvPr/>
          </p:nvSpPr>
          <p:spPr bwMode="auto">
            <a:xfrm>
              <a:off x="4896814" y="2636772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594851-E87F-4098-BEA4-B5ACCF331727}"/>
                </a:ext>
              </a:extLst>
            </p:cNvPr>
            <p:cNvSpPr/>
            <p:nvPr/>
          </p:nvSpPr>
          <p:spPr bwMode="auto">
            <a:xfrm>
              <a:off x="5847781" y="2641908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7CAC5DE-0419-473F-8BA3-EED04C3977EB}"/>
                </a:ext>
              </a:extLst>
            </p:cNvPr>
            <p:cNvSpPr/>
            <p:nvPr/>
          </p:nvSpPr>
          <p:spPr bwMode="auto">
            <a:xfrm>
              <a:off x="3446564" y="2636912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025E41-7C52-4CAA-AF3E-98B5E9B9295A}"/>
              </a:ext>
            </a:extLst>
          </p:cNvPr>
          <p:cNvGrpSpPr/>
          <p:nvPr/>
        </p:nvGrpSpPr>
        <p:grpSpPr>
          <a:xfrm>
            <a:off x="2474597" y="4006636"/>
            <a:ext cx="6059858" cy="732608"/>
            <a:chOff x="2474597" y="4006636"/>
            <a:chExt cx="6059858" cy="73260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89AB4C0-6312-435E-91CE-DA04D01B769A}"/>
                </a:ext>
              </a:extLst>
            </p:cNvPr>
            <p:cNvSpPr/>
            <p:nvPr/>
          </p:nvSpPr>
          <p:spPr bwMode="auto">
            <a:xfrm>
              <a:off x="3446566" y="4006636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E3DF4C3-D513-441D-8379-F8A0869D8AAA}"/>
                </a:ext>
              </a:extLst>
            </p:cNvPr>
            <p:cNvSpPr/>
            <p:nvPr/>
          </p:nvSpPr>
          <p:spPr bwMode="auto">
            <a:xfrm>
              <a:off x="4439816" y="4006636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30EA9B-62A9-4F40-8C53-A32D031D5258}"/>
                </a:ext>
              </a:extLst>
            </p:cNvPr>
            <p:cNvSpPr/>
            <p:nvPr/>
          </p:nvSpPr>
          <p:spPr bwMode="auto">
            <a:xfrm>
              <a:off x="6893132" y="4037590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DEDF2B-B6C0-4AF9-8447-9A7BA446D575}"/>
                </a:ext>
              </a:extLst>
            </p:cNvPr>
            <p:cNvSpPr/>
            <p:nvPr/>
          </p:nvSpPr>
          <p:spPr bwMode="auto">
            <a:xfrm>
              <a:off x="7886382" y="4016634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EF217F8-5ED2-4772-AB82-F577C70184A3}"/>
                </a:ext>
              </a:extLst>
            </p:cNvPr>
            <p:cNvSpPr/>
            <p:nvPr/>
          </p:nvSpPr>
          <p:spPr bwMode="auto">
            <a:xfrm>
              <a:off x="2474597" y="4049497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ABAC498-E4BA-4D17-A82C-34473FA00B8F}"/>
                </a:ext>
              </a:extLst>
            </p:cNvPr>
            <p:cNvSpPr/>
            <p:nvPr/>
          </p:nvSpPr>
          <p:spPr bwMode="auto">
            <a:xfrm>
              <a:off x="5898352" y="4058372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E188C7-7EE6-4D64-8FED-913124BB3393}"/>
              </a:ext>
            </a:extLst>
          </p:cNvPr>
          <p:cNvGrpSpPr/>
          <p:nvPr/>
        </p:nvGrpSpPr>
        <p:grpSpPr>
          <a:xfrm>
            <a:off x="2474596" y="5559220"/>
            <a:ext cx="8406128" cy="698931"/>
            <a:chOff x="2474596" y="5559220"/>
            <a:chExt cx="8406128" cy="6989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DC15CF-5F93-4898-A9A2-1B386955B3D7}"/>
                </a:ext>
              </a:extLst>
            </p:cNvPr>
            <p:cNvSpPr/>
            <p:nvPr/>
          </p:nvSpPr>
          <p:spPr bwMode="auto">
            <a:xfrm>
              <a:off x="8040216" y="5577279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DE5CAD-B260-43C8-AA33-0761D3AAFF96}"/>
                </a:ext>
              </a:extLst>
            </p:cNvPr>
            <p:cNvSpPr/>
            <p:nvPr/>
          </p:nvSpPr>
          <p:spPr bwMode="auto">
            <a:xfrm>
              <a:off x="3446565" y="5571977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11AE54-D6BC-45D5-927F-A4C19EF5602A}"/>
                </a:ext>
              </a:extLst>
            </p:cNvPr>
            <p:cNvSpPr/>
            <p:nvPr/>
          </p:nvSpPr>
          <p:spPr bwMode="auto">
            <a:xfrm>
              <a:off x="5509883" y="5571977"/>
              <a:ext cx="586117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D13848-CD05-4DF8-B703-A3A8DEFFCC9E}"/>
                </a:ext>
              </a:extLst>
            </p:cNvPr>
            <p:cNvSpPr/>
            <p:nvPr/>
          </p:nvSpPr>
          <p:spPr bwMode="auto">
            <a:xfrm>
              <a:off x="9980514" y="5574042"/>
              <a:ext cx="900210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弱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E7C51BD-5AFB-4F70-836A-DCAEC841EEA7}"/>
                </a:ext>
              </a:extLst>
            </p:cNvPr>
            <p:cNvSpPr/>
            <p:nvPr/>
          </p:nvSpPr>
          <p:spPr bwMode="auto">
            <a:xfrm>
              <a:off x="2474596" y="5559220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196EAC-00A6-40CA-91AE-49931232E147}"/>
                </a:ext>
              </a:extLst>
            </p:cNvPr>
            <p:cNvSpPr/>
            <p:nvPr/>
          </p:nvSpPr>
          <p:spPr bwMode="auto">
            <a:xfrm>
              <a:off x="6999736" y="5571977"/>
              <a:ext cx="648073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C591AD-2463-4858-8E7E-649EC829B192}"/>
                </a:ext>
              </a:extLst>
            </p:cNvPr>
            <p:cNvSpPr/>
            <p:nvPr/>
          </p:nvSpPr>
          <p:spPr bwMode="auto">
            <a:xfrm>
              <a:off x="4304829" y="5571977"/>
              <a:ext cx="1071091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32E1155-9BA7-4C95-BA93-3438FA5A5D10}"/>
                </a:ext>
              </a:extLst>
            </p:cNvPr>
            <p:cNvSpPr/>
            <p:nvPr/>
          </p:nvSpPr>
          <p:spPr bwMode="auto">
            <a:xfrm>
              <a:off x="8798856" y="5574042"/>
              <a:ext cx="1071091" cy="68087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FF66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次強    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0" name="Ch1_slide5c">
            <a:hlinkClick r:id="" action="ppaction://media"/>
            <a:extLst>
              <a:ext uri="{FF2B5EF4-FFF2-40B4-BE49-F238E27FC236}">
                <a16:creationId xmlns:a16="http://schemas.microsoft.com/office/drawing/2014/main" id="{F1403875-7171-4F55-A670-1C528003EE2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525" y="5021978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0 0.00903 C 0.00508 0.01458 -0.00208 0.03148 -0.00247 0.03264 C -0.00299 0.02801 -0.00365 0.0243 -0.00365 0.01875 C -0.00365 0.01065 -0.00065 1.85185E-6 0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現在來聽聽以下兩首曲子。你知道它們是甚麼拍子嗎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35AEB0-05E1-49D6-90E1-CB2BF83BEAA7}"/>
              </a:ext>
            </a:extLst>
          </p:cNvPr>
          <p:cNvGrpSpPr/>
          <p:nvPr/>
        </p:nvGrpSpPr>
        <p:grpSpPr>
          <a:xfrm>
            <a:off x="1149921" y="1765130"/>
            <a:ext cx="5738167" cy="1493224"/>
            <a:chOff x="1149921" y="1765130"/>
            <a:chExt cx="5738167" cy="1493224"/>
          </a:xfrm>
        </p:grpSpPr>
        <p:pic>
          <p:nvPicPr>
            <p:cNvPr id="1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3ADFAE81-0F19-40A3-9CCD-E67B925075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1149921" y="1765130"/>
              <a:ext cx="5738167" cy="14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3E4A5241-27DC-4012-ABF5-1CB3AF4C8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11" y="1998786"/>
              <a:ext cx="5121181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Minuet in G              </a:t>
              </a:r>
              <a:r>
                <a:rPr lang="en-US" altLang="zh-TW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Beethoven</a:t>
              </a:r>
            </a:p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G </a:t>
              </a: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大調小步舞曲      </a:t>
              </a: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貝多芬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494E63-55A1-4551-8259-B14DE1F1DA9A}"/>
              </a:ext>
            </a:extLst>
          </p:cNvPr>
          <p:cNvGrpSpPr/>
          <p:nvPr/>
        </p:nvGrpSpPr>
        <p:grpSpPr>
          <a:xfrm>
            <a:off x="911424" y="3604929"/>
            <a:ext cx="8797972" cy="1493224"/>
            <a:chOff x="754412" y="3581400"/>
            <a:chExt cx="8797972" cy="1493224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A8EC895-2C02-4005-93E7-3EAFF20C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754412" y="3581400"/>
              <a:ext cx="8797972" cy="14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BC6ADDA0-4832-4DA4-AC92-EC1594879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464" y="3770293"/>
              <a:ext cx="7776864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‘March’ from </a:t>
              </a:r>
              <a:r>
                <a:rPr lang="en-US" altLang="zh-TW" sz="2800" i="1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The Nutcracker Suite	   </a:t>
              </a:r>
              <a:r>
                <a:rPr lang="en-US" altLang="zh-TW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Tchaikovsky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spcBef>
                  <a:spcPct val="30000"/>
                </a:spcBef>
                <a:buNone/>
              </a:pP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進行曲 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選自「胡桃夾子組曲」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	   </a:t>
              </a: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柴可夫斯基</a:t>
              </a:r>
            </a:p>
          </p:txBody>
        </p:sp>
      </p:grpSp>
      <p:pic>
        <p:nvPicPr>
          <p:cNvPr id="29" name="Picture 97">
            <a:extLst>
              <a:ext uri="{FF2B5EF4-FFF2-40B4-BE49-F238E27FC236}">
                <a16:creationId xmlns:a16="http://schemas.microsoft.com/office/drawing/2014/main" id="{9F6F6806-4E9F-4552-9787-410745CB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50400" y="23018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B6D805D-D436-48DD-AB31-C556792AF00E}"/>
              </a:ext>
            </a:extLst>
          </p:cNvPr>
          <p:cNvSpPr/>
          <p:nvPr/>
        </p:nvSpPr>
        <p:spPr bwMode="auto">
          <a:xfrm>
            <a:off x="6729641" y="2070884"/>
            <a:ext cx="1489540" cy="7125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按此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D938D1-0AF8-4051-A91D-DFB5FB92B220}"/>
              </a:ext>
            </a:extLst>
          </p:cNvPr>
          <p:cNvSpPr/>
          <p:nvPr/>
        </p:nvSpPr>
        <p:spPr bwMode="auto">
          <a:xfrm>
            <a:off x="9304039" y="3910942"/>
            <a:ext cx="1489540" cy="7125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8"/>
              </a:rPr>
              <a:t>按此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5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BD5152E2-1D40-46C2-8AD7-710B7C58F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828" y="2621157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EB00D79A-30A8-4D37-9785-5DB37D31B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5099" y="4461735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3.33333E-6 0.00903 C 0.00507 0.01458 -0.00209 0.03148 -0.00248 0.03264 C -0.003 0.02801 -0.00365 0.0243 -0.00365 0.01875 C -0.00365 0.01065 -0.00065 1.85185E-6 3.33333E-6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現在來聽聽以下兩首曲子。你知道它們是甚麼拍子嗎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35AEB0-05E1-49D6-90E1-CB2BF83BEAA7}"/>
              </a:ext>
            </a:extLst>
          </p:cNvPr>
          <p:cNvGrpSpPr/>
          <p:nvPr/>
        </p:nvGrpSpPr>
        <p:grpSpPr>
          <a:xfrm>
            <a:off x="1149921" y="1765130"/>
            <a:ext cx="5738167" cy="1493224"/>
            <a:chOff x="1149921" y="1765130"/>
            <a:chExt cx="5738167" cy="1493224"/>
          </a:xfrm>
        </p:grpSpPr>
        <p:pic>
          <p:nvPicPr>
            <p:cNvPr id="1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3ADFAE81-0F19-40A3-9CCD-E67B925075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1149921" y="1765130"/>
              <a:ext cx="5738167" cy="14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3E4A5241-27DC-4012-ABF5-1CB3AF4C8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11" y="1998786"/>
              <a:ext cx="5121181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Minuet in G              </a:t>
              </a:r>
              <a:r>
                <a:rPr lang="en-US" altLang="zh-TW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Beethoven</a:t>
              </a:r>
            </a:p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G </a:t>
              </a: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大調小步舞曲      </a:t>
              </a: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貝多芬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494E63-55A1-4551-8259-B14DE1F1DA9A}"/>
              </a:ext>
            </a:extLst>
          </p:cNvPr>
          <p:cNvGrpSpPr/>
          <p:nvPr/>
        </p:nvGrpSpPr>
        <p:grpSpPr>
          <a:xfrm>
            <a:off x="911424" y="3604929"/>
            <a:ext cx="8797972" cy="1493224"/>
            <a:chOff x="754412" y="3581400"/>
            <a:chExt cx="8797972" cy="1493224"/>
          </a:xfrm>
        </p:grpSpPr>
        <p:pic>
          <p:nvPicPr>
            <p:cNvPr id="22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A8EC895-2C02-4005-93E7-3EAFF20C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754412" y="3581400"/>
              <a:ext cx="8797972" cy="1493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BC6ADDA0-4832-4DA4-AC92-EC1594879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464" y="3770293"/>
              <a:ext cx="7776864" cy="108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buNone/>
              </a:pP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‘March’ from </a:t>
              </a:r>
              <a:r>
                <a:rPr lang="en-US" altLang="zh-TW" sz="2800" i="1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The Nutcracker Suite	   </a:t>
              </a:r>
              <a:r>
                <a:rPr lang="en-US" altLang="zh-TW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Tchaikovsky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</a:p>
            <a:p>
              <a:pPr eaLnBrk="1" hangingPunct="1">
                <a:spcBef>
                  <a:spcPct val="30000"/>
                </a:spcBef>
                <a:buNone/>
              </a:pP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進行曲 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選自「胡桃夾子組曲」</a:t>
              </a:r>
              <a:r>
                <a:rPr lang="en-US" altLang="zh-TW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	   </a:t>
              </a:r>
              <a:r>
                <a:rPr lang="zh-TW" altLang="en-US" sz="22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柴可夫斯基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EFF65AE-22C0-4B2A-B2AB-571DDF9F9C45}"/>
              </a:ext>
            </a:extLst>
          </p:cNvPr>
          <p:cNvSpPr/>
          <p:nvPr/>
        </p:nvSpPr>
        <p:spPr bwMode="auto">
          <a:xfrm>
            <a:off x="6729641" y="2070884"/>
            <a:ext cx="1489540" cy="7125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按此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6C724B-9FCD-4805-B1F8-6C0BA9E54B0B}"/>
              </a:ext>
            </a:extLst>
          </p:cNvPr>
          <p:cNvSpPr/>
          <p:nvPr/>
        </p:nvSpPr>
        <p:spPr bwMode="auto">
          <a:xfrm>
            <a:off x="9304039" y="3910942"/>
            <a:ext cx="1489540" cy="7125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按此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9" name="Picture 97">
            <a:extLst>
              <a:ext uri="{FF2B5EF4-FFF2-40B4-BE49-F238E27FC236}">
                <a16:creationId xmlns:a16="http://schemas.microsoft.com/office/drawing/2014/main" id="{9F6F6806-4E9F-4552-9787-410745CB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550400" y="23018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D79FF17-6999-48BD-8C96-A7AE77DFED85}"/>
              </a:ext>
            </a:extLst>
          </p:cNvPr>
          <p:cNvGrpSpPr/>
          <p:nvPr/>
        </p:nvGrpSpPr>
        <p:grpSpPr>
          <a:xfrm>
            <a:off x="554820" y="1845082"/>
            <a:ext cx="690622" cy="1230510"/>
            <a:chOff x="1932345" y="1688686"/>
            <a:chExt cx="1152128" cy="20882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495CFE-117B-4A4D-A8E3-3B683FB547D7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E93B32-A85A-429C-8F3C-42F119F6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70F961-0C81-4089-881B-3311BA5BD268}"/>
              </a:ext>
            </a:extLst>
          </p:cNvPr>
          <p:cNvGrpSpPr/>
          <p:nvPr/>
        </p:nvGrpSpPr>
        <p:grpSpPr>
          <a:xfrm>
            <a:off x="521731" y="3685798"/>
            <a:ext cx="690622" cy="1219513"/>
            <a:chOff x="2884217" y="1694387"/>
            <a:chExt cx="1152128" cy="208823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AF8E1F-0138-40C4-B9BB-946F43C5F083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5386F8-E4F0-47B2-8FD5-B023A325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</p:spPr>
        </p:pic>
      </p:grpSp>
      <p:sp>
        <p:nvSpPr>
          <p:cNvPr id="36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F3D01DE1-EB65-4E4E-B3EF-441DE4B23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828" y="2621157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7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6A57EC6C-B6C6-466A-A836-9336F1F7F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5099" y="4461735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3.33333E-6 0.00903 C 0.00507 0.01458 -0.00209 0.03148 -0.00248 0.03264 C -0.003 0.02801 -0.00365 0.0243 -0.00365 0.01875 C -0.00365 0.01065 -0.00065 1.85185E-6 3.33333E-6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1047750"/>
            <a:ext cx="112686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聽一聽以下的節奏，它們是甚麼拍子的</a:t>
            </a:r>
            <a:r>
              <a:rPr 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點擊拍子卡，把節奏與拍子配對起來。</a:t>
            </a:r>
            <a:endParaRPr 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196630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重温單拍子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79">
            <a:extLst>
              <a:ext uri="{FF2B5EF4-FFF2-40B4-BE49-F238E27FC236}">
                <a16:creationId xmlns:a16="http://schemas.microsoft.com/office/drawing/2014/main" id="{C5AFAC8B-FC36-4EE7-9264-2DD201AB7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5089209" y="546303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7">
            <a:extLst>
              <a:ext uri="{FF2B5EF4-FFF2-40B4-BE49-F238E27FC236}">
                <a16:creationId xmlns:a16="http://schemas.microsoft.com/office/drawing/2014/main" id="{9F6F6806-4E9F-4552-9787-410745CB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79311" y="4368528"/>
            <a:ext cx="2032000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D79FF17-6999-48BD-8C96-A7AE77DFED85}"/>
              </a:ext>
            </a:extLst>
          </p:cNvPr>
          <p:cNvGrpSpPr/>
          <p:nvPr/>
        </p:nvGrpSpPr>
        <p:grpSpPr>
          <a:xfrm>
            <a:off x="1766826" y="3469588"/>
            <a:ext cx="500566" cy="747298"/>
            <a:chOff x="1932345" y="1688686"/>
            <a:chExt cx="1152128" cy="2088232"/>
          </a:xfrm>
          <a:solidFill>
            <a:srgbClr val="B9DBF0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495CFE-117B-4A4D-A8E3-3B683FB547D7}"/>
                </a:ext>
              </a:extLst>
            </p:cNvPr>
            <p:cNvSpPr/>
            <p:nvPr/>
          </p:nvSpPr>
          <p:spPr bwMode="auto">
            <a:xfrm>
              <a:off x="1932345" y="1688686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E93B32-A85A-429C-8F3C-42F119F6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92097" y="1833602"/>
              <a:ext cx="723702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70F961-0C81-4089-881B-3311BA5BD268}"/>
              </a:ext>
            </a:extLst>
          </p:cNvPr>
          <p:cNvGrpSpPr/>
          <p:nvPr/>
        </p:nvGrpSpPr>
        <p:grpSpPr>
          <a:xfrm>
            <a:off x="1730307" y="4897490"/>
            <a:ext cx="537085" cy="747298"/>
            <a:chOff x="2884217" y="1694387"/>
            <a:chExt cx="1152128" cy="2088232"/>
          </a:xfrm>
          <a:solidFill>
            <a:srgbClr val="B9DBF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AF8E1F-0138-40C4-B9BB-946F43C5F083}"/>
                </a:ext>
              </a:extLst>
            </p:cNvPr>
            <p:cNvSpPr/>
            <p:nvPr/>
          </p:nvSpPr>
          <p:spPr bwMode="auto">
            <a:xfrm>
              <a:off x="2884217" y="1694387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5386F8-E4F0-47B2-8FD5-B023A325B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0550" y="1892727"/>
              <a:ext cx="709990" cy="173415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5BBDB0-8F41-46C4-A171-B6944DA3FFA7}"/>
              </a:ext>
            </a:extLst>
          </p:cNvPr>
          <p:cNvGrpSpPr/>
          <p:nvPr/>
        </p:nvGrpSpPr>
        <p:grpSpPr>
          <a:xfrm>
            <a:off x="1798871" y="2202294"/>
            <a:ext cx="468521" cy="744017"/>
            <a:chOff x="275812" y="3028459"/>
            <a:chExt cx="1152128" cy="2088232"/>
          </a:xfrm>
          <a:solidFill>
            <a:srgbClr val="B9DBF0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E30D38A-5627-46A0-859D-31E6A97B9904}"/>
                </a:ext>
              </a:extLst>
            </p:cNvPr>
            <p:cNvSpPr/>
            <p:nvPr/>
          </p:nvSpPr>
          <p:spPr bwMode="auto">
            <a:xfrm>
              <a:off x="275812" y="3028459"/>
              <a:ext cx="1152128" cy="2088232"/>
            </a:xfrm>
            <a:custGeom>
              <a:avLst/>
              <a:gdLst>
                <a:gd name="connsiteX0" fmla="*/ 0 w 1152128"/>
                <a:gd name="connsiteY0" fmla="*/ 0 h 2088232"/>
                <a:gd name="connsiteX1" fmla="*/ 541500 w 1152128"/>
                <a:gd name="connsiteY1" fmla="*/ 0 h 2088232"/>
                <a:gd name="connsiteX2" fmla="*/ 1152128 w 1152128"/>
                <a:gd name="connsiteY2" fmla="*/ 0 h 2088232"/>
                <a:gd name="connsiteX3" fmla="*/ 1152128 w 1152128"/>
                <a:gd name="connsiteY3" fmla="*/ 522058 h 2088232"/>
                <a:gd name="connsiteX4" fmla="*/ 1152128 w 1152128"/>
                <a:gd name="connsiteY4" fmla="*/ 1044116 h 2088232"/>
                <a:gd name="connsiteX5" fmla="*/ 1152128 w 1152128"/>
                <a:gd name="connsiteY5" fmla="*/ 1545292 h 2088232"/>
                <a:gd name="connsiteX6" fmla="*/ 1152128 w 1152128"/>
                <a:gd name="connsiteY6" fmla="*/ 2088232 h 2088232"/>
                <a:gd name="connsiteX7" fmla="*/ 599107 w 1152128"/>
                <a:gd name="connsiteY7" fmla="*/ 2088232 h 2088232"/>
                <a:gd name="connsiteX8" fmla="*/ 0 w 1152128"/>
                <a:gd name="connsiteY8" fmla="*/ 2088232 h 2088232"/>
                <a:gd name="connsiteX9" fmla="*/ 0 w 1152128"/>
                <a:gd name="connsiteY9" fmla="*/ 1587056 h 2088232"/>
                <a:gd name="connsiteX10" fmla="*/ 0 w 1152128"/>
                <a:gd name="connsiteY10" fmla="*/ 1064998 h 2088232"/>
                <a:gd name="connsiteX11" fmla="*/ 0 w 1152128"/>
                <a:gd name="connsiteY11" fmla="*/ 563823 h 2088232"/>
                <a:gd name="connsiteX12" fmla="*/ 0 w 1152128"/>
                <a:gd name="connsiteY12" fmla="*/ 0 h 2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2128" h="2088232" fill="none" extrusionOk="0">
                  <a:moveTo>
                    <a:pt x="0" y="0"/>
                  </a:moveTo>
                  <a:cubicBezTo>
                    <a:pt x="174716" y="-62134"/>
                    <a:pt x="311961" y="51370"/>
                    <a:pt x="541500" y="0"/>
                  </a:cubicBezTo>
                  <a:cubicBezTo>
                    <a:pt x="771039" y="-51370"/>
                    <a:pt x="963676" y="28798"/>
                    <a:pt x="1152128" y="0"/>
                  </a:cubicBezTo>
                  <a:cubicBezTo>
                    <a:pt x="1155209" y="260986"/>
                    <a:pt x="1100608" y="387291"/>
                    <a:pt x="1152128" y="522058"/>
                  </a:cubicBezTo>
                  <a:cubicBezTo>
                    <a:pt x="1203648" y="656825"/>
                    <a:pt x="1143089" y="827719"/>
                    <a:pt x="1152128" y="1044116"/>
                  </a:cubicBezTo>
                  <a:cubicBezTo>
                    <a:pt x="1161167" y="1260513"/>
                    <a:pt x="1104375" y="1357928"/>
                    <a:pt x="1152128" y="1545292"/>
                  </a:cubicBezTo>
                  <a:cubicBezTo>
                    <a:pt x="1199881" y="1732656"/>
                    <a:pt x="1126615" y="1886252"/>
                    <a:pt x="1152128" y="2088232"/>
                  </a:cubicBezTo>
                  <a:cubicBezTo>
                    <a:pt x="1003433" y="2127104"/>
                    <a:pt x="762013" y="2079398"/>
                    <a:pt x="599107" y="2088232"/>
                  </a:cubicBezTo>
                  <a:cubicBezTo>
                    <a:pt x="436201" y="2097066"/>
                    <a:pt x="287759" y="2040018"/>
                    <a:pt x="0" y="2088232"/>
                  </a:cubicBezTo>
                  <a:cubicBezTo>
                    <a:pt x="-13516" y="1878467"/>
                    <a:pt x="35740" y="1738208"/>
                    <a:pt x="0" y="1587056"/>
                  </a:cubicBezTo>
                  <a:cubicBezTo>
                    <a:pt x="-35740" y="1435904"/>
                    <a:pt x="33322" y="1252182"/>
                    <a:pt x="0" y="1064998"/>
                  </a:cubicBezTo>
                  <a:cubicBezTo>
                    <a:pt x="-33322" y="877814"/>
                    <a:pt x="27909" y="754919"/>
                    <a:pt x="0" y="563823"/>
                  </a:cubicBezTo>
                  <a:cubicBezTo>
                    <a:pt x="-27909" y="372727"/>
                    <a:pt x="54300" y="146748"/>
                    <a:pt x="0" y="0"/>
                  </a:cubicBezTo>
                  <a:close/>
                </a:path>
                <a:path w="1152128" h="2088232" stroke="0" extrusionOk="0">
                  <a:moveTo>
                    <a:pt x="0" y="0"/>
                  </a:moveTo>
                  <a:cubicBezTo>
                    <a:pt x="265693" y="-47813"/>
                    <a:pt x="436455" y="42356"/>
                    <a:pt x="576064" y="0"/>
                  </a:cubicBezTo>
                  <a:cubicBezTo>
                    <a:pt x="715673" y="-42356"/>
                    <a:pt x="895235" y="47140"/>
                    <a:pt x="1152128" y="0"/>
                  </a:cubicBezTo>
                  <a:cubicBezTo>
                    <a:pt x="1198805" y="164377"/>
                    <a:pt x="1131172" y="292776"/>
                    <a:pt x="1152128" y="542940"/>
                  </a:cubicBezTo>
                  <a:cubicBezTo>
                    <a:pt x="1173084" y="793104"/>
                    <a:pt x="1112332" y="778556"/>
                    <a:pt x="1152128" y="1002351"/>
                  </a:cubicBezTo>
                  <a:cubicBezTo>
                    <a:pt x="1191924" y="1226146"/>
                    <a:pt x="1095919" y="1397434"/>
                    <a:pt x="1152128" y="1545292"/>
                  </a:cubicBezTo>
                  <a:cubicBezTo>
                    <a:pt x="1208337" y="1693150"/>
                    <a:pt x="1143760" y="1877520"/>
                    <a:pt x="1152128" y="2088232"/>
                  </a:cubicBezTo>
                  <a:cubicBezTo>
                    <a:pt x="852661" y="2110276"/>
                    <a:pt x="682219" y="2064377"/>
                    <a:pt x="553021" y="2088232"/>
                  </a:cubicBezTo>
                  <a:cubicBezTo>
                    <a:pt x="423823" y="2112087"/>
                    <a:pt x="146364" y="2051616"/>
                    <a:pt x="0" y="2088232"/>
                  </a:cubicBezTo>
                  <a:cubicBezTo>
                    <a:pt x="-65947" y="1822621"/>
                    <a:pt x="16151" y="1730717"/>
                    <a:pt x="0" y="1524409"/>
                  </a:cubicBezTo>
                  <a:cubicBezTo>
                    <a:pt x="-16151" y="1318101"/>
                    <a:pt x="19350" y="1201290"/>
                    <a:pt x="0" y="1002351"/>
                  </a:cubicBezTo>
                  <a:cubicBezTo>
                    <a:pt x="-19350" y="803412"/>
                    <a:pt x="106486" y="214417"/>
                    <a:pt x="0" y="0"/>
                  </a:cubicBezTo>
                  <a:close/>
                </a:path>
              </a:pathLst>
            </a:custGeom>
            <a:grp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96812863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558B98E-6A20-40BA-8043-9F9B53013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1836" y="3173375"/>
              <a:ext cx="720080" cy="179840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E277FCD-2561-438B-A511-6C92A8E79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086" y="1850505"/>
            <a:ext cx="3032352" cy="1093118"/>
          </a:xfrm>
          <a:prstGeom prst="rect">
            <a:avLst/>
          </a:prstGeom>
        </p:spPr>
      </p:pic>
      <p:pic>
        <p:nvPicPr>
          <p:cNvPr id="7" name="4AP203">
            <a:hlinkClick r:id="" action="ppaction://media"/>
            <a:extLst>
              <a:ext uri="{FF2B5EF4-FFF2-40B4-BE49-F238E27FC236}">
                <a16:creationId xmlns:a16="http://schemas.microsoft.com/office/drawing/2014/main" id="{6607BE92-63A7-4FDF-9260-A307E6297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1264" y="1740471"/>
            <a:ext cx="406400" cy="392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A17D21-E86E-419D-B8B4-0273ECF4BE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2819" y="3258402"/>
            <a:ext cx="4308722" cy="904439"/>
          </a:xfrm>
          <a:prstGeom prst="rect">
            <a:avLst/>
          </a:prstGeom>
        </p:spPr>
      </p:pic>
      <p:pic>
        <p:nvPicPr>
          <p:cNvPr id="8" name="4AP204">
            <a:hlinkClick r:id="" action="ppaction://media"/>
            <a:extLst>
              <a:ext uri="{FF2B5EF4-FFF2-40B4-BE49-F238E27FC236}">
                <a16:creationId xmlns:a16="http://schemas.microsoft.com/office/drawing/2014/main" id="{4B48CAE7-3E5E-4E5D-8416-46ECB38155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318" y="3096023"/>
            <a:ext cx="406400" cy="3923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711F3-222B-4A24-96F7-BF60F90489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9896" y="4669112"/>
            <a:ext cx="3681289" cy="1071549"/>
          </a:xfrm>
          <a:prstGeom prst="rect">
            <a:avLst/>
          </a:prstGeom>
        </p:spPr>
      </p:pic>
      <p:pic>
        <p:nvPicPr>
          <p:cNvPr id="12" name="4AP205">
            <a:hlinkClick r:id="" action="ppaction://media"/>
            <a:extLst>
              <a:ext uri="{FF2B5EF4-FFF2-40B4-BE49-F238E27FC236}">
                <a16:creationId xmlns:a16="http://schemas.microsoft.com/office/drawing/2014/main" id="{6D1BB47A-1D9B-4C56-9261-F189C2F251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528" y="4613954"/>
            <a:ext cx="406400" cy="3923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4B3DE3-8C37-4557-8563-D61FA079454C}"/>
              </a:ext>
            </a:extLst>
          </p:cNvPr>
          <p:cNvGrpSpPr/>
          <p:nvPr/>
        </p:nvGrpSpPr>
        <p:grpSpPr>
          <a:xfrm>
            <a:off x="9313813" y="2069447"/>
            <a:ext cx="2640741" cy="1521102"/>
            <a:chOff x="5399475" y="188640"/>
            <a:chExt cx="2640741" cy="1521102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3BE8A49F-EDD6-4181-A088-221ED58773BF}"/>
                </a:ext>
              </a:extLst>
            </p:cNvPr>
            <p:cNvSpPr/>
            <p:nvPr/>
          </p:nvSpPr>
          <p:spPr bwMode="auto">
            <a:xfrm>
              <a:off x="5399475" y="188640"/>
              <a:ext cx="2487225" cy="1521102"/>
            </a:xfrm>
            <a:prstGeom prst="wedgeRoundRectCallout">
              <a:avLst>
                <a:gd name="adj1" fmla="val 14514"/>
                <a:gd name="adj2" fmla="val 10616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矩形 1">
              <a:extLst>
                <a:ext uri="{FF2B5EF4-FFF2-40B4-BE49-F238E27FC236}">
                  <a16:creationId xmlns:a16="http://schemas.microsoft.com/office/drawing/2014/main" id="{6E311F1A-F5EF-44CD-BE1C-4DA1E74B7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188" y="260648"/>
              <a:ext cx="258002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chemeClr val="accent6">
                      <a:lumMod val="60000"/>
                      <a:lumOff val="40000"/>
                    </a:schemeClr>
                  </a:solidFill>
                  <a:ea typeface="標楷體" panose="03000509000000000000" pitchFamily="65" charset="-120"/>
                </a:rPr>
                <a:t>現嘗試準確地拍出每一句節奏句的節奏。</a:t>
              </a:r>
              <a:endParaRPr lang="zh-TW" altLang="zh-HK" sz="28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1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2.91667E-6 0.00903 C 0.00508 0.01458 -0.00208 0.03148 -0.00247 0.03264 C -0.00299 0.02801 -0.00364 0.02431 -0.00364 0.01875 C -0.00364 0.01065 -0.00065 -3.7037E-7 -2.91667E-6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3 -0.01342 L 0.02773 -0.01319 C 0.03997 -0.01829 0.03815 -0.01875 0.05534 -0.01504 C 0.05625 -0.01481 0.05651 -0.01273 0.05716 -0.0118 C 0.05794 -0.01065 0.05898 -0.00972 0.05976 -0.00856 C 0.06276 -0.00069 0.0608 -0.00509 0.06601 0.00417 L 0.06875 0.0088 L 0.07057 0.01204 C 0.07083 0.01366 0.07096 0.01528 0.07148 0.0169 C 0.07187 0.01806 0.07265 0.01875 0.07317 0.01991 C 0.07708 0.02871 0.07226 0.02107 0.07851 0.0294 C 0.08255 0.04722 0.07786 0.02917 0.08307 0.04213 C 0.08385 0.04421 0.08411 0.04653 0.08476 0.04861 C 0.08528 0.05023 0.08606 0.05162 0.08659 0.05324 C 0.08698 0.05486 0.08698 0.05671 0.0875 0.0581 C 0.08789 0.05926 0.08867 0.06019 0.08932 0.06134 C 0.09153 0.08472 0.08958 0.06181 0.09101 0.1088 C 0.09127 0.11458 0.09179 0.1206 0.09192 0.12639 C 0.09231 0.13588 0.09231 0.14537 0.09284 0.15486 C 0.0931 0.15972 0.09505 0.16644 0.09557 0.17083 C 0.09583 0.17338 0.09583 0.17616 0.09648 0.17871 C 0.09674 0.18056 0.09778 0.18171 0.09817 0.18357 C 0.09896 0.18611 0.09948 0.18866 0.1 0.19144 C 0.10039 0.19306 0.10065 0.19445 0.10091 0.19607 C 0.10143 0.2007 0.10169 0.20741 0.10273 0.21204 C 0.10312 0.21435 0.1039 0.21621 0.10442 0.21829 C 0.10677 0.22778 0.10338 0.22107 0.10898 0.23588 C 0.11328 0.24769 0.11119 0.24236 0.11523 0.25162 C 0.11731 0.2632 0.11432 0.25 0.11875 0.25972 C 0.11966 0.26158 0.11992 0.26389 0.12057 0.26597 C 0.122 0.27037 0.12343 0.27454 0.125 0.27871 C 0.12552 0.28033 0.12682 0.28357 0.12682 0.2838 C 0.12903 0.29537 0.12604 0.28079 0.12942 0.29306 C 0.13177 0.30116 0.12864 0.29468 0.13216 0.30093 C 0.13698 0.31829 0.13073 0.29838 0.13659 0.31042 C 0.13802 0.31343 0.13867 0.31736 0.14023 0.31991 C 0.1414 0.32199 0.14231 0.32477 0.14375 0.32639 C 0.14713 0.33033 0.1457 0.32824 0.14817 0.33264 C 0.14909 0.3375 0.14896 0.3382 0.15091 0.34213 C 0.15169 0.34398 0.15286 0.34514 0.15351 0.34699 C 0.15455 0.34954 0.15521 0.35255 0.15625 0.35486 C 0.1595 0.36204 0.16185 0.36435 0.16601 0.36921 C 0.16757 0.37083 0.16888 0.37292 0.17057 0.37384 C 0.17148 0.37454 0.17239 0.37477 0.17317 0.37546 C 0.17422 0.37639 0.17487 0.37824 0.17591 0.37871 C 0.17916 0.37986 0.18242 0.37986 0.18567 0.38033 C 0.18685 0.38079 0.18815 0.38125 0.18932 0.38195 C 0.19023 0.38241 0.19101 0.3831 0.19192 0.38357 C 0.19375 0.38426 0.19557 0.38449 0.19726 0.38496 C 0.19935 0.38727 0.20299 0.39144 0.20534 0.39306 C 0.21106 0.39699 0.21224 0.39722 0.21692 0.39931 C 0.21784 0.40046 0.21888 0.40139 0.21966 0.40255 C 0.22057 0.40394 0.22239 0.40741 0.22239 0.40764 L 0.22239 0.40741 L 0.22239 0.40764 " pathEditMode="relative" rAng="0" ptsTypes="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0.00787 L 0.03529 0.0081 C 0.03672 0.00393 0.0379 -0.00023 0.03972 -0.00348 C 0.04037 -0.00463 0.04154 -0.0044 0.04232 -0.00486 C 0.04388 -0.00602 0.04545 -0.00695 0.04688 -0.00811 C 0.04831 -0.00949 0.05209 -0.01482 0.05313 -0.01598 C 0.05482 -0.01829 0.05638 -0.0213 0.05847 -0.02246 L 0.06381 -0.0257 C 0.06485 -0.02547 0.07774 -0.0257 0.08256 -0.02246 C 0.08438 -0.02107 0.08607 -0.01922 0.0879 -0.0176 C 0.09089 -0.01829 0.09388 -0.01806 0.09688 -0.01922 C 0.09818 -0.01968 0.09922 -0.02153 0.1004 -0.02246 C 0.10183 -0.02361 0.10339 -0.02431 0.10482 -0.0257 C 0.11133 -0.03148 0.1043 -0.02616 0.10938 -0.03195 C 0.11576 -0.03959 0.11055 -0.03102 0.11472 -0.0382 C 0.11628 -0.04653 0.11459 -0.04051 0.11915 -0.04792 C 0.12071 -0.05023 0.12188 -0.05348 0.12357 -0.05579 C 0.12487 -0.05741 0.12605 -0.0588 0.12722 -0.06065 C 0.12878 -0.06297 0.12995 -0.06621 0.13165 -0.06852 C 0.13321 -0.07061 0.13529 -0.07176 0.13698 -0.07315 C 0.13816 -0.0757 0.14141 -0.08357 0.14323 -0.08588 C 0.14441 -0.08727 0.14571 -0.08773 0.14688 -0.08912 C 0.14792 -0.09051 0.14857 -0.0926 0.14948 -0.09398 C 0.15118 -0.0963 0.15482 -0.10023 0.15482 -0.1 C 0.15547 -0.10186 0.15599 -0.10348 0.15665 -0.1051 C 0.15834 -0.10834 0.16029 -0.11135 0.16198 -0.11459 L 0.16381 -0.11783 L 0.16732 -0.12408 C 0.16797 -0.1257 0.16849 -0.12732 0.16915 -0.12894 C 0.17084 -0.13218 0.17279 -0.13519 0.17448 -0.13843 L 0.17722 -0.14306 C 0.17969 -0.15672 0.17618 -0.14028 0.17982 -0.15116 C 0.18034 -0.15255 0.18034 -0.1544 0.18073 -0.15579 C 0.18243 -0.16181 0.1823 -0.15926 0.18438 -0.16366 C 0.18529 -0.16574 0.1862 -0.16806 0.18698 -0.17014 C 0.18763 -0.17176 0.18816 -0.17338 0.18881 -0.175 C 0.18933 -0.17616 0.18985 -0.17732 0.19063 -0.17801 C 0.19232 -0.17963 0.19597 -0.18125 0.19597 -0.18102 C 0.19766 -0.18426 0.19818 -0.18565 0.2004 -0.1875 C 0.20131 -0.18843 0.20222 -0.18866 0.20313 -0.18912 C 0.20365 -0.19074 0.20404 -0.19283 0.20482 -0.19398 C 0.2056 -0.19491 0.20665 -0.19468 0.20756 -0.19561 C 0.20847 -0.1963 0.20925 -0.19792 0.21029 -0.19861 C 0.2142 -0.20186 0.21303 -0.19885 0.21654 -0.20186 C 0.22136 -0.20625 0.21667 -0.2051 0.22279 -0.2051 L 0.22279 -0.20486 L 0.22279 -0.2051 L 0.21823 -0.20186 " pathEditMode="relative" rAng="0" ptsTypes="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07 0.00926 L 0.03607 0.00926 C 0.03841 0.00602 0.04063 0.00231 0.0431 -0.00046 C 0.04453 -0.00185 0.04623 -0.00208 0.04766 -0.00347 C 0.04831 -0.0044 0.04857 -0.00602 0.04935 -0.00671 C 0.05196 -0.0088 0.05482 -0.00972 0.05742 -0.01158 C 0.05977 -0.01296 0.06224 -0.01458 0.06459 -0.01621 C 0.06576 -0.01713 0.06706 -0.01806 0.0681 -0.01945 C 0.07891 -0.03218 0.06849 -0.02014 0.07435 -0.03056 C 0.07513 -0.03195 0.07617 -0.03264 0.07709 -0.0338 C 0.07761 -0.03588 0.07813 -0.0382 0.07891 -0.04005 C 0.0793 -0.04121 0.08021 -0.0419 0.0806 -0.04329 C 0.08112 -0.04468 0.08112 -0.04653 0.08151 -0.04792 C 0.08229 -0.0507 0.08347 -0.05324 0.08425 -0.05602 C 0.08464 -0.05741 0.08464 -0.05926 0.08516 -0.06065 C 0.09076 -0.07894 0.08646 -0.06458 0.0905 -0.07338 C 0.0961 -0.08588 0.08789 -0.06921 0.09401 -0.08449 C 0.09479 -0.08634 0.09597 -0.0875 0.09675 -0.08935 C 0.09805 -0.09236 0.09935 -0.09537 0.10026 -0.09884 C 0.10091 -0.10093 0.1013 -0.10324 0.10209 -0.10509 C 0.10313 -0.10764 0.10469 -0.10903 0.1056 -0.11158 C 0.10651 -0.11366 0.10729 -0.11597 0.10834 -0.11783 C 0.11094 -0.12246 0.11341 -0.12361 0.11641 -0.12732 C 0.11706 -0.12824 0.11745 -0.12986 0.1181 -0.13056 C 0.11927 -0.13148 0.12058 -0.13148 0.12175 -0.13218 C 0.12357 -0.1331 0.12526 -0.13449 0.12709 -0.13519 C 0.12826 -0.13588 0.12943 -0.13634 0.1306 -0.13681 C 0.13555 -0.13935 0.13281 -0.13935 0.1405 -0.14167 L 0.14584 -0.14329 C 0.14701 -0.14421 0.14805 -0.14583 0.14935 -0.1463 C 0.15117 -0.14722 0.153 -0.14722 0.15469 -0.14792 C 0.1556 -0.14838 0.15651 -0.14908 0.15742 -0.14954 C 0.15912 -0.15255 0.15964 -0.15394 0.16185 -0.15602 C 0.16276 -0.15671 0.16367 -0.15671 0.16459 -0.15741 C 0.1655 -0.15833 0.16628 -0.15972 0.16719 -0.16065 C 0.17045 -0.16389 0.17084 -0.1632 0.17344 -0.16713 C 0.17409 -0.16806 0.17474 -0.16898 0.17526 -0.17014 C 0.17591 -0.17176 0.17617 -0.17384 0.17709 -0.175 C 0.17774 -0.17593 0.17891 -0.17593 0.17969 -0.17662 C 0.18034 -0.17824 0.18203 -0.18333 0.18334 -0.18449 C 0.18438 -0.18542 0.18568 -0.18565 0.18685 -0.18611 C 0.18802 -0.18773 0.1892 -0.18935 0.1905 -0.19074 C 0.19128 -0.1919 0.19232 -0.19283 0.1931 -0.19398 C 0.1944 -0.19607 0.19505 -0.19954 0.19675 -0.20046 C 0.20052 -0.20255 0.19844 -0.20162 0.203 -0.20347 C 0.20391 -0.20509 0.20456 -0.20718 0.2056 -0.20833 C 0.21107 -0.21366 0.21654 -0.21158 0.22266 -0.21158 L 0.22266 -0.21158 L 0.22266 -0.21158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9548</TotalTime>
  <Words>1921</Words>
  <Application>Microsoft Office PowerPoint</Application>
  <PresentationFormat>Widescreen</PresentationFormat>
  <Paragraphs>178</Paragraphs>
  <Slides>32</Slides>
  <Notes>1</Notes>
  <HiddenSlides>0</HiddenSlides>
  <MMClips>35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微軟正黑體</vt:lpstr>
      <vt:lpstr>微軟正黑體 Light</vt:lpstr>
      <vt:lpstr>標楷體</vt:lpstr>
      <vt:lpstr>Arial</vt:lpstr>
      <vt:lpstr>Calibri</vt:lpstr>
      <vt:lpstr>Times New Roman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510</cp:revision>
  <dcterms:created xsi:type="dcterms:W3CDTF">2010-12-02T06:19:15Z</dcterms:created>
  <dcterms:modified xsi:type="dcterms:W3CDTF">2020-08-23T16:04:30Z</dcterms:modified>
</cp:coreProperties>
</file>