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8"/>
  </p:notesMasterIdLst>
  <p:sldIdLst>
    <p:sldId id="284" r:id="rId5"/>
    <p:sldId id="319" r:id="rId6"/>
    <p:sldId id="495" r:id="rId7"/>
    <p:sldId id="601" r:id="rId8"/>
    <p:sldId id="643" r:id="rId9"/>
    <p:sldId id="644" r:id="rId10"/>
    <p:sldId id="602" r:id="rId11"/>
    <p:sldId id="642" r:id="rId12"/>
    <p:sldId id="645" r:id="rId13"/>
    <p:sldId id="648" r:id="rId14"/>
    <p:sldId id="647" r:id="rId15"/>
    <p:sldId id="646" r:id="rId16"/>
    <p:sldId id="649" r:id="rId17"/>
    <p:sldId id="651" r:id="rId18"/>
    <p:sldId id="652" r:id="rId19"/>
    <p:sldId id="657" r:id="rId20"/>
    <p:sldId id="659" r:id="rId21"/>
    <p:sldId id="330" r:id="rId22"/>
    <p:sldId id="290" r:id="rId23"/>
    <p:sldId id="654" r:id="rId24"/>
    <p:sldId id="655" r:id="rId25"/>
    <p:sldId id="656" r:id="rId26"/>
    <p:sldId id="658" r:id="rId27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FFFFFF"/>
    <a:srgbClr val="F52FB3"/>
    <a:srgbClr val="990033"/>
    <a:srgbClr val="FF9900"/>
    <a:srgbClr val="000000"/>
    <a:srgbClr val="F07CB6"/>
    <a:srgbClr val="F698DD"/>
    <a:srgbClr val="DC7A0E"/>
    <a:srgbClr val="F69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0BA1D-F831-4A27-ABC1-1F022DE3EF10}" v="29" dt="2021-04-22T00:34:28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1" autoAdjust="0"/>
    <p:restoredTop sz="89542" autoAdjust="0"/>
  </p:normalViewPr>
  <p:slideViewPr>
    <p:cSldViewPr>
      <p:cViewPr varScale="1">
        <p:scale>
          <a:sx n="102" d="100"/>
          <a:sy n="102" d="100"/>
        </p:scale>
        <p:origin x="93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ung, Joey" userId="44291118-5b4f-4dac-ba31-4600308c926e" providerId="ADAL" clId="{2D00BA1D-F831-4A27-ABC1-1F022DE3EF10}"/>
    <pc:docChg chg="modSld">
      <pc:chgData name="Yeung, Joey" userId="44291118-5b4f-4dac-ba31-4600308c926e" providerId="ADAL" clId="{2D00BA1D-F831-4A27-ABC1-1F022DE3EF10}" dt="2021-04-22T00:34:33.829" v="73" actId="20577"/>
      <pc:docMkLst>
        <pc:docMk/>
      </pc:docMkLst>
      <pc:sldChg chg="modSp mod">
        <pc:chgData name="Yeung, Joey" userId="44291118-5b4f-4dac-ba31-4600308c926e" providerId="ADAL" clId="{2D00BA1D-F831-4A27-ABC1-1F022DE3EF10}" dt="2021-04-22T00:34:33.829" v="73" actId="20577"/>
        <pc:sldMkLst>
          <pc:docMk/>
          <pc:sldMk cId="412591425" sldId="495"/>
        </pc:sldMkLst>
        <pc:spChg chg="mod">
          <ac:chgData name="Yeung, Joey" userId="44291118-5b4f-4dac-ba31-4600308c926e" providerId="ADAL" clId="{2D00BA1D-F831-4A27-ABC1-1F022DE3EF10}" dt="2021-04-22T00:34:33.829" v="73" actId="20577"/>
          <ac:spMkLst>
            <pc:docMk/>
            <pc:sldMk cId="412591425" sldId="495"/>
            <ac:spMk id="13" creationId="{5951525E-D57F-4780-96A3-6A3A517F5C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4/26/2021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8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48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80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35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37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4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62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5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44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48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04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6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06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13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3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8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11.jp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slide" Target="slide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.doc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3b7_02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ds.pearson.com.hk/qr?source=music&amp;originId=pri_music_ppt_3b7_01" TargetMode="External"/><Relationship Id="rId9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15.xml"/><Relationship Id="rId11" Type="http://schemas.microsoft.com/office/2007/relationships/hdphoto" Target="../media/hdphoto4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slide" Target="slide16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6.jp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11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1.jp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255138" y="1878855"/>
            <a:ext cx="7092127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5304" y="3021171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宇宙的聲響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9D6A38-7DA7-46A5-8565-AEE58FDA8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133" y="105958"/>
            <a:ext cx="1582409" cy="1101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4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73119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98" y="142764"/>
            <a:ext cx="25871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創作聲響效果</a:t>
            </a:r>
            <a:endParaRPr lang="zh-HK" altLang="zh-HK" sz="2800" dirty="0">
              <a:solidFill>
                <a:schemeClr val="bg1"/>
              </a:solidFill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894" y="188930"/>
            <a:ext cx="86917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根據書本上表演記號的指示，用合適的樂器為不同的情境創作聲響效果。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F41AF10-995A-43AF-AB1A-6519FD214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9" t="83415" r="11240" b="3502"/>
          <a:stretch/>
        </p:blipFill>
        <p:spPr>
          <a:xfrm flipH="1">
            <a:off x="180030" y="3384606"/>
            <a:ext cx="2203411" cy="3760547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F69ECE4A-2110-4013-9A77-470ED4B75D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0" t="86189" r="20627" b="5238"/>
          <a:stretch/>
        </p:blipFill>
        <p:spPr>
          <a:xfrm>
            <a:off x="10718700" y="4801239"/>
            <a:ext cx="951556" cy="174507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7B60BA5-D19F-4F12-928B-7B8FB2622B6C}"/>
              </a:ext>
            </a:extLst>
          </p:cNvPr>
          <p:cNvGrpSpPr/>
          <p:nvPr/>
        </p:nvGrpSpPr>
        <p:grpSpPr>
          <a:xfrm>
            <a:off x="3518983" y="4666168"/>
            <a:ext cx="6524764" cy="811020"/>
            <a:chOff x="4159413" y="5706303"/>
            <a:chExt cx="6206775" cy="811020"/>
          </a:xfrm>
        </p:grpSpPr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64CA5E01-7418-4009-B759-EB33B7112783}"/>
                </a:ext>
              </a:extLst>
            </p:cNvPr>
            <p:cNvSpPr/>
            <p:nvPr/>
          </p:nvSpPr>
          <p:spPr bwMode="auto">
            <a:xfrm>
              <a:off x="4159413" y="5706303"/>
              <a:ext cx="6206774" cy="811020"/>
            </a:xfrm>
            <a:prstGeom prst="wedgeRoundRectCallout">
              <a:avLst>
                <a:gd name="adj1" fmla="val -66085"/>
                <a:gd name="adj2" fmla="val 4134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929CAE27-9826-493C-9B95-A8FC07BB7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5207" y="5813546"/>
              <a:ext cx="60209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這次我會按節奏及表演記號拍打搖鼓。</a:t>
              </a:r>
              <a:endParaRPr lang="zh-TW" altLang="zh-HK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7" name="Picture 2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B95B22A-CBF3-4064-8E37-1C3E62727C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1" t="62733" r="11358" b="20600"/>
          <a:stretch/>
        </p:blipFill>
        <p:spPr>
          <a:xfrm>
            <a:off x="1521884" y="1440007"/>
            <a:ext cx="2171599" cy="1669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F0209C0-E8F0-420C-ABE9-7FD9BEB8DEFD}"/>
              </a:ext>
            </a:extLst>
          </p:cNvPr>
          <p:cNvGrpSpPr/>
          <p:nvPr/>
        </p:nvGrpSpPr>
        <p:grpSpPr>
          <a:xfrm>
            <a:off x="1633604" y="3347413"/>
            <a:ext cx="1991302" cy="656031"/>
            <a:chOff x="2819681" y="4692051"/>
            <a:chExt cx="1991302" cy="656031"/>
          </a:xfrm>
        </p:grpSpPr>
        <p:sp>
          <p:nvSpPr>
            <p:cNvPr id="29" name="手繪多邊形 17">
              <a:extLst>
                <a:ext uri="{FF2B5EF4-FFF2-40B4-BE49-F238E27FC236}">
                  <a16:creationId xmlns:a16="http://schemas.microsoft.com/office/drawing/2014/main" id="{E020DBFF-D672-4CB5-9A88-8B0C62D68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681" y="4692051"/>
              <a:ext cx="1991302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0B1F214-D840-4D4E-B7D4-315B4BC762D3}"/>
                </a:ext>
              </a:extLst>
            </p:cNvPr>
            <p:cNvSpPr/>
            <p:nvPr/>
          </p:nvSpPr>
          <p:spPr bwMode="auto">
            <a:xfrm>
              <a:off x="3131558" y="4764751"/>
              <a:ext cx="1412673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隕石墜落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CE74875-B36D-4617-9D12-0B9DEAFFF7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65713" r="36875" b="22461"/>
          <a:stretch/>
        </p:blipFill>
        <p:spPr>
          <a:xfrm>
            <a:off x="3917429" y="1685457"/>
            <a:ext cx="6422900" cy="1679390"/>
          </a:xfrm>
          <a:prstGeom prst="rect">
            <a:avLst/>
          </a:prstGeom>
        </p:spPr>
      </p:pic>
      <p:pic>
        <p:nvPicPr>
          <p:cNvPr id="5" name="3BP3403">
            <a:hlinkClick r:id="" action="ppaction://media"/>
            <a:extLst>
              <a:ext uri="{FF2B5EF4-FFF2-40B4-BE49-F238E27FC236}">
                <a16:creationId xmlns:a16="http://schemas.microsoft.com/office/drawing/2014/main" id="{0BC00204-83E2-4D3A-9AFC-499B75235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1206" y="1561369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0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73119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98" y="142764"/>
            <a:ext cx="25871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創作聲響效果</a:t>
            </a:r>
            <a:endParaRPr lang="zh-HK" altLang="zh-HK" sz="2800" dirty="0">
              <a:solidFill>
                <a:schemeClr val="bg1"/>
              </a:solidFill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894" y="188930"/>
            <a:ext cx="86917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根據書本上表演記號的指示，用合適的樂器為不同的情境創作聲響效果。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F41AF10-995A-43AF-AB1A-6519FD214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9" t="83415" r="11240" b="3502"/>
          <a:stretch/>
        </p:blipFill>
        <p:spPr>
          <a:xfrm flipH="1">
            <a:off x="180030" y="3384606"/>
            <a:ext cx="2203411" cy="3760547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F69ECE4A-2110-4013-9A77-470ED4B75D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0" t="86189" r="20627" b="5238"/>
          <a:stretch/>
        </p:blipFill>
        <p:spPr>
          <a:xfrm>
            <a:off x="10718700" y="4801239"/>
            <a:ext cx="951556" cy="174507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7B60BA5-D19F-4F12-928B-7B8FB2622B6C}"/>
              </a:ext>
            </a:extLst>
          </p:cNvPr>
          <p:cNvGrpSpPr/>
          <p:nvPr/>
        </p:nvGrpSpPr>
        <p:grpSpPr>
          <a:xfrm>
            <a:off x="4030350" y="4653136"/>
            <a:ext cx="5853008" cy="824052"/>
            <a:chOff x="4645858" y="5355684"/>
            <a:chExt cx="5567757" cy="824052"/>
          </a:xfrm>
        </p:grpSpPr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64CA5E01-7418-4009-B759-EB33B7112783}"/>
                </a:ext>
              </a:extLst>
            </p:cNvPr>
            <p:cNvSpPr/>
            <p:nvPr/>
          </p:nvSpPr>
          <p:spPr bwMode="auto">
            <a:xfrm>
              <a:off x="4645858" y="5355684"/>
              <a:ext cx="5567757" cy="824052"/>
            </a:xfrm>
            <a:prstGeom prst="wedgeRoundRectCallout">
              <a:avLst>
                <a:gd name="adj1" fmla="val 62301"/>
                <a:gd name="adj2" fmla="val 3082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924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929CAE27-9826-493C-9B95-A8FC07BB7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651" y="5457482"/>
              <a:ext cx="53409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924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這次我會用鋼片琴表達這個情景。</a:t>
              </a:r>
              <a:endParaRPr lang="zh-TW" altLang="zh-HK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49847456-40DA-4515-8A2A-74568791ED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8" t="3888" r="9702" b="77111"/>
          <a:stretch/>
        </p:blipFill>
        <p:spPr>
          <a:xfrm>
            <a:off x="1297449" y="1436734"/>
            <a:ext cx="1992139" cy="1303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6FFA65F-C50E-4386-BF5E-0127366B71A8}"/>
              </a:ext>
            </a:extLst>
          </p:cNvPr>
          <p:cNvGrpSpPr/>
          <p:nvPr/>
        </p:nvGrpSpPr>
        <p:grpSpPr>
          <a:xfrm>
            <a:off x="904048" y="2929070"/>
            <a:ext cx="3006900" cy="656031"/>
            <a:chOff x="8222530" y="2202025"/>
            <a:chExt cx="3006900" cy="656031"/>
          </a:xfrm>
        </p:grpSpPr>
        <p:sp>
          <p:nvSpPr>
            <p:cNvPr id="29" name="手繪多邊形 17">
              <a:extLst>
                <a:ext uri="{FF2B5EF4-FFF2-40B4-BE49-F238E27FC236}">
                  <a16:creationId xmlns:a16="http://schemas.microsoft.com/office/drawing/2014/main" id="{7E2273F9-9EAF-4190-B3B9-869D8D4EF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530" y="2202025"/>
              <a:ext cx="2859917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455F12-ED99-4EC5-B5F7-638AEF54F12F}"/>
                </a:ext>
              </a:extLst>
            </p:cNvPr>
            <p:cNvSpPr/>
            <p:nvPr/>
          </p:nvSpPr>
          <p:spPr bwMode="auto">
            <a:xfrm>
              <a:off x="8363620" y="2252001"/>
              <a:ext cx="2865810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太空船向遠方</a:t>
              </a:r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飛去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F190685-8B59-43C7-8058-5509D9724A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8099" r="42575" b="79758"/>
          <a:stretch/>
        </p:blipFill>
        <p:spPr>
          <a:xfrm>
            <a:off x="4030349" y="1692276"/>
            <a:ext cx="6638170" cy="1842848"/>
          </a:xfrm>
          <a:prstGeom prst="rect">
            <a:avLst/>
          </a:prstGeom>
        </p:spPr>
      </p:pic>
      <p:pic>
        <p:nvPicPr>
          <p:cNvPr id="5" name="3BP3501">
            <a:hlinkClick r:id="" action="ppaction://media"/>
            <a:extLst>
              <a:ext uri="{FF2B5EF4-FFF2-40B4-BE49-F238E27FC236}">
                <a16:creationId xmlns:a16="http://schemas.microsoft.com/office/drawing/2014/main" id="{837236B6-5A31-48C2-A8F9-A2AA2FA6C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49" y="1672472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-9998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73119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98" y="142764"/>
            <a:ext cx="25871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創作聲響效果</a:t>
            </a:r>
            <a:endParaRPr lang="zh-HK" altLang="zh-HK" sz="2800" dirty="0">
              <a:solidFill>
                <a:schemeClr val="bg1"/>
              </a:solidFill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894" y="188930"/>
            <a:ext cx="86917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根據書本上表演記號的指示，用合適的樂器為不同的情境創作聲響效果。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F41AF10-995A-43AF-AB1A-6519FD214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9" t="83415" r="11240" b="3502"/>
          <a:stretch/>
        </p:blipFill>
        <p:spPr>
          <a:xfrm flipH="1">
            <a:off x="180030" y="3384606"/>
            <a:ext cx="2203411" cy="376054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7B60BA5-D19F-4F12-928B-7B8FB2622B6C}"/>
              </a:ext>
            </a:extLst>
          </p:cNvPr>
          <p:cNvGrpSpPr/>
          <p:nvPr/>
        </p:nvGrpSpPr>
        <p:grpSpPr>
          <a:xfrm>
            <a:off x="2981505" y="4640020"/>
            <a:ext cx="6524763" cy="811020"/>
            <a:chOff x="4159414" y="5706303"/>
            <a:chExt cx="6206774" cy="811020"/>
          </a:xfrm>
        </p:grpSpPr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64CA5E01-7418-4009-B759-EB33B7112783}"/>
                </a:ext>
              </a:extLst>
            </p:cNvPr>
            <p:cNvSpPr/>
            <p:nvPr/>
          </p:nvSpPr>
          <p:spPr bwMode="auto">
            <a:xfrm>
              <a:off x="4159414" y="5706303"/>
              <a:ext cx="6020980" cy="811020"/>
            </a:xfrm>
            <a:prstGeom prst="wedgeRoundRectCallout">
              <a:avLst>
                <a:gd name="adj1" fmla="val -63745"/>
                <a:gd name="adj2" fmla="val 4134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929CAE27-9826-493C-9B95-A8FC07BB7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5207" y="5813546"/>
              <a:ext cx="60209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這次我會按節奏及表演記號敲打小鼓。</a:t>
              </a:r>
              <a:endParaRPr lang="zh-TW" altLang="zh-HK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A7BC62A-40CA-46E7-8561-268FB38FC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250" b="93438" l="54297" r="88047">
                        <a14:foregroundMark x1="56328" y1="69625" x2="55547" y2="72250"/>
                        <a14:foregroundMark x1="57500" y1="67813" x2="60234" y2="66250"/>
                        <a14:foregroundMark x1="60234" y1="65500" x2="56328" y2="68875"/>
                        <a14:foregroundMark x1="63984" y1="71063" x2="68672" y2="72250"/>
                        <a14:foregroundMark x1="78203" y1="66688" x2="80781" y2="67938"/>
                        <a14:foregroundMark x1="80469" y1="69375" x2="80469" y2="69375"/>
                        <a14:foregroundMark x1="79688" y1="68750" x2="80313" y2="69250"/>
                        <a14:foregroundMark x1="86641" y1="65125" x2="86641" y2="67563"/>
                        <a14:foregroundMark x1="87109" y1="64625" x2="87422" y2="67313"/>
                        <a14:foregroundMark x1="85000" y1="89688" x2="85313" y2="89563"/>
                        <a14:foregroundMark x1="84063" y1="90375" x2="85938" y2="91625"/>
                        <a14:foregroundMark x1="68828" y1="90750" x2="70781" y2="91375"/>
                        <a14:foregroundMark x1="66250" y1="92938" x2="68984" y2="93438"/>
                        <a14:foregroundMark x1="87266" y1="89188" x2="88047" y2="90625"/>
                        <a14:foregroundMark x1="59297" y1="65625" x2="54922" y2="69000"/>
                        <a14:foregroundMark x1="60391" y1="66000" x2="54453" y2="71188"/>
                        <a14:foregroundMark x1="54453" y1="71188" x2="54453" y2="71188"/>
                        <a14:foregroundMark x1="57500" y1="67188" x2="60547" y2="65500"/>
                        <a14:foregroundMark x1="56172" y1="68063" x2="54297" y2="69875"/>
                        <a14:foregroundMark x1="78203" y1="72250" x2="78203" y2="72875"/>
                        <a14:foregroundMark x1="59297" y1="65875" x2="55078" y2="7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53040" r="9313" b="4813"/>
          <a:stretch/>
        </p:blipFill>
        <p:spPr>
          <a:xfrm>
            <a:off x="8773201" y="2143971"/>
            <a:ext cx="3245198" cy="460876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9DF3164-1DC6-45D9-B968-DFBA469EE632}"/>
              </a:ext>
            </a:extLst>
          </p:cNvPr>
          <p:cNvGrpSpPr/>
          <p:nvPr/>
        </p:nvGrpSpPr>
        <p:grpSpPr>
          <a:xfrm>
            <a:off x="8807080" y="1950841"/>
            <a:ext cx="2587175" cy="656031"/>
            <a:chOff x="9171720" y="4669237"/>
            <a:chExt cx="2587175" cy="656031"/>
          </a:xfrm>
        </p:grpSpPr>
        <p:sp>
          <p:nvSpPr>
            <p:cNvPr id="30" name="手繪多邊形 17">
              <a:extLst>
                <a:ext uri="{FF2B5EF4-FFF2-40B4-BE49-F238E27FC236}">
                  <a16:creationId xmlns:a16="http://schemas.microsoft.com/office/drawing/2014/main" id="{0517F99C-AEC0-4B81-AA22-CDB600EE7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1720" y="4669237"/>
              <a:ext cx="2587175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9D8379F-9F45-4AD3-950B-BB415EED007D}"/>
                </a:ext>
              </a:extLst>
            </p:cNvPr>
            <p:cNvSpPr/>
            <p:nvPr/>
          </p:nvSpPr>
          <p:spPr bwMode="auto">
            <a:xfrm>
              <a:off x="9349572" y="4734061"/>
              <a:ext cx="2372999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太空船降落星球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DBE65F1-1035-483C-898D-33E005D2C9A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9" t="36682" r="2897" b="47737"/>
          <a:stretch/>
        </p:blipFill>
        <p:spPr>
          <a:xfrm>
            <a:off x="2273368" y="1914953"/>
            <a:ext cx="5916137" cy="1909799"/>
          </a:xfrm>
          <a:prstGeom prst="rect">
            <a:avLst/>
          </a:prstGeom>
        </p:spPr>
      </p:pic>
      <p:pic>
        <p:nvPicPr>
          <p:cNvPr id="8" name="3BP3502">
            <a:hlinkClick r:id="" action="ppaction://media"/>
            <a:extLst>
              <a:ext uri="{FF2B5EF4-FFF2-40B4-BE49-F238E27FC236}">
                <a16:creationId xmlns:a16="http://schemas.microsoft.com/office/drawing/2014/main" id="{828A5078-E054-4744-86C8-515F0617C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192" y="1773319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-187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73119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98" y="142764"/>
            <a:ext cx="25871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創作聲響效果</a:t>
            </a:r>
            <a:endParaRPr lang="zh-HK" altLang="zh-HK" sz="2800" dirty="0">
              <a:solidFill>
                <a:schemeClr val="bg1"/>
              </a:solidFill>
            </a:endParaRPr>
          </a:p>
        </p:txBody>
      </p:sp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9796FFE7-D875-4848-81DE-A5AA7E279F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74" t="83415" r="11240" b="3502"/>
          <a:stretch/>
        </p:blipFill>
        <p:spPr>
          <a:xfrm flipH="1">
            <a:off x="180029" y="3407256"/>
            <a:ext cx="3611714" cy="3717861"/>
          </a:xfrm>
          <a:prstGeom prst="rect">
            <a:avLst/>
          </a:prstGeom>
        </p:spPr>
      </p:pic>
      <p:sp>
        <p:nvSpPr>
          <p:cNvPr id="23" name="手繪多邊形 17">
            <a:extLst>
              <a:ext uri="{FF2B5EF4-FFF2-40B4-BE49-F238E27FC236}">
                <a16:creationId xmlns:a16="http://schemas.microsoft.com/office/drawing/2014/main" id="{B5CA383C-548D-491D-92B8-D7D1E1B7A12C}"/>
              </a:ext>
            </a:extLst>
          </p:cNvPr>
          <p:cNvSpPr>
            <a:spLocks/>
          </p:cNvSpPr>
          <p:nvPr/>
        </p:nvSpPr>
        <p:spPr bwMode="auto">
          <a:xfrm>
            <a:off x="1705088" y="834801"/>
            <a:ext cx="9601068" cy="295987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" name="矩形 1">
            <a:extLst>
              <a:ext uri="{FF2B5EF4-FFF2-40B4-BE49-F238E27FC236}">
                <a16:creationId xmlns:a16="http://schemas.microsoft.com/office/drawing/2014/main" id="{929CAE27-9826-493C-9B95-A8FC07BB7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093" y="1189955"/>
            <a:ext cx="82193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/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現在分組，運用你們的創意並按着課本表演記號的指示，為剛才的五個太空情境創作聲響效果。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1">
            <a:extLst>
              <a:ext uri="{FF2B5EF4-FFF2-40B4-BE49-F238E27FC236}">
                <a16:creationId xmlns:a16="http://schemas.microsoft.com/office/drawing/2014/main" id="{E1AB6703-A3DC-41C2-8F6F-A3A558FEE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093" y="2203778"/>
            <a:ext cx="8201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/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按聲響效果的力度及節奏，選擇合適的樂器。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8FC64856-8655-4EF9-9510-E682585D4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2829" y="2867754"/>
            <a:ext cx="7769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/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留意聲響效果能否表達有關的情境。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B180D1-723E-4DF7-A6F1-06723975AA18}"/>
              </a:ext>
            </a:extLst>
          </p:cNvPr>
          <p:cNvGrpSpPr/>
          <p:nvPr/>
        </p:nvGrpSpPr>
        <p:grpSpPr>
          <a:xfrm>
            <a:off x="4295800" y="4354842"/>
            <a:ext cx="6480720" cy="1142835"/>
            <a:chOff x="4295800" y="4354842"/>
            <a:chExt cx="6480720" cy="1142835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D414E38C-A323-41D3-9FB6-F20BDBFB4282}"/>
                </a:ext>
              </a:extLst>
            </p:cNvPr>
            <p:cNvSpPr/>
            <p:nvPr/>
          </p:nvSpPr>
          <p:spPr bwMode="auto">
            <a:xfrm>
              <a:off x="4295800" y="4354842"/>
              <a:ext cx="6480720" cy="1142835"/>
            </a:xfrm>
            <a:prstGeom prst="wedgeRoundRectCallout">
              <a:avLst>
                <a:gd name="adj1" fmla="val -61088"/>
                <a:gd name="adj2" fmla="val 22261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924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B2282800-4BD2-4F8F-82B8-3D6FF680E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389" y="4449205"/>
              <a:ext cx="627516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924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各組輪流表演，看哪一組的表現最好，最具創意。</a:t>
              </a:r>
              <a:endParaRPr lang="zh-TW" altLang="zh-HK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64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3879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-40727" y="5073731"/>
            <a:ext cx="12233834" cy="1808583"/>
            <a:chOff x="-47625" y="5085184"/>
            <a:chExt cx="12233834" cy="1808583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865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143341"/>
            <a:ext cx="4248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36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38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83716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36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38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3E84C55-4876-4025-94FD-DAD8FA9DF2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14" y="1352339"/>
            <a:ext cx="3843099" cy="4803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E471BD3-32AA-4728-98DD-CCB8192FE4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273" y="1352334"/>
            <a:ext cx="3843099" cy="4803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621F7EE0-F9AB-4A60-BEB0-362ED7D808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438" y="1352339"/>
            <a:ext cx="3843098" cy="4803873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672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2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8FC64856-8655-4EF9-9510-E682585D4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095" y="117210"/>
            <a:ext cx="93215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你要為一個太空故事配上聲響效果。看看以下五幅圖畫。你會聯想到甚麼故事？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6E503B-33E2-415E-9097-0837976DA865}"/>
              </a:ext>
            </a:extLst>
          </p:cNvPr>
          <p:cNvGrpSpPr/>
          <p:nvPr/>
        </p:nvGrpSpPr>
        <p:grpSpPr>
          <a:xfrm>
            <a:off x="-24680" y="152400"/>
            <a:ext cx="2376264" cy="641350"/>
            <a:chOff x="19050" y="152400"/>
            <a:chExt cx="2425700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278C766F-4509-4635-9D5E-E0D3408F0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83C445AF-DEA3-41E0-B311-9203D7DE5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13" name="Picture 8">
            <a:extLst>
              <a:ext uri="{FF2B5EF4-FFF2-40B4-BE49-F238E27FC236}">
                <a16:creationId xmlns:a16="http://schemas.microsoft.com/office/drawing/2014/main" id="{729A0BFA-1803-486C-84D7-8F7615069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4" y="973324"/>
            <a:ext cx="1989585" cy="173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EF8D7DD-65FE-4AED-822C-60AE9E45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07" y="2575939"/>
            <a:ext cx="2366788" cy="180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0586851-F3B0-4B51-BE9F-9C7DBFEA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69" y="4269301"/>
            <a:ext cx="1983482" cy="184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E9F9A1E-83D5-4F2F-83FE-C3AA909A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94" y="3140968"/>
            <a:ext cx="2243121" cy="184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2AB3AF95-443C-47DB-9FA0-823598A5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89" y="1692274"/>
            <a:ext cx="2123918" cy="18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2B244D30-1899-46D1-84E7-FAB1CBA387B5}"/>
              </a:ext>
            </a:extLst>
          </p:cNvPr>
          <p:cNvSpPr/>
          <p:nvPr/>
        </p:nvSpPr>
        <p:spPr bwMode="auto">
          <a:xfrm>
            <a:off x="10698951" y="5885179"/>
            <a:ext cx="1296144" cy="424141"/>
          </a:xfrm>
          <a:prstGeom prst="roundRect">
            <a:avLst/>
          </a:prstGeom>
          <a:solidFill>
            <a:srgbClr val="F52F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故事參考</a:t>
            </a:r>
            <a:endParaRPr kumimoji="1" lang="en-GB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D8D79C0-678E-418B-A68A-FC0B6C27D5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74" t="83415" r="11240" b="3502"/>
          <a:stretch/>
        </p:blipFill>
        <p:spPr>
          <a:xfrm flipH="1">
            <a:off x="180029" y="3407256"/>
            <a:ext cx="3611714" cy="37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2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8FC64856-8655-4EF9-9510-E682585D4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095" y="219161"/>
            <a:ext cx="8961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想好故事大綱了嗎？現在來看看一些創作的提示。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6E503B-33E2-415E-9097-0837976DA865}"/>
              </a:ext>
            </a:extLst>
          </p:cNvPr>
          <p:cNvGrpSpPr/>
          <p:nvPr/>
        </p:nvGrpSpPr>
        <p:grpSpPr>
          <a:xfrm>
            <a:off x="-24680" y="152400"/>
            <a:ext cx="2376264" cy="641350"/>
            <a:chOff x="19050" y="152400"/>
            <a:chExt cx="2425700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278C766F-4509-4635-9D5E-E0D3408F0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83C445AF-DEA3-41E0-B311-9203D7DE5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B3BD5-428A-4001-A265-EB781D144607}"/>
              </a:ext>
            </a:extLst>
          </p:cNvPr>
          <p:cNvGrpSpPr/>
          <p:nvPr/>
        </p:nvGrpSpPr>
        <p:grpSpPr>
          <a:xfrm>
            <a:off x="701401" y="849226"/>
            <a:ext cx="10952885" cy="5769495"/>
            <a:chOff x="701401" y="849227"/>
            <a:chExt cx="10952885" cy="54600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58422B-4050-4DC8-840F-42716CDB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67" t="4238" r="2245" b="4847"/>
            <a:stretch/>
          </p:blipFill>
          <p:spPr>
            <a:xfrm>
              <a:off x="701401" y="849227"/>
              <a:ext cx="7244748" cy="54600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B51098-ED16-4067-88EE-ECB51BDAA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67" t="4238" r="44130" b="4847"/>
            <a:stretch/>
          </p:blipFill>
          <p:spPr>
            <a:xfrm flipH="1">
              <a:off x="7584086" y="853842"/>
              <a:ext cx="4070200" cy="54220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A3FF154-5FA6-4047-8673-D6D15FED8C2E}"/>
              </a:ext>
            </a:extLst>
          </p:cNvPr>
          <p:cNvSpPr/>
          <p:nvPr/>
        </p:nvSpPr>
        <p:spPr bwMode="auto">
          <a:xfrm>
            <a:off x="779620" y="901367"/>
            <a:ext cx="10833251" cy="561321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圓角矩形 24">
            <a:extLst>
              <a:ext uri="{FF2B5EF4-FFF2-40B4-BE49-F238E27FC236}">
                <a16:creationId xmlns:a16="http://schemas.microsoft.com/office/drawing/2014/main" id="{EC09CFBC-3013-4667-94B1-9E5E6C86CE34}"/>
              </a:ext>
            </a:extLst>
          </p:cNvPr>
          <p:cNvSpPr/>
          <p:nvPr/>
        </p:nvSpPr>
        <p:spPr>
          <a:xfrm>
            <a:off x="1593199" y="1089804"/>
            <a:ext cx="9206092" cy="1358900"/>
          </a:xfrm>
          <a:custGeom>
            <a:avLst/>
            <a:gdLst>
              <a:gd name="connsiteX0" fmla="*/ 0 w 9206092"/>
              <a:gd name="connsiteY0" fmla="*/ 226488 h 1358900"/>
              <a:gd name="connsiteX1" fmla="*/ 226488 w 9206092"/>
              <a:gd name="connsiteY1" fmla="*/ 0 h 1358900"/>
              <a:gd name="connsiteX2" fmla="*/ 547436 w 9206092"/>
              <a:gd name="connsiteY2" fmla="*/ 0 h 1358900"/>
              <a:gd name="connsiteX3" fmla="*/ 1218508 w 9206092"/>
              <a:gd name="connsiteY3" fmla="*/ 0 h 1358900"/>
              <a:gd name="connsiteX4" fmla="*/ 1977111 w 9206092"/>
              <a:gd name="connsiteY4" fmla="*/ 0 h 1358900"/>
              <a:gd name="connsiteX5" fmla="*/ 2385590 w 9206092"/>
              <a:gd name="connsiteY5" fmla="*/ 0 h 1358900"/>
              <a:gd name="connsiteX6" fmla="*/ 2794069 w 9206092"/>
              <a:gd name="connsiteY6" fmla="*/ 0 h 1358900"/>
              <a:gd name="connsiteX7" fmla="*/ 3290079 w 9206092"/>
              <a:gd name="connsiteY7" fmla="*/ 0 h 1358900"/>
              <a:gd name="connsiteX8" fmla="*/ 3873620 w 9206092"/>
              <a:gd name="connsiteY8" fmla="*/ 0 h 1358900"/>
              <a:gd name="connsiteX9" fmla="*/ 4632223 w 9206092"/>
              <a:gd name="connsiteY9" fmla="*/ 0 h 1358900"/>
              <a:gd name="connsiteX10" fmla="*/ 5303295 w 9206092"/>
              <a:gd name="connsiteY10" fmla="*/ 0 h 1358900"/>
              <a:gd name="connsiteX11" fmla="*/ 5974368 w 9206092"/>
              <a:gd name="connsiteY11" fmla="*/ 0 h 1358900"/>
              <a:gd name="connsiteX12" fmla="*/ 6645440 w 9206092"/>
              <a:gd name="connsiteY12" fmla="*/ 0 h 1358900"/>
              <a:gd name="connsiteX13" fmla="*/ 7316512 w 9206092"/>
              <a:gd name="connsiteY13" fmla="*/ 0 h 1358900"/>
              <a:gd name="connsiteX14" fmla="*/ 8075115 w 9206092"/>
              <a:gd name="connsiteY14" fmla="*/ 0 h 1358900"/>
              <a:gd name="connsiteX15" fmla="*/ 8979604 w 9206092"/>
              <a:gd name="connsiteY15" fmla="*/ 0 h 1358900"/>
              <a:gd name="connsiteX16" fmla="*/ 9206092 w 9206092"/>
              <a:gd name="connsiteY16" fmla="*/ 226488 h 1358900"/>
              <a:gd name="connsiteX17" fmla="*/ 9206092 w 9206092"/>
              <a:gd name="connsiteY17" fmla="*/ 652272 h 1358900"/>
              <a:gd name="connsiteX18" fmla="*/ 9206092 w 9206092"/>
              <a:gd name="connsiteY18" fmla="*/ 1132412 h 1358900"/>
              <a:gd name="connsiteX19" fmla="*/ 8979604 w 9206092"/>
              <a:gd name="connsiteY19" fmla="*/ 1358900 h 1358900"/>
              <a:gd name="connsiteX20" fmla="*/ 8658656 w 9206092"/>
              <a:gd name="connsiteY20" fmla="*/ 1358900 h 1358900"/>
              <a:gd name="connsiteX21" fmla="*/ 7900053 w 9206092"/>
              <a:gd name="connsiteY21" fmla="*/ 1358900 h 1358900"/>
              <a:gd name="connsiteX22" fmla="*/ 7491574 w 9206092"/>
              <a:gd name="connsiteY22" fmla="*/ 1358900 h 1358900"/>
              <a:gd name="connsiteX23" fmla="*/ 6995564 w 9206092"/>
              <a:gd name="connsiteY23" fmla="*/ 1358900 h 1358900"/>
              <a:gd name="connsiteX24" fmla="*/ 6412023 w 9206092"/>
              <a:gd name="connsiteY24" fmla="*/ 1358900 h 1358900"/>
              <a:gd name="connsiteX25" fmla="*/ 5828482 w 9206092"/>
              <a:gd name="connsiteY25" fmla="*/ 1358900 h 1358900"/>
              <a:gd name="connsiteX26" fmla="*/ 5420003 w 9206092"/>
              <a:gd name="connsiteY26" fmla="*/ 1358900 h 1358900"/>
              <a:gd name="connsiteX27" fmla="*/ 4748931 w 9206092"/>
              <a:gd name="connsiteY27" fmla="*/ 1358900 h 1358900"/>
              <a:gd name="connsiteX28" fmla="*/ 3990328 w 9206092"/>
              <a:gd name="connsiteY28" fmla="*/ 1358900 h 1358900"/>
              <a:gd name="connsiteX29" fmla="*/ 3494318 w 9206092"/>
              <a:gd name="connsiteY29" fmla="*/ 1358900 h 1358900"/>
              <a:gd name="connsiteX30" fmla="*/ 2910777 w 9206092"/>
              <a:gd name="connsiteY30" fmla="*/ 1358900 h 1358900"/>
              <a:gd name="connsiteX31" fmla="*/ 2327236 w 9206092"/>
              <a:gd name="connsiteY31" fmla="*/ 1358900 h 1358900"/>
              <a:gd name="connsiteX32" fmla="*/ 1918757 w 9206092"/>
              <a:gd name="connsiteY32" fmla="*/ 1358900 h 1358900"/>
              <a:gd name="connsiteX33" fmla="*/ 1597810 w 9206092"/>
              <a:gd name="connsiteY33" fmla="*/ 1358900 h 1358900"/>
              <a:gd name="connsiteX34" fmla="*/ 926737 w 9206092"/>
              <a:gd name="connsiteY34" fmla="*/ 1358900 h 1358900"/>
              <a:gd name="connsiteX35" fmla="*/ 226488 w 9206092"/>
              <a:gd name="connsiteY35" fmla="*/ 1358900 h 1358900"/>
              <a:gd name="connsiteX36" fmla="*/ 0 w 9206092"/>
              <a:gd name="connsiteY36" fmla="*/ 1132412 h 1358900"/>
              <a:gd name="connsiteX37" fmla="*/ 0 w 9206092"/>
              <a:gd name="connsiteY37" fmla="*/ 706628 h 1358900"/>
              <a:gd name="connsiteX38" fmla="*/ 0 w 9206092"/>
              <a:gd name="connsiteY38" fmla="*/ 226488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06092" h="1358900" fill="none" extrusionOk="0">
                <a:moveTo>
                  <a:pt x="0" y="226488"/>
                </a:moveTo>
                <a:cubicBezTo>
                  <a:pt x="25360" y="94355"/>
                  <a:pt x="98179" y="6670"/>
                  <a:pt x="226488" y="0"/>
                </a:cubicBezTo>
                <a:cubicBezTo>
                  <a:pt x="338367" y="-16585"/>
                  <a:pt x="404625" y="3203"/>
                  <a:pt x="547436" y="0"/>
                </a:cubicBezTo>
                <a:cubicBezTo>
                  <a:pt x="690247" y="-3203"/>
                  <a:pt x="1044652" y="47153"/>
                  <a:pt x="1218508" y="0"/>
                </a:cubicBezTo>
                <a:cubicBezTo>
                  <a:pt x="1392364" y="-47153"/>
                  <a:pt x="1670599" y="61746"/>
                  <a:pt x="1977111" y="0"/>
                </a:cubicBezTo>
                <a:cubicBezTo>
                  <a:pt x="2283623" y="-61746"/>
                  <a:pt x="2301078" y="15150"/>
                  <a:pt x="2385590" y="0"/>
                </a:cubicBezTo>
                <a:cubicBezTo>
                  <a:pt x="2470102" y="-15150"/>
                  <a:pt x="2622707" y="24956"/>
                  <a:pt x="2794069" y="0"/>
                </a:cubicBezTo>
                <a:cubicBezTo>
                  <a:pt x="2965431" y="-24956"/>
                  <a:pt x="3072341" y="32101"/>
                  <a:pt x="3290079" y="0"/>
                </a:cubicBezTo>
                <a:cubicBezTo>
                  <a:pt x="3507817" y="-32101"/>
                  <a:pt x="3635822" y="69641"/>
                  <a:pt x="3873620" y="0"/>
                </a:cubicBezTo>
                <a:cubicBezTo>
                  <a:pt x="4111418" y="-69641"/>
                  <a:pt x="4300719" y="53172"/>
                  <a:pt x="4632223" y="0"/>
                </a:cubicBezTo>
                <a:cubicBezTo>
                  <a:pt x="4963727" y="-53172"/>
                  <a:pt x="5102081" y="77323"/>
                  <a:pt x="5303295" y="0"/>
                </a:cubicBezTo>
                <a:cubicBezTo>
                  <a:pt x="5504509" y="-77323"/>
                  <a:pt x="5747542" y="59904"/>
                  <a:pt x="5974368" y="0"/>
                </a:cubicBezTo>
                <a:cubicBezTo>
                  <a:pt x="6201194" y="-59904"/>
                  <a:pt x="6427127" y="18879"/>
                  <a:pt x="6645440" y="0"/>
                </a:cubicBezTo>
                <a:cubicBezTo>
                  <a:pt x="6863753" y="-18879"/>
                  <a:pt x="7020239" y="19955"/>
                  <a:pt x="7316512" y="0"/>
                </a:cubicBezTo>
                <a:cubicBezTo>
                  <a:pt x="7612785" y="-19955"/>
                  <a:pt x="7721778" y="70638"/>
                  <a:pt x="8075115" y="0"/>
                </a:cubicBezTo>
                <a:cubicBezTo>
                  <a:pt x="8428452" y="-70638"/>
                  <a:pt x="8752035" y="70027"/>
                  <a:pt x="8979604" y="0"/>
                </a:cubicBezTo>
                <a:cubicBezTo>
                  <a:pt x="9101035" y="1891"/>
                  <a:pt x="9192953" y="99383"/>
                  <a:pt x="9206092" y="226488"/>
                </a:cubicBezTo>
                <a:cubicBezTo>
                  <a:pt x="9221201" y="337445"/>
                  <a:pt x="9172874" y="487547"/>
                  <a:pt x="9206092" y="652272"/>
                </a:cubicBezTo>
                <a:cubicBezTo>
                  <a:pt x="9239310" y="816997"/>
                  <a:pt x="9183462" y="1015298"/>
                  <a:pt x="9206092" y="1132412"/>
                </a:cubicBezTo>
                <a:cubicBezTo>
                  <a:pt x="9210345" y="1245836"/>
                  <a:pt x="9109098" y="1376251"/>
                  <a:pt x="8979604" y="1358900"/>
                </a:cubicBezTo>
                <a:cubicBezTo>
                  <a:pt x="8869880" y="1373931"/>
                  <a:pt x="8743104" y="1327853"/>
                  <a:pt x="8658656" y="1358900"/>
                </a:cubicBezTo>
                <a:cubicBezTo>
                  <a:pt x="8574208" y="1389947"/>
                  <a:pt x="8085930" y="1351808"/>
                  <a:pt x="7900053" y="1358900"/>
                </a:cubicBezTo>
                <a:cubicBezTo>
                  <a:pt x="7714176" y="1365992"/>
                  <a:pt x="7578609" y="1351783"/>
                  <a:pt x="7491574" y="1358900"/>
                </a:cubicBezTo>
                <a:cubicBezTo>
                  <a:pt x="7404539" y="1366017"/>
                  <a:pt x="7201633" y="1345628"/>
                  <a:pt x="6995564" y="1358900"/>
                </a:cubicBezTo>
                <a:cubicBezTo>
                  <a:pt x="6789495" y="1372172"/>
                  <a:pt x="6645640" y="1291566"/>
                  <a:pt x="6412023" y="1358900"/>
                </a:cubicBezTo>
                <a:cubicBezTo>
                  <a:pt x="6178406" y="1426234"/>
                  <a:pt x="6041204" y="1311589"/>
                  <a:pt x="5828482" y="1358900"/>
                </a:cubicBezTo>
                <a:cubicBezTo>
                  <a:pt x="5615760" y="1406211"/>
                  <a:pt x="5510256" y="1311242"/>
                  <a:pt x="5420003" y="1358900"/>
                </a:cubicBezTo>
                <a:cubicBezTo>
                  <a:pt x="5329750" y="1406558"/>
                  <a:pt x="5038937" y="1316563"/>
                  <a:pt x="4748931" y="1358900"/>
                </a:cubicBezTo>
                <a:cubicBezTo>
                  <a:pt x="4458925" y="1401237"/>
                  <a:pt x="4145707" y="1311550"/>
                  <a:pt x="3990328" y="1358900"/>
                </a:cubicBezTo>
                <a:cubicBezTo>
                  <a:pt x="3834949" y="1406250"/>
                  <a:pt x="3666737" y="1352076"/>
                  <a:pt x="3494318" y="1358900"/>
                </a:cubicBezTo>
                <a:cubicBezTo>
                  <a:pt x="3321899" y="1365724"/>
                  <a:pt x="3073603" y="1336535"/>
                  <a:pt x="2910777" y="1358900"/>
                </a:cubicBezTo>
                <a:cubicBezTo>
                  <a:pt x="2747951" y="1381265"/>
                  <a:pt x="2526038" y="1352442"/>
                  <a:pt x="2327236" y="1358900"/>
                </a:cubicBezTo>
                <a:cubicBezTo>
                  <a:pt x="2128434" y="1365358"/>
                  <a:pt x="2066501" y="1321360"/>
                  <a:pt x="1918757" y="1358900"/>
                </a:cubicBezTo>
                <a:cubicBezTo>
                  <a:pt x="1771013" y="1396440"/>
                  <a:pt x="1707116" y="1350170"/>
                  <a:pt x="1597810" y="1358900"/>
                </a:cubicBezTo>
                <a:cubicBezTo>
                  <a:pt x="1488504" y="1367630"/>
                  <a:pt x="1168763" y="1358857"/>
                  <a:pt x="926737" y="1358900"/>
                </a:cubicBezTo>
                <a:cubicBezTo>
                  <a:pt x="684711" y="1358943"/>
                  <a:pt x="424115" y="1353352"/>
                  <a:pt x="226488" y="1358900"/>
                </a:cubicBezTo>
                <a:cubicBezTo>
                  <a:pt x="81867" y="1366695"/>
                  <a:pt x="-3871" y="1257486"/>
                  <a:pt x="0" y="1132412"/>
                </a:cubicBezTo>
                <a:cubicBezTo>
                  <a:pt x="-34096" y="962704"/>
                  <a:pt x="7226" y="866625"/>
                  <a:pt x="0" y="706628"/>
                </a:cubicBezTo>
                <a:cubicBezTo>
                  <a:pt x="-7226" y="546631"/>
                  <a:pt x="36456" y="437309"/>
                  <a:pt x="0" y="226488"/>
                </a:cubicBezTo>
                <a:close/>
              </a:path>
              <a:path w="9206092" h="1358900" stroke="0" extrusionOk="0">
                <a:moveTo>
                  <a:pt x="0" y="226488"/>
                </a:moveTo>
                <a:cubicBezTo>
                  <a:pt x="-19158" y="115578"/>
                  <a:pt x="115754" y="-3149"/>
                  <a:pt x="226488" y="0"/>
                </a:cubicBezTo>
                <a:cubicBezTo>
                  <a:pt x="603657" y="-13189"/>
                  <a:pt x="814361" y="81384"/>
                  <a:pt x="985091" y="0"/>
                </a:cubicBezTo>
                <a:cubicBezTo>
                  <a:pt x="1155821" y="-81384"/>
                  <a:pt x="1474470" y="73949"/>
                  <a:pt x="1743695" y="0"/>
                </a:cubicBezTo>
                <a:cubicBezTo>
                  <a:pt x="2012920" y="-73949"/>
                  <a:pt x="2185280" y="35113"/>
                  <a:pt x="2327236" y="0"/>
                </a:cubicBezTo>
                <a:cubicBezTo>
                  <a:pt x="2469192" y="-35113"/>
                  <a:pt x="2564493" y="9997"/>
                  <a:pt x="2735715" y="0"/>
                </a:cubicBezTo>
                <a:cubicBezTo>
                  <a:pt x="2906937" y="-9997"/>
                  <a:pt x="3175571" y="54056"/>
                  <a:pt x="3319256" y="0"/>
                </a:cubicBezTo>
                <a:cubicBezTo>
                  <a:pt x="3462941" y="-54056"/>
                  <a:pt x="3703631" y="28881"/>
                  <a:pt x="3815266" y="0"/>
                </a:cubicBezTo>
                <a:cubicBezTo>
                  <a:pt x="3926901" y="-28881"/>
                  <a:pt x="4304398" y="9917"/>
                  <a:pt x="4573869" y="0"/>
                </a:cubicBezTo>
                <a:cubicBezTo>
                  <a:pt x="4843340" y="-9917"/>
                  <a:pt x="4857517" y="17527"/>
                  <a:pt x="4982348" y="0"/>
                </a:cubicBezTo>
                <a:cubicBezTo>
                  <a:pt x="5107179" y="-17527"/>
                  <a:pt x="5310731" y="48375"/>
                  <a:pt x="5478358" y="0"/>
                </a:cubicBezTo>
                <a:cubicBezTo>
                  <a:pt x="5645985" y="-48375"/>
                  <a:pt x="5758878" y="48600"/>
                  <a:pt x="5974368" y="0"/>
                </a:cubicBezTo>
                <a:cubicBezTo>
                  <a:pt x="6189858" y="-48600"/>
                  <a:pt x="6293639" y="19354"/>
                  <a:pt x="6382846" y="0"/>
                </a:cubicBezTo>
                <a:cubicBezTo>
                  <a:pt x="6472053" y="-19354"/>
                  <a:pt x="6630984" y="3273"/>
                  <a:pt x="6791325" y="0"/>
                </a:cubicBezTo>
                <a:cubicBezTo>
                  <a:pt x="6951666" y="-3273"/>
                  <a:pt x="7049653" y="14055"/>
                  <a:pt x="7199804" y="0"/>
                </a:cubicBezTo>
                <a:cubicBezTo>
                  <a:pt x="7349955" y="-14055"/>
                  <a:pt x="7681137" y="79114"/>
                  <a:pt x="7958407" y="0"/>
                </a:cubicBezTo>
                <a:cubicBezTo>
                  <a:pt x="8235677" y="-79114"/>
                  <a:pt x="8561766" y="22642"/>
                  <a:pt x="8979604" y="0"/>
                </a:cubicBezTo>
                <a:cubicBezTo>
                  <a:pt x="9102469" y="2271"/>
                  <a:pt x="9237101" y="118245"/>
                  <a:pt x="9206092" y="226488"/>
                </a:cubicBezTo>
                <a:cubicBezTo>
                  <a:pt x="9235756" y="403283"/>
                  <a:pt x="9179336" y="468157"/>
                  <a:pt x="9206092" y="688509"/>
                </a:cubicBezTo>
                <a:cubicBezTo>
                  <a:pt x="9232848" y="908861"/>
                  <a:pt x="9173329" y="930033"/>
                  <a:pt x="9206092" y="1132412"/>
                </a:cubicBezTo>
                <a:cubicBezTo>
                  <a:pt x="9182117" y="1235914"/>
                  <a:pt x="9121306" y="1388942"/>
                  <a:pt x="8979604" y="1358900"/>
                </a:cubicBezTo>
                <a:cubicBezTo>
                  <a:pt x="8877573" y="1381421"/>
                  <a:pt x="8790326" y="1340067"/>
                  <a:pt x="8658656" y="1358900"/>
                </a:cubicBezTo>
                <a:cubicBezTo>
                  <a:pt x="8526986" y="1377733"/>
                  <a:pt x="8303275" y="1292396"/>
                  <a:pt x="7987584" y="1358900"/>
                </a:cubicBezTo>
                <a:cubicBezTo>
                  <a:pt x="7671893" y="1425404"/>
                  <a:pt x="7643461" y="1286112"/>
                  <a:pt x="7316512" y="1358900"/>
                </a:cubicBezTo>
                <a:cubicBezTo>
                  <a:pt x="6989563" y="1431688"/>
                  <a:pt x="6999754" y="1358753"/>
                  <a:pt x="6908033" y="1358900"/>
                </a:cubicBezTo>
                <a:cubicBezTo>
                  <a:pt x="6816312" y="1359047"/>
                  <a:pt x="6516344" y="1315120"/>
                  <a:pt x="6324492" y="1358900"/>
                </a:cubicBezTo>
                <a:cubicBezTo>
                  <a:pt x="6132640" y="1402680"/>
                  <a:pt x="6120119" y="1336331"/>
                  <a:pt x="5916013" y="1358900"/>
                </a:cubicBezTo>
                <a:cubicBezTo>
                  <a:pt x="5711907" y="1381469"/>
                  <a:pt x="5483427" y="1327065"/>
                  <a:pt x="5157410" y="1358900"/>
                </a:cubicBezTo>
                <a:cubicBezTo>
                  <a:pt x="4831393" y="1390735"/>
                  <a:pt x="4862758" y="1344427"/>
                  <a:pt x="4661400" y="1358900"/>
                </a:cubicBezTo>
                <a:cubicBezTo>
                  <a:pt x="4460042" y="1373373"/>
                  <a:pt x="4411839" y="1353268"/>
                  <a:pt x="4340453" y="1358900"/>
                </a:cubicBezTo>
                <a:cubicBezTo>
                  <a:pt x="4269067" y="1364532"/>
                  <a:pt x="3964498" y="1322323"/>
                  <a:pt x="3844443" y="1358900"/>
                </a:cubicBezTo>
                <a:cubicBezTo>
                  <a:pt x="3724388" y="1395477"/>
                  <a:pt x="3531612" y="1357719"/>
                  <a:pt x="3435964" y="1358900"/>
                </a:cubicBezTo>
                <a:cubicBezTo>
                  <a:pt x="3340316" y="1360081"/>
                  <a:pt x="3028318" y="1348417"/>
                  <a:pt x="2764892" y="1358900"/>
                </a:cubicBezTo>
                <a:cubicBezTo>
                  <a:pt x="2501466" y="1369383"/>
                  <a:pt x="2406722" y="1327503"/>
                  <a:pt x="2093819" y="1358900"/>
                </a:cubicBezTo>
                <a:cubicBezTo>
                  <a:pt x="1780916" y="1390297"/>
                  <a:pt x="1689225" y="1296500"/>
                  <a:pt x="1422747" y="1358900"/>
                </a:cubicBezTo>
                <a:cubicBezTo>
                  <a:pt x="1156269" y="1421300"/>
                  <a:pt x="1059094" y="1309582"/>
                  <a:pt x="926737" y="1358900"/>
                </a:cubicBezTo>
                <a:cubicBezTo>
                  <a:pt x="794380" y="1408218"/>
                  <a:pt x="474454" y="1285484"/>
                  <a:pt x="226488" y="1358900"/>
                </a:cubicBezTo>
                <a:cubicBezTo>
                  <a:pt x="115865" y="1348399"/>
                  <a:pt x="-19040" y="1234672"/>
                  <a:pt x="0" y="1132412"/>
                </a:cubicBezTo>
                <a:cubicBezTo>
                  <a:pt x="-34525" y="917745"/>
                  <a:pt x="37167" y="773022"/>
                  <a:pt x="0" y="679450"/>
                </a:cubicBezTo>
                <a:cubicBezTo>
                  <a:pt x="-37167" y="585878"/>
                  <a:pt x="20658" y="334477"/>
                  <a:pt x="0" y="226488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0280443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想想音樂有哪些元素，如力度、速度、節奏、音高等，並想想用甚麼圖像才能表達不同的聲音特質。</a:t>
            </a:r>
            <a:endParaRPr kumimoji="0" lang="zh-HK" altLang="en-US" sz="2800" b="0" i="0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9673D5-4979-4BDB-BDB9-E60A3F72E0A0}"/>
              </a:ext>
            </a:extLst>
          </p:cNvPr>
          <p:cNvGrpSpPr/>
          <p:nvPr/>
        </p:nvGrpSpPr>
        <p:grpSpPr>
          <a:xfrm>
            <a:off x="1605010" y="2627634"/>
            <a:ext cx="9206092" cy="1358900"/>
            <a:chOff x="1593199" y="2635705"/>
            <a:chExt cx="9206092" cy="1358900"/>
          </a:xfrm>
        </p:grpSpPr>
        <p:sp>
          <p:nvSpPr>
            <p:cNvPr id="26" name="圓角矩形 24">
              <a:extLst>
                <a:ext uri="{FF2B5EF4-FFF2-40B4-BE49-F238E27FC236}">
                  <a16:creationId xmlns:a16="http://schemas.microsoft.com/office/drawing/2014/main" id="{B934D3F6-14FC-4B25-8DAA-6889C55A95F7}"/>
                </a:ext>
              </a:extLst>
            </p:cNvPr>
            <p:cNvSpPr/>
            <p:nvPr/>
          </p:nvSpPr>
          <p:spPr>
            <a:xfrm>
              <a:off x="1593199" y="2635705"/>
              <a:ext cx="9206092" cy="1358900"/>
            </a:xfrm>
            <a:custGeom>
              <a:avLst/>
              <a:gdLst>
                <a:gd name="connsiteX0" fmla="*/ 0 w 9206092"/>
                <a:gd name="connsiteY0" fmla="*/ 226488 h 1358900"/>
                <a:gd name="connsiteX1" fmla="*/ 226488 w 9206092"/>
                <a:gd name="connsiteY1" fmla="*/ 0 h 1358900"/>
                <a:gd name="connsiteX2" fmla="*/ 547436 w 9206092"/>
                <a:gd name="connsiteY2" fmla="*/ 0 h 1358900"/>
                <a:gd name="connsiteX3" fmla="*/ 1218508 w 9206092"/>
                <a:gd name="connsiteY3" fmla="*/ 0 h 1358900"/>
                <a:gd name="connsiteX4" fmla="*/ 1977111 w 9206092"/>
                <a:gd name="connsiteY4" fmla="*/ 0 h 1358900"/>
                <a:gd name="connsiteX5" fmla="*/ 2385590 w 9206092"/>
                <a:gd name="connsiteY5" fmla="*/ 0 h 1358900"/>
                <a:gd name="connsiteX6" fmla="*/ 2794069 w 9206092"/>
                <a:gd name="connsiteY6" fmla="*/ 0 h 1358900"/>
                <a:gd name="connsiteX7" fmla="*/ 3290079 w 9206092"/>
                <a:gd name="connsiteY7" fmla="*/ 0 h 1358900"/>
                <a:gd name="connsiteX8" fmla="*/ 3873620 w 9206092"/>
                <a:gd name="connsiteY8" fmla="*/ 0 h 1358900"/>
                <a:gd name="connsiteX9" fmla="*/ 4632223 w 9206092"/>
                <a:gd name="connsiteY9" fmla="*/ 0 h 1358900"/>
                <a:gd name="connsiteX10" fmla="*/ 5303295 w 9206092"/>
                <a:gd name="connsiteY10" fmla="*/ 0 h 1358900"/>
                <a:gd name="connsiteX11" fmla="*/ 5974368 w 9206092"/>
                <a:gd name="connsiteY11" fmla="*/ 0 h 1358900"/>
                <a:gd name="connsiteX12" fmla="*/ 6645440 w 9206092"/>
                <a:gd name="connsiteY12" fmla="*/ 0 h 1358900"/>
                <a:gd name="connsiteX13" fmla="*/ 7316512 w 9206092"/>
                <a:gd name="connsiteY13" fmla="*/ 0 h 1358900"/>
                <a:gd name="connsiteX14" fmla="*/ 8075115 w 9206092"/>
                <a:gd name="connsiteY14" fmla="*/ 0 h 1358900"/>
                <a:gd name="connsiteX15" fmla="*/ 8979604 w 9206092"/>
                <a:gd name="connsiteY15" fmla="*/ 0 h 1358900"/>
                <a:gd name="connsiteX16" fmla="*/ 9206092 w 9206092"/>
                <a:gd name="connsiteY16" fmla="*/ 226488 h 1358900"/>
                <a:gd name="connsiteX17" fmla="*/ 9206092 w 9206092"/>
                <a:gd name="connsiteY17" fmla="*/ 652272 h 1358900"/>
                <a:gd name="connsiteX18" fmla="*/ 9206092 w 9206092"/>
                <a:gd name="connsiteY18" fmla="*/ 1132412 h 1358900"/>
                <a:gd name="connsiteX19" fmla="*/ 8979604 w 9206092"/>
                <a:gd name="connsiteY19" fmla="*/ 1358900 h 1358900"/>
                <a:gd name="connsiteX20" fmla="*/ 8658656 w 9206092"/>
                <a:gd name="connsiteY20" fmla="*/ 1358900 h 1358900"/>
                <a:gd name="connsiteX21" fmla="*/ 7900053 w 9206092"/>
                <a:gd name="connsiteY21" fmla="*/ 1358900 h 1358900"/>
                <a:gd name="connsiteX22" fmla="*/ 7491574 w 9206092"/>
                <a:gd name="connsiteY22" fmla="*/ 1358900 h 1358900"/>
                <a:gd name="connsiteX23" fmla="*/ 6995564 w 9206092"/>
                <a:gd name="connsiteY23" fmla="*/ 1358900 h 1358900"/>
                <a:gd name="connsiteX24" fmla="*/ 6412023 w 9206092"/>
                <a:gd name="connsiteY24" fmla="*/ 1358900 h 1358900"/>
                <a:gd name="connsiteX25" fmla="*/ 5828482 w 9206092"/>
                <a:gd name="connsiteY25" fmla="*/ 1358900 h 1358900"/>
                <a:gd name="connsiteX26" fmla="*/ 5420003 w 9206092"/>
                <a:gd name="connsiteY26" fmla="*/ 1358900 h 1358900"/>
                <a:gd name="connsiteX27" fmla="*/ 4748931 w 9206092"/>
                <a:gd name="connsiteY27" fmla="*/ 1358900 h 1358900"/>
                <a:gd name="connsiteX28" fmla="*/ 3990328 w 9206092"/>
                <a:gd name="connsiteY28" fmla="*/ 1358900 h 1358900"/>
                <a:gd name="connsiteX29" fmla="*/ 3494318 w 9206092"/>
                <a:gd name="connsiteY29" fmla="*/ 1358900 h 1358900"/>
                <a:gd name="connsiteX30" fmla="*/ 2910777 w 9206092"/>
                <a:gd name="connsiteY30" fmla="*/ 1358900 h 1358900"/>
                <a:gd name="connsiteX31" fmla="*/ 2327236 w 9206092"/>
                <a:gd name="connsiteY31" fmla="*/ 1358900 h 1358900"/>
                <a:gd name="connsiteX32" fmla="*/ 1918757 w 9206092"/>
                <a:gd name="connsiteY32" fmla="*/ 1358900 h 1358900"/>
                <a:gd name="connsiteX33" fmla="*/ 1597810 w 9206092"/>
                <a:gd name="connsiteY33" fmla="*/ 1358900 h 1358900"/>
                <a:gd name="connsiteX34" fmla="*/ 926737 w 9206092"/>
                <a:gd name="connsiteY34" fmla="*/ 1358900 h 1358900"/>
                <a:gd name="connsiteX35" fmla="*/ 226488 w 9206092"/>
                <a:gd name="connsiteY35" fmla="*/ 1358900 h 1358900"/>
                <a:gd name="connsiteX36" fmla="*/ 0 w 9206092"/>
                <a:gd name="connsiteY36" fmla="*/ 1132412 h 1358900"/>
                <a:gd name="connsiteX37" fmla="*/ 0 w 9206092"/>
                <a:gd name="connsiteY37" fmla="*/ 706628 h 1358900"/>
                <a:gd name="connsiteX38" fmla="*/ 0 w 9206092"/>
                <a:gd name="connsiteY38" fmla="*/ 226488 h 135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206092" h="1358900" fill="none" extrusionOk="0">
                  <a:moveTo>
                    <a:pt x="0" y="226488"/>
                  </a:moveTo>
                  <a:cubicBezTo>
                    <a:pt x="25360" y="94355"/>
                    <a:pt x="98179" y="6670"/>
                    <a:pt x="226488" y="0"/>
                  </a:cubicBezTo>
                  <a:cubicBezTo>
                    <a:pt x="338367" y="-16585"/>
                    <a:pt x="404625" y="3203"/>
                    <a:pt x="547436" y="0"/>
                  </a:cubicBezTo>
                  <a:cubicBezTo>
                    <a:pt x="690247" y="-3203"/>
                    <a:pt x="1044652" y="47153"/>
                    <a:pt x="1218508" y="0"/>
                  </a:cubicBezTo>
                  <a:cubicBezTo>
                    <a:pt x="1392364" y="-47153"/>
                    <a:pt x="1670599" y="61746"/>
                    <a:pt x="1977111" y="0"/>
                  </a:cubicBezTo>
                  <a:cubicBezTo>
                    <a:pt x="2283623" y="-61746"/>
                    <a:pt x="2301078" y="15150"/>
                    <a:pt x="2385590" y="0"/>
                  </a:cubicBezTo>
                  <a:cubicBezTo>
                    <a:pt x="2470102" y="-15150"/>
                    <a:pt x="2622707" y="24956"/>
                    <a:pt x="2794069" y="0"/>
                  </a:cubicBezTo>
                  <a:cubicBezTo>
                    <a:pt x="2965431" y="-24956"/>
                    <a:pt x="3072341" y="32101"/>
                    <a:pt x="3290079" y="0"/>
                  </a:cubicBezTo>
                  <a:cubicBezTo>
                    <a:pt x="3507817" y="-32101"/>
                    <a:pt x="3635822" y="69641"/>
                    <a:pt x="3873620" y="0"/>
                  </a:cubicBezTo>
                  <a:cubicBezTo>
                    <a:pt x="4111418" y="-69641"/>
                    <a:pt x="4300719" y="53172"/>
                    <a:pt x="4632223" y="0"/>
                  </a:cubicBezTo>
                  <a:cubicBezTo>
                    <a:pt x="4963727" y="-53172"/>
                    <a:pt x="5102081" y="77323"/>
                    <a:pt x="5303295" y="0"/>
                  </a:cubicBezTo>
                  <a:cubicBezTo>
                    <a:pt x="5504509" y="-77323"/>
                    <a:pt x="5747542" y="59904"/>
                    <a:pt x="5974368" y="0"/>
                  </a:cubicBezTo>
                  <a:cubicBezTo>
                    <a:pt x="6201194" y="-59904"/>
                    <a:pt x="6427127" y="18879"/>
                    <a:pt x="6645440" y="0"/>
                  </a:cubicBezTo>
                  <a:cubicBezTo>
                    <a:pt x="6863753" y="-18879"/>
                    <a:pt x="7020239" y="19955"/>
                    <a:pt x="7316512" y="0"/>
                  </a:cubicBezTo>
                  <a:cubicBezTo>
                    <a:pt x="7612785" y="-19955"/>
                    <a:pt x="7721778" y="70638"/>
                    <a:pt x="8075115" y="0"/>
                  </a:cubicBezTo>
                  <a:cubicBezTo>
                    <a:pt x="8428452" y="-70638"/>
                    <a:pt x="8752035" y="70027"/>
                    <a:pt x="8979604" y="0"/>
                  </a:cubicBezTo>
                  <a:cubicBezTo>
                    <a:pt x="9101035" y="1891"/>
                    <a:pt x="9192953" y="99383"/>
                    <a:pt x="9206092" y="226488"/>
                  </a:cubicBezTo>
                  <a:cubicBezTo>
                    <a:pt x="9221201" y="337445"/>
                    <a:pt x="9172874" y="487547"/>
                    <a:pt x="9206092" y="652272"/>
                  </a:cubicBezTo>
                  <a:cubicBezTo>
                    <a:pt x="9239310" y="816997"/>
                    <a:pt x="9183462" y="1015298"/>
                    <a:pt x="9206092" y="1132412"/>
                  </a:cubicBezTo>
                  <a:cubicBezTo>
                    <a:pt x="9210345" y="1245836"/>
                    <a:pt x="9109098" y="1376251"/>
                    <a:pt x="8979604" y="1358900"/>
                  </a:cubicBezTo>
                  <a:cubicBezTo>
                    <a:pt x="8869880" y="1373931"/>
                    <a:pt x="8743104" y="1327853"/>
                    <a:pt x="8658656" y="1358900"/>
                  </a:cubicBezTo>
                  <a:cubicBezTo>
                    <a:pt x="8574208" y="1389947"/>
                    <a:pt x="8085930" y="1351808"/>
                    <a:pt x="7900053" y="1358900"/>
                  </a:cubicBezTo>
                  <a:cubicBezTo>
                    <a:pt x="7714176" y="1365992"/>
                    <a:pt x="7578609" y="1351783"/>
                    <a:pt x="7491574" y="1358900"/>
                  </a:cubicBezTo>
                  <a:cubicBezTo>
                    <a:pt x="7404539" y="1366017"/>
                    <a:pt x="7201633" y="1345628"/>
                    <a:pt x="6995564" y="1358900"/>
                  </a:cubicBezTo>
                  <a:cubicBezTo>
                    <a:pt x="6789495" y="1372172"/>
                    <a:pt x="6645640" y="1291566"/>
                    <a:pt x="6412023" y="1358900"/>
                  </a:cubicBezTo>
                  <a:cubicBezTo>
                    <a:pt x="6178406" y="1426234"/>
                    <a:pt x="6041204" y="1311589"/>
                    <a:pt x="5828482" y="1358900"/>
                  </a:cubicBezTo>
                  <a:cubicBezTo>
                    <a:pt x="5615760" y="1406211"/>
                    <a:pt x="5510256" y="1311242"/>
                    <a:pt x="5420003" y="1358900"/>
                  </a:cubicBezTo>
                  <a:cubicBezTo>
                    <a:pt x="5329750" y="1406558"/>
                    <a:pt x="5038937" y="1316563"/>
                    <a:pt x="4748931" y="1358900"/>
                  </a:cubicBezTo>
                  <a:cubicBezTo>
                    <a:pt x="4458925" y="1401237"/>
                    <a:pt x="4145707" y="1311550"/>
                    <a:pt x="3990328" y="1358900"/>
                  </a:cubicBezTo>
                  <a:cubicBezTo>
                    <a:pt x="3834949" y="1406250"/>
                    <a:pt x="3666737" y="1352076"/>
                    <a:pt x="3494318" y="1358900"/>
                  </a:cubicBezTo>
                  <a:cubicBezTo>
                    <a:pt x="3321899" y="1365724"/>
                    <a:pt x="3073603" y="1336535"/>
                    <a:pt x="2910777" y="1358900"/>
                  </a:cubicBezTo>
                  <a:cubicBezTo>
                    <a:pt x="2747951" y="1381265"/>
                    <a:pt x="2526038" y="1352442"/>
                    <a:pt x="2327236" y="1358900"/>
                  </a:cubicBezTo>
                  <a:cubicBezTo>
                    <a:pt x="2128434" y="1365358"/>
                    <a:pt x="2066501" y="1321360"/>
                    <a:pt x="1918757" y="1358900"/>
                  </a:cubicBezTo>
                  <a:cubicBezTo>
                    <a:pt x="1771013" y="1396440"/>
                    <a:pt x="1707116" y="1350170"/>
                    <a:pt x="1597810" y="1358900"/>
                  </a:cubicBezTo>
                  <a:cubicBezTo>
                    <a:pt x="1488504" y="1367630"/>
                    <a:pt x="1168763" y="1358857"/>
                    <a:pt x="926737" y="1358900"/>
                  </a:cubicBezTo>
                  <a:cubicBezTo>
                    <a:pt x="684711" y="1358943"/>
                    <a:pt x="424115" y="1353352"/>
                    <a:pt x="226488" y="1358900"/>
                  </a:cubicBezTo>
                  <a:cubicBezTo>
                    <a:pt x="81867" y="1366695"/>
                    <a:pt x="-3871" y="1257486"/>
                    <a:pt x="0" y="1132412"/>
                  </a:cubicBezTo>
                  <a:cubicBezTo>
                    <a:pt x="-34096" y="962704"/>
                    <a:pt x="7226" y="866625"/>
                    <a:pt x="0" y="706628"/>
                  </a:cubicBezTo>
                  <a:cubicBezTo>
                    <a:pt x="-7226" y="546631"/>
                    <a:pt x="36456" y="437309"/>
                    <a:pt x="0" y="226488"/>
                  </a:cubicBezTo>
                  <a:close/>
                </a:path>
                <a:path w="9206092" h="1358900" stroke="0" extrusionOk="0">
                  <a:moveTo>
                    <a:pt x="0" y="226488"/>
                  </a:moveTo>
                  <a:cubicBezTo>
                    <a:pt x="-19158" y="115578"/>
                    <a:pt x="115754" y="-3149"/>
                    <a:pt x="226488" y="0"/>
                  </a:cubicBezTo>
                  <a:cubicBezTo>
                    <a:pt x="603657" y="-13189"/>
                    <a:pt x="814361" y="81384"/>
                    <a:pt x="985091" y="0"/>
                  </a:cubicBezTo>
                  <a:cubicBezTo>
                    <a:pt x="1155821" y="-81384"/>
                    <a:pt x="1474470" y="73949"/>
                    <a:pt x="1743695" y="0"/>
                  </a:cubicBezTo>
                  <a:cubicBezTo>
                    <a:pt x="2012920" y="-73949"/>
                    <a:pt x="2185280" y="35113"/>
                    <a:pt x="2327236" y="0"/>
                  </a:cubicBezTo>
                  <a:cubicBezTo>
                    <a:pt x="2469192" y="-35113"/>
                    <a:pt x="2564493" y="9997"/>
                    <a:pt x="2735715" y="0"/>
                  </a:cubicBezTo>
                  <a:cubicBezTo>
                    <a:pt x="2906937" y="-9997"/>
                    <a:pt x="3175571" y="54056"/>
                    <a:pt x="3319256" y="0"/>
                  </a:cubicBezTo>
                  <a:cubicBezTo>
                    <a:pt x="3462941" y="-54056"/>
                    <a:pt x="3703631" y="28881"/>
                    <a:pt x="3815266" y="0"/>
                  </a:cubicBezTo>
                  <a:cubicBezTo>
                    <a:pt x="3926901" y="-28881"/>
                    <a:pt x="4304398" y="9917"/>
                    <a:pt x="4573869" y="0"/>
                  </a:cubicBezTo>
                  <a:cubicBezTo>
                    <a:pt x="4843340" y="-9917"/>
                    <a:pt x="4857517" y="17527"/>
                    <a:pt x="4982348" y="0"/>
                  </a:cubicBezTo>
                  <a:cubicBezTo>
                    <a:pt x="5107179" y="-17527"/>
                    <a:pt x="5310731" y="48375"/>
                    <a:pt x="5478358" y="0"/>
                  </a:cubicBezTo>
                  <a:cubicBezTo>
                    <a:pt x="5645985" y="-48375"/>
                    <a:pt x="5758878" y="48600"/>
                    <a:pt x="5974368" y="0"/>
                  </a:cubicBezTo>
                  <a:cubicBezTo>
                    <a:pt x="6189858" y="-48600"/>
                    <a:pt x="6293639" y="19354"/>
                    <a:pt x="6382846" y="0"/>
                  </a:cubicBezTo>
                  <a:cubicBezTo>
                    <a:pt x="6472053" y="-19354"/>
                    <a:pt x="6630984" y="3273"/>
                    <a:pt x="6791325" y="0"/>
                  </a:cubicBezTo>
                  <a:cubicBezTo>
                    <a:pt x="6951666" y="-3273"/>
                    <a:pt x="7049653" y="14055"/>
                    <a:pt x="7199804" y="0"/>
                  </a:cubicBezTo>
                  <a:cubicBezTo>
                    <a:pt x="7349955" y="-14055"/>
                    <a:pt x="7681137" y="79114"/>
                    <a:pt x="7958407" y="0"/>
                  </a:cubicBezTo>
                  <a:cubicBezTo>
                    <a:pt x="8235677" y="-79114"/>
                    <a:pt x="8561766" y="22642"/>
                    <a:pt x="8979604" y="0"/>
                  </a:cubicBezTo>
                  <a:cubicBezTo>
                    <a:pt x="9102469" y="2271"/>
                    <a:pt x="9237101" y="118245"/>
                    <a:pt x="9206092" y="226488"/>
                  </a:cubicBezTo>
                  <a:cubicBezTo>
                    <a:pt x="9235756" y="403283"/>
                    <a:pt x="9179336" y="468157"/>
                    <a:pt x="9206092" y="688509"/>
                  </a:cubicBezTo>
                  <a:cubicBezTo>
                    <a:pt x="9232848" y="908861"/>
                    <a:pt x="9173329" y="930033"/>
                    <a:pt x="9206092" y="1132412"/>
                  </a:cubicBezTo>
                  <a:cubicBezTo>
                    <a:pt x="9182117" y="1235914"/>
                    <a:pt x="9121306" y="1388942"/>
                    <a:pt x="8979604" y="1358900"/>
                  </a:cubicBezTo>
                  <a:cubicBezTo>
                    <a:pt x="8877573" y="1381421"/>
                    <a:pt x="8790326" y="1340067"/>
                    <a:pt x="8658656" y="1358900"/>
                  </a:cubicBezTo>
                  <a:cubicBezTo>
                    <a:pt x="8526986" y="1377733"/>
                    <a:pt x="8303275" y="1292396"/>
                    <a:pt x="7987584" y="1358900"/>
                  </a:cubicBezTo>
                  <a:cubicBezTo>
                    <a:pt x="7671893" y="1425404"/>
                    <a:pt x="7643461" y="1286112"/>
                    <a:pt x="7316512" y="1358900"/>
                  </a:cubicBezTo>
                  <a:cubicBezTo>
                    <a:pt x="6989563" y="1431688"/>
                    <a:pt x="6999754" y="1358753"/>
                    <a:pt x="6908033" y="1358900"/>
                  </a:cubicBezTo>
                  <a:cubicBezTo>
                    <a:pt x="6816312" y="1359047"/>
                    <a:pt x="6516344" y="1315120"/>
                    <a:pt x="6324492" y="1358900"/>
                  </a:cubicBezTo>
                  <a:cubicBezTo>
                    <a:pt x="6132640" y="1402680"/>
                    <a:pt x="6120119" y="1336331"/>
                    <a:pt x="5916013" y="1358900"/>
                  </a:cubicBezTo>
                  <a:cubicBezTo>
                    <a:pt x="5711907" y="1381469"/>
                    <a:pt x="5483427" y="1327065"/>
                    <a:pt x="5157410" y="1358900"/>
                  </a:cubicBezTo>
                  <a:cubicBezTo>
                    <a:pt x="4831393" y="1390735"/>
                    <a:pt x="4862758" y="1344427"/>
                    <a:pt x="4661400" y="1358900"/>
                  </a:cubicBezTo>
                  <a:cubicBezTo>
                    <a:pt x="4460042" y="1373373"/>
                    <a:pt x="4411839" y="1353268"/>
                    <a:pt x="4340453" y="1358900"/>
                  </a:cubicBezTo>
                  <a:cubicBezTo>
                    <a:pt x="4269067" y="1364532"/>
                    <a:pt x="3964498" y="1322323"/>
                    <a:pt x="3844443" y="1358900"/>
                  </a:cubicBezTo>
                  <a:cubicBezTo>
                    <a:pt x="3724388" y="1395477"/>
                    <a:pt x="3531612" y="1357719"/>
                    <a:pt x="3435964" y="1358900"/>
                  </a:cubicBezTo>
                  <a:cubicBezTo>
                    <a:pt x="3340316" y="1360081"/>
                    <a:pt x="3028318" y="1348417"/>
                    <a:pt x="2764892" y="1358900"/>
                  </a:cubicBezTo>
                  <a:cubicBezTo>
                    <a:pt x="2501466" y="1369383"/>
                    <a:pt x="2406722" y="1327503"/>
                    <a:pt x="2093819" y="1358900"/>
                  </a:cubicBezTo>
                  <a:cubicBezTo>
                    <a:pt x="1780916" y="1390297"/>
                    <a:pt x="1689225" y="1296500"/>
                    <a:pt x="1422747" y="1358900"/>
                  </a:cubicBezTo>
                  <a:cubicBezTo>
                    <a:pt x="1156269" y="1421300"/>
                    <a:pt x="1059094" y="1309582"/>
                    <a:pt x="926737" y="1358900"/>
                  </a:cubicBezTo>
                  <a:cubicBezTo>
                    <a:pt x="794380" y="1408218"/>
                    <a:pt x="474454" y="1285484"/>
                    <a:pt x="226488" y="1358900"/>
                  </a:cubicBezTo>
                  <a:cubicBezTo>
                    <a:pt x="115865" y="1348399"/>
                    <a:pt x="-19040" y="1234672"/>
                    <a:pt x="0" y="1132412"/>
                  </a:cubicBezTo>
                  <a:cubicBezTo>
                    <a:pt x="-34525" y="917745"/>
                    <a:pt x="37167" y="773022"/>
                    <a:pt x="0" y="679450"/>
                  </a:cubicBezTo>
                  <a:cubicBezTo>
                    <a:pt x="-37167" y="585878"/>
                    <a:pt x="20658" y="334477"/>
                    <a:pt x="0" y="226488"/>
                  </a:cubicBezTo>
                  <a:close/>
                </a:path>
              </a:pathLst>
            </a:custGeom>
            <a:solidFill>
              <a:sysClr val="window" lastClr="FFFFFF"/>
            </a:solidFill>
            <a:ln w="19050" cap="flat" cmpd="sng" algn="ctr">
              <a:solidFill>
                <a:srgbClr val="00B05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02804436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/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800" b="0" i="0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嘗試</a:t>
              </a:r>
              <a:r>
                <a:rPr kumimoji="0" lang="zh-TW" altLang="en-US" sz="2800" b="0" kern="0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為課本頁</a:t>
              </a:r>
              <a:r>
                <a:rPr kumimoji="0" lang="en-GB" altLang="zh-TW" sz="2800" b="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36</a:t>
              </a:r>
              <a:r>
                <a:rPr kumimoji="0" lang="zh-TW" altLang="en-US" sz="2800" b="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至</a:t>
              </a:r>
              <a:r>
                <a:rPr kumimoji="0" lang="en-GB" altLang="zh-TW" sz="2800" b="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37</a:t>
              </a:r>
              <a:r>
                <a:rPr kumimoji="0" lang="zh-TW" altLang="en-US" sz="2800" b="0" kern="0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表格中的角色或情節創作聲響效果，並</a:t>
              </a:r>
              <a:r>
                <a:rPr kumimoji="0" lang="zh-TW" altLang="en-US" sz="2800" b="0" i="0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選用適當的樂器和人聲演出聲響效果。</a:t>
              </a:r>
              <a:endParaRPr kumimoji="0" lang="zh-HK" altLang="en-US" sz="2800" b="0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8" name="Rectangle: Rounded Corners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1CC5BC4D-EFE2-431F-8CB1-8B617E6501F0}"/>
                </a:ext>
              </a:extLst>
            </p:cNvPr>
            <p:cNvSpPr/>
            <p:nvPr/>
          </p:nvSpPr>
          <p:spPr bwMode="auto">
            <a:xfrm>
              <a:off x="9390711" y="3367241"/>
              <a:ext cx="792648" cy="424141"/>
            </a:xfrm>
            <a:prstGeom prst="roundRect">
              <a:avLst/>
            </a:prstGeom>
            <a:solidFill>
              <a:srgbClr val="F52FB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例子</a:t>
              </a:r>
              <a:endParaRPr kumimoji="1" lang="en-GB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圓角矩形 24">
            <a:extLst>
              <a:ext uri="{FF2B5EF4-FFF2-40B4-BE49-F238E27FC236}">
                <a16:creationId xmlns:a16="http://schemas.microsoft.com/office/drawing/2014/main" id="{5E72B5D6-7ADE-46E0-8AEB-D1478816D678}"/>
              </a:ext>
            </a:extLst>
          </p:cNvPr>
          <p:cNvSpPr/>
          <p:nvPr/>
        </p:nvSpPr>
        <p:spPr>
          <a:xfrm>
            <a:off x="1623569" y="5007319"/>
            <a:ext cx="9206092" cy="1358900"/>
          </a:xfrm>
          <a:custGeom>
            <a:avLst/>
            <a:gdLst>
              <a:gd name="connsiteX0" fmla="*/ 0 w 9206092"/>
              <a:gd name="connsiteY0" fmla="*/ 226488 h 1358900"/>
              <a:gd name="connsiteX1" fmla="*/ 226488 w 9206092"/>
              <a:gd name="connsiteY1" fmla="*/ 0 h 1358900"/>
              <a:gd name="connsiteX2" fmla="*/ 547436 w 9206092"/>
              <a:gd name="connsiteY2" fmla="*/ 0 h 1358900"/>
              <a:gd name="connsiteX3" fmla="*/ 1218508 w 9206092"/>
              <a:gd name="connsiteY3" fmla="*/ 0 h 1358900"/>
              <a:gd name="connsiteX4" fmla="*/ 1977111 w 9206092"/>
              <a:gd name="connsiteY4" fmla="*/ 0 h 1358900"/>
              <a:gd name="connsiteX5" fmla="*/ 2385590 w 9206092"/>
              <a:gd name="connsiteY5" fmla="*/ 0 h 1358900"/>
              <a:gd name="connsiteX6" fmla="*/ 2794069 w 9206092"/>
              <a:gd name="connsiteY6" fmla="*/ 0 h 1358900"/>
              <a:gd name="connsiteX7" fmla="*/ 3290079 w 9206092"/>
              <a:gd name="connsiteY7" fmla="*/ 0 h 1358900"/>
              <a:gd name="connsiteX8" fmla="*/ 3873620 w 9206092"/>
              <a:gd name="connsiteY8" fmla="*/ 0 h 1358900"/>
              <a:gd name="connsiteX9" fmla="*/ 4632223 w 9206092"/>
              <a:gd name="connsiteY9" fmla="*/ 0 h 1358900"/>
              <a:gd name="connsiteX10" fmla="*/ 5303295 w 9206092"/>
              <a:gd name="connsiteY10" fmla="*/ 0 h 1358900"/>
              <a:gd name="connsiteX11" fmla="*/ 5974368 w 9206092"/>
              <a:gd name="connsiteY11" fmla="*/ 0 h 1358900"/>
              <a:gd name="connsiteX12" fmla="*/ 6645440 w 9206092"/>
              <a:gd name="connsiteY12" fmla="*/ 0 h 1358900"/>
              <a:gd name="connsiteX13" fmla="*/ 7316512 w 9206092"/>
              <a:gd name="connsiteY13" fmla="*/ 0 h 1358900"/>
              <a:gd name="connsiteX14" fmla="*/ 8075115 w 9206092"/>
              <a:gd name="connsiteY14" fmla="*/ 0 h 1358900"/>
              <a:gd name="connsiteX15" fmla="*/ 8979604 w 9206092"/>
              <a:gd name="connsiteY15" fmla="*/ 0 h 1358900"/>
              <a:gd name="connsiteX16" fmla="*/ 9206092 w 9206092"/>
              <a:gd name="connsiteY16" fmla="*/ 226488 h 1358900"/>
              <a:gd name="connsiteX17" fmla="*/ 9206092 w 9206092"/>
              <a:gd name="connsiteY17" fmla="*/ 652272 h 1358900"/>
              <a:gd name="connsiteX18" fmla="*/ 9206092 w 9206092"/>
              <a:gd name="connsiteY18" fmla="*/ 1132412 h 1358900"/>
              <a:gd name="connsiteX19" fmla="*/ 8979604 w 9206092"/>
              <a:gd name="connsiteY19" fmla="*/ 1358900 h 1358900"/>
              <a:gd name="connsiteX20" fmla="*/ 8658656 w 9206092"/>
              <a:gd name="connsiteY20" fmla="*/ 1358900 h 1358900"/>
              <a:gd name="connsiteX21" fmla="*/ 7900053 w 9206092"/>
              <a:gd name="connsiteY21" fmla="*/ 1358900 h 1358900"/>
              <a:gd name="connsiteX22" fmla="*/ 7491574 w 9206092"/>
              <a:gd name="connsiteY22" fmla="*/ 1358900 h 1358900"/>
              <a:gd name="connsiteX23" fmla="*/ 6995564 w 9206092"/>
              <a:gd name="connsiteY23" fmla="*/ 1358900 h 1358900"/>
              <a:gd name="connsiteX24" fmla="*/ 6412023 w 9206092"/>
              <a:gd name="connsiteY24" fmla="*/ 1358900 h 1358900"/>
              <a:gd name="connsiteX25" fmla="*/ 5828482 w 9206092"/>
              <a:gd name="connsiteY25" fmla="*/ 1358900 h 1358900"/>
              <a:gd name="connsiteX26" fmla="*/ 5420003 w 9206092"/>
              <a:gd name="connsiteY26" fmla="*/ 1358900 h 1358900"/>
              <a:gd name="connsiteX27" fmla="*/ 4748931 w 9206092"/>
              <a:gd name="connsiteY27" fmla="*/ 1358900 h 1358900"/>
              <a:gd name="connsiteX28" fmla="*/ 3990328 w 9206092"/>
              <a:gd name="connsiteY28" fmla="*/ 1358900 h 1358900"/>
              <a:gd name="connsiteX29" fmla="*/ 3494318 w 9206092"/>
              <a:gd name="connsiteY29" fmla="*/ 1358900 h 1358900"/>
              <a:gd name="connsiteX30" fmla="*/ 2910777 w 9206092"/>
              <a:gd name="connsiteY30" fmla="*/ 1358900 h 1358900"/>
              <a:gd name="connsiteX31" fmla="*/ 2327236 w 9206092"/>
              <a:gd name="connsiteY31" fmla="*/ 1358900 h 1358900"/>
              <a:gd name="connsiteX32" fmla="*/ 1918757 w 9206092"/>
              <a:gd name="connsiteY32" fmla="*/ 1358900 h 1358900"/>
              <a:gd name="connsiteX33" fmla="*/ 1597810 w 9206092"/>
              <a:gd name="connsiteY33" fmla="*/ 1358900 h 1358900"/>
              <a:gd name="connsiteX34" fmla="*/ 926737 w 9206092"/>
              <a:gd name="connsiteY34" fmla="*/ 1358900 h 1358900"/>
              <a:gd name="connsiteX35" fmla="*/ 226488 w 9206092"/>
              <a:gd name="connsiteY35" fmla="*/ 1358900 h 1358900"/>
              <a:gd name="connsiteX36" fmla="*/ 0 w 9206092"/>
              <a:gd name="connsiteY36" fmla="*/ 1132412 h 1358900"/>
              <a:gd name="connsiteX37" fmla="*/ 0 w 9206092"/>
              <a:gd name="connsiteY37" fmla="*/ 706628 h 1358900"/>
              <a:gd name="connsiteX38" fmla="*/ 0 w 9206092"/>
              <a:gd name="connsiteY38" fmla="*/ 226488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06092" h="1358900" fill="none" extrusionOk="0">
                <a:moveTo>
                  <a:pt x="0" y="226488"/>
                </a:moveTo>
                <a:cubicBezTo>
                  <a:pt x="25360" y="94355"/>
                  <a:pt x="98179" y="6670"/>
                  <a:pt x="226488" y="0"/>
                </a:cubicBezTo>
                <a:cubicBezTo>
                  <a:pt x="338367" y="-16585"/>
                  <a:pt x="404625" y="3203"/>
                  <a:pt x="547436" y="0"/>
                </a:cubicBezTo>
                <a:cubicBezTo>
                  <a:pt x="690247" y="-3203"/>
                  <a:pt x="1044652" y="47153"/>
                  <a:pt x="1218508" y="0"/>
                </a:cubicBezTo>
                <a:cubicBezTo>
                  <a:pt x="1392364" y="-47153"/>
                  <a:pt x="1670599" y="61746"/>
                  <a:pt x="1977111" y="0"/>
                </a:cubicBezTo>
                <a:cubicBezTo>
                  <a:pt x="2283623" y="-61746"/>
                  <a:pt x="2301078" y="15150"/>
                  <a:pt x="2385590" y="0"/>
                </a:cubicBezTo>
                <a:cubicBezTo>
                  <a:pt x="2470102" y="-15150"/>
                  <a:pt x="2622707" y="24956"/>
                  <a:pt x="2794069" y="0"/>
                </a:cubicBezTo>
                <a:cubicBezTo>
                  <a:pt x="2965431" y="-24956"/>
                  <a:pt x="3072341" y="32101"/>
                  <a:pt x="3290079" y="0"/>
                </a:cubicBezTo>
                <a:cubicBezTo>
                  <a:pt x="3507817" y="-32101"/>
                  <a:pt x="3635822" y="69641"/>
                  <a:pt x="3873620" y="0"/>
                </a:cubicBezTo>
                <a:cubicBezTo>
                  <a:pt x="4111418" y="-69641"/>
                  <a:pt x="4300719" y="53172"/>
                  <a:pt x="4632223" y="0"/>
                </a:cubicBezTo>
                <a:cubicBezTo>
                  <a:pt x="4963727" y="-53172"/>
                  <a:pt x="5102081" y="77323"/>
                  <a:pt x="5303295" y="0"/>
                </a:cubicBezTo>
                <a:cubicBezTo>
                  <a:pt x="5504509" y="-77323"/>
                  <a:pt x="5747542" y="59904"/>
                  <a:pt x="5974368" y="0"/>
                </a:cubicBezTo>
                <a:cubicBezTo>
                  <a:pt x="6201194" y="-59904"/>
                  <a:pt x="6427127" y="18879"/>
                  <a:pt x="6645440" y="0"/>
                </a:cubicBezTo>
                <a:cubicBezTo>
                  <a:pt x="6863753" y="-18879"/>
                  <a:pt x="7020239" y="19955"/>
                  <a:pt x="7316512" y="0"/>
                </a:cubicBezTo>
                <a:cubicBezTo>
                  <a:pt x="7612785" y="-19955"/>
                  <a:pt x="7721778" y="70638"/>
                  <a:pt x="8075115" y="0"/>
                </a:cubicBezTo>
                <a:cubicBezTo>
                  <a:pt x="8428452" y="-70638"/>
                  <a:pt x="8752035" y="70027"/>
                  <a:pt x="8979604" y="0"/>
                </a:cubicBezTo>
                <a:cubicBezTo>
                  <a:pt x="9101035" y="1891"/>
                  <a:pt x="9192953" y="99383"/>
                  <a:pt x="9206092" y="226488"/>
                </a:cubicBezTo>
                <a:cubicBezTo>
                  <a:pt x="9221201" y="337445"/>
                  <a:pt x="9172874" y="487547"/>
                  <a:pt x="9206092" y="652272"/>
                </a:cubicBezTo>
                <a:cubicBezTo>
                  <a:pt x="9239310" y="816997"/>
                  <a:pt x="9183462" y="1015298"/>
                  <a:pt x="9206092" y="1132412"/>
                </a:cubicBezTo>
                <a:cubicBezTo>
                  <a:pt x="9210345" y="1245836"/>
                  <a:pt x="9109098" y="1376251"/>
                  <a:pt x="8979604" y="1358900"/>
                </a:cubicBezTo>
                <a:cubicBezTo>
                  <a:pt x="8869880" y="1373931"/>
                  <a:pt x="8743104" y="1327853"/>
                  <a:pt x="8658656" y="1358900"/>
                </a:cubicBezTo>
                <a:cubicBezTo>
                  <a:pt x="8574208" y="1389947"/>
                  <a:pt x="8085930" y="1351808"/>
                  <a:pt x="7900053" y="1358900"/>
                </a:cubicBezTo>
                <a:cubicBezTo>
                  <a:pt x="7714176" y="1365992"/>
                  <a:pt x="7578609" y="1351783"/>
                  <a:pt x="7491574" y="1358900"/>
                </a:cubicBezTo>
                <a:cubicBezTo>
                  <a:pt x="7404539" y="1366017"/>
                  <a:pt x="7201633" y="1345628"/>
                  <a:pt x="6995564" y="1358900"/>
                </a:cubicBezTo>
                <a:cubicBezTo>
                  <a:pt x="6789495" y="1372172"/>
                  <a:pt x="6645640" y="1291566"/>
                  <a:pt x="6412023" y="1358900"/>
                </a:cubicBezTo>
                <a:cubicBezTo>
                  <a:pt x="6178406" y="1426234"/>
                  <a:pt x="6041204" y="1311589"/>
                  <a:pt x="5828482" y="1358900"/>
                </a:cubicBezTo>
                <a:cubicBezTo>
                  <a:pt x="5615760" y="1406211"/>
                  <a:pt x="5510256" y="1311242"/>
                  <a:pt x="5420003" y="1358900"/>
                </a:cubicBezTo>
                <a:cubicBezTo>
                  <a:pt x="5329750" y="1406558"/>
                  <a:pt x="5038937" y="1316563"/>
                  <a:pt x="4748931" y="1358900"/>
                </a:cubicBezTo>
                <a:cubicBezTo>
                  <a:pt x="4458925" y="1401237"/>
                  <a:pt x="4145707" y="1311550"/>
                  <a:pt x="3990328" y="1358900"/>
                </a:cubicBezTo>
                <a:cubicBezTo>
                  <a:pt x="3834949" y="1406250"/>
                  <a:pt x="3666737" y="1352076"/>
                  <a:pt x="3494318" y="1358900"/>
                </a:cubicBezTo>
                <a:cubicBezTo>
                  <a:pt x="3321899" y="1365724"/>
                  <a:pt x="3073603" y="1336535"/>
                  <a:pt x="2910777" y="1358900"/>
                </a:cubicBezTo>
                <a:cubicBezTo>
                  <a:pt x="2747951" y="1381265"/>
                  <a:pt x="2526038" y="1352442"/>
                  <a:pt x="2327236" y="1358900"/>
                </a:cubicBezTo>
                <a:cubicBezTo>
                  <a:pt x="2128434" y="1365358"/>
                  <a:pt x="2066501" y="1321360"/>
                  <a:pt x="1918757" y="1358900"/>
                </a:cubicBezTo>
                <a:cubicBezTo>
                  <a:pt x="1771013" y="1396440"/>
                  <a:pt x="1707116" y="1350170"/>
                  <a:pt x="1597810" y="1358900"/>
                </a:cubicBezTo>
                <a:cubicBezTo>
                  <a:pt x="1488504" y="1367630"/>
                  <a:pt x="1168763" y="1358857"/>
                  <a:pt x="926737" y="1358900"/>
                </a:cubicBezTo>
                <a:cubicBezTo>
                  <a:pt x="684711" y="1358943"/>
                  <a:pt x="424115" y="1353352"/>
                  <a:pt x="226488" y="1358900"/>
                </a:cubicBezTo>
                <a:cubicBezTo>
                  <a:pt x="81867" y="1366695"/>
                  <a:pt x="-3871" y="1257486"/>
                  <a:pt x="0" y="1132412"/>
                </a:cubicBezTo>
                <a:cubicBezTo>
                  <a:pt x="-34096" y="962704"/>
                  <a:pt x="7226" y="866625"/>
                  <a:pt x="0" y="706628"/>
                </a:cubicBezTo>
                <a:cubicBezTo>
                  <a:pt x="-7226" y="546631"/>
                  <a:pt x="36456" y="437309"/>
                  <a:pt x="0" y="226488"/>
                </a:cubicBezTo>
                <a:close/>
              </a:path>
              <a:path w="9206092" h="1358900" stroke="0" extrusionOk="0">
                <a:moveTo>
                  <a:pt x="0" y="226488"/>
                </a:moveTo>
                <a:cubicBezTo>
                  <a:pt x="-19158" y="115578"/>
                  <a:pt x="115754" y="-3149"/>
                  <a:pt x="226488" y="0"/>
                </a:cubicBezTo>
                <a:cubicBezTo>
                  <a:pt x="603657" y="-13189"/>
                  <a:pt x="814361" y="81384"/>
                  <a:pt x="985091" y="0"/>
                </a:cubicBezTo>
                <a:cubicBezTo>
                  <a:pt x="1155821" y="-81384"/>
                  <a:pt x="1474470" y="73949"/>
                  <a:pt x="1743695" y="0"/>
                </a:cubicBezTo>
                <a:cubicBezTo>
                  <a:pt x="2012920" y="-73949"/>
                  <a:pt x="2185280" y="35113"/>
                  <a:pt x="2327236" y="0"/>
                </a:cubicBezTo>
                <a:cubicBezTo>
                  <a:pt x="2469192" y="-35113"/>
                  <a:pt x="2564493" y="9997"/>
                  <a:pt x="2735715" y="0"/>
                </a:cubicBezTo>
                <a:cubicBezTo>
                  <a:pt x="2906937" y="-9997"/>
                  <a:pt x="3175571" y="54056"/>
                  <a:pt x="3319256" y="0"/>
                </a:cubicBezTo>
                <a:cubicBezTo>
                  <a:pt x="3462941" y="-54056"/>
                  <a:pt x="3703631" y="28881"/>
                  <a:pt x="3815266" y="0"/>
                </a:cubicBezTo>
                <a:cubicBezTo>
                  <a:pt x="3926901" y="-28881"/>
                  <a:pt x="4304398" y="9917"/>
                  <a:pt x="4573869" y="0"/>
                </a:cubicBezTo>
                <a:cubicBezTo>
                  <a:pt x="4843340" y="-9917"/>
                  <a:pt x="4857517" y="17527"/>
                  <a:pt x="4982348" y="0"/>
                </a:cubicBezTo>
                <a:cubicBezTo>
                  <a:pt x="5107179" y="-17527"/>
                  <a:pt x="5310731" y="48375"/>
                  <a:pt x="5478358" y="0"/>
                </a:cubicBezTo>
                <a:cubicBezTo>
                  <a:pt x="5645985" y="-48375"/>
                  <a:pt x="5758878" y="48600"/>
                  <a:pt x="5974368" y="0"/>
                </a:cubicBezTo>
                <a:cubicBezTo>
                  <a:pt x="6189858" y="-48600"/>
                  <a:pt x="6293639" y="19354"/>
                  <a:pt x="6382846" y="0"/>
                </a:cubicBezTo>
                <a:cubicBezTo>
                  <a:pt x="6472053" y="-19354"/>
                  <a:pt x="6630984" y="3273"/>
                  <a:pt x="6791325" y="0"/>
                </a:cubicBezTo>
                <a:cubicBezTo>
                  <a:pt x="6951666" y="-3273"/>
                  <a:pt x="7049653" y="14055"/>
                  <a:pt x="7199804" y="0"/>
                </a:cubicBezTo>
                <a:cubicBezTo>
                  <a:pt x="7349955" y="-14055"/>
                  <a:pt x="7681137" y="79114"/>
                  <a:pt x="7958407" y="0"/>
                </a:cubicBezTo>
                <a:cubicBezTo>
                  <a:pt x="8235677" y="-79114"/>
                  <a:pt x="8561766" y="22642"/>
                  <a:pt x="8979604" y="0"/>
                </a:cubicBezTo>
                <a:cubicBezTo>
                  <a:pt x="9102469" y="2271"/>
                  <a:pt x="9237101" y="118245"/>
                  <a:pt x="9206092" y="226488"/>
                </a:cubicBezTo>
                <a:cubicBezTo>
                  <a:pt x="9235756" y="403283"/>
                  <a:pt x="9179336" y="468157"/>
                  <a:pt x="9206092" y="688509"/>
                </a:cubicBezTo>
                <a:cubicBezTo>
                  <a:pt x="9232848" y="908861"/>
                  <a:pt x="9173329" y="930033"/>
                  <a:pt x="9206092" y="1132412"/>
                </a:cubicBezTo>
                <a:cubicBezTo>
                  <a:pt x="9182117" y="1235914"/>
                  <a:pt x="9121306" y="1388942"/>
                  <a:pt x="8979604" y="1358900"/>
                </a:cubicBezTo>
                <a:cubicBezTo>
                  <a:pt x="8877573" y="1381421"/>
                  <a:pt x="8790326" y="1340067"/>
                  <a:pt x="8658656" y="1358900"/>
                </a:cubicBezTo>
                <a:cubicBezTo>
                  <a:pt x="8526986" y="1377733"/>
                  <a:pt x="8303275" y="1292396"/>
                  <a:pt x="7987584" y="1358900"/>
                </a:cubicBezTo>
                <a:cubicBezTo>
                  <a:pt x="7671893" y="1425404"/>
                  <a:pt x="7643461" y="1286112"/>
                  <a:pt x="7316512" y="1358900"/>
                </a:cubicBezTo>
                <a:cubicBezTo>
                  <a:pt x="6989563" y="1431688"/>
                  <a:pt x="6999754" y="1358753"/>
                  <a:pt x="6908033" y="1358900"/>
                </a:cubicBezTo>
                <a:cubicBezTo>
                  <a:pt x="6816312" y="1359047"/>
                  <a:pt x="6516344" y="1315120"/>
                  <a:pt x="6324492" y="1358900"/>
                </a:cubicBezTo>
                <a:cubicBezTo>
                  <a:pt x="6132640" y="1402680"/>
                  <a:pt x="6120119" y="1336331"/>
                  <a:pt x="5916013" y="1358900"/>
                </a:cubicBezTo>
                <a:cubicBezTo>
                  <a:pt x="5711907" y="1381469"/>
                  <a:pt x="5483427" y="1327065"/>
                  <a:pt x="5157410" y="1358900"/>
                </a:cubicBezTo>
                <a:cubicBezTo>
                  <a:pt x="4831393" y="1390735"/>
                  <a:pt x="4862758" y="1344427"/>
                  <a:pt x="4661400" y="1358900"/>
                </a:cubicBezTo>
                <a:cubicBezTo>
                  <a:pt x="4460042" y="1373373"/>
                  <a:pt x="4411839" y="1353268"/>
                  <a:pt x="4340453" y="1358900"/>
                </a:cubicBezTo>
                <a:cubicBezTo>
                  <a:pt x="4269067" y="1364532"/>
                  <a:pt x="3964498" y="1322323"/>
                  <a:pt x="3844443" y="1358900"/>
                </a:cubicBezTo>
                <a:cubicBezTo>
                  <a:pt x="3724388" y="1395477"/>
                  <a:pt x="3531612" y="1357719"/>
                  <a:pt x="3435964" y="1358900"/>
                </a:cubicBezTo>
                <a:cubicBezTo>
                  <a:pt x="3340316" y="1360081"/>
                  <a:pt x="3028318" y="1348417"/>
                  <a:pt x="2764892" y="1358900"/>
                </a:cubicBezTo>
                <a:cubicBezTo>
                  <a:pt x="2501466" y="1369383"/>
                  <a:pt x="2406722" y="1327503"/>
                  <a:pt x="2093819" y="1358900"/>
                </a:cubicBezTo>
                <a:cubicBezTo>
                  <a:pt x="1780916" y="1390297"/>
                  <a:pt x="1689225" y="1296500"/>
                  <a:pt x="1422747" y="1358900"/>
                </a:cubicBezTo>
                <a:cubicBezTo>
                  <a:pt x="1156269" y="1421300"/>
                  <a:pt x="1059094" y="1309582"/>
                  <a:pt x="926737" y="1358900"/>
                </a:cubicBezTo>
                <a:cubicBezTo>
                  <a:pt x="794380" y="1408218"/>
                  <a:pt x="474454" y="1285484"/>
                  <a:pt x="226488" y="1358900"/>
                </a:cubicBezTo>
                <a:cubicBezTo>
                  <a:pt x="115865" y="1348399"/>
                  <a:pt x="-19040" y="1234672"/>
                  <a:pt x="0" y="1132412"/>
                </a:cubicBezTo>
                <a:cubicBezTo>
                  <a:pt x="-34525" y="917745"/>
                  <a:pt x="37167" y="773022"/>
                  <a:pt x="0" y="679450"/>
                </a:cubicBezTo>
                <a:cubicBezTo>
                  <a:pt x="-37167" y="585878"/>
                  <a:pt x="20658" y="334477"/>
                  <a:pt x="0" y="226488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0280443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把你的創作用圖像符號、文字、音符和表演記號記錄在課本上的表格內。</a:t>
            </a:r>
            <a:endParaRPr kumimoji="0" lang="zh-HK" altLang="en-US" sz="2800" b="0" i="0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" name="圓角矩形 24">
            <a:extLst>
              <a:ext uri="{FF2B5EF4-FFF2-40B4-BE49-F238E27FC236}">
                <a16:creationId xmlns:a16="http://schemas.microsoft.com/office/drawing/2014/main" id="{94D30456-DB20-4151-BF4B-E3CB5D1FBEDB}"/>
              </a:ext>
            </a:extLst>
          </p:cNvPr>
          <p:cNvSpPr/>
          <p:nvPr/>
        </p:nvSpPr>
        <p:spPr>
          <a:xfrm>
            <a:off x="1622417" y="4168937"/>
            <a:ext cx="9206092" cy="648909"/>
          </a:xfrm>
          <a:custGeom>
            <a:avLst/>
            <a:gdLst>
              <a:gd name="connsiteX0" fmla="*/ 0 w 9206092"/>
              <a:gd name="connsiteY0" fmla="*/ 108154 h 648909"/>
              <a:gd name="connsiteX1" fmla="*/ 108154 w 9206092"/>
              <a:gd name="connsiteY1" fmla="*/ 0 h 648909"/>
              <a:gd name="connsiteX2" fmla="*/ 617575 w 9206092"/>
              <a:gd name="connsiteY2" fmla="*/ 0 h 648909"/>
              <a:gd name="connsiteX3" fmla="*/ 947201 w 9206092"/>
              <a:gd name="connsiteY3" fmla="*/ 0 h 648909"/>
              <a:gd name="connsiteX4" fmla="*/ 1636417 w 9206092"/>
              <a:gd name="connsiteY4" fmla="*/ 0 h 648909"/>
              <a:gd name="connsiteX5" fmla="*/ 2325634 w 9206092"/>
              <a:gd name="connsiteY5" fmla="*/ 0 h 648909"/>
              <a:gd name="connsiteX6" fmla="*/ 3104749 w 9206092"/>
              <a:gd name="connsiteY6" fmla="*/ 0 h 648909"/>
              <a:gd name="connsiteX7" fmla="*/ 3524272 w 9206092"/>
              <a:gd name="connsiteY7" fmla="*/ 0 h 648909"/>
              <a:gd name="connsiteX8" fmla="*/ 3943795 w 9206092"/>
              <a:gd name="connsiteY8" fmla="*/ 0 h 648909"/>
              <a:gd name="connsiteX9" fmla="*/ 4453216 w 9206092"/>
              <a:gd name="connsiteY9" fmla="*/ 0 h 648909"/>
              <a:gd name="connsiteX10" fmla="*/ 5052535 w 9206092"/>
              <a:gd name="connsiteY10" fmla="*/ 0 h 648909"/>
              <a:gd name="connsiteX11" fmla="*/ 5831650 w 9206092"/>
              <a:gd name="connsiteY11" fmla="*/ 0 h 648909"/>
              <a:gd name="connsiteX12" fmla="*/ 6520867 w 9206092"/>
              <a:gd name="connsiteY12" fmla="*/ 0 h 648909"/>
              <a:gd name="connsiteX13" fmla="*/ 7210083 w 9206092"/>
              <a:gd name="connsiteY13" fmla="*/ 0 h 648909"/>
              <a:gd name="connsiteX14" fmla="*/ 7899300 w 9206092"/>
              <a:gd name="connsiteY14" fmla="*/ 0 h 648909"/>
              <a:gd name="connsiteX15" fmla="*/ 8588517 w 9206092"/>
              <a:gd name="connsiteY15" fmla="*/ 0 h 648909"/>
              <a:gd name="connsiteX16" fmla="*/ 9097938 w 9206092"/>
              <a:gd name="connsiteY16" fmla="*/ 0 h 648909"/>
              <a:gd name="connsiteX17" fmla="*/ 9206092 w 9206092"/>
              <a:gd name="connsiteY17" fmla="*/ 108154 h 648909"/>
              <a:gd name="connsiteX18" fmla="*/ 9206092 w 9206092"/>
              <a:gd name="connsiteY18" fmla="*/ 540755 h 648909"/>
              <a:gd name="connsiteX19" fmla="*/ 9097938 w 9206092"/>
              <a:gd name="connsiteY19" fmla="*/ 648909 h 648909"/>
              <a:gd name="connsiteX20" fmla="*/ 8498619 w 9206092"/>
              <a:gd name="connsiteY20" fmla="*/ 648909 h 648909"/>
              <a:gd name="connsiteX21" fmla="*/ 7989198 w 9206092"/>
              <a:gd name="connsiteY21" fmla="*/ 648909 h 648909"/>
              <a:gd name="connsiteX22" fmla="*/ 7659573 w 9206092"/>
              <a:gd name="connsiteY22" fmla="*/ 648909 h 648909"/>
              <a:gd name="connsiteX23" fmla="*/ 6880458 w 9206092"/>
              <a:gd name="connsiteY23" fmla="*/ 648909 h 648909"/>
              <a:gd name="connsiteX24" fmla="*/ 6460935 w 9206092"/>
              <a:gd name="connsiteY24" fmla="*/ 648909 h 648909"/>
              <a:gd name="connsiteX25" fmla="*/ 5951514 w 9206092"/>
              <a:gd name="connsiteY25" fmla="*/ 648909 h 648909"/>
              <a:gd name="connsiteX26" fmla="*/ 5352195 w 9206092"/>
              <a:gd name="connsiteY26" fmla="*/ 648909 h 648909"/>
              <a:gd name="connsiteX27" fmla="*/ 4752876 w 9206092"/>
              <a:gd name="connsiteY27" fmla="*/ 648909 h 648909"/>
              <a:gd name="connsiteX28" fmla="*/ 4333352 w 9206092"/>
              <a:gd name="connsiteY28" fmla="*/ 648909 h 648909"/>
              <a:gd name="connsiteX29" fmla="*/ 3644136 w 9206092"/>
              <a:gd name="connsiteY29" fmla="*/ 648909 h 648909"/>
              <a:gd name="connsiteX30" fmla="*/ 2865021 w 9206092"/>
              <a:gd name="connsiteY30" fmla="*/ 648909 h 648909"/>
              <a:gd name="connsiteX31" fmla="*/ 2355600 w 9206092"/>
              <a:gd name="connsiteY31" fmla="*/ 648909 h 648909"/>
              <a:gd name="connsiteX32" fmla="*/ 1756281 w 9206092"/>
              <a:gd name="connsiteY32" fmla="*/ 648909 h 648909"/>
              <a:gd name="connsiteX33" fmla="*/ 1156962 w 9206092"/>
              <a:gd name="connsiteY33" fmla="*/ 648909 h 648909"/>
              <a:gd name="connsiteX34" fmla="*/ 737439 w 9206092"/>
              <a:gd name="connsiteY34" fmla="*/ 648909 h 648909"/>
              <a:gd name="connsiteX35" fmla="*/ 108154 w 9206092"/>
              <a:gd name="connsiteY35" fmla="*/ 648909 h 648909"/>
              <a:gd name="connsiteX36" fmla="*/ 0 w 9206092"/>
              <a:gd name="connsiteY36" fmla="*/ 540755 h 648909"/>
              <a:gd name="connsiteX37" fmla="*/ 0 w 9206092"/>
              <a:gd name="connsiteY37" fmla="*/ 108154 h 64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06092" h="648909" fill="none" extrusionOk="0">
                <a:moveTo>
                  <a:pt x="0" y="108154"/>
                </a:moveTo>
                <a:cubicBezTo>
                  <a:pt x="3844" y="36714"/>
                  <a:pt x="52666" y="-3671"/>
                  <a:pt x="108154" y="0"/>
                </a:cubicBezTo>
                <a:cubicBezTo>
                  <a:pt x="358906" y="-21264"/>
                  <a:pt x="375801" y="56017"/>
                  <a:pt x="617575" y="0"/>
                </a:cubicBezTo>
                <a:cubicBezTo>
                  <a:pt x="859349" y="-56017"/>
                  <a:pt x="798424" y="25137"/>
                  <a:pt x="947201" y="0"/>
                </a:cubicBezTo>
                <a:cubicBezTo>
                  <a:pt x="1095978" y="-25137"/>
                  <a:pt x="1316004" y="12610"/>
                  <a:pt x="1636417" y="0"/>
                </a:cubicBezTo>
                <a:cubicBezTo>
                  <a:pt x="1956830" y="-12610"/>
                  <a:pt x="1992310" y="53934"/>
                  <a:pt x="2325634" y="0"/>
                </a:cubicBezTo>
                <a:cubicBezTo>
                  <a:pt x="2658958" y="-53934"/>
                  <a:pt x="2839892" y="27638"/>
                  <a:pt x="3104749" y="0"/>
                </a:cubicBezTo>
                <a:cubicBezTo>
                  <a:pt x="3369607" y="-27638"/>
                  <a:pt x="3367537" y="15268"/>
                  <a:pt x="3524272" y="0"/>
                </a:cubicBezTo>
                <a:cubicBezTo>
                  <a:pt x="3681007" y="-15268"/>
                  <a:pt x="3757893" y="16420"/>
                  <a:pt x="3943795" y="0"/>
                </a:cubicBezTo>
                <a:cubicBezTo>
                  <a:pt x="4129697" y="-16420"/>
                  <a:pt x="4253827" y="846"/>
                  <a:pt x="4453216" y="0"/>
                </a:cubicBezTo>
                <a:cubicBezTo>
                  <a:pt x="4652605" y="-846"/>
                  <a:pt x="4832856" y="40176"/>
                  <a:pt x="5052535" y="0"/>
                </a:cubicBezTo>
                <a:cubicBezTo>
                  <a:pt x="5272214" y="-40176"/>
                  <a:pt x="5459501" y="5152"/>
                  <a:pt x="5831650" y="0"/>
                </a:cubicBezTo>
                <a:cubicBezTo>
                  <a:pt x="6203799" y="-5152"/>
                  <a:pt x="6276658" y="34676"/>
                  <a:pt x="6520867" y="0"/>
                </a:cubicBezTo>
                <a:cubicBezTo>
                  <a:pt x="6765076" y="-34676"/>
                  <a:pt x="7006847" y="59844"/>
                  <a:pt x="7210083" y="0"/>
                </a:cubicBezTo>
                <a:cubicBezTo>
                  <a:pt x="7413319" y="-59844"/>
                  <a:pt x="7617970" y="69620"/>
                  <a:pt x="7899300" y="0"/>
                </a:cubicBezTo>
                <a:cubicBezTo>
                  <a:pt x="8180630" y="-69620"/>
                  <a:pt x="8336911" y="58990"/>
                  <a:pt x="8588517" y="0"/>
                </a:cubicBezTo>
                <a:cubicBezTo>
                  <a:pt x="8840123" y="-58990"/>
                  <a:pt x="8902502" y="53943"/>
                  <a:pt x="9097938" y="0"/>
                </a:cubicBezTo>
                <a:cubicBezTo>
                  <a:pt x="9156884" y="12357"/>
                  <a:pt x="9209427" y="50003"/>
                  <a:pt x="9206092" y="108154"/>
                </a:cubicBezTo>
                <a:cubicBezTo>
                  <a:pt x="9256793" y="269165"/>
                  <a:pt x="9168857" y="399155"/>
                  <a:pt x="9206092" y="540755"/>
                </a:cubicBezTo>
                <a:cubicBezTo>
                  <a:pt x="9202086" y="607453"/>
                  <a:pt x="9163882" y="643327"/>
                  <a:pt x="9097938" y="648909"/>
                </a:cubicBezTo>
                <a:cubicBezTo>
                  <a:pt x="8931223" y="707800"/>
                  <a:pt x="8758874" y="601273"/>
                  <a:pt x="8498619" y="648909"/>
                </a:cubicBezTo>
                <a:cubicBezTo>
                  <a:pt x="8238364" y="696545"/>
                  <a:pt x="8104731" y="596503"/>
                  <a:pt x="7989198" y="648909"/>
                </a:cubicBezTo>
                <a:cubicBezTo>
                  <a:pt x="7873665" y="701315"/>
                  <a:pt x="7741133" y="616948"/>
                  <a:pt x="7659573" y="648909"/>
                </a:cubicBezTo>
                <a:cubicBezTo>
                  <a:pt x="7578013" y="680870"/>
                  <a:pt x="7237675" y="600269"/>
                  <a:pt x="6880458" y="648909"/>
                </a:cubicBezTo>
                <a:cubicBezTo>
                  <a:pt x="6523242" y="697549"/>
                  <a:pt x="6621497" y="637687"/>
                  <a:pt x="6460935" y="648909"/>
                </a:cubicBezTo>
                <a:cubicBezTo>
                  <a:pt x="6300373" y="660131"/>
                  <a:pt x="6154006" y="628562"/>
                  <a:pt x="5951514" y="648909"/>
                </a:cubicBezTo>
                <a:cubicBezTo>
                  <a:pt x="5749022" y="669256"/>
                  <a:pt x="5490580" y="601802"/>
                  <a:pt x="5352195" y="648909"/>
                </a:cubicBezTo>
                <a:cubicBezTo>
                  <a:pt x="5213810" y="696016"/>
                  <a:pt x="4888357" y="603244"/>
                  <a:pt x="4752876" y="648909"/>
                </a:cubicBezTo>
                <a:cubicBezTo>
                  <a:pt x="4617395" y="694574"/>
                  <a:pt x="4453525" y="605055"/>
                  <a:pt x="4333352" y="648909"/>
                </a:cubicBezTo>
                <a:cubicBezTo>
                  <a:pt x="4213179" y="692763"/>
                  <a:pt x="3951155" y="589976"/>
                  <a:pt x="3644136" y="648909"/>
                </a:cubicBezTo>
                <a:cubicBezTo>
                  <a:pt x="3337117" y="707842"/>
                  <a:pt x="3173330" y="584025"/>
                  <a:pt x="2865021" y="648909"/>
                </a:cubicBezTo>
                <a:cubicBezTo>
                  <a:pt x="2556712" y="713793"/>
                  <a:pt x="2476699" y="606488"/>
                  <a:pt x="2355600" y="648909"/>
                </a:cubicBezTo>
                <a:cubicBezTo>
                  <a:pt x="2234501" y="691330"/>
                  <a:pt x="1894722" y="609080"/>
                  <a:pt x="1756281" y="648909"/>
                </a:cubicBezTo>
                <a:cubicBezTo>
                  <a:pt x="1617840" y="688738"/>
                  <a:pt x="1296867" y="608783"/>
                  <a:pt x="1156962" y="648909"/>
                </a:cubicBezTo>
                <a:cubicBezTo>
                  <a:pt x="1017057" y="689035"/>
                  <a:pt x="880491" y="608758"/>
                  <a:pt x="737439" y="648909"/>
                </a:cubicBezTo>
                <a:cubicBezTo>
                  <a:pt x="594387" y="689060"/>
                  <a:pt x="297504" y="639756"/>
                  <a:pt x="108154" y="648909"/>
                </a:cubicBezTo>
                <a:cubicBezTo>
                  <a:pt x="52282" y="657188"/>
                  <a:pt x="-1603" y="604781"/>
                  <a:pt x="0" y="540755"/>
                </a:cubicBezTo>
                <a:cubicBezTo>
                  <a:pt x="-3549" y="427663"/>
                  <a:pt x="5208" y="254290"/>
                  <a:pt x="0" y="108154"/>
                </a:cubicBezTo>
                <a:close/>
              </a:path>
              <a:path w="9206092" h="648909" stroke="0" extrusionOk="0">
                <a:moveTo>
                  <a:pt x="0" y="108154"/>
                </a:moveTo>
                <a:cubicBezTo>
                  <a:pt x="-11422" y="56874"/>
                  <a:pt x="59391" y="-2406"/>
                  <a:pt x="108154" y="0"/>
                </a:cubicBezTo>
                <a:cubicBezTo>
                  <a:pt x="405703" y="-32277"/>
                  <a:pt x="602076" y="61714"/>
                  <a:pt x="887269" y="0"/>
                </a:cubicBezTo>
                <a:cubicBezTo>
                  <a:pt x="1172463" y="-61714"/>
                  <a:pt x="1445708" y="82129"/>
                  <a:pt x="1666383" y="0"/>
                </a:cubicBezTo>
                <a:cubicBezTo>
                  <a:pt x="1887058" y="-82129"/>
                  <a:pt x="2010874" y="18813"/>
                  <a:pt x="2265702" y="0"/>
                </a:cubicBezTo>
                <a:cubicBezTo>
                  <a:pt x="2520530" y="-18813"/>
                  <a:pt x="2537227" y="22369"/>
                  <a:pt x="2685225" y="0"/>
                </a:cubicBezTo>
                <a:cubicBezTo>
                  <a:pt x="2833223" y="-22369"/>
                  <a:pt x="3004030" y="56779"/>
                  <a:pt x="3284544" y="0"/>
                </a:cubicBezTo>
                <a:cubicBezTo>
                  <a:pt x="3565058" y="-56779"/>
                  <a:pt x="3604091" y="18559"/>
                  <a:pt x="3793965" y="0"/>
                </a:cubicBezTo>
                <a:cubicBezTo>
                  <a:pt x="3983839" y="-18559"/>
                  <a:pt x="4353064" y="63180"/>
                  <a:pt x="4573080" y="0"/>
                </a:cubicBezTo>
                <a:cubicBezTo>
                  <a:pt x="4793096" y="-63180"/>
                  <a:pt x="4860732" y="9852"/>
                  <a:pt x="4992603" y="0"/>
                </a:cubicBezTo>
                <a:cubicBezTo>
                  <a:pt x="5124474" y="-9852"/>
                  <a:pt x="5284292" y="48080"/>
                  <a:pt x="5502024" y="0"/>
                </a:cubicBezTo>
                <a:cubicBezTo>
                  <a:pt x="5719756" y="-48080"/>
                  <a:pt x="5820448" y="3090"/>
                  <a:pt x="6011445" y="0"/>
                </a:cubicBezTo>
                <a:cubicBezTo>
                  <a:pt x="6202442" y="-3090"/>
                  <a:pt x="6226421" y="31668"/>
                  <a:pt x="6430969" y="0"/>
                </a:cubicBezTo>
                <a:cubicBezTo>
                  <a:pt x="6635517" y="-31668"/>
                  <a:pt x="6693222" y="8453"/>
                  <a:pt x="6850492" y="0"/>
                </a:cubicBezTo>
                <a:cubicBezTo>
                  <a:pt x="7007762" y="-8453"/>
                  <a:pt x="7182064" y="9756"/>
                  <a:pt x="7270015" y="0"/>
                </a:cubicBezTo>
                <a:cubicBezTo>
                  <a:pt x="7357966" y="-9756"/>
                  <a:pt x="7781506" y="39894"/>
                  <a:pt x="8049130" y="0"/>
                </a:cubicBezTo>
                <a:cubicBezTo>
                  <a:pt x="8316754" y="-39894"/>
                  <a:pt x="8755664" y="12396"/>
                  <a:pt x="9097938" y="0"/>
                </a:cubicBezTo>
                <a:cubicBezTo>
                  <a:pt x="9151963" y="5835"/>
                  <a:pt x="9211440" y="51327"/>
                  <a:pt x="9206092" y="108154"/>
                </a:cubicBezTo>
                <a:cubicBezTo>
                  <a:pt x="9252478" y="203521"/>
                  <a:pt x="9171880" y="360249"/>
                  <a:pt x="9206092" y="540755"/>
                </a:cubicBezTo>
                <a:cubicBezTo>
                  <a:pt x="9206273" y="609846"/>
                  <a:pt x="9153402" y="634295"/>
                  <a:pt x="9097938" y="648909"/>
                </a:cubicBezTo>
                <a:cubicBezTo>
                  <a:pt x="8963088" y="668309"/>
                  <a:pt x="8860814" y="634363"/>
                  <a:pt x="8768313" y="648909"/>
                </a:cubicBezTo>
                <a:cubicBezTo>
                  <a:pt x="8675813" y="663455"/>
                  <a:pt x="8532879" y="599192"/>
                  <a:pt x="8348789" y="648909"/>
                </a:cubicBezTo>
                <a:cubicBezTo>
                  <a:pt x="8164699" y="698626"/>
                  <a:pt x="7952933" y="621269"/>
                  <a:pt x="7659573" y="648909"/>
                </a:cubicBezTo>
                <a:cubicBezTo>
                  <a:pt x="7366213" y="676549"/>
                  <a:pt x="7284691" y="617652"/>
                  <a:pt x="6970356" y="648909"/>
                </a:cubicBezTo>
                <a:cubicBezTo>
                  <a:pt x="6656021" y="680166"/>
                  <a:pt x="6725722" y="603134"/>
                  <a:pt x="6550833" y="648909"/>
                </a:cubicBezTo>
                <a:cubicBezTo>
                  <a:pt x="6375944" y="694684"/>
                  <a:pt x="6211006" y="624950"/>
                  <a:pt x="5951514" y="648909"/>
                </a:cubicBezTo>
                <a:cubicBezTo>
                  <a:pt x="5692022" y="672868"/>
                  <a:pt x="5638199" y="619657"/>
                  <a:pt x="5531990" y="648909"/>
                </a:cubicBezTo>
                <a:cubicBezTo>
                  <a:pt x="5425781" y="678161"/>
                  <a:pt x="5043871" y="596534"/>
                  <a:pt x="4752876" y="648909"/>
                </a:cubicBezTo>
                <a:cubicBezTo>
                  <a:pt x="4461881" y="701284"/>
                  <a:pt x="4492638" y="635369"/>
                  <a:pt x="4243455" y="648909"/>
                </a:cubicBezTo>
                <a:cubicBezTo>
                  <a:pt x="3994272" y="662449"/>
                  <a:pt x="4009963" y="629078"/>
                  <a:pt x="3913829" y="648909"/>
                </a:cubicBezTo>
                <a:cubicBezTo>
                  <a:pt x="3817695" y="668740"/>
                  <a:pt x="3524720" y="620741"/>
                  <a:pt x="3404408" y="648909"/>
                </a:cubicBezTo>
                <a:cubicBezTo>
                  <a:pt x="3284096" y="677077"/>
                  <a:pt x="3089380" y="625520"/>
                  <a:pt x="2984885" y="648909"/>
                </a:cubicBezTo>
                <a:cubicBezTo>
                  <a:pt x="2880390" y="672298"/>
                  <a:pt x="2547498" y="616919"/>
                  <a:pt x="2295668" y="648909"/>
                </a:cubicBezTo>
                <a:cubicBezTo>
                  <a:pt x="2043838" y="680899"/>
                  <a:pt x="1892197" y="643129"/>
                  <a:pt x="1606451" y="648909"/>
                </a:cubicBezTo>
                <a:cubicBezTo>
                  <a:pt x="1320705" y="654689"/>
                  <a:pt x="1164262" y="635089"/>
                  <a:pt x="917235" y="648909"/>
                </a:cubicBezTo>
                <a:cubicBezTo>
                  <a:pt x="670208" y="662729"/>
                  <a:pt x="362436" y="647597"/>
                  <a:pt x="108154" y="648909"/>
                </a:cubicBezTo>
                <a:cubicBezTo>
                  <a:pt x="44968" y="648410"/>
                  <a:pt x="1889" y="589969"/>
                  <a:pt x="0" y="540755"/>
                </a:cubicBezTo>
                <a:cubicBezTo>
                  <a:pt x="-45948" y="437413"/>
                  <a:pt x="40760" y="262315"/>
                  <a:pt x="0" y="108154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0280443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為兩位主角設計在不同場景中的對白。</a:t>
            </a:r>
            <a:endParaRPr kumimoji="0" lang="zh-HK" altLang="en-US" sz="2800" b="0" i="0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20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3614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手繪多邊形 17">
            <a:extLst>
              <a:ext uri="{FF2B5EF4-FFF2-40B4-BE49-F238E27FC236}">
                <a16:creationId xmlns:a16="http://schemas.microsoft.com/office/drawing/2014/main" id="{B5CA383C-548D-491D-92B8-D7D1E1B7A12C}"/>
              </a:ext>
            </a:extLst>
          </p:cNvPr>
          <p:cNvSpPr>
            <a:spLocks/>
          </p:cNvSpPr>
          <p:nvPr/>
        </p:nvSpPr>
        <p:spPr bwMode="auto">
          <a:xfrm>
            <a:off x="2313702" y="657884"/>
            <a:ext cx="7632848" cy="5034192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矩形 1">
            <a:extLst>
              <a:ext uri="{FF2B5EF4-FFF2-40B4-BE49-F238E27FC236}">
                <a16:creationId xmlns:a16="http://schemas.microsoft.com/office/drawing/2014/main" id="{E1AB6703-A3DC-41C2-8F6F-A3A558FEE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822" y="1146732"/>
            <a:ext cx="5832648" cy="405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運用創意，為故事創作聲響效果，然後各組輪流演出：</a:t>
            </a:r>
            <a:endParaRPr lang="en-GB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聲響效果是否配合故事內容？</a:t>
            </a:r>
            <a:endParaRPr lang="en-GB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力度及速度運用是否恰當？</a:t>
            </a:r>
            <a:endParaRPr lang="en-GB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是否準確地演奏聲響效果？</a:t>
            </a:r>
            <a:endParaRPr lang="en-GB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整體效果是否具創意？</a:t>
            </a:r>
            <a:endParaRPr lang="en-GB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是否具團隊精神？</a:t>
            </a:r>
            <a:endParaRPr lang="en-GB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表演時是否充滿信心？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5B5E1F-7FB0-48FD-83AD-8B396C8F9550}"/>
              </a:ext>
            </a:extLst>
          </p:cNvPr>
          <p:cNvGrpSpPr/>
          <p:nvPr/>
        </p:nvGrpSpPr>
        <p:grpSpPr>
          <a:xfrm>
            <a:off x="-24680" y="152400"/>
            <a:ext cx="2376264" cy="641350"/>
            <a:chOff x="19050" y="152400"/>
            <a:chExt cx="2425700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F2CCDF92-B179-4C1E-824F-2103D3EC9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9455EDB5-23D4-4A74-9170-176338391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26" name="Picture 2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3820655-4A9C-4797-8CEF-B0DE957C86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0"/>
          <a:stretch/>
        </p:blipFill>
        <p:spPr>
          <a:xfrm>
            <a:off x="3142706" y="4898325"/>
            <a:ext cx="9095411" cy="19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2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9242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9242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209" y="1783019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1113773"/>
            <a:ext cx="8547722" cy="1867130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04861" y="3823404"/>
            <a:ext cx="8702553" cy="1430378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67" y="4248445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931" y="1352824"/>
            <a:ext cx="6946541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完成創作工作紙「齊創聲響效果」，替不同的情境創作聲響效果。</a:t>
            </a:r>
            <a:endParaRPr lang="en-GB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 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Kahoot! 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，總結單元四音樂知識。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894" y="4034170"/>
            <a:ext cx="6586501" cy="95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觀看科幻影片</a:t>
            </a:r>
            <a:r>
              <a:rPr lang="en-GB" altLang="zh-TW" sz="2600" i="1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Explorers</a:t>
            </a: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，特別留意當中的配樂。</a:t>
            </a:r>
            <a:endParaRPr lang="en-US" altLang="zh-TW" sz="2600" dirty="0">
              <a:solidFill>
                <a:srgbClr val="00924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9BA859FF-7DDE-4C15-B585-329837B0C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3591" y="4029863"/>
            <a:ext cx="560881" cy="554784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1"/>
            <a:extLst>
              <a:ext uri="{FF2B5EF4-FFF2-40B4-BE49-F238E27FC236}">
                <a16:creationId xmlns:a16="http://schemas.microsoft.com/office/drawing/2014/main" id="{EA63E4E4-2B2E-4998-BBEE-105B3F32ED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056548"/>
              </p:ext>
            </p:extLst>
          </p:nvPr>
        </p:nvGraphicFramePr>
        <p:xfrm>
          <a:off x="10304637" y="1350217"/>
          <a:ext cx="838572" cy="1698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8" imgW="381120" imgH="771525" progId="Word.Document.8">
                  <p:embed/>
                </p:oleObj>
              </mc:Choice>
              <mc:Fallback>
                <p:oleObj name="Document" showAsIcon="1" r:id="rId8" imgW="381120" imgH="771525" progId="Word.Document.8">
                  <p:embed/>
                  <p:pic>
                    <p:nvPicPr>
                      <p:cNvPr id="5" name="Object 4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EA63E4E4-2B2E-4998-BBEE-105B3F32ED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04637" y="1350217"/>
                        <a:ext cx="838572" cy="1698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" y="0"/>
            <a:ext cx="1219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592" y="2327276"/>
            <a:ext cx="7416824" cy="3384377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運用基本音樂技能及簡單音樂意念創作聲響效果</a:t>
            </a:r>
            <a:endParaRPr lang="en-GB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為一個太空故事配上聲響效果，並用樂器或人聲把它演繹出來</a:t>
            </a:r>
            <a:endParaRPr lang="en-US" altLang="zh-TW" sz="360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C3CE8-B8C3-41EB-94BE-B5E2753EA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" r="1007"/>
          <a:stretch/>
        </p:blipFill>
        <p:spPr>
          <a:xfrm>
            <a:off x="-30253" y="0"/>
            <a:ext cx="12206907" cy="6906627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4EDEE13A-BC25-49AE-989F-E2D03E32B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92" y="265258"/>
            <a:ext cx="4595937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BCCCC432-CC3D-4895-9656-4F01FF6C5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1" y="322918"/>
            <a:ext cx="44933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參考故事：</a:t>
            </a: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宇宙奇遇記</a:t>
            </a: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》</a:t>
            </a:r>
            <a:endParaRPr lang="zh-HK" altLang="zh-HK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8905CAF6-4C30-4CE2-A44F-5DE6FDD5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491601"/>
            <a:ext cx="2391984" cy="208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01A435B7-6E85-4E9C-BE77-323F7436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7" y="3802129"/>
            <a:ext cx="2517594" cy="22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圓角矩形 24">
            <a:extLst>
              <a:ext uri="{FF2B5EF4-FFF2-40B4-BE49-F238E27FC236}">
                <a16:creationId xmlns:a16="http://schemas.microsoft.com/office/drawing/2014/main" id="{9E43E608-EBCD-4CD5-8F3D-599685DB9722}"/>
              </a:ext>
            </a:extLst>
          </p:cNvPr>
          <p:cNvSpPr/>
          <p:nvPr/>
        </p:nvSpPr>
        <p:spPr>
          <a:xfrm>
            <a:off x="3719736" y="1846162"/>
            <a:ext cx="7200800" cy="1358900"/>
          </a:xfrm>
          <a:custGeom>
            <a:avLst/>
            <a:gdLst>
              <a:gd name="connsiteX0" fmla="*/ 0 w 7200800"/>
              <a:gd name="connsiteY0" fmla="*/ 226488 h 1358900"/>
              <a:gd name="connsiteX1" fmla="*/ 226488 w 7200800"/>
              <a:gd name="connsiteY1" fmla="*/ 0 h 1358900"/>
              <a:gd name="connsiteX2" fmla="*/ 856285 w 7200800"/>
              <a:gd name="connsiteY2" fmla="*/ 0 h 1358900"/>
              <a:gd name="connsiteX3" fmla="*/ 1283647 w 7200800"/>
              <a:gd name="connsiteY3" fmla="*/ 0 h 1358900"/>
              <a:gd name="connsiteX4" fmla="*/ 1845966 w 7200800"/>
              <a:gd name="connsiteY4" fmla="*/ 0 h 1358900"/>
              <a:gd name="connsiteX5" fmla="*/ 2408284 w 7200800"/>
              <a:gd name="connsiteY5" fmla="*/ 0 h 1358900"/>
              <a:gd name="connsiteX6" fmla="*/ 2835647 w 7200800"/>
              <a:gd name="connsiteY6" fmla="*/ 0 h 1358900"/>
              <a:gd name="connsiteX7" fmla="*/ 3465444 w 7200800"/>
              <a:gd name="connsiteY7" fmla="*/ 0 h 1358900"/>
              <a:gd name="connsiteX8" fmla="*/ 3825327 w 7200800"/>
              <a:gd name="connsiteY8" fmla="*/ 0 h 1358900"/>
              <a:gd name="connsiteX9" fmla="*/ 4455124 w 7200800"/>
              <a:gd name="connsiteY9" fmla="*/ 0 h 1358900"/>
              <a:gd name="connsiteX10" fmla="*/ 5084921 w 7200800"/>
              <a:gd name="connsiteY10" fmla="*/ 0 h 1358900"/>
              <a:gd name="connsiteX11" fmla="*/ 5782196 w 7200800"/>
              <a:gd name="connsiteY11" fmla="*/ 0 h 1358900"/>
              <a:gd name="connsiteX12" fmla="*/ 6209559 w 7200800"/>
              <a:gd name="connsiteY12" fmla="*/ 0 h 1358900"/>
              <a:gd name="connsiteX13" fmla="*/ 6974312 w 7200800"/>
              <a:gd name="connsiteY13" fmla="*/ 0 h 1358900"/>
              <a:gd name="connsiteX14" fmla="*/ 7200800 w 7200800"/>
              <a:gd name="connsiteY14" fmla="*/ 226488 h 1358900"/>
              <a:gd name="connsiteX15" fmla="*/ 7200800 w 7200800"/>
              <a:gd name="connsiteY15" fmla="*/ 697568 h 1358900"/>
              <a:gd name="connsiteX16" fmla="*/ 7200800 w 7200800"/>
              <a:gd name="connsiteY16" fmla="*/ 1132412 h 1358900"/>
              <a:gd name="connsiteX17" fmla="*/ 6974312 w 7200800"/>
              <a:gd name="connsiteY17" fmla="*/ 1358900 h 1358900"/>
              <a:gd name="connsiteX18" fmla="*/ 6344515 w 7200800"/>
              <a:gd name="connsiteY18" fmla="*/ 1358900 h 1358900"/>
              <a:gd name="connsiteX19" fmla="*/ 5647240 w 7200800"/>
              <a:gd name="connsiteY19" fmla="*/ 1358900 h 1358900"/>
              <a:gd name="connsiteX20" fmla="*/ 5084921 w 7200800"/>
              <a:gd name="connsiteY20" fmla="*/ 1358900 h 1358900"/>
              <a:gd name="connsiteX21" fmla="*/ 4657559 w 7200800"/>
              <a:gd name="connsiteY21" fmla="*/ 1358900 h 1358900"/>
              <a:gd name="connsiteX22" fmla="*/ 4027762 w 7200800"/>
              <a:gd name="connsiteY22" fmla="*/ 1358900 h 1358900"/>
              <a:gd name="connsiteX23" fmla="*/ 3330487 w 7200800"/>
              <a:gd name="connsiteY23" fmla="*/ 1358900 h 1358900"/>
              <a:gd name="connsiteX24" fmla="*/ 2970603 w 7200800"/>
              <a:gd name="connsiteY24" fmla="*/ 1358900 h 1358900"/>
              <a:gd name="connsiteX25" fmla="*/ 2610719 w 7200800"/>
              <a:gd name="connsiteY25" fmla="*/ 1358900 h 1358900"/>
              <a:gd name="connsiteX26" fmla="*/ 2115879 w 7200800"/>
              <a:gd name="connsiteY26" fmla="*/ 1358900 h 1358900"/>
              <a:gd name="connsiteX27" fmla="*/ 1755995 w 7200800"/>
              <a:gd name="connsiteY27" fmla="*/ 1358900 h 1358900"/>
              <a:gd name="connsiteX28" fmla="*/ 1058720 w 7200800"/>
              <a:gd name="connsiteY28" fmla="*/ 1358900 h 1358900"/>
              <a:gd name="connsiteX29" fmla="*/ 226488 w 7200800"/>
              <a:gd name="connsiteY29" fmla="*/ 1358900 h 1358900"/>
              <a:gd name="connsiteX30" fmla="*/ 0 w 7200800"/>
              <a:gd name="connsiteY30" fmla="*/ 1132412 h 1358900"/>
              <a:gd name="connsiteX31" fmla="*/ 0 w 7200800"/>
              <a:gd name="connsiteY31" fmla="*/ 661332 h 1358900"/>
              <a:gd name="connsiteX32" fmla="*/ 0 w 7200800"/>
              <a:gd name="connsiteY32" fmla="*/ 226488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00800" h="1358900" fill="none" extrusionOk="0">
                <a:moveTo>
                  <a:pt x="0" y="226488"/>
                </a:moveTo>
                <a:cubicBezTo>
                  <a:pt x="-5449" y="91443"/>
                  <a:pt x="118191" y="-19014"/>
                  <a:pt x="226488" y="0"/>
                </a:cubicBezTo>
                <a:cubicBezTo>
                  <a:pt x="493318" y="-17620"/>
                  <a:pt x="611422" y="43862"/>
                  <a:pt x="856285" y="0"/>
                </a:cubicBezTo>
                <a:cubicBezTo>
                  <a:pt x="1101148" y="-43862"/>
                  <a:pt x="1112276" y="15245"/>
                  <a:pt x="1283647" y="0"/>
                </a:cubicBezTo>
                <a:cubicBezTo>
                  <a:pt x="1455018" y="-15245"/>
                  <a:pt x="1655405" y="28008"/>
                  <a:pt x="1845966" y="0"/>
                </a:cubicBezTo>
                <a:cubicBezTo>
                  <a:pt x="2036527" y="-28008"/>
                  <a:pt x="2258491" y="23183"/>
                  <a:pt x="2408284" y="0"/>
                </a:cubicBezTo>
                <a:cubicBezTo>
                  <a:pt x="2558077" y="-23183"/>
                  <a:pt x="2644071" y="13424"/>
                  <a:pt x="2835647" y="0"/>
                </a:cubicBezTo>
                <a:cubicBezTo>
                  <a:pt x="3027223" y="-13424"/>
                  <a:pt x="3230981" y="53531"/>
                  <a:pt x="3465444" y="0"/>
                </a:cubicBezTo>
                <a:cubicBezTo>
                  <a:pt x="3699907" y="-53531"/>
                  <a:pt x="3661542" y="29532"/>
                  <a:pt x="3825327" y="0"/>
                </a:cubicBezTo>
                <a:cubicBezTo>
                  <a:pt x="3989112" y="-29532"/>
                  <a:pt x="4299274" y="22377"/>
                  <a:pt x="4455124" y="0"/>
                </a:cubicBezTo>
                <a:cubicBezTo>
                  <a:pt x="4610974" y="-22377"/>
                  <a:pt x="4879552" y="69456"/>
                  <a:pt x="5084921" y="0"/>
                </a:cubicBezTo>
                <a:cubicBezTo>
                  <a:pt x="5290290" y="-69456"/>
                  <a:pt x="5598832" y="1536"/>
                  <a:pt x="5782196" y="0"/>
                </a:cubicBezTo>
                <a:cubicBezTo>
                  <a:pt x="5965561" y="-1536"/>
                  <a:pt x="6029093" y="16317"/>
                  <a:pt x="6209559" y="0"/>
                </a:cubicBezTo>
                <a:cubicBezTo>
                  <a:pt x="6390025" y="-16317"/>
                  <a:pt x="6691394" y="29802"/>
                  <a:pt x="6974312" y="0"/>
                </a:cubicBezTo>
                <a:cubicBezTo>
                  <a:pt x="7098989" y="20556"/>
                  <a:pt x="7185347" y="128064"/>
                  <a:pt x="7200800" y="226488"/>
                </a:cubicBezTo>
                <a:cubicBezTo>
                  <a:pt x="7229025" y="412192"/>
                  <a:pt x="7167989" y="572998"/>
                  <a:pt x="7200800" y="697568"/>
                </a:cubicBezTo>
                <a:cubicBezTo>
                  <a:pt x="7233611" y="822138"/>
                  <a:pt x="7182034" y="1029857"/>
                  <a:pt x="7200800" y="1132412"/>
                </a:cubicBezTo>
                <a:cubicBezTo>
                  <a:pt x="7221144" y="1263035"/>
                  <a:pt x="7078550" y="1344874"/>
                  <a:pt x="6974312" y="1358900"/>
                </a:cubicBezTo>
                <a:cubicBezTo>
                  <a:pt x="6704158" y="1429713"/>
                  <a:pt x="6569558" y="1306945"/>
                  <a:pt x="6344515" y="1358900"/>
                </a:cubicBezTo>
                <a:cubicBezTo>
                  <a:pt x="6119472" y="1410855"/>
                  <a:pt x="5925392" y="1277738"/>
                  <a:pt x="5647240" y="1358900"/>
                </a:cubicBezTo>
                <a:cubicBezTo>
                  <a:pt x="5369089" y="1440062"/>
                  <a:pt x="5343268" y="1336068"/>
                  <a:pt x="5084921" y="1358900"/>
                </a:cubicBezTo>
                <a:cubicBezTo>
                  <a:pt x="4826574" y="1381732"/>
                  <a:pt x="4782913" y="1310563"/>
                  <a:pt x="4657559" y="1358900"/>
                </a:cubicBezTo>
                <a:cubicBezTo>
                  <a:pt x="4532205" y="1407237"/>
                  <a:pt x="4333170" y="1323128"/>
                  <a:pt x="4027762" y="1358900"/>
                </a:cubicBezTo>
                <a:cubicBezTo>
                  <a:pt x="3722354" y="1394672"/>
                  <a:pt x="3518634" y="1329900"/>
                  <a:pt x="3330487" y="1358900"/>
                </a:cubicBezTo>
                <a:cubicBezTo>
                  <a:pt x="3142341" y="1387900"/>
                  <a:pt x="3084382" y="1357001"/>
                  <a:pt x="2970603" y="1358900"/>
                </a:cubicBezTo>
                <a:cubicBezTo>
                  <a:pt x="2856824" y="1360799"/>
                  <a:pt x="2754800" y="1336976"/>
                  <a:pt x="2610719" y="1358900"/>
                </a:cubicBezTo>
                <a:cubicBezTo>
                  <a:pt x="2466638" y="1380824"/>
                  <a:pt x="2362823" y="1344986"/>
                  <a:pt x="2115879" y="1358900"/>
                </a:cubicBezTo>
                <a:cubicBezTo>
                  <a:pt x="1868935" y="1372814"/>
                  <a:pt x="1874803" y="1354122"/>
                  <a:pt x="1755995" y="1358900"/>
                </a:cubicBezTo>
                <a:cubicBezTo>
                  <a:pt x="1637187" y="1363678"/>
                  <a:pt x="1198629" y="1354414"/>
                  <a:pt x="1058720" y="1358900"/>
                </a:cubicBezTo>
                <a:cubicBezTo>
                  <a:pt x="918812" y="1363386"/>
                  <a:pt x="600033" y="1314029"/>
                  <a:pt x="226488" y="1358900"/>
                </a:cubicBezTo>
                <a:cubicBezTo>
                  <a:pt x="94519" y="1365909"/>
                  <a:pt x="5872" y="1261318"/>
                  <a:pt x="0" y="1132412"/>
                </a:cubicBezTo>
                <a:cubicBezTo>
                  <a:pt x="-26522" y="1008700"/>
                  <a:pt x="48315" y="837333"/>
                  <a:pt x="0" y="661332"/>
                </a:cubicBezTo>
                <a:cubicBezTo>
                  <a:pt x="-48315" y="485331"/>
                  <a:pt x="23269" y="360488"/>
                  <a:pt x="0" y="226488"/>
                </a:cubicBezTo>
                <a:close/>
              </a:path>
              <a:path w="7200800" h="1358900" stroke="0" extrusionOk="0">
                <a:moveTo>
                  <a:pt x="0" y="226488"/>
                </a:moveTo>
                <a:cubicBezTo>
                  <a:pt x="-19158" y="115578"/>
                  <a:pt x="115754" y="-3149"/>
                  <a:pt x="226488" y="0"/>
                </a:cubicBezTo>
                <a:cubicBezTo>
                  <a:pt x="515585" y="-43453"/>
                  <a:pt x="770345" y="40672"/>
                  <a:pt x="923763" y="0"/>
                </a:cubicBezTo>
                <a:cubicBezTo>
                  <a:pt x="1077181" y="-40672"/>
                  <a:pt x="1414116" y="69181"/>
                  <a:pt x="1621038" y="0"/>
                </a:cubicBezTo>
                <a:cubicBezTo>
                  <a:pt x="1827961" y="-69181"/>
                  <a:pt x="1941822" y="32320"/>
                  <a:pt x="2183357" y="0"/>
                </a:cubicBezTo>
                <a:cubicBezTo>
                  <a:pt x="2424892" y="-32320"/>
                  <a:pt x="2483612" y="23623"/>
                  <a:pt x="2610719" y="0"/>
                </a:cubicBezTo>
                <a:cubicBezTo>
                  <a:pt x="2737826" y="-23623"/>
                  <a:pt x="2917150" y="32405"/>
                  <a:pt x="3173038" y="0"/>
                </a:cubicBezTo>
                <a:cubicBezTo>
                  <a:pt x="3428926" y="-32405"/>
                  <a:pt x="3540782" y="45717"/>
                  <a:pt x="3667878" y="0"/>
                </a:cubicBezTo>
                <a:cubicBezTo>
                  <a:pt x="3794974" y="-45717"/>
                  <a:pt x="4145271" y="8264"/>
                  <a:pt x="4365153" y="0"/>
                </a:cubicBezTo>
                <a:cubicBezTo>
                  <a:pt x="4585035" y="-8264"/>
                  <a:pt x="4612088" y="21633"/>
                  <a:pt x="4792516" y="0"/>
                </a:cubicBezTo>
                <a:cubicBezTo>
                  <a:pt x="4972944" y="-21633"/>
                  <a:pt x="5173655" y="43550"/>
                  <a:pt x="5287356" y="0"/>
                </a:cubicBezTo>
                <a:cubicBezTo>
                  <a:pt x="5401057" y="-43550"/>
                  <a:pt x="5642776" y="35138"/>
                  <a:pt x="5782196" y="0"/>
                </a:cubicBezTo>
                <a:cubicBezTo>
                  <a:pt x="5921616" y="-35138"/>
                  <a:pt x="6083654" y="44184"/>
                  <a:pt x="6209559" y="0"/>
                </a:cubicBezTo>
                <a:cubicBezTo>
                  <a:pt x="6335464" y="-44184"/>
                  <a:pt x="6741560" y="79654"/>
                  <a:pt x="6974312" y="0"/>
                </a:cubicBezTo>
                <a:cubicBezTo>
                  <a:pt x="7125853" y="21512"/>
                  <a:pt x="7188402" y="118577"/>
                  <a:pt x="7200800" y="226488"/>
                </a:cubicBezTo>
                <a:cubicBezTo>
                  <a:pt x="7256734" y="418981"/>
                  <a:pt x="7166145" y="478215"/>
                  <a:pt x="7200800" y="697568"/>
                </a:cubicBezTo>
                <a:cubicBezTo>
                  <a:pt x="7235455" y="916921"/>
                  <a:pt x="7162507" y="923634"/>
                  <a:pt x="7200800" y="1132412"/>
                </a:cubicBezTo>
                <a:cubicBezTo>
                  <a:pt x="7215020" y="1278661"/>
                  <a:pt x="7101700" y="1373644"/>
                  <a:pt x="6974312" y="1358900"/>
                </a:cubicBezTo>
                <a:cubicBezTo>
                  <a:pt x="6851584" y="1378816"/>
                  <a:pt x="6561210" y="1318294"/>
                  <a:pt x="6411993" y="1358900"/>
                </a:cubicBezTo>
                <a:cubicBezTo>
                  <a:pt x="6262776" y="1399506"/>
                  <a:pt x="5957948" y="1276107"/>
                  <a:pt x="5714718" y="1358900"/>
                </a:cubicBezTo>
                <a:cubicBezTo>
                  <a:pt x="5471489" y="1441693"/>
                  <a:pt x="5427543" y="1315950"/>
                  <a:pt x="5287356" y="1358900"/>
                </a:cubicBezTo>
                <a:cubicBezTo>
                  <a:pt x="5147169" y="1401850"/>
                  <a:pt x="4957687" y="1324497"/>
                  <a:pt x="4859994" y="1358900"/>
                </a:cubicBezTo>
                <a:cubicBezTo>
                  <a:pt x="4762301" y="1393303"/>
                  <a:pt x="4491011" y="1324085"/>
                  <a:pt x="4230197" y="1358900"/>
                </a:cubicBezTo>
                <a:cubicBezTo>
                  <a:pt x="3969383" y="1393715"/>
                  <a:pt x="3863587" y="1291876"/>
                  <a:pt x="3600400" y="1358900"/>
                </a:cubicBezTo>
                <a:cubicBezTo>
                  <a:pt x="3337213" y="1425924"/>
                  <a:pt x="3304797" y="1333118"/>
                  <a:pt x="3173038" y="1358900"/>
                </a:cubicBezTo>
                <a:cubicBezTo>
                  <a:pt x="3041279" y="1384682"/>
                  <a:pt x="2866387" y="1320007"/>
                  <a:pt x="2610719" y="1358900"/>
                </a:cubicBezTo>
                <a:cubicBezTo>
                  <a:pt x="2355051" y="1397793"/>
                  <a:pt x="2271438" y="1345285"/>
                  <a:pt x="2183357" y="1358900"/>
                </a:cubicBezTo>
                <a:cubicBezTo>
                  <a:pt x="2095276" y="1372515"/>
                  <a:pt x="1668876" y="1297882"/>
                  <a:pt x="1486082" y="1358900"/>
                </a:cubicBezTo>
                <a:cubicBezTo>
                  <a:pt x="1303289" y="1419918"/>
                  <a:pt x="1208061" y="1326321"/>
                  <a:pt x="991241" y="1358900"/>
                </a:cubicBezTo>
                <a:cubicBezTo>
                  <a:pt x="774421" y="1391479"/>
                  <a:pt x="428472" y="1350642"/>
                  <a:pt x="226488" y="1358900"/>
                </a:cubicBezTo>
                <a:cubicBezTo>
                  <a:pt x="103473" y="1370524"/>
                  <a:pt x="1147" y="1261711"/>
                  <a:pt x="0" y="1132412"/>
                </a:cubicBezTo>
                <a:cubicBezTo>
                  <a:pt x="-22364" y="931287"/>
                  <a:pt x="6866" y="909698"/>
                  <a:pt x="0" y="706628"/>
                </a:cubicBezTo>
                <a:cubicBezTo>
                  <a:pt x="-6866" y="503558"/>
                  <a:pt x="3564" y="417576"/>
                  <a:pt x="0" y="226488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F52FB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0280443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明明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和</a:t>
            </a:r>
            <a:r>
              <a:rPr kumimoji="0" lang="zh-HK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珮珮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是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宇宙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巡警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。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這天，他們駕駛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着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太空船，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在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大大小小的星球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附近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巡邏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。</a:t>
            </a:r>
            <a:endParaRPr kumimoji="0" lang="zh-HK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8" name="圓角矩形 28">
            <a:extLst>
              <a:ext uri="{FF2B5EF4-FFF2-40B4-BE49-F238E27FC236}">
                <a16:creationId xmlns:a16="http://schemas.microsoft.com/office/drawing/2014/main" id="{7F85D232-C690-4EA7-B5DA-5933EFCBB7A4}"/>
              </a:ext>
            </a:extLst>
          </p:cNvPr>
          <p:cNvSpPr/>
          <p:nvPr/>
        </p:nvSpPr>
        <p:spPr>
          <a:xfrm>
            <a:off x="3857923" y="4221088"/>
            <a:ext cx="6990605" cy="1152128"/>
          </a:xfrm>
          <a:custGeom>
            <a:avLst/>
            <a:gdLst>
              <a:gd name="connsiteX0" fmla="*/ 0 w 6990605"/>
              <a:gd name="connsiteY0" fmla="*/ 192025 h 1152128"/>
              <a:gd name="connsiteX1" fmla="*/ 192025 w 6990605"/>
              <a:gd name="connsiteY1" fmla="*/ 0 h 1152128"/>
              <a:gd name="connsiteX2" fmla="*/ 544375 w 6990605"/>
              <a:gd name="connsiteY2" fmla="*/ 0 h 1152128"/>
              <a:gd name="connsiteX3" fmla="*/ 896724 w 6990605"/>
              <a:gd name="connsiteY3" fmla="*/ 0 h 1152128"/>
              <a:gd name="connsiteX4" fmla="*/ 1381205 w 6990605"/>
              <a:gd name="connsiteY4" fmla="*/ 0 h 1152128"/>
              <a:gd name="connsiteX5" fmla="*/ 1733555 w 6990605"/>
              <a:gd name="connsiteY5" fmla="*/ 0 h 1152128"/>
              <a:gd name="connsiteX6" fmla="*/ 2284101 w 6990605"/>
              <a:gd name="connsiteY6" fmla="*/ 0 h 1152128"/>
              <a:gd name="connsiteX7" fmla="*/ 2768581 w 6990605"/>
              <a:gd name="connsiteY7" fmla="*/ 0 h 1152128"/>
              <a:gd name="connsiteX8" fmla="*/ 3385193 w 6990605"/>
              <a:gd name="connsiteY8" fmla="*/ 0 h 1152128"/>
              <a:gd name="connsiteX9" fmla="*/ 3935740 w 6990605"/>
              <a:gd name="connsiteY9" fmla="*/ 0 h 1152128"/>
              <a:gd name="connsiteX10" fmla="*/ 4552351 w 6990605"/>
              <a:gd name="connsiteY10" fmla="*/ 0 h 1152128"/>
              <a:gd name="connsiteX11" fmla="*/ 5102898 w 6990605"/>
              <a:gd name="connsiteY11" fmla="*/ 0 h 1152128"/>
              <a:gd name="connsiteX12" fmla="*/ 5455247 w 6990605"/>
              <a:gd name="connsiteY12" fmla="*/ 0 h 1152128"/>
              <a:gd name="connsiteX13" fmla="*/ 6071859 w 6990605"/>
              <a:gd name="connsiteY13" fmla="*/ 0 h 1152128"/>
              <a:gd name="connsiteX14" fmla="*/ 6798580 w 6990605"/>
              <a:gd name="connsiteY14" fmla="*/ 0 h 1152128"/>
              <a:gd name="connsiteX15" fmla="*/ 6990605 w 6990605"/>
              <a:gd name="connsiteY15" fmla="*/ 192025 h 1152128"/>
              <a:gd name="connsiteX16" fmla="*/ 6990605 w 6990605"/>
              <a:gd name="connsiteY16" fmla="*/ 560702 h 1152128"/>
              <a:gd name="connsiteX17" fmla="*/ 6990605 w 6990605"/>
              <a:gd name="connsiteY17" fmla="*/ 960103 h 1152128"/>
              <a:gd name="connsiteX18" fmla="*/ 6798580 w 6990605"/>
              <a:gd name="connsiteY18" fmla="*/ 1152128 h 1152128"/>
              <a:gd name="connsiteX19" fmla="*/ 6248034 w 6990605"/>
              <a:gd name="connsiteY19" fmla="*/ 1152128 h 1152128"/>
              <a:gd name="connsiteX20" fmla="*/ 5895684 w 6990605"/>
              <a:gd name="connsiteY20" fmla="*/ 1152128 h 1152128"/>
              <a:gd name="connsiteX21" fmla="*/ 5543335 w 6990605"/>
              <a:gd name="connsiteY21" fmla="*/ 1152128 h 1152128"/>
              <a:gd name="connsiteX22" fmla="*/ 4860657 w 6990605"/>
              <a:gd name="connsiteY22" fmla="*/ 1152128 h 1152128"/>
              <a:gd name="connsiteX23" fmla="*/ 4244045 w 6990605"/>
              <a:gd name="connsiteY23" fmla="*/ 1152128 h 1152128"/>
              <a:gd name="connsiteX24" fmla="*/ 3627434 w 6990605"/>
              <a:gd name="connsiteY24" fmla="*/ 1152128 h 1152128"/>
              <a:gd name="connsiteX25" fmla="*/ 3076887 w 6990605"/>
              <a:gd name="connsiteY25" fmla="*/ 1152128 h 1152128"/>
              <a:gd name="connsiteX26" fmla="*/ 2724538 w 6990605"/>
              <a:gd name="connsiteY26" fmla="*/ 1152128 h 1152128"/>
              <a:gd name="connsiteX27" fmla="*/ 2306123 w 6990605"/>
              <a:gd name="connsiteY27" fmla="*/ 1152128 h 1152128"/>
              <a:gd name="connsiteX28" fmla="*/ 1689511 w 6990605"/>
              <a:gd name="connsiteY28" fmla="*/ 1152128 h 1152128"/>
              <a:gd name="connsiteX29" fmla="*/ 1337161 w 6990605"/>
              <a:gd name="connsiteY29" fmla="*/ 1152128 h 1152128"/>
              <a:gd name="connsiteX30" fmla="*/ 918746 w 6990605"/>
              <a:gd name="connsiteY30" fmla="*/ 1152128 h 1152128"/>
              <a:gd name="connsiteX31" fmla="*/ 192025 w 6990605"/>
              <a:gd name="connsiteY31" fmla="*/ 1152128 h 1152128"/>
              <a:gd name="connsiteX32" fmla="*/ 0 w 6990605"/>
              <a:gd name="connsiteY32" fmla="*/ 960103 h 1152128"/>
              <a:gd name="connsiteX33" fmla="*/ 0 w 6990605"/>
              <a:gd name="connsiteY33" fmla="*/ 576064 h 1152128"/>
              <a:gd name="connsiteX34" fmla="*/ 0 w 6990605"/>
              <a:gd name="connsiteY34" fmla="*/ 192025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990605" h="1152128" fill="none" extrusionOk="0">
                <a:moveTo>
                  <a:pt x="0" y="192025"/>
                </a:moveTo>
                <a:cubicBezTo>
                  <a:pt x="-196" y="90382"/>
                  <a:pt x="57500" y="-296"/>
                  <a:pt x="192025" y="0"/>
                </a:cubicBezTo>
                <a:cubicBezTo>
                  <a:pt x="295372" y="-15358"/>
                  <a:pt x="410610" y="14752"/>
                  <a:pt x="544375" y="0"/>
                </a:cubicBezTo>
                <a:cubicBezTo>
                  <a:pt x="678140" y="-14752"/>
                  <a:pt x="738153" y="41242"/>
                  <a:pt x="896724" y="0"/>
                </a:cubicBezTo>
                <a:cubicBezTo>
                  <a:pt x="1055295" y="-41242"/>
                  <a:pt x="1191300" y="27977"/>
                  <a:pt x="1381205" y="0"/>
                </a:cubicBezTo>
                <a:cubicBezTo>
                  <a:pt x="1571110" y="-27977"/>
                  <a:pt x="1572931" y="23147"/>
                  <a:pt x="1733555" y="0"/>
                </a:cubicBezTo>
                <a:cubicBezTo>
                  <a:pt x="1894179" y="-23147"/>
                  <a:pt x="2121959" y="49254"/>
                  <a:pt x="2284101" y="0"/>
                </a:cubicBezTo>
                <a:cubicBezTo>
                  <a:pt x="2446243" y="-49254"/>
                  <a:pt x="2646474" y="46943"/>
                  <a:pt x="2768581" y="0"/>
                </a:cubicBezTo>
                <a:cubicBezTo>
                  <a:pt x="2890688" y="-46943"/>
                  <a:pt x="3169767" y="36759"/>
                  <a:pt x="3385193" y="0"/>
                </a:cubicBezTo>
                <a:cubicBezTo>
                  <a:pt x="3600619" y="-36759"/>
                  <a:pt x="3741228" y="25823"/>
                  <a:pt x="3935740" y="0"/>
                </a:cubicBezTo>
                <a:cubicBezTo>
                  <a:pt x="4130252" y="-25823"/>
                  <a:pt x="4407256" y="73266"/>
                  <a:pt x="4552351" y="0"/>
                </a:cubicBezTo>
                <a:cubicBezTo>
                  <a:pt x="4697446" y="-73266"/>
                  <a:pt x="4866198" y="61702"/>
                  <a:pt x="5102898" y="0"/>
                </a:cubicBezTo>
                <a:cubicBezTo>
                  <a:pt x="5339598" y="-61702"/>
                  <a:pt x="5374558" y="30622"/>
                  <a:pt x="5455247" y="0"/>
                </a:cubicBezTo>
                <a:cubicBezTo>
                  <a:pt x="5535936" y="-30622"/>
                  <a:pt x="5865384" y="45443"/>
                  <a:pt x="6071859" y="0"/>
                </a:cubicBezTo>
                <a:cubicBezTo>
                  <a:pt x="6278334" y="-45443"/>
                  <a:pt x="6583108" y="23609"/>
                  <a:pt x="6798580" y="0"/>
                </a:cubicBezTo>
                <a:cubicBezTo>
                  <a:pt x="6905541" y="-2657"/>
                  <a:pt x="6972907" y="71844"/>
                  <a:pt x="6990605" y="192025"/>
                </a:cubicBezTo>
                <a:cubicBezTo>
                  <a:pt x="6998110" y="308267"/>
                  <a:pt x="6969728" y="376519"/>
                  <a:pt x="6990605" y="560702"/>
                </a:cubicBezTo>
                <a:cubicBezTo>
                  <a:pt x="7011482" y="744885"/>
                  <a:pt x="6979661" y="861509"/>
                  <a:pt x="6990605" y="960103"/>
                </a:cubicBezTo>
                <a:cubicBezTo>
                  <a:pt x="6995262" y="1061107"/>
                  <a:pt x="6900005" y="1143652"/>
                  <a:pt x="6798580" y="1152128"/>
                </a:cubicBezTo>
                <a:cubicBezTo>
                  <a:pt x="6534012" y="1174693"/>
                  <a:pt x="6497151" y="1096641"/>
                  <a:pt x="6248034" y="1152128"/>
                </a:cubicBezTo>
                <a:cubicBezTo>
                  <a:pt x="5998917" y="1207615"/>
                  <a:pt x="5976253" y="1145913"/>
                  <a:pt x="5895684" y="1152128"/>
                </a:cubicBezTo>
                <a:cubicBezTo>
                  <a:pt x="5815115" y="1158343"/>
                  <a:pt x="5714931" y="1118205"/>
                  <a:pt x="5543335" y="1152128"/>
                </a:cubicBezTo>
                <a:cubicBezTo>
                  <a:pt x="5371739" y="1186051"/>
                  <a:pt x="5049734" y="1105769"/>
                  <a:pt x="4860657" y="1152128"/>
                </a:cubicBezTo>
                <a:cubicBezTo>
                  <a:pt x="4671580" y="1198487"/>
                  <a:pt x="4477004" y="1091733"/>
                  <a:pt x="4244045" y="1152128"/>
                </a:cubicBezTo>
                <a:cubicBezTo>
                  <a:pt x="4011086" y="1212523"/>
                  <a:pt x="3822253" y="1115630"/>
                  <a:pt x="3627434" y="1152128"/>
                </a:cubicBezTo>
                <a:cubicBezTo>
                  <a:pt x="3432615" y="1188626"/>
                  <a:pt x="3196359" y="1127809"/>
                  <a:pt x="3076887" y="1152128"/>
                </a:cubicBezTo>
                <a:cubicBezTo>
                  <a:pt x="2957415" y="1176447"/>
                  <a:pt x="2813155" y="1123879"/>
                  <a:pt x="2724538" y="1152128"/>
                </a:cubicBezTo>
                <a:cubicBezTo>
                  <a:pt x="2635921" y="1180377"/>
                  <a:pt x="2490879" y="1135055"/>
                  <a:pt x="2306123" y="1152128"/>
                </a:cubicBezTo>
                <a:cubicBezTo>
                  <a:pt x="2121368" y="1169201"/>
                  <a:pt x="1940906" y="1146550"/>
                  <a:pt x="1689511" y="1152128"/>
                </a:cubicBezTo>
                <a:cubicBezTo>
                  <a:pt x="1438116" y="1157706"/>
                  <a:pt x="1482347" y="1122818"/>
                  <a:pt x="1337161" y="1152128"/>
                </a:cubicBezTo>
                <a:cubicBezTo>
                  <a:pt x="1191975" y="1181438"/>
                  <a:pt x="1051780" y="1105830"/>
                  <a:pt x="918746" y="1152128"/>
                </a:cubicBezTo>
                <a:cubicBezTo>
                  <a:pt x="785712" y="1198426"/>
                  <a:pt x="443373" y="1093264"/>
                  <a:pt x="192025" y="1152128"/>
                </a:cubicBezTo>
                <a:cubicBezTo>
                  <a:pt x="86223" y="1145519"/>
                  <a:pt x="9682" y="1061118"/>
                  <a:pt x="0" y="960103"/>
                </a:cubicBezTo>
                <a:cubicBezTo>
                  <a:pt x="-17706" y="810616"/>
                  <a:pt x="21065" y="661694"/>
                  <a:pt x="0" y="576064"/>
                </a:cubicBezTo>
                <a:cubicBezTo>
                  <a:pt x="-21065" y="490434"/>
                  <a:pt x="38813" y="294615"/>
                  <a:pt x="0" y="192025"/>
                </a:cubicBezTo>
                <a:close/>
              </a:path>
              <a:path w="6990605" h="1152128" stroke="0" extrusionOk="0">
                <a:moveTo>
                  <a:pt x="0" y="192025"/>
                </a:moveTo>
                <a:cubicBezTo>
                  <a:pt x="-11545" y="101747"/>
                  <a:pt x="85233" y="17472"/>
                  <a:pt x="192025" y="0"/>
                </a:cubicBezTo>
                <a:cubicBezTo>
                  <a:pt x="362449" y="-19934"/>
                  <a:pt x="500989" y="45896"/>
                  <a:pt x="610440" y="0"/>
                </a:cubicBezTo>
                <a:cubicBezTo>
                  <a:pt x="719892" y="-45896"/>
                  <a:pt x="845990" y="14963"/>
                  <a:pt x="1028855" y="0"/>
                </a:cubicBezTo>
                <a:cubicBezTo>
                  <a:pt x="1211720" y="-14963"/>
                  <a:pt x="1359989" y="44372"/>
                  <a:pt x="1513336" y="0"/>
                </a:cubicBezTo>
                <a:cubicBezTo>
                  <a:pt x="1666683" y="-44372"/>
                  <a:pt x="1866288" y="38178"/>
                  <a:pt x="1997817" y="0"/>
                </a:cubicBezTo>
                <a:cubicBezTo>
                  <a:pt x="2129346" y="-38178"/>
                  <a:pt x="2201479" y="2650"/>
                  <a:pt x="2350166" y="0"/>
                </a:cubicBezTo>
                <a:cubicBezTo>
                  <a:pt x="2498853" y="-2650"/>
                  <a:pt x="2638167" y="214"/>
                  <a:pt x="2768581" y="0"/>
                </a:cubicBezTo>
                <a:cubicBezTo>
                  <a:pt x="2898995" y="-214"/>
                  <a:pt x="3028451" y="22994"/>
                  <a:pt x="3253062" y="0"/>
                </a:cubicBezTo>
                <a:cubicBezTo>
                  <a:pt x="3477673" y="-22994"/>
                  <a:pt x="3542812" y="37790"/>
                  <a:pt x="3803608" y="0"/>
                </a:cubicBezTo>
                <a:cubicBezTo>
                  <a:pt x="4064404" y="-37790"/>
                  <a:pt x="4307971" y="25769"/>
                  <a:pt x="4486286" y="0"/>
                </a:cubicBezTo>
                <a:cubicBezTo>
                  <a:pt x="4664601" y="-25769"/>
                  <a:pt x="4837303" y="16134"/>
                  <a:pt x="4970766" y="0"/>
                </a:cubicBezTo>
                <a:cubicBezTo>
                  <a:pt x="5104229" y="-16134"/>
                  <a:pt x="5284044" y="25397"/>
                  <a:pt x="5455247" y="0"/>
                </a:cubicBezTo>
                <a:cubicBezTo>
                  <a:pt x="5626450" y="-25397"/>
                  <a:pt x="5758932" y="61861"/>
                  <a:pt x="6005793" y="0"/>
                </a:cubicBezTo>
                <a:cubicBezTo>
                  <a:pt x="6252654" y="-61861"/>
                  <a:pt x="6585228" y="19091"/>
                  <a:pt x="6798580" y="0"/>
                </a:cubicBezTo>
                <a:cubicBezTo>
                  <a:pt x="6896462" y="2141"/>
                  <a:pt x="7007792" y="100344"/>
                  <a:pt x="6990605" y="192025"/>
                </a:cubicBezTo>
                <a:cubicBezTo>
                  <a:pt x="7009862" y="303227"/>
                  <a:pt x="6968020" y="424535"/>
                  <a:pt x="6990605" y="591426"/>
                </a:cubicBezTo>
                <a:cubicBezTo>
                  <a:pt x="7013190" y="758317"/>
                  <a:pt x="6987853" y="803263"/>
                  <a:pt x="6990605" y="960103"/>
                </a:cubicBezTo>
                <a:cubicBezTo>
                  <a:pt x="6986490" y="1077591"/>
                  <a:pt x="6925346" y="1158527"/>
                  <a:pt x="6798580" y="1152128"/>
                </a:cubicBezTo>
                <a:cubicBezTo>
                  <a:pt x="6605266" y="1183291"/>
                  <a:pt x="6525961" y="1149192"/>
                  <a:pt x="6380165" y="1152128"/>
                </a:cubicBezTo>
                <a:cubicBezTo>
                  <a:pt x="6234369" y="1155064"/>
                  <a:pt x="6038156" y="1106860"/>
                  <a:pt x="5829619" y="1152128"/>
                </a:cubicBezTo>
                <a:cubicBezTo>
                  <a:pt x="5621082" y="1197396"/>
                  <a:pt x="5540840" y="1121596"/>
                  <a:pt x="5345138" y="1152128"/>
                </a:cubicBezTo>
                <a:cubicBezTo>
                  <a:pt x="5149436" y="1182660"/>
                  <a:pt x="4927832" y="1127002"/>
                  <a:pt x="4662461" y="1152128"/>
                </a:cubicBezTo>
                <a:cubicBezTo>
                  <a:pt x="4397090" y="1177254"/>
                  <a:pt x="4352462" y="1123186"/>
                  <a:pt x="4111914" y="1152128"/>
                </a:cubicBezTo>
                <a:cubicBezTo>
                  <a:pt x="3871366" y="1181070"/>
                  <a:pt x="3884693" y="1119731"/>
                  <a:pt x="3759565" y="1152128"/>
                </a:cubicBezTo>
                <a:cubicBezTo>
                  <a:pt x="3634437" y="1184525"/>
                  <a:pt x="3351784" y="1096799"/>
                  <a:pt x="3209018" y="1152128"/>
                </a:cubicBezTo>
                <a:cubicBezTo>
                  <a:pt x="3066252" y="1207457"/>
                  <a:pt x="2836418" y="1088282"/>
                  <a:pt x="2592407" y="1152128"/>
                </a:cubicBezTo>
                <a:cubicBezTo>
                  <a:pt x="2348396" y="1215974"/>
                  <a:pt x="2348989" y="1110876"/>
                  <a:pt x="2240057" y="1152128"/>
                </a:cubicBezTo>
                <a:cubicBezTo>
                  <a:pt x="2131125" y="1193380"/>
                  <a:pt x="1958880" y="1127897"/>
                  <a:pt x="1887707" y="1152128"/>
                </a:cubicBezTo>
                <a:cubicBezTo>
                  <a:pt x="1816534" y="1176359"/>
                  <a:pt x="1521726" y="1072957"/>
                  <a:pt x="1205030" y="1152128"/>
                </a:cubicBezTo>
                <a:cubicBezTo>
                  <a:pt x="888334" y="1231299"/>
                  <a:pt x="912951" y="1150129"/>
                  <a:pt x="720549" y="1152128"/>
                </a:cubicBezTo>
                <a:cubicBezTo>
                  <a:pt x="528147" y="1154127"/>
                  <a:pt x="365346" y="1103101"/>
                  <a:pt x="192025" y="1152128"/>
                </a:cubicBezTo>
                <a:cubicBezTo>
                  <a:pt x="100495" y="1153495"/>
                  <a:pt x="-8887" y="1061772"/>
                  <a:pt x="0" y="960103"/>
                </a:cubicBezTo>
                <a:cubicBezTo>
                  <a:pt x="-43907" y="782272"/>
                  <a:pt x="3102" y="765965"/>
                  <a:pt x="0" y="576064"/>
                </a:cubicBezTo>
                <a:cubicBezTo>
                  <a:pt x="-3102" y="386163"/>
                  <a:pt x="22254" y="347055"/>
                  <a:pt x="0" y="192025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F52FB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1054631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突然，前面有兩個小星球相撞，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並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發生強烈爆炸！</a:t>
            </a:r>
          </a:p>
        </p:txBody>
      </p:sp>
    </p:spTree>
    <p:extLst>
      <p:ext uri="{BB962C8B-B14F-4D97-AF65-F5344CB8AC3E}">
        <p14:creationId xmlns:p14="http://schemas.microsoft.com/office/powerpoint/2010/main" val="169452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C3CE8-B8C3-41EB-94BE-B5E2753EA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" r="1007"/>
          <a:stretch/>
        </p:blipFill>
        <p:spPr>
          <a:xfrm>
            <a:off x="-7454" y="-24314"/>
            <a:ext cx="12206907" cy="6906627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4EDEE13A-BC25-49AE-989F-E2D03E32B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92" y="265258"/>
            <a:ext cx="4595937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BCCCC432-CC3D-4895-9656-4F01FF6C5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1" y="322918"/>
            <a:ext cx="44933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參考故事：</a:t>
            </a: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宇宙奇遇記</a:t>
            </a: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》</a:t>
            </a:r>
            <a:endParaRPr lang="zh-HK" altLang="zh-HK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AD59529-1F09-4051-B2ED-11FEB163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64" y="4388367"/>
            <a:ext cx="16954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CA3C145-57EB-4903-B14C-50A87BA2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9" y="1016000"/>
            <a:ext cx="20193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12BAED8-0AFE-48E2-AA78-825A8487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73" y="2807720"/>
            <a:ext cx="181927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圓角矩形 14">
            <a:extLst>
              <a:ext uri="{FF2B5EF4-FFF2-40B4-BE49-F238E27FC236}">
                <a16:creationId xmlns:a16="http://schemas.microsoft.com/office/drawing/2014/main" id="{9AC6D9A4-AB66-41E4-B229-ED5DB084AB6D}"/>
              </a:ext>
            </a:extLst>
          </p:cNvPr>
          <p:cNvSpPr/>
          <p:nvPr/>
        </p:nvSpPr>
        <p:spPr>
          <a:xfrm>
            <a:off x="2935969" y="1228225"/>
            <a:ext cx="8499921" cy="1357312"/>
          </a:xfrm>
          <a:custGeom>
            <a:avLst/>
            <a:gdLst>
              <a:gd name="connsiteX0" fmla="*/ 0 w 8499921"/>
              <a:gd name="connsiteY0" fmla="*/ 226223 h 1357312"/>
              <a:gd name="connsiteX1" fmla="*/ 226223 w 8499921"/>
              <a:gd name="connsiteY1" fmla="*/ 0 h 1357312"/>
              <a:gd name="connsiteX2" fmla="*/ 881517 w 8499921"/>
              <a:gd name="connsiteY2" fmla="*/ 0 h 1357312"/>
              <a:gd name="connsiteX3" fmla="*/ 1456337 w 8499921"/>
              <a:gd name="connsiteY3" fmla="*/ 0 h 1357312"/>
              <a:gd name="connsiteX4" fmla="*/ 1870207 w 8499921"/>
              <a:gd name="connsiteY4" fmla="*/ 0 h 1357312"/>
              <a:gd name="connsiteX5" fmla="*/ 2445027 w 8499921"/>
              <a:gd name="connsiteY5" fmla="*/ 0 h 1357312"/>
              <a:gd name="connsiteX6" fmla="*/ 2939372 w 8499921"/>
              <a:gd name="connsiteY6" fmla="*/ 0 h 1357312"/>
              <a:gd name="connsiteX7" fmla="*/ 3514191 w 8499921"/>
              <a:gd name="connsiteY7" fmla="*/ 0 h 1357312"/>
              <a:gd name="connsiteX8" fmla="*/ 3847587 w 8499921"/>
              <a:gd name="connsiteY8" fmla="*/ 0 h 1357312"/>
              <a:gd name="connsiteX9" fmla="*/ 4261457 w 8499921"/>
              <a:gd name="connsiteY9" fmla="*/ 0 h 1357312"/>
              <a:gd name="connsiteX10" fmla="*/ 4916751 w 8499921"/>
              <a:gd name="connsiteY10" fmla="*/ 0 h 1357312"/>
              <a:gd name="connsiteX11" fmla="*/ 5652520 w 8499921"/>
              <a:gd name="connsiteY11" fmla="*/ 0 h 1357312"/>
              <a:gd name="connsiteX12" fmla="*/ 6227340 w 8499921"/>
              <a:gd name="connsiteY12" fmla="*/ 0 h 1357312"/>
              <a:gd name="connsiteX13" fmla="*/ 6721685 w 8499921"/>
              <a:gd name="connsiteY13" fmla="*/ 0 h 1357312"/>
              <a:gd name="connsiteX14" fmla="*/ 7376979 w 8499921"/>
              <a:gd name="connsiteY14" fmla="*/ 0 h 1357312"/>
              <a:gd name="connsiteX15" fmla="*/ 8273698 w 8499921"/>
              <a:gd name="connsiteY15" fmla="*/ 0 h 1357312"/>
              <a:gd name="connsiteX16" fmla="*/ 8499921 w 8499921"/>
              <a:gd name="connsiteY16" fmla="*/ 226223 h 1357312"/>
              <a:gd name="connsiteX17" fmla="*/ 8499921 w 8499921"/>
              <a:gd name="connsiteY17" fmla="*/ 687705 h 1357312"/>
              <a:gd name="connsiteX18" fmla="*/ 8499921 w 8499921"/>
              <a:gd name="connsiteY18" fmla="*/ 1131089 h 1357312"/>
              <a:gd name="connsiteX19" fmla="*/ 8273698 w 8499921"/>
              <a:gd name="connsiteY19" fmla="*/ 1357312 h 1357312"/>
              <a:gd name="connsiteX20" fmla="*/ 7537929 w 8499921"/>
              <a:gd name="connsiteY20" fmla="*/ 1357312 h 1357312"/>
              <a:gd name="connsiteX21" fmla="*/ 6882634 w 8499921"/>
              <a:gd name="connsiteY21" fmla="*/ 1357312 h 1357312"/>
              <a:gd name="connsiteX22" fmla="*/ 6468764 w 8499921"/>
              <a:gd name="connsiteY22" fmla="*/ 1357312 h 1357312"/>
              <a:gd name="connsiteX23" fmla="*/ 6135369 w 8499921"/>
              <a:gd name="connsiteY23" fmla="*/ 1357312 h 1357312"/>
              <a:gd name="connsiteX24" fmla="*/ 5801974 w 8499921"/>
              <a:gd name="connsiteY24" fmla="*/ 1357312 h 1357312"/>
              <a:gd name="connsiteX25" fmla="*/ 5307629 w 8499921"/>
              <a:gd name="connsiteY25" fmla="*/ 1357312 h 1357312"/>
              <a:gd name="connsiteX26" fmla="*/ 4974233 w 8499921"/>
              <a:gd name="connsiteY26" fmla="*/ 1357312 h 1357312"/>
              <a:gd name="connsiteX27" fmla="*/ 4479888 w 8499921"/>
              <a:gd name="connsiteY27" fmla="*/ 1357312 h 1357312"/>
              <a:gd name="connsiteX28" fmla="*/ 4066018 w 8499921"/>
              <a:gd name="connsiteY28" fmla="*/ 1357312 h 1357312"/>
              <a:gd name="connsiteX29" fmla="*/ 3491199 w 8499921"/>
              <a:gd name="connsiteY29" fmla="*/ 1357312 h 1357312"/>
              <a:gd name="connsiteX30" fmla="*/ 2916379 w 8499921"/>
              <a:gd name="connsiteY30" fmla="*/ 1357312 h 1357312"/>
              <a:gd name="connsiteX31" fmla="*/ 2582984 w 8499921"/>
              <a:gd name="connsiteY31" fmla="*/ 1357312 h 1357312"/>
              <a:gd name="connsiteX32" fmla="*/ 2088639 w 8499921"/>
              <a:gd name="connsiteY32" fmla="*/ 1357312 h 1357312"/>
              <a:gd name="connsiteX33" fmla="*/ 1352870 w 8499921"/>
              <a:gd name="connsiteY33" fmla="*/ 1357312 h 1357312"/>
              <a:gd name="connsiteX34" fmla="*/ 226223 w 8499921"/>
              <a:gd name="connsiteY34" fmla="*/ 1357312 h 1357312"/>
              <a:gd name="connsiteX35" fmla="*/ 0 w 8499921"/>
              <a:gd name="connsiteY35" fmla="*/ 1131089 h 1357312"/>
              <a:gd name="connsiteX36" fmla="*/ 0 w 8499921"/>
              <a:gd name="connsiteY36" fmla="*/ 687705 h 1357312"/>
              <a:gd name="connsiteX37" fmla="*/ 0 w 8499921"/>
              <a:gd name="connsiteY37" fmla="*/ 226223 h 135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499921" h="1357312" fill="none" extrusionOk="0">
                <a:moveTo>
                  <a:pt x="0" y="226223"/>
                </a:moveTo>
                <a:cubicBezTo>
                  <a:pt x="-13557" y="66491"/>
                  <a:pt x="95947" y="-30654"/>
                  <a:pt x="226223" y="0"/>
                </a:cubicBezTo>
                <a:cubicBezTo>
                  <a:pt x="385008" y="-70897"/>
                  <a:pt x="679232" y="77404"/>
                  <a:pt x="881517" y="0"/>
                </a:cubicBezTo>
                <a:cubicBezTo>
                  <a:pt x="1083802" y="-77404"/>
                  <a:pt x="1266916" y="49216"/>
                  <a:pt x="1456337" y="0"/>
                </a:cubicBezTo>
                <a:cubicBezTo>
                  <a:pt x="1645758" y="-49216"/>
                  <a:pt x="1700854" y="8460"/>
                  <a:pt x="1870207" y="0"/>
                </a:cubicBezTo>
                <a:cubicBezTo>
                  <a:pt x="2039560" y="-8460"/>
                  <a:pt x="2318578" y="57901"/>
                  <a:pt x="2445027" y="0"/>
                </a:cubicBezTo>
                <a:cubicBezTo>
                  <a:pt x="2571476" y="-57901"/>
                  <a:pt x="2819078" y="21438"/>
                  <a:pt x="2939372" y="0"/>
                </a:cubicBezTo>
                <a:cubicBezTo>
                  <a:pt x="3059667" y="-21438"/>
                  <a:pt x="3320692" y="10477"/>
                  <a:pt x="3514191" y="0"/>
                </a:cubicBezTo>
                <a:cubicBezTo>
                  <a:pt x="3707690" y="-10477"/>
                  <a:pt x="3744228" y="19271"/>
                  <a:pt x="3847587" y="0"/>
                </a:cubicBezTo>
                <a:cubicBezTo>
                  <a:pt x="3950946" y="-19271"/>
                  <a:pt x="4101314" y="961"/>
                  <a:pt x="4261457" y="0"/>
                </a:cubicBezTo>
                <a:cubicBezTo>
                  <a:pt x="4421600" y="-961"/>
                  <a:pt x="4756278" y="45567"/>
                  <a:pt x="4916751" y="0"/>
                </a:cubicBezTo>
                <a:cubicBezTo>
                  <a:pt x="5077224" y="-45567"/>
                  <a:pt x="5374189" y="61715"/>
                  <a:pt x="5652520" y="0"/>
                </a:cubicBezTo>
                <a:cubicBezTo>
                  <a:pt x="5930851" y="-61715"/>
                  <a:pt x="5945011" y="56242"/>
                  <a:pt x="6227340" y="0"/>
                </a:cubicBezTo>
                <a:cubicBezTo>
                  <a:pt x="6509669" y="-56242"/>
                  <a:pt x="6486096" y="26445"/>
                  <a:pt x="6721685" y="0"/>
                </a:cubicBezTo>
                <a:cubicBezTo>
                  <a:pt x="6957275" y="-26445"/>
                  <a:pt x="7060723" y="15923"/>
                  <a:pt x="7376979" y="0"/>
                </a:cubicBezTo>
                <a:cubicBezTo>
                  <a:pt x="7693235" y="-15923"/>
                  <a:pt x="8092482" y="84948"/>
                  <a:pt x="8273698" y="0"/>
                </a:cubicBezTo>
                <a:cubicBezTo>
                  <a:pt x="8375373" y="10921"/>
                  <a:pt x="8493834" y="99669"/>
                  <a:pt x="8499921" y="226223"/>
                </a:cubicBezTo>
                <a:cubicBezTo>
                  <a:pt x="8543886" y="450347"/>
                  <a:pt x="8493246" y="478621"/>
                  <a:pt x="8499921" y="687705"/>
                </a:cubicBezTo>
                <a:cubicBezTo>
                  <a:pt x="8506596" y="896789"/>
                  <a:pt x="8464737" y="1021062"/>
                  <a:pt x="8499921" y="1131089"/>
                </a:cubicBezTo>
                <a:cubicBezTo>
                  <a:pt x="8503951" y="1255461"/>
                  <a:pt x="8404339" y="1357341"/>
                  <a:pt x="8273698" y="1357312"/>
                </a:cubicBezTo>
                <a:cubicBezTo>
                  <a:pt x="8109471" y="1369338"/>
                  <a:pt x="7800806" y="1270984"/>
                  <a:pt x="7537929" y="1357312"/>
                </a:cubicBezTo>
                <a:cubicBezTo>
                  <a:pt x="7275052" y="1443640"/>
                  <a:pt x="7125908" y="1287400"/>
                  <a:pt x="6882634" y="1357312"/>
                </a:cubicBezTo>
                <a:cubicBezTo>
                  <a:pt x="6639361" y="1427224"/>
                  <a:pt x="6593029" y="1314174"/>
                  <a:pt x="6468764" y="1357312"/>
                </a:cubicBezTo>
                <a:cubicBezTo>
                  <a:pt x="6344499" y="1400450"/>
                  <a:pt x="6293836" y="1320215"/>
                  <a:pt x="6135369" y="1357312"/>
                </a:cubicBezTo>
                <a:cubicBezTo>
                  <a:pt x="5976902" y="1394409"/>
                  <a:pt x="5944410" y="1321067"/>
                  <a:pt x="5801974" y="1357312"/>
                </a:cubicBezTo>
                <a:cubicBezTo>
                  <a:pt x="5659539" y="1393557"/>
                  <a:pt x="5547194" y="1304811"/>
                  <a:pt x="5307629" y="1357312"/>
                </a:cubicBezTo>
                <a:cubicBezTo>
                  <a:pt x="5068064" y="1409813"/>
                  <a:pt x="5059820" y="1325059"/>
                  <a:pt x="4974233" y="1357312"/>
                </a:cubicBezTo>
                <a:cubicBezTo>
                  <a:pt x="4888646" y="1389565"/>
                  <a:pt x="4666733" y="1307715"/>
                  <a:pt x="4479888" y="1357312"/>
                </a:cubicBezTo>
                <a:cubicBezTo>
                  <a:pt x="4293044" y="1406909"/>
                  <a:pt x="4160448" y="1334678"/>
                  <a:pt x="4066018" y="1357312"/>
                </a:cubicBezTo>
                <a:cubicBezTo>
                  <a:pt x="3971588" y="1379946"/>
                  <a:pt x="3746110" y="1355376"/>
                  <a:pt x="3491199" y="1357312"/>
                </a:cubicBezTo>
                <a:cubicBezTo>
                  <a:pt x="3236288" y="1359248"/>
                  <a:pt x="3033262" y="1332120"/>
                  <a:pt x="2916379" y="1357312"/>
                </a:cubicBezTo>
                <a:cubicBezTo>
                  <a:pt x="2799496" y="1382504"/>
                  <a:pt x="2651233" y="1346944"/>
                  <a:pt x="2582984" y="1357312"/>
                </a:cubicBezTo>
                <a:cubicBezTo>
                  <a:pt x="2514735" y="1367680"/>
                  <a:pt x="2265332" y="1353518"/>
                  <a:pt x="2088639" y="1357312"/>
                </a:cubicBezTo>
                <a:cubicBezTo>
                  <a:pt x="1911946" y="1361106"/>
                  <a:pt x="1544648" y="1290121"/>
                  <a:pt x="1352870" y="1357312"/>
                </a:cubicBezTo>
                <a:cubicBezTo>
                  <a:pt x="1161092" y="1424503"/>
                  <a:pt x="531150" y="1314502"/>
                  <a:pt x="226223" y="1357312"/>
                </a:cubicBezTo>
                <a:cubicBezTo>
                  <a:pt x="113271" y="1347607"/>
                  <a:pt x="4979" y="1268113"/>
                  <a:pt x="0" y="1131089"/>
                </a:cubicBezTo>
                <a:cubicBezTo>
                  <a:pt x="-38324" y="1024457"/>
                  <a:pt x="19661" y="845694"/>
                  <a:pt x="0" y="687705"/>
                </a:cubicBezTo>
                <a:cubicBezTo>
                  <a:pt x="-19661" y="529716"/>
                  <a:pt x="26250" y="356233"/>
                  <a:pt x="0" y="226223"/>
                </a:cubicBezTo>
                <a:close/>
              </a:path>
              <a:path w="8499921" h="1357312" stroke="0" extrusionOk="0">
                <a:moveTo>
                  <a:pt x="0" y="226223"/>
                </a:moveTo>
                <a:cubicBezTo>
                  <a:pt x="33313" y="116695"/>
                  <a:pt x="88582" y="3376"/>
                  <a:pt x="226223" y="0"/>
                </a:cubicBezTo>
                <a:cubicBezTo>
                  <a:pt x="338018" y="-41123"/>
                  <a:pt x="468431" y="22889"/>
                  <a:pt x="640093" y="0"/>
                </a:cubicBezTo>
                <a:cubicBezTo>
                  <a:pt x="811755" y="-22889"/>
                  <a:pt x="823410" y="2698"/>
                  <a:pt x="973489" y="0"/>
                </a:cubicBezTo>
                <a:cubicBezTo>
                  <a:pt x="1123568" y="-2698"/>
                  <a:pt x="1433322" y="7718"/>
                  <a:pt x="1628783" y="0"/>
                </a:cubicBezTo>
                <a:cubicBezTo>
                  <a:pt x="1824244" y="-7718"/>
                  <a:pt x="2052911" y="742"/>
                  <a:pt x="2364552" y="0"/>
                </a:cubicBezTo>
                <a:cubicBezTo>
                  <a:pt x="2676193" y="-742"/>
                  <a:pt x="2863587" y="42583"/>
                  <a:pt x="3019846" y="0"/>
                </a:cubicBezTo>
                <a:cubicBezTo>
                  <a:pt x="3176105" y="-42583"/>
                  <a:pt x="3230591" y="16415"/>
                  <a:pt x="3353242" y="0"/>
                </a:cubicBezTo>
                <a:cubicBezTo>
                  <a:pt x="3475893" y="-16415"/>
                  <a:pt x="3615772" y="8657"/>
                  <a:pt x="3767112" y="0"/>
                </a:cubicBezTo>
                <a:cubicBezTo>
                  <a:pt x="3918452" y="-8657"/>
                  <a:pt x="4237197" y="5536"/>
                  <a:pt x="4502881" y="0"/>
                </a:cubicBezTo>
                <a:cubicBezTo>
                  <a:pt x="4768565" y="-5536"/>
                  <a:pt x="4875326" y="17912"/>
                  <a:pt x="5158176" y="0"/>
                </a:cubicBezTo>
                <a:cubicBezTo>
                  <a:pt x="5441026" y="-17912"/>
                  <a:pt x="5520106" y="23713"/>
                  <a:pt x="5732995" y="0"/>
                </a:cubicBezTo>
                <a:cubicBezTo>
                  <a:pt x="5945884" y="-23713"/>
                  <a:pt x="6144552" y="44775"/>
                  <a:pt x="6388290" y="0"/>
                </a:cubicBezTo>
                <a:cubicBezTo>
                  <a:pt x="6632029" y="-44775"/>
                  <a:pt x="6607620" y="33433"/>
                  <a:pt x="6721685" y="0"/>
                </a:cubicBezTo>
                <a:cubicBezTo>
                  <a:pt x="6835751" y="-33433"/>
                  <a:pt x="6978234" y="12067"/>
                  <a:pt x="7216030" y="0"/>
                </a:cubicBezTo>
                <a:cubicBezTo>
                  <a:pt x="7453827" y="-12067"/>
                  <a:pt x="8025713" y="21903"/>
                  <a:pt x="8273698" y="0"/>
                </a:cubicBezTo>
                <a:cubicBezTo>
                  <a:pt x="8389253" y="-16929"/>
                  <a:pt x="8505179" y="67923"/>
                  <a:pt x="8499921" y="226223"/>
                </a:cubicBezTo>
                <a:cubicBezTo>
                  <a:pt x="8541609" y="433526"/>
                  <a:pt x="8469659" y="509726"/>
                  <a:pt x="8499921" y="669607"/>
                </a:cubicBezTo>
                <a:cubicBezTo>
                  <a:pt x="8530183" y="829488"/>
                  <a:pt x="8477548" y="1011144"/>
                  <a:pt x="8499921" y="1131089"/>
                </a:cubicBezTo>
                <a:cubicBezTo>
                  <a:pt x="8496449" y="1270219"/>
                  <a:pt x="8400529" y="1352310"/>
                  <a:pt x="8273698" y="1357312"/>
                </a:cubicBezTo>
                <a:cubicBezTo>
                  <a:pt x="8088265" y="1367416"/>
                  <a:pt x="7935062" y="1338465"/>
                  <a:pt x="7618404" y="1357312"/>
                </a:cubicBezTo>
                <a:cubicBezTo>
                  <a:pt x="7301746" y="1376159"/>
                  <a:pt x="7366064" y="1312235"/>
                  <a:pt x="7204533" y="1357312"/>
                </a:cubicBezTo>
                <a:cubicBezTo>
                  <a:pt x="7043002" y="1402389"/>
                  <a:pt x="6818280" y="1318465"/>
                  <a:pt x="6468764" y="1357312"/>
                </a:cubicBezTo>
                <a:cubicBezTo>
                  <a:pt x="6119248" y="1396159"/>
                  <a:pt x="6252351" y="1349593"/>
                  <a:pt x="6135369" y="1357312"/>
                </a:cubicBezTo>
                <a:cubicBezTo>
                  <a:pt x="6018388" y="1365031"/>
                  <a:pt x="5888760" y="1316142"/>
                  <a:pt x="5721499" y="1357312"/>
                </a:cubicBezTo>
                <a:cubicBezTo>
                  <a:pt x="5554238" y="1398482"/>
                  <a:pt x="5269057" y="1271180"/>
                  <a:pt x="4985730" y="1357312"/>
                </a:cubicBezTo>
                <a:cubicBezTo>
                  <a:pt x="4702403" y="1443444"/>
                  <a:pt x="4607359" y="1337851"/>
                  <a:pt x="4330435" y="1357312"/>
                </a:cubicBezTo>
                <a:cubicBezTo>
                  <a:pt x="4053511" y="1376773"/>
                  <a:pt x="3947122" y="1280638"/>
                  <a:pt x="3675141" y="1357312"/>
                </a:cubicBezTo>
                <a:cubicBezTo>
                  <a:pt x="3403160" y="1433986"/>
                  <a:pt x="3456328" y="1330345"/>
                  <a:pt x="3261271" y="1357312"/>
                </a:cubicBezTo>
                <a:cubicBezTo>
                  <a:pt x="3066214" y="1384279"/>
                  <a:pt x="2970385" y="1323678"/>
                  <a:pt x="2766926" y="1357312"/>
                </a:cubicBezTo>
                <a:cubicBezTo>
                  <a:pt x="2563467" y="1390946"/>
                  <a:pt x="2250818" y="1320810"/>
                  <a:pt x="2111631" y="1357312"/>
                </a:cubicBezTo>
                <a:cubicBezTo>
                  <a:pt x="1972444" y="1393814"/>
                  <a:pt x="1845743" y="1337210"/>
                  <a:pt x="1778236" y="1357312"/>
                </a:cubicBezTo>
                <a:cubicBezTo>
                  <a:pt x="1710729" y="1377414"/>
                  <a:pt x="1386548" y="1347503"/>
                  <a:pt x="1203416" y="1357312"/>
                </a:cubicBezTo>
                <a:cubicBezTo>
                  <a:pt x="1020284" y="1367121"/>
                  <a:pt x="653782" y="1263559"/>
                  <a:pt x="226223" y="1357312"/>
                </a:cubicBezTo>
                <a:cubicBezTo>
                  <a:pt x="73382" y="1371919"/>
                  <a:pt x="11659" y="1252832"/>
                  <a:pt x="0" y="1131089"/>
                </a:cubicBezTo>
                <a:cubicBezTo>
                  <a:pt x="-25469" y="951179"/>
                  <a:pt x="36633" y="858873"/>
                  <a:pt x="0" y="660559"/>
                </a:cubicBezTo>
                <a:cubicBezTo>
                  <a:pt x="-36633" y="462245"/>
                  <a:pt x="25962" y="417601"/>
                  <a:pt x="0" y="226223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solidFill>
              <a:srgbClr val="F52FB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790389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明明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和</a:t>
            </a:r>
            <a:r>
              <a:rPr kumimoji="0" lang="zh-HK" altLang="en-US" sz="2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珮珮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嚇了一跳，趕緊駕駛太空船逃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走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。可是，他們的太空船被一塊碎片擊中，失去控制。</a:t>
            </a:r>
          </a:p>
        </p:txBody>
      </p:sp>
      <p:sp>
        <p:nvSpPr>
          <p:cNvPr id="23" name="圓角矩形 22">
            <a:extLst>
              <a:ext uri="{FF2B5EF4-FFF2-40B4-BE49-F238E27FC236}">
                <a16:creationId xmlns:a16="http://schemas.microsoft.com/office/drawing/2014/main" id="{3BD62C15-945C-4BAF-BD20-80883061DC6B}"/>
              </a:ext>
            </a:extLst>
          </p:cNvPr>
          <p:cNvSpPr/>
          <p:nvPr/>
        </p:nvSpPr>
        <p:spPr>
          <a:xfrm>
            <a:off x="2935969" y="2841332"/>
            <a:ext cx="8499921" cy="1449388"/>
          </a:xfrm>
          <a:custGeom>
            <a:avLst/>
            <a:gdLst>
              <a:gd name="connsiteX0" fmla="*/ 0 w 8499921"/>
              <a:gd name="connsiteY0" fmla="*/ 241569 h 1449388"/>
              <a:gd name="connsiteX1" fmla="*/ 241569 w 8499921"/>
              <a:gd name="connsiteY1" fmla="*/ 0 h 1449388"/>
              <a:gd name="connsiteX2" fmla="*/ 573693 w 8499921"/>
              <a:gd name="connsiteY2" fmla="*/ 0 h 1449388"/>
              <a:gd name="connsiteX3" fmla="*/ 905817 w 8499921"/>
              <a:gd name="connsiteY3" fmla="*/ 0 h 1449388"/>
              <a:gd name="connsiteX4" fmla="*/ 1398276 w 8499921"/>
              <a:gd name="connsiteY4" fmla="*/ 0 h 1449388"/>
              <a:gd name="connsiteX5" fmla="*/ 2131239 w 8499921"/>
              <a:gd name="connsiteY5" fmla="*/ 0 h 1449388"/>
              <a:gd name="connsiteX6" fmla="*/ 2463363 w 8499921"/>
              <a:gd name="connsiteY6" fmla="*/ 0 h 1449388"/>
              <a:gd name="connsiteX7" fmla="*/ 3116158 w 8499921"/>
              <a:gd name="connsiteY7" fmla="*/ 0 h 1449388"/>
              <a:gd name="connsiteX8" fmla="*/ 3688786 w 8499921"/>
              <a:gd name="connsiteY8" fmla="*/ 0 h 1449388"/>
              <a:gd name="connsiteX9" fmla="*/ 4101077 w 8499921"/>
              <a:gd name="connsiteY9" fmla="*/ 0 h 1449388"/>
              <a:gd name="connsiteX10" fmla="*/ 4753873 w 8499921"/>
              <a:gd name="connsiteY10" fmla="*/ 0 h 1449388"/>
              <a:gd name="connsiteX11" fmla="*/ 5486836 w 8499921"/>
              <a:gd name="connsiteY11" fmla="*/ 0 h 1449388"/>
              <a:gd name="connsiteX12" fmla="*/ 5899127 w 8499921"/>
              <a:gd name="connsiteY12" fmla="*/ 0 h 1449388"/>
              <a:gd name="connsiteX13" fmla="*/ 6551922 w 8499921"/>
              <a:gd name="connsiteY13" fmla="*/ 0 h 1449388"/>
              <a:gd name="connsiteX14" fmla="*/ 7044382 w 8499921"/>
              <a:gd name="connsiteY14" fmla="*/ 0 h 1449388"/>
              <a:gd name="connsiteX15" fmla="*/ 7697177 w 8499921"/>
              <a:gd name="connsiteY15" fmla="*/ 0 h 1449388"/>
              <a:gd name="connsiteX16" fmla="*/ 8258352 w 8499921"/>
              <a:gd name="connsiteY16" fmla="*/ 0 h 1449388"/>
              <a:gd name="connsiteX17" fmla="*/ 8499921 w 8499921"/>
              <a:gd name="connsiteY17" fmla="*/ 241569 h 1449388"/>
              <a:gd name="connsiteX18" fmla="*/ 8499921 w 8499921"/>
              <a:gd name="connsiteY18" fmla="*/ 705369 h 1449388"/>
              <a:gd name="connsiteX19" fmla="*/ 8499921 w 8499921"/>
              <a:gd name="connsiteY19" fmla="*/ 1207819 h 1449388"/>
              <a:gd name="connsiteX20" fmla="*/ 8258352 w 8499921"/>
              <a:gd name="connsiteY20" fmla="*/ 1449388 h 1449388"/>
              <a:gd name="connsiteX21" fmla="*/ 7685725 w 8499921"/>
              <a:gd name="connsiteY21" fmla="*/ 1449388 h 1449388"/>
              <a:gd name="connsiteX22" fmla="*/ 7032929 w 8499921"/>
              <a:gd name="connsiteY22" fmla="*/ 1449388 h 1449388"/>
              <a:gd name="connsiteX23" fmla="*/ 6460302 w 8499921"/>
              <a:gd name="connsiteY23" fmla="*/ 1449388 h 1449388"/>
              <a:gd name="connsiteX24" fmla="*/ 6048010 w 8499921"/>
              <a:gd name="connsiteY24" fmla="*/ 1449388 h 1449388"/>
              <a:gd name="connsiteX25" fmla="*/ 5395215 w 8499921"/>
              <a:gd name="connsiteY25" fmla="*/ 1449388 h 1449388"/>
              <a:gd name="connsiteX26" fmla="*/ 4662252 w 8499921"/>
              <a:gd name="connsiteY26" fmla="*/ 1449388 h 1449388"/>
              <a:gd name="connsiteX27" fmla="*/ 3929289 w 8499921"/>
              <a:gd name="connsiteY27" fmla="*/ 1449388 h 1449388"/>
              <a:gd name="connsiteX28" fmla="*/ 3516997 w 8499921"/>
              <a:gd name="connsiteY28" fmla="*/ 1449388 h 1449388"/>
              <a:gd name="connsiteX29" fmla="*/ 2944370 w 8499921"/>
              <a:gd name="connsiteY29" fmla="*/ 1449388 h 1449388"/>
              <a:gd name="connsiteX30" fmla="*/ 2211407 w 8499921"/>
              <a:gd name="connsiteY30" fmla="*/ 1449388 h 1449388"/>
              <a:gd name="connsiteX31" fmla="*/ 1558612 w 8499921"/>
              <a:gd name="connsiteY31" fmla="*/ 1449388 h 1449388"/>
              <a:gd name="connsiteX32" fmla="*/ 1226488 w 8499921"/>
              <a:gd name="connsiteY32" fmla="*/ 1449388 h 1449388"/>
              <a:gd name="connsiteX33" fmla="*/ 734029 w 8499921"/>
              <a:gd name="connsiteY33" fmla="*/ 1449388 h 1449388"/>
              <a:gd name="connsiteX34" fmla="*/ 241569 w 8499921"/>
              <a:gd name="connsiteY34" fmla="*/ 1449388 h 1449388"/>
              <a:gd name="connsiteX35" fmla="*/ 0 w 8499921"/>
              <a:gd name="connsiteY35" fmla="*/ 1207819 h 1449388"/>
              <a:gd name="connsiteX36" fmla="*/ 0 w 8499921"/>
              <a:gd name="connsiteY36" fmla="*/ 724694 h 1449388"/>
              <a:gd name="connsiteX37" fmla="*/ 0 w 8499921"/>
              <a:gd name="connsiteY37" fmla="*/ 241569 h 144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499921" h="1449388" fill="none" extrusionOk="0">
                <a:moveTo>
                  <a:pt x="0" y="241569"/>
                </a:moveTo>
                <a:cubicBezTo>
                  <a:pt x="18391" y="118078"/>
                  <a:pt x="100991" y="-5399"/>
                  <a:pt x="241569" y="0"/>
                </a:cubicBezTo>
                <a:cubicBezTo>
                  <a:pt x="332120" y="-28771"/>
                  <a:pt x="491211" y="7420"/>
                  <a:pt x="573693" y="0"/>
                </a:cubicBezTo>
                <a:cubicBezTo>
                  <a:pt x="656175" y="-7420"/>
                  <a:pt x="777190" y="4785"/>
                  <a:pt x="905817" y="0"/>
                </a:cubicBezTo>
                <a:cubicBezTo>
                  <a:pt x="1034444" y="-4785"/>
                  <a:pt x="1292979" y="37794"/>
                  <a:pt x="1398276" y="0"/>
                </a:cubicBezTo>
                <a:cubicBezTo>
                  <a:pt x="1503573" y="-37794"/>
                  <a:pt x="1836747" y="18151"/>
                  <a:pt x="2131239" y="0"/>
                </a:cubicBezTo>
                <a:cubicBezTo>
                  <a:pt x="2425731" y="-18151"/>
                  <a:pt x="2305286" y="3234"/>
                  <a:pt x="2463363" y="0"/>
                </a:cubicBezTo>
                <a:cubicBezTo>
                  <a:pt x="2621440" y="-3234"/>
                  <a:pt x="2881532" y="47456"/>
                  <a:pt x="3116158" y="0"/>
                </a:cubicBezTo>
                <a:cubicBezTo>
                  <a:pt x="3350785" y="-47456"/>
                  <a:pt x="3573138" y="38443"/>
                  <a:pt x="3688786" y="0"/>
                </a:cubicBezTo>
                <a:cubicBezTo>
                  <a:pt x="3804434" y="-38443"/>
                  <a:pt x="3961403" y="10232"/>
                  <a:pt x="4101077" y="0"/>
                </a:cubicBezTo>
                <a:cubicBezTo>
                  <a:pt x="4240751" y="-10232"/>
                  <a:pt x="4552910" y="25865"/>
                  <a:pt x="4753873" y="0"/>
                </a:cubicBezTo>
                <a:cubicBezTo>
                  <a:pt x="4954836" y="-25865"/>
                  <a:pt x="5236445" y="6866"/>
                  <a:pt x="5486836" y="0"/>
                </a:cubicBezTo>
                <a:cubicBezTo>
                  <a:pt x="5737227" y="-6866"/>
                  <a:pt x="5750097" y="12497"/>
                  <a:pt x="5899127" y="0"/>
                </a:cubicBezTo>
                <a:cubicBezTo>
                  <a:pt x="6048157" y="-12497"/>
                  <a:pt x="6268581" y="33244"/>
                  <a:pt x="6551922" y="0"/>
                </a:cubicBezTo>
                <a:cubicBezTo>
                  <a:pt x="6835263" y="-33244"/>
                  <a:pt x="6839484" y="31093"/>
                  <a:pt x="7044382" y="0"/>
                </a:cubicBezTo>
                <a:cubicBezTo>
                  <a:pt x="7249280" y="-31093"/>
                  <a:pt x="7504715" y="70225"/>
                  <a:pt x="7697177" y="0"/>
                </a:cubicBezTo>
                <a:cubicBezTo>
                  <a:pt x="7889639" y="-70225"/>
                  <a:pt x="8028127" y="54186"/>
                  <a:pt x="8258352" y="0"/>
                </a:cubicBezTo>
                <a:cubicBezTo>
                  <a:pt x="8375134" y="-28451"/>
                  <a:pt x="8503420" y="103135"/>
                  <a:pt x="8499921" y="241569"/>
                </a:cubicBezTo>
                <a:cubicBezTo>
                  <a:pt x="8519018" y="416698"/>
                  <a:pt x="8492777" y="597946"/>
                  <a:pt x="8499921" y="705369"/>
                </a:cubicBezTo>
                <a:cubicBezTo>
                  <a:pt x="8507065" y="812792"/>
                  <a:pt x="8454155" y="963796"/>
                  <a:pt x="8499921" y="1207819"/>
                </a:cubicBezTo>
                <a:cubicBezTo>
                  <a:pt x="8475780" y="1349414"/>
                  <a:pt x="8358189" y="1430901"/>
                  <a:pt x="8258352" y="1449388"/>
                </a:cubicBezTo>
                <a:cubicBezTo>
                  <a:pt x="8118524" y="1468543"/>
                  <a:pt x="7931167" y="1429771"/>
                  <a:pt x="7685725" y="1449388"/>
                </a:cubicBezTo>
                <a:cubicBezTo>
                  <a:pt x="7440283" y="1469005"/>
                  <a:pt x="7175754" y="1375182"/>
                  <a:pt x="7032929" y="1449388"/>
                </a:cubicBezTo>
                <a:cubicBezTo>
                  <a:pt x="6890104" y="1523594"/>
                  <a:pt x="6694052" y="1402200"/>
                  <a:pt x="6460302" y="1449388"/>
                </a:cubicBezTo>
                <a:cubicBezTo>
                  <a:pt x="6226552" y="1496576"/>
                  <a:pt x="6143222" y="1424762"/>
                  <a:pt x="6048010" y="1449388"/>
                </a:cubicBezTo>
                <a:cubicBezTo>
                  <a:pt x="5952798" y="1474014"/>
                  <a:pt x="5645350" y="1436821"/>
                  <a:pt x="5395215" y="1449388"/>
                </a:cubicBezTo>
                <a:cubicBezTo>
                  <a:pt x="5145081" y="1461955"/>
                  <a:pt x="4818545" y="1386360"/>
                  <a:pt x="4662252" y="1449388"/>
                </a:cubicBezTo>
                <a:cubicBezTo>
                  <a:pt x="4505959" y="1512416"/>
                  <a:pt x="4107121" y="1422670"/>
                  <a:pt x="3929289" y="1449388"/>
                </a:cubicBezTo>
                <a:cubicBezTo>
                  <a:pt x="3751457" y="1476106"/>
                  <a:pt x="3691383" y="1431579"/>
                  <a:pt x="3516997" y="1449388"/>
                </a:cubicBezTo>
                <a:cubicBezTo>
                  <a:pt x="3342611" y="1467197"/>
                  <a:pt x="3186846" y="1439274"/>
                  <a:pt x="2944370" y="1449388"/>
                </a:cubicBezTo>
                <a:cubicBezTo>
                  <a:pt x="2701894" y="1459502"/>
                  <a:pt x="2491879" y="1447317"/>
                  <a:pt x="2211407" y="1449388"/>
                </a:cubicBezTo>
                <a:cubicBezTo>
                  <a:pt x="1930935" y="1451459"/>
                  <a:pt x="1880419" y="1374956"/>
                  <a:pt x="1558612" y="1449388"/>
                </a:cubicBezTo>
                <a:cubicBezTo>
                  <a:pt x="1236806" y="1523820"/>
                  <a:pt x="1386907" y="1430621"/>
                  <a:pt x="1226488" y="1449388"/>
                </a:cubicBezTo>
                <a:cubicBezTo>
                  <a:pt x="1066069" y="1468155"/>
                  <a:pt x="893544" y="1421603"/>
                  <a:pt x="734029" y="1449388"/>
                </a:cubicBezTo>
                <a:cubicBezTo>
                  <a:pt x="574514" y="1477173"/>
                  <a:pt x="390802" y="1407692"/>
                  <a:pt x="241569" y="1449388"/>
                </a:cubicBezTo>
                <a:cubicBezTo>
                  <a:pt x="124177" y="1441297"/>
                  <a:pt x="8549" y="1322572"/>
                  <a:pt x="0" y="1207819"/>
                </a:cubicBezTo>
                <a:cubicBezTo>
                  <a:pt x="-8894" y="1106147"/>
                  <a:pt x="1176" y="927754"/>
                  <a:pt x="0" y="724694"/>
                </a:cubicBezTo>
                <a:cubicBezTo>
                  <a:pt x="-1176" y="521634"/>
                  <a:pt x="17732" y="417653"/>
                  <a:pt x="0" y="241569"/>
                </a:cubicBezTo>
                <a:close/>
              </a:path>
              <a:path w="8499921" h="1449388" stroke="0" extrusionOk="0">
                <a:moveTo>
                  <a:pt x="0" y="241569"/>
                </a:moveTo>
                <a:cubicBezTo>
                  <a:pt x="-30428" y="132655"/>
                  <a:pt x="112083" y="4164"/>
                  <a:pt x="241569" y="0"/>
                </a:cubicBezTo>
                <a:cubicBezTo>
                  <a:pt x="374457" y="-33971"/>
                  <a:pt x="481926" y="10864"/>
                  <a:pt x="653861" y="0"/>
                </a:cubicBezTo>
                <a:cubicBezTo>
                  <a:pt x="825796" y="-10864"/>
                  <a:pt x="993323" y="7448"/>
                  <a:pt x="1306656" y="0"/>
                </a:cubicBezTo>
                <a:cubicBezTo>
                  <a:pt x="1619990" y="-7448"/>
                  <a:pt x="1815374" y="46466"/>
                  <a:pt x="2039619" y="0"/>
                </a:cubicBezTo>
                <a:cubicBezTo>
                  <a:pt x="2263864" y="-46466"/>
                  <a:pt x="2281442" y="48314"/>
                  <a:pt x="2451911" y="0"/>
                </a:cubicBezTo>
                <a:cubicBezTo>
                  <a:pt x="2622380" y="-48314"/>
                  <a:pt x="2622391" y="19879"/>
                  <a:pt x="2784034" y="0"/>
                </a:cubicBezTo>
                <a:cubicBezTo>
                  <a:pt x="2945677" y="-19879"/>
                  <a:pt x="2968220" y="34997"/>
                  <a:pt x="3116158" y="0"/>
                </a:cubicBezTo>
                <a:cubicBezTo>
                  <a:pt x="3264096" y="-34997"/>
                  <a:pt x="3393863" y="58527"/>
                  <a:pt x="3608618" y="0"/>
                </a:cubicBezTo>
                <a:cubicBezTo>
                  <a:pt x="3823373" y="-58527"/>
                  <a:pt x="4048098" y="20937"/>
                  <a:pt x="4261413" y="0"/>
                </a:cubicBezTo>
                <a:cubicBezTo>
                  <a:pt x="4474728" y="-20937"/>
                  <a:pt x="4556238" y="8965"/>
                  <a:pt x="4673705" y="0"/>
                </a:cubicBezTo>
                <a:cubicBezTo>
                  <a:pt x="4791172" y="-8965"/>
                  <a:pt x="5063737" y="56274"/>
                  <a:pt x="5246332" y="0"/>
                </a:cubicBezTo>
                <a:cubicBezTo>
                  <a:pt x="5428927" y="-56274"/>
                  <a:pt x="5618902" y="62550"/>
                  <a:pt x="5899127" y="0"/>
                </a:cubicBezTo>
                <a:cubicBezTo>
                  <a:pt x="6179352" y="-62550"/>
                  <a:pt x="6314485" y="45066"/>
                  <a:pt x="6471755" y="0"/>
                </a:cubicBezTo>
                <a:cubicBezTo>
                  <a:pt x="6629025" y="-45066"/>
                  <a:pt x="6726456" y="5550"/>
                  <a:pt x="6964214" y="0"/>
                </a:cubicBezTo>
                <a:cubicBezTo>
                  <a:pt x="7201972" y="-5550"/>
                  <a:pt x="7271085" y="60590"/>
                  <a:pt x="7536842" y="0"/>
                </a:cubicBezTo>
                <a:cubicBezTo>
                  <a:pt x="7802599" y="-60590"/>
                  <a:pt x="8091218" y="67381"/>
                  <a:pt x="8258352" y="0"/>
                </a:cubicBezTo>
                <a:cubicBezTo>
                  <a:pt x="8370740" y="-30744"/>
                  <a:pt x="8521873" y="92982"/>
                  <a:pt x="8499921" y="241569"/>
                </a:cubicBezTo>
                <a:cubicBezTo>
                  <a:pt x="8544932" y="448804"/>
                  <a:pt x="8473250" y="508437"/>
                  <a:pt x="8499921" y="695707"/>
                </a:cubicBezTo>
                <a:cubicBezTo>
                  <a:pt x="8526592" y="882977"/>
                  <a:pt x="8494604" y="986307"/>
                  <a:pt x="8499921" y="1207819"/>
                </a:cubicBezTo>
                <a:cubicBezTo>
                  <a:pt x="8478910" y="1360562"/>
                  <a:pt x="8396877" y="1423176"/>
                  <a:pt x="8258352" y="1449388"/>
                </a:cubicBezTo>
                <a:cubicBezTo>
                  <a:pt x="8009492" y="1474841"/>
                  <a:pt x="7885854" y="1427107"/>
                  <a:pt x="7525389" y="1449388"/>
                </a:cubicBezTo>
                <a:cubicBezTo>
                  <a:pt x="7164924" y="1471669"/>
                  <a:pt x="7190804" y="1395946"/>
                  <a:pt x="7032929" y="1449388"/>
                </a:cubicBezTo>
                <a:cubicBezTo>
                  <a:pt x="6875054" y="1502830"/>
                  <a:pt x="6653079" y="1421714"/>
                  <a:pt x="6380134" y="1449388"/>
                </a:cubicBezTo>
                <a:cubicBezTo>
                  <a:pt x="6107189" y="1477062"/>
                  <a:pt x="6093102" y="1420499"/>
                  <a:pt x="5967843" y="1449388"/>
                </a:cubicBezTo>
                <a:cubicBezTo>
                  <a:pt x="5842584" y="1478277"/>
                  <a:pt x="5678195" y="1445557"/>
                  <a:pt x="5555551" y="1449388"/>
                </a:cubicBezTo>
                <a:cubicBezTo>
                  <a:pt x="5432907" y="1453219"/>
                  <a:pt x="5316343" y="1433952"/>
                  <a:pt x="5223427" y="1449388"/>
                </a:cubicBezTo>
                <a:cubicBezTo>
                  <a:pt x="5130511" y="1464824"/>
                  <a:pt x="4931945" y="1434338"/>
                  <a:pt x="4811135" y="1449388"/>
                </a:cubicBezTo>
                <a:cubicBezTo>
                  <a:pt x="4690325" y="1464438"/>
                  <a:pt x="4330378" y="1429915"/>
                  <a:pt x="4158340" y="1449388"/>
                </a:cubicBezTo>
                <a:cubicBezTo>
                  <a:pt x="3986302" y="1468861"/>
                  <a:pt x="3734538" y="1380748"/>
                  <a:pt x="3425377" y="1449388"/>
                </a:cubicBezTo>
                <a:cubicBezTo>
                  <a:pt x="3116216" y="1518028"/>
                  <a:pt x="3032033" y="1443859"/>
                  <a:pt x="2852750" y="1449388"/>
                </a:cubicBezTo>
                <a:cubicBezTo>
                  <a:pt x="2673467" y="1454917"/>
                  <a:pt x="2528746" y="1441553"/>
                  <a:pt x="2440458" y="1449388"/>
                </a:cubicBezTo>
                <a:cubicBezTo>
                  <a:pt x="2352170" y="1457223"/>
                  <a:pt x="1978358" y="1362430"/>
                  <a:pt x="1707495" y="1449388"/>
                </a:cubicBezTo>
                <a:cubicBezTo>
                  <a:pt x="1436632" y="1536346"/>
                  <a:pt x="1442453" y="1444220"/>
                  <a:pt x="1375371" y="1449388"/>
                </a:cubicBezTo>
                <a:cubicBezTo>
                  <a:pt x="1308289" y="1454556"/>
                  <a:pt x="775269" y="1398697"/>
                  <a:pt x="241569" y="1449388"/>
                </a:cubicBezTo>
                <a:cubicBezTo>
                  <a:pt x="95374" y="1462373"/>
                  <a:pt x="-10842" y="1339579"/>
                  <a:pt x="0" y="1207819"/>
                </a:cubicBezTo>
                <a:cubicBezTo>
                  <a:pt x="-27361" y="1025943"/>
                  <a:pt x="31207" y="814106"/>
                  <a:pt x="0" y="715032"/>
                </a:cubicBezTo>
                <a:cubicBezTo>
                  <a:pt x="-31207" y="615958"/>
                  <a:pt x="27552" y="406694"/>
                  <a:pt x="0" y="241569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solidFill>
              <a:srgbClr val="F52FB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2664181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幸好，他們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及時啟動了太空船的「緊急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自動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修復設備」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。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太空船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回復正常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。</a:t>
            </a:r>
            <a:endParaRPr kumimoji="0" lang="en-US" altLang="zh-HK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4" name="圓角矩形 23">
            <a:extLst>
              <a:ext uri="{FF2B5EF4-FFF2-40B4-BE49-F238E27FC236}">
                <a16:creationId xmlns:a16="http://schemas.microsoft.com/office/drawing/2014/main" id="{42C4FC51-3B58-4766-9569-68CFCB59F626}"/>
              </a:ext>
            </a:extLst>
          </p:cNvPr>
          <p:cNvSpPr/>
          <p:nvPr/>
        </p:nvSpPr>
        <p:spPr>
          <a:xfrm>
            <a:off x="2942327" y="4603073"/>
            <a:ext cx="8535987" cy="990600"/>
          </a:xfrm>
          <a:custGeom>
            <a:avLst/>
            <a:gdLst>
              <a:gd name="connsiteX0" fmla="*/ 0 w 8535987"/>
              <a:gd name="connsiteY0" fmla="*/ 165103 h 990600"/>
              <a:gd name="connsiteX1" fmla="*/ 165103 w 8535987"/>
              <a:gd name="connsiteY1" fmla="*/ 0 h 990600"/>
              <a:gd name="connsiteX2" fmla="*/ 751230 w 8535987"/>
              <a:gd name="connsiteY2" fmla="*/ 0 h 990600"/>
              <a:gd name="connsiteX3" fmla="*/ 1419415 w 8535987"/>
              <a:gd name="connsiteY3" fmla="*/ 0 h 990600"/>
              <a:gd name="connsiteX4" fmla="*/ 1923485 w 8535987"/>
              <a:gd name="connsiteY4" fmla="*/ 0 h 990600"/>
              <a:gd name="connsiteX5" fmla="*/ 2427554 w 8535987"/>
              <a:gd name="connsiteY5" fmla="*/ 0 h 990600"/>
              <a:gd name="connsiteX6" fmla="*/ 3095739 w 8535987"/>
              <a:gd name="connsiteY6" fmla="*/ 0 h 990600"/>
              <a:gd name="connsiteX7" fmla="*/ 3517751 w 8535987"/>
              <a:gd name="connsiteY7" fmla="*/ 0 h 990600"/>
              <a:gd name="connsiteX8" fmla="*/ 3939762 w 8535987"/>
              <a:gd name="connsiteY8" fmla="*/ 0 h 990600"/>
              <a:gd name="connsiteX9" fmla="*/ 4443832 w 8535987"/>
              <a:gd name="connsiteY9" fmla="*/ 0 h 990600"/>
              <a:gd name="connsiteX10" fmla="*/ 5112017 w 8535987"/>
              <a:gd name="connsiteY10" fmla="*/ 0 h 990600"/>
              <a:gd name="connsiteX11" fmla="*/ 5698144 w 8535987"/>
              <a:gd name="connsiteY11" fmla="*/ 0 h 990600"/>
              <a:gd name="connsiteX12" fmla="*/ 6284271 w 8535987"/>
              <a:gd name="connsiteY12" fmla="*/ 0 h 990600"/>
              <a:gd name="connsiteX13" fmla="*/ 6952456 w 8535987"/>
              <a:gd name="connsiteY13" fmla="*/ 0 h 990600"/>
              <a:gd name="connsiteX14" fmla="*/ 7456526 w 8535987"/>
              <a:gd name="connsiteY14" fmla="*/ 0 h 990600"/>
              <a:gd name="connsiteX15" fmla="*/ 8370884 w 8535987"/>
              <a:gd name="connsiteY15" fmla="*/ 0 h 990600"/>
              <a:gd name="connsiteX16" fmla="*/ 8535987 w 8535987"/>
              <a:gd name="connsiteY16" fmla="*/ 165103 h 990600"/>
              <a:gd name="connsiteX17" fmla="*/ 8535987 w 8535987"/>
              <a:gd name="connsiteY17" fmla="*/ 488696 h 990600"/>
              <a:gd name="connsiteX18" fmla="*/ 8535987 w 8535987"/>
              <a:gd name="connsiteY18" fmla="*/ 825497 h 990600"/>
              <a:gd name="connsiteX19" fmla="*/ 8370884 w 8535987"/>
              <a:gd name="connsiteY19" fmla="*/ 990600 h 990600"/>
              <a:gd name="connsiteX20" fmla="*/ 7866815 w 8535987"/>
              <a:gd name="connsiteY20" fmla="*/ 990600 h 990600"/>
              <a:gd name="connsiteX21" fmla="*/ 7198630 w 8535987"/>
              <a:gd name="connsiteY21" fmla="*/ 990600 h 990600"/>
              <a:gd name="connsiteX22" fmla="*/ 6858676 w 8535987"/>
              <a:gd name="connsiteY22" fmla="*/ 990600 h 990600"/>
              <a:gd name="connsiteX23" fmla="*/ 6354606 w 8535987"/>
              <a:gd name="connsiteY23" fmla="*/ 990600 h 990600"/>
              <a:gd name="connsiteX24" fmla="*/ 5686421 w 8535987"/>
              <a:gd name="connsiteY24" fmla="*/ 990600 h 990600"/>
              <a:gd name="connsiteX25" fmla="*/ 5182352 w 8535987"/>
              <a:gd name="connsiteY25" fmla="*/ 990600 h 990600"/>
              <a:gd name="connsiteX26" fmla="*/ 4514167 w 8535987"/>
              <a:gd name="connsiteY26" fmla="*/ 990600 h 990600"/>
              <a:gd name="connsiteX27" fmla="*/ 3845982 w 8535987"/>
              <a:gd name="connsiteY27" fmla="*/ 990600 h 990600"/>
              <a:gd name="connsiteX28" fmla="*/ 3177797 w 8535987"/>
              <a:gd name="connsiteY28" fmla="*/ 990600 h 990600"/>
              <a:gd name="connsiteX29" fmla="*/ 2591670 w 8535987"/>
              <a:gd name="connsiteY29" fmla="*/ 990600 h 990600"/>
              <a:gd name="connsiteX30" fmla="*/ 1841427 w 8535987"/>
              <a:gd name="connsiteY30" fmla="*/ 990600 h 990600"/>
              <a:gd name="connsiteX31" fmla="*/ 1501473 w 8535987"/>
              <a:gd name="connsiteY31" fmla="*/ 990600 h 990600"/>
              <a:gd name="connsiteX32" fmla="*/ 1079461 w 8535987"/>
              <a:gd name="connsiteY32" fmla="*/ 990600 h 990600"/>
              <a:gd name="connsiteX33" fmla="*/ 165103 w 8535987"/>
              <a:gd name="connsiteY33" fmla="*/ 990600 h 990600"/>
              <a:gd name="connsiteX34" fmla="*/ 0 w 8535987"/>
              <a:gd name="connsiteY34" fmla="*/ 825497 h 990600"/>
              <a:gd name="connsiteX35" fmla="*/ 0 w 8535987"/>
              <a:gd name="connsiteY35" fmla="*/ 515112 h 990600"/>
              <a:gd name="connsiteX36" fmla="*/ 0 w 8535987"/>
              <a:gd name="connsiteY36" fmla="*/ 165103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535987" h="990600" fill="none" extrusionOk="0">
                <a:moveTo>
                  <a:pt x="0" y="165103"/>
                </a:moveTo>
                <a:cubicBezTo>
                  <a:pt x="4210" y="50677"/>
                  <a:pt x="69679" y="7360"/>
                  <a:pt x="165103" y="0"/>
                </a:cubicBezTo>
                <a:cubicBezTo>
                  <a:pt x="447109" y="-52388"/>
                  <a:pt x="521780" y="62566"/>
                  <a:pt x="751230" y="0"/>
                </a:cubicBezTo>
                <a:cubicBezTo>
                  <a:pt x="980680" y="-62566"/>
                  <a:pt x="1218773" y="68277"/>
                  <a:pt x="1419415" y="0"/>
                </a:cubicBezTo>
                <a:cubicBezTo>
                  <a:pt x="1620058" y="-68277"/>
                  <a:pt x="1790429" y="52124"/>
                  <a:pt x="1923485" y="0"/>
                </a:cubicBezTo>
                <a:cubicBezTo>
                  <a:pt x="2056541" y="-52124"/>
                  <a:pt x="2248944" y="34810"/>
                  <a:pt x="2427554" y="0"/>
                </a:cubicBezTo>
                <a:cubicBezTo>
                  <a:pt x="2606164" y="-34810"/>
                  <a:pt x="2953351" y="68038"/>
                  <a:pt x="3095739" y="0"/>
                </a:cubicBezTo>
                <a:cubicBezTo>
                  <a:pt x="3238128" y="-68038"/>
                  <a:pt x="3401831" y="4366"/>
                  <a:pt x="3517751" y="0"/>
                </a:cubicBezTo>
                <a:cubicBezTo>
                  <a:pt x="3633671" y="-4366"/>
                  <a:pt x="3730852" y="7514"/>
                  <a:pt x="3939762" y="0"/>
                </a:cubicBezTo>
                <a:cubicBezTo>
                  <a:pt x="4148672" y="-7514"/>
                  <a:pt x="4313142" y="40155"/>
                  <a:pt x="4443832" y="0"/>
                </a:cubicBezTo>
                <a:cubicBezTo>
                  <a:pt x="4574522" y="-40155"/>
                  <a:pt x="4966899" y="5133"/>
                  <a:pt x="5112017" y="0"/>
                </a:cubicBezTo>
                <a:cubicBezTo>
                  <a:pt x="5257135" y="-5133"/>
                  <a:pt x="5408512" y="44903"/>
                  <a:pt x="5698144" y="0"/>
                </a:cubicBezTo>
                <a:cubicBezTo>
                  <a:pt x="5987776" y="-44903"/>
                  <a:pt x="6125436" y="42883"/>
                  <a:pt x="6284271" y="0"/>
                </a:cubicBezTo>
                <a:cubicBezTo>
                  <a:pt x="6443106" y="-42883"/>
                  <a:pt x="6689546" y="45649"/>
                  <a:pt x="6952456" y="0"/>
                </a:cubicBezTo>
                <a:cubicBezTo>
                  <a:pt x="7215366" y="-45649"/>
                  <a:pt x="7347377" y="38034"/>
                  <a:pt x="7456526" y="0"/>
                </a:cubicBezTo>
                <a:cubicBezTo>
                  <a:pt x="7565675" y="-38034"/>
                  <a:pt x="7983259" y="88686"/>
                  <a:pt x="8370884" y="0"/>
                </a:cubicBezTo>
                <a:cubicBezTo>
                  <a:pt x="8464785" y="-4682"/>
                  <a:pt x="8544874" y="95014"/>
                  <a:pt x="8535987" y="165103"/>
                </a:cubicBezTo>
                <a:cubicBezTo>
                  <a:pt x="8565626" y="295192"/>
                  <a:pt x="8521924" y="403183"/>
                  <a:pt x="8535987" y="488696"/>
                </a:cubicBezTo>
                <a:cubicBezTo>
                  <a:pt x="8550050" y="574209"/>
                  <a:pt x="8504068" y="744666"/>
                  <a:pt x="8535987" y="825497"/>
                </a:cubicBezTo>
                <a:cubicBezTo>
                  <a:pt x="8522254" y="933290"/>
                  <a:pt x="8460868" y="992185"/>
                  <a:pt x="8370884" y="990600"/>
                </a:cubicBezTo>
                <a:cubicBezTo>
                  <a:pt x="8170887" y="1001383"/>
                  <a:pt x="8044395" y="974106"/>
                  <a:pt x="7866815" y="990600"/>
                </a:cubicBezTo>
                <a:cubicBezTo>
                  <a:pt x="7689235" y="1007094"/>
                  <a:pt x="7502321" y="954689"/>
                  <a:pt x="7198630" y="990600"/>
                </a:cubicBezTo>
                <a:cubicBezTo>
                  <a:pt x="6894939" y="1026511"/>
                  <a:pt x="6942220" y="976418"/>
                  <a:pt x="6858676" y="990600"/>
                </a:cubicBezTo>
                <a:cubicBezTo>
                  <a:pt x="6775132" y="1004782"/>
                  <a:pt x="6526780" y="988024"/>
                  <a:pt x="6354606" y="990600"/>
                </a:cubicBezTo>
                <a:cubicBezTo>
                  <a:pt x="6182432" y="993176"/>
                  <a:pt x="5828812" y="979815"/>
                  <a:pt x="5686421" y="990600"/>
                </a:cubicBezTo>
                <a:cubicBezTo>
                  <a:pt x="5544030" y="1001385"/>
                  <a:pt x="5433535" y="983536"/>
                  <a:pt x="5182352" y="990600"/>
                </a:cubicBezTo>
                <a:cubicBezTo>
                  <a:pt x="4931169" y="997664"/>
                  <a:pt x="4703551" y="935565"/>
                  <a:pt x="4514167" y="990600"/>
                </a:cubicBezTo>
                <a:cubicBezTo>
                  <a:pt x="4324784" y="1045635"/>
                  <a:pt x="4065000" y="915034"/>
                  <a:pt x="3845982" y="990600"/>
                </a:cubicBezTo>
                <a:cubicBezTo>
                  <a:pt x="3626964" y="1066166"/>
                  <a:pt x="3405833" y="973499"/>
                  <a:pt x="3177797" y="990600"/>
                </a:cubicBezTo>
                <a:cubicBezTo>
                  <a:pt x="2949762" y="1007701"/>
                  <a:pt x="2755465" y="967993"/>
                  <a:pt x="2591670" y="990600"/>
                </a:cubicBezTo>
                <a:cubicBezTo>
                  <a:pt x="2427875" y="1013207"/>
                  <a:pt x="2008935" y="912905"/>
                  <a:pt x="1841427" y="990600"/>
                </a:cubicBezTo>
                <a:cubicBezTo>
                  <a:pt x="1673919" y="1068295"/>
                  <a:pt x="1589800" y="974999"/>
                  <a:pt x="1501473" y="990600"/>
                </a:cubicBezTo>
                <a:cubicBezTo>
                  <a:pt x="1413146" y="1006201"/>
                  <a:pt x="1263528" y="978874"/>
                  <a:pt x="1079461" y="990600"/>
                </a:cubicBezTo>
                <a:cubicBezTo>
                  <a:pt x="895394" y="1002326"/>
                  <a:pt x="437292" y="968576"/>
                  <a:pt x="165103" y="990600"/>
                </a:cubicBezTo>
                <a:cubicBezTo>
                  <a:pt x="99620" y="982569"/>
                  <a:pt x="6513" y="912749"/>
                  <a:pt x="0" y="825497"/>
                </a:cubicBezTo>
                <a:cubicBezTo>
                  <a:pt x="-3482" y="757251"/>
                  <a:pt x="6573" y="662652"/>
                  <a:pt x="0" y="515112"/>
                </a:cubicBezTo>
                <a:cubicBezTo>
                  <a:pt x="-6573" y="367572"/>
                  <a:pt x="38219" y="325502"/>
                  <a:pt x="0" y="165103"/>
                </a:cubicBezTo>
                <a:close/>
              </a:path>
              <a:path w="8535987" h="990600" stroke="0" extrusionOk="0">
                <a:moveTo>
                  <a:pt x="0" y="165103"/>
                </a:moveTo>
                <a:cubicBezTo>
                  <a:pt x="14382" y="85363"/>
                  <a:pt x="70779" y="-4713"/>
                  <a:pt x="165103" y="0"/>
                </a:cubicBezTo>
                <a:cubicBezTo>
                  <a:pt x="239062" y="-22566"/>
                  <a:pt x="340048" y="37658"/>
                  <a:pt x="505057" y="0"/>
                </a:cubicBezTo>
                <a:cubicBezTo>
                  <a:pt x="670066" y="-37658"/>
                  <a:pt x="988224" y="30803"/>
                  <a:pt x="1255300" y="0"/>
                </a:cubicBezTo>
                <a:cubicBezTo>
                  <a:pt x="1522376" y="-30803"/>
                  <a:pt x="1816680" y="50665"/>
                  <a:pt x="2005542" y="0"/>
                </a:cubicBezTo>
                <a:cubicBezTo>
                  <a:pt x="2194404" y="-50665"/>
                  <a:pt x="2200388" y="31395"/>
                  <a:pt x="2345496" y="0"/>
                </a:cubicBezTo>
                <a:cubicBezTo>
                  <a:pt x="2490604" y="-31395"/>
                  <a:pt x="2613363" y="29390"/>
                  <a:pt x="2685450" y="0"/>
                </a:cubicBezTo>
                <a:cubicBezTo>
                  <a:pt x="2757537" y="-29390"/>
                  <a:pt x="3148918" y="63093"/>
                  <a:pt x="3353635" y="0"/>
                </a:cubicBezTo>
                <a:cubicBezTo>
                  <a:pt x="3558353" y="-63093"/>
                  <a:pt x="3777840" y="46502"/>
                  <a:pt x="4103878" y="0"/>
                </a:cubicBezTo>
                <a:cubicBezTo>
                  <a:pt x="4429916" y="-46502"/>
                  <a:pt x="4361093" y="58430"/>
                  <a:pt x="4607947" y="0"/>
                </a:cubicBezTo>
                <a:cubicBezTo>
                  <a:pt x="4854801" y="-58430"/>
                  <a:pt x="5049939" y="22548"/>
                  <a:pt x="5358190" y="0"/>
                </a:cubicBezTo>
                <a:cubicBezTo>
                  <a:pt x="5666441" y="-22548"/>
                  <a:pt x="5539784" y="26037"/>
                  <a:pt x="5698144" y="0"/>
                </a:cubicBezTo>
                <a:cubicBezTo>
                  <a:pt x="5856504" y="-26037"/>
                  <a:pt x="5932543" y="7998"/>
                  <a:pt x="6120155" y="0"/>
                </a:cubicBezTo>
                <a:cubicBezTo>
                  <a:pt x="6307767" y="-7998"/>
                  <a:pt x="6376269" y="35392"/>
                  <a:pt x="6460109" y="0"/>
                </a:cubicBezTo>
                <a:cubicBezTo>
                  <a:pt x="6543949" y="-35392"/>
                  <a:pt x="6723488" y="27434"/>
                  <a:pt x="6964179" y="0"/>
                </a:cubicBezTo>
                <a:cubicBezTo>
                  <a:pt x="7204870" y="-27434"/>
                  <a:pt x="7315511" y="11973"/>
                  <a:pt x="7632364" y="0"/>
                </a:cubicBezTo>
                <a:cubicBezTo>
                  <a:pt x="7949217" y="-11973"/>
                  <a:pt x="8222273" y="82520"/>
                  <a:pt x="8370884" y="0"/>
                </a:cubicBezTo>
                <a:cubicBezTo>
                  <a:pt x="8470900" y="-15795"/>
                  <a:pt x="8533023" y="76922"/>
                  <a:pt x="8535987" y="165103"/>
                </a:cubicBezTo>
                <a:cubicBezTo>
                  <a:pt x="8575427" y="319393"/>
                  <a:pt x="8516072" y="330769"/>
                  <a:pt x="8535987" y="495300"/>
                </a:cubicBezTo>
                <a:cubicBezTo>
                  <a:pt x="8555902" y="659831"/>
                  <a:pt x="8507651" y="692378"/>
                  <a:pt x="8535987" y="825497"/>
                </a:cubicBezTo>
                <a:cubicBezTo>
                  <a:pt x="8556527" y="902470"/>
                  <a:pt x="8481208" y="990218"/>
                  <a:pt x="8370884" y="990600"/>
                </a:cubicBezTo>
                <a:cubicBezTo>
                  <a:pt x="8257717" y="998476"/>
                  <a:pt x="8131850" y="978286"/>
                  <a:pt x="8030930" y="990600"/>
                </a:cubicBezTo>
                <a:cubicBezTo>
                  <a:pt x="7930010" y="1002914"/>
                  <a:pt x="7815826" y="979458"/>
                  <a:pt x="7690976" y="990600"/>
                </a:cubicBezTo>
                <a:cubicBezTo>
                  <a:pt x="7566126" y="1001742"/>
                  <a:pt x="7244386" y="946304"/>
                  <a:pt x="7104849" y="990600"/>
                </a:cubicBezTo>
                <a:cubicBezTo>
                  <a:pt x="6965312" y="1034896"/>
                  <a:pt x="6721318" y="976509"/>
                  <a:pt x="6518722" y="990600"/>
                </a:cubicBezTo>
                <a:cubicBezTo>
                  <a:pt x="6316126" y="1004691"/>
                  <a:pt x="6232946" y="978212"/>
                  <a:pt x="6096710" y="990600"/>
                </a:cubicBezTo>
                <a:cubicBezTo>
                  <a:pt x="5960474" y="1002988"/>
                  <a:pt x="5829990" y="951766"/>
                  <a:pt x="5756757" y="990600"/>
                </a:cubicBezTo>
                <a:cubicBezTo>
                  <a:pt x="5683524" y="1029434"/>
                  <a:pt x="5210115" y="929241"/>
                  <a:pt x="5006514" y="990600"/>
                </a:cubicBezTo>
                <a:cubicBezTo>
                  <a:pt x="4802913" y="1051959"/>
                  <a:pt x="4534413" y="973214"/>
                  <a:pt x="4256271" y="990600"/>
                </a:cubicBezTo>
                <a:cubicBezTo>
                  <a:pt x="3978129" y="1007986"/>
                  <a:pt x="3922692" y="968535"/>
                  <a:pt x="3670144" y="990600"/>
                </a:cubicBezTo>
                <a:cubicBezTo>
                  <a:pt x="3417596" y="1012665"/>
                  <a:pt x="3409582" y="960644"/>
                  <a:pt x="3248132" y="990600"/>
                </a:cubicBezTo>
                <a:cubicBezTo>
                  <a:pt x="3086682" y="1020556"/>
                  <a:pt x="2869737" y="965777"/>
                  <a:pt x="2579947" y="990600"/>
                </a:cubicBezTo>
                <a:cubicBezTo>
                  <a:pt x="2290158" y="1015423"/>
                  <a:pt x="2238600" y="928331"/>
                  <a:pt x="1993820" y="990600"/>
                </a:cubicBezTo>
                <a:cubicBezTo>
                  <a:pt x="1749040" y="1052869"/>
                  <a:pt x="1727808" y="967904"/>
                  <a:pt x="1571808" y="990600"/>
                </a:cubicBezTo>
                <a:cubicBezTo>
                  <a:pt x="1415808" y="1013296"/>
                  <a:pt x="1304503" y="960926"/>
                  <a:pt x="1067739" y="990600"/>
                </a:cubicBezTo>
                <a:cubicBezTo>
                  <a:pt x="830975" y="1020274"/>
                  <a:pt x="504183" y="918950"/>
                  <a:pt x="165103" y="990600"/>
                </a:cubicBezTo>
                <a:cubicBezTo>
                  <a:pt x="91770" y="981497"/>
                  <a:pt x="-7023" y="919965"/>
                  <a:pt x="0" y="825497"/>
                </a:cubicBezTo>
                <a:cubicBezTo>
                  <a:pt x="-3042" y="729373"/>
                  <a:pt x="6181" y="563316"/>
                  <a:pt x="0" y="488696"/>
                </a:cubicBezTo>
                <a:cubicBezTo>
                  <a:pt x="-6181" y="414076"/>
                  <a:pt x="36970" y="246018"/>
                  <a:pt x="0" y="165103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solidFill>
              <a:srgbClr val="F52FB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9802322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最後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，</a:t>
            </a:r>
            <a:r>
              <a:rPr kumimoji="0" lang="zh-HK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太空船安全降落在基地上。</a:t>
            </a:r>
            <a:endParaRPr kumimoji="0" lang="en-US" altLang="zh-HK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1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C3CE8-B8C3-41EB-94BE-B5E2753EA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8" r="1007"/>
          <a:stretch/>
        </p:blipFill>
        <p:spPr>
          <a:xfrm>
            <a:off x="-30560" y="-24314"/>
            <a:ext cx="12222560" cy="6906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41988E-DCF9-454B-A40F-84C671744F37}"/>
              </a:ext>
            </a:extLst>
          </p:cNvPr>
          <p:cNvSpPr/>
          <p:nvPr/>
        </p:nvSpPr>
        <p:spPr bwMode="auto">
          <a:xfrm>
            <a:off x="-16152" y="-38305"/>
            <a:ext cx="12229559" cy="6906627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6335FA-D816-4D51-9942-D3DF1B90D69C}"/>
              </a:ext>
            </a:extLst>
          </p:cNvPr>
          <p:cNvGrpSpPr/>
          <p:nvPr/>
        </p:nvGrpSpPr>
        <p:grpSpPr>
          <a:xfrm>
            <a:off x="-37559" y="250325"/>
            <a:ext cx="4595937" cy="641350"/>
            <a:chOff x="-35692" y="265258"/>
            <a:chExt cx="4595937" cy="641350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4EDEE13A-BC25-49AE-989F-E2D03E32B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692" y="265258"/>
              <a:ext cx="4595937" cy="64135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BCCCC432-CC3D-4895-9656-4F01FF6C5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01" y="322918"/>
              <a:ext cx="449334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參考故事：</a:t>
              </a:r>
              <a:r>
                <a:rPr lang="en-US" altLang="zh-TW" sz="2800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宇宙奇遇記</a:t>
              </a:r>
              <a:r>
                <a:rPr lang="en-US" altLang="zh-TW" sz="2800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5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A62F5F16-4112-4FAB-A0B0-4D4982D2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304684" y="6065837"/>
            <a:ext cx="18716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60" y="6001631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Music_3B_M4_video">
            <a:hlinkClick r:id="" action="ppaction://media"/>
            <a:extLst>
              <a:ext uri="{FF2B5EF4-FFF2-40B4-BE49-F238E27FC236}">
                <a16:creationId xmlns:a16="http://schemas.microsoft.com/office/drawing/2014/main" id="{81712A78-E51B-44FF-AF0D-53F0E1AA7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4132" y="1190627"/>
            <a:ext cx="6660232" cy="499517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4E9C062-2AB4-4FEF-9270-23D1770A81DA}"/>
              </a:ext>
            </a:extLst>
          </p:cNvPr>
          <p:cNvGrpSpPr/>
          <p:nvPr/>
        </p:nvGrpSpPr>
        <p:grpSpPr>
          <a:xfrm>
            <a:off x="412960" y="1902764"/>
            <a:ext cx="2954981" cy="1142835"/>
            <a:chOff x="5279555" y="5025053"/>
            <a:chExt cx="2954981" cy="1142835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8609D7C6-D5E0-44A2-BB7C-5E047F799D13}"/>
                </a:ext>
              </a:extLst>
            </p:cNvPr>
            <p:cNvSpPr/>
            <p:nvPr/>
          </p:nvSpPr>
          <p:spPr bwMode="auto">
            <a:xfrm>
              <a:off x="5279555" y="5025053"/>
              <a:ext cx="2954981" cy="1142835"/>
            </a:xfrm>
            <a:prstGeom prst="wedgeRoundRectCallout">
              <a:avLst>
                <a:gd name="adj1" fmla="val -10113"/>
                <a:gd name="adj2" fmla="val 86091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924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DCDAC53B-8E14-4B27-92DC-28F530177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4171" y="5088871"/>
              <a:ext cx="274634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924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你也可以看看這個故事的動畫。</a:t>
              </a:r>
              <a:endParaRPr lang="zh-TW" altLang="zh-HK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8E44AA6-A3FC-4FAD-B0EC-B7878624DAA6}"/>
              </a:ext>
            </a:extLst>
          </p:cNvPr>
          <p:cNvGrpSpPr/>
          <p:nvPr/>
        </p:nvGrpSpPr>
        <p:grpSpPr>
          <a:xfrm>
            <a:off x="1041625" y="3471117"/>
            <a:ext cx="1670202" cy="2875978"/>
            <a:chOff x="1041625" y="3471117"/>
            <a:chExt cx="1670202" cy="2875978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DB8F5371-110F-4F1A-9BEB-B2338237D8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635" b="64323" l="68359" r="82129">
                          <a14:foregroundMark x1="43262" y1="47135" x2="43262" y2="47135"/>
                          <a14:foregroundMark x1="46582" y1="45964" x2="46582" y2="45964"/>
                          <a14:foregroundMark x1="47070" y1="45573" x2="47070" y2="45573"/>
                          <a14:foregroundMark x1="46191" y1="46745" x2="46191" y2="46745"/>
                          <a14:foregroundMark x1="45996" y1="45964" x2="45996" y2="45964"/>
                          <a14:foregroundMark x1="46582" y1="45573" x2="46582" y2="45573"/>
                          <a14:foregroundMark x1="46680" y1="45964" x2="46680" y2="45964"/>
                          <a14:foregroundMark x1="46875" y1="46875" x2="46875" y2="46875"/>
                          <a14:foregroundMark x1="50098" y1="46484" x2="50098" y2="46484"/>
                          <a14:foregroundMark x1="50098" y1="45833" x2="50098" y2="45833"/>
                          <a14:foregroundMark x1="49902" y1="45443" x2="49902" y2="45443"/>
                          <a14:foregroundMark x1="49414" y1="46094" x2="49414" y2="46094"/>
                          <a14:foregroundMark x1="49805" y1="46484" x2="49805" y2="46484"/>
                          <a14:foregroundMark x1="49805" y1="47005" x2="49805" y2="47005"/>
                          <a14:foregroundMark x1="50293" y1="45313" x2="50293" y2="45313"/>
                          <a14:foregroundMark x1="54785" y1="41276" x2="54785" y2="41276"/>
                          <a14:foregroundMark x1="53906" y1="41667" x2="53906" y2="41667"/>
                          <a14:foregroundMark x1="54199" y1="41016" x2="54199" y2="41016"/>
                          <a14:foregroundMark x1="55176" y1="41536" x2="55176" y2="41536"/>
                          <a14:foregroundMark x1="55078" y1="42057" x2="55078" y2="42057"/>
                          <a14:foregroundMark x1="54785" y1="42448" x2="54785" y2="42448"/>
                          <a14:foregroundMark x1="54688" y1="44271" x2="54688" y2="44271"/>
                          <a14:foregroundMark x1="58105" y1="42708" x2="58105" y2="42708"/>
                          <a14:foregroundMark x1="57910" y1="43750" x2="57910" y2="43750"/>
                          <a14:foregroundMark x1="58301" y1="41536" x2="58301" y2="41536"/>
                          <a14:foregroundMark x1="58887" y1="41276" x2="58887" y2="41276"/>
                          <a14:foregroundMark x1="57715" y1="41536" x2="57715" y2="41536"/>
                          <a14:foregroundMark x1="58301" y1="41016" x2="58301" y2="41016"/>
                          <a14:foregroundMark x1="57715" y1="41797" x2="57715" y2="41797"/>
                          <a14:foregroundMark x1="63672" y1="40495" x2="63672" y2="40495"/>
                          <a14:foregroundMark x1="64063" y1="39323" x2="64063" y2="39323"/>
                          <a14:foregroundMark x1="63379" y1="39323" x2="63379" y2="39323"/>
                          <a14:foregroundMark x1="63281" y1="39974" x2="63281" y2="39974"/>
                          <a14:foregroundMark x1="62988" y1="40365" x2="62988" y2="40365"/>
                          <a14:foregroundMark x1="64258" y1="40365" x2="64258" y2="40365"/>
                          <a14:foregroundMark x1="63770" y1="41406" x2="63770" y2="41406"/>
                          <a14:foregroundMark x1="67676" y1="40495" x2="67676" y2="40495"/>
                          <a14:foregroundMark x1="67383" y1="42057" x2="67383" y2="42057"/>
                          <a14:foregroundMark x1="67480" y1="39714" x2="67480" y2="39714"/>
                          <a14:foregroundMark x1="67871" y1="39453" x2="67871" y2="39453"/>
                          <a14:foregroundMark x1="68359" y1="39844" x2="68359" y2="39844"/>
                          <a14:foregroundMark x1="59961" y1="43229" x2="59961" y2="43229"/>
                          <a14:foregroundMark x1="60645" y1="43880" x2="60645" y2="43880"/>
                          <a14:foregroundMark x1="60742" y1="45703" x2="60742" y2="45703"/>
                          <a14:foregroundMark x1="72754" y1="36979" x2="72754" y2="36979"/>
                          <a14:foregroundMark x1="72461" y1="35938" x2="72461" y2="35938"/>
                          <a14:foregroundMark x1="71875" y1="36458" x2="71875" y2="36458"/>
                          <a14:foregroundMark x1="72949" y1="35938" x2="72949" y2="35938"/>
                          <a14:foregroundMark x1="73145" y1="36979" x2="73145" y2="36979"/>
                          <a14:foregroundMark x1="72656" y1="38021" x2="72656" y2="38021"/>
                          <a14:foregroundMark x1="78418" y1="37240" x2="78418" y2="37240"/>
                          <a14:foregroundMark x1="78711" y1="36198" x2="78711" y2="36198"/>
                          <a14:foregroundMark x1="79297" y1="36328" x2="79297" y2="36328"/>
                          <a14:foregroundMark x1="79395" y1="37630" x2="79395" y2="37630"/>
                          <a14:foregroundMark x1="78809" y1="38021" x2="78809" y2="38021"/>
                          <a14:foregroundMark x1="78418" y1="38021" x2="78418" y2="38021"/>
                          <a14:foregroundMark x1="78418" y1="36589" x2="78418" y2="36589"/>
                          <a14:foregroundMark x1="78711" y1="39063" x2="78711" y2="39063"/>
                          <a14:foregroundMark x1="78418" y1="39844" x2="78418" y2="39844"/>
                          <a14:foregroundMark x1="78418" y1="40625" x2="78418" y2="40625"/>
                          <a14:foregroundMark x1="78906" y1="41146" x2="78906" y2="41146"/>
                          <a14:foregroundMark x1="79688" y1="41406" x2="79688" y2="41406"/>
                          <a14:foregroundMark x1="80176" y1="42057" x2="80176" y2="42057"/>
                          <a14:foregroundMark x1="80957" y1="43359" x2="80957" y2="43359"/>
                          <a14:foregroundMark x1="81348" y1="44792" x2="81348" y2="44792"/>
                          <a14:foregroundMark x1="81152" y1="43750" x2="81152" y2="43750"/>
                          <a14:foregroundMark x1="53809" y1="46354" x2="53809" y2="46354"/>
                          <a14:foregroundMark x1="54785" y1="45313" x2="54785" y2="45313"/>
                          <a14:foregroundMark x1="55469" y1="45443" x2="55469" y2="45443"/>
                          <a14:foregroundMark x1="56641" y1="45313" x2="56641" y2="45313"/>
                          <a14:foregroundMark x1="57324" y1="45313" x2="57324" y2="45313"/>
                          <a14:foregroundMark x1="57813" y1="45313" x2="57813" y2="45313"/>
                          <a14:foregroundMark x1="53125" y1="47005" x2="53125" y2="47005"/>
                          <a14:foregroundMark x1="58301" y1="45964" x2="58301" y2="45964"/>
                          <a14:foregroundMark x1="58691" y1="45313" x2="58691" y2="45313"/>
                          <a14:foregroundMark x1="59277" y1="43880" x2="59277" y2="43880"/>
                          <a14:foregroundMark x1="46582" y1="47526" x2="46582" y2="47526"/>
                          <a14:foregroundMark x1="46484" y1="47005" x2="46484" y2="47005"/>
                          <a14:foregroundMark x1="54492" y1="43229" x2="54492" y2="43229"/>
                          <a14:foregroundMark x1="54785" y1="43359" x2="54785" y2="43359"/>
                          <a14:foregroundMark x1="57910" y1="44401" x2="57910" y2="44401"/>
                          <a14:foregroundMark x1="67383" y1="41276" x2="67383" y2="41276"/>
                          <a14:foregroundMark x1="72754" y1="38802" x2="72754" y2="38802"/>
                          <a14:foregroundMark x1="73145" y1="39974" x2="73145" y2="39974"/>
                          <a14:backgroundMark x1="58594" y1="45313" x2="58594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27" t="34583" r="18281" b="34900"/>
            <a:stretch/>
          </p:blipFill>
          <p:spPr bwMode="auto">
            <a:xfrm>
              <a:off x="1041625" y="3471117"/>
              <a:ext cx="1670202" cy="287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5D3399-30F4-4EBE-91E4-647C3FA75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87488" y="4725144"/>
              <a:ext cx="844406" cy="85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3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C3CE8-B8C3-41EB-94BE-B5E2753EA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" r="1007"/>
          <a:stretch/>
        </p:blipFill>
        <p:spPr>
          <a:xfrm>
            <a:off x="-30560" y="-24314"/>
            <a:ext cx="12222560" cy="6906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41988E-DCF9-454B-A40F-84C671744F37}"/>
              </a:ext>
            </a:extLst>
          </p:cNvPr>
          <p:cNvSpPr/>
          <p:nvPr/>
        </p:nvSpPr>
        <p:spPr bwMode="auto">
          <a:xfrm>
            <a:off x="-37559" y="-13726"/>
            <a:ext cx="12229559" cy="6906627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6335FA-D816-4D51-9942-D3DF1B90D69C}"/>
              </a:ext>
            </a:extLst>
          </p:cNvPr>
          <p:cNvGrpSpPr/>
          <p:nvPr/>
        </p:nvGrpSpPr>
        <p:grpSpPr>
          <a:xfrm>
            <a:off x="-37559" y="250325"/>
            <a:ext cx="4045327" cy="641350"/>
            <a:chOff x="-35692" y="265258"/>
            <a:chExt cx="4045327" cy="641350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4EDEE13A-BC25-49AE-989F-E2D03E32B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692" y="265258"/>
              <a:ext cx="4045327" cy="64135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BCCCC432-CC3D-4895-9656-4F01FF6C5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01" y="322918"/>
              <a:ext cx="39427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為角色或情節創作聲響</a:t>
              </a:r>
              <a:endParaRPr lang="zh-HK" altLang="zh-HK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5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A62F5F16-4112-4FAB-A0B0-4D4982D2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141399" y="5958036"/>
            <a:ext cx="18716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60" y="6001631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B54C947C-7EC9-4D49-B5FD-BC07E59842CB}"/>
              </a:ext>
            </a:extLst>
          </p:cNvPr>
          <p:cNvSpPr/>
          <p:nvPr/>
        </p:nvSpPr>
        <p:spPr>
          <a:xfrm>
            <a:off x="109537" y="1623078"/>
            <a:ext cx="22256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HK" altLang="en-US" sz="2400" b="1" dirty="0">
                <a:solidFill>
                  <a:srgbClr val="7030A0"/>
                </a:solidFill>
                <a:latin typeface="+mj-ea"/>
                <a:ea typeface="+mj-ea"/>
              </a:rPr>
              <a:t>角色</a:t>
            </a:r>
            <a:r>
              <a:rPr lang="en-US" altLang="zh-HK" sz="2400" b="1" dirty="0">
                <a:solidFill>
                  <a:srgbClr val="7030A0"/>
                </a:solidFill>
                <a:latin typeface="+mj-ea"/>
                <a:ea typeface="+mj-ea"/>
              </a:rPr>
              <a:t>B</a:t>
            </a:r>
            <a:r>
              <a:rPr lang="zh-HK" altLang="en-US" sz="2400" b="1" dirty="0">
                <a:solidFill>
                  <a:srgbClr val="7030A0"/>
                </a:solidFill>
                <a:latin typeface="+mj-ea"/>
                <a:ea typeface="+mj-ea"/>
              </a:rPr>
              <a:t>：太空船</a:t>
            </a:r>
            <a:endParaRPr lang="zh-HK" altLang="en-US" sz="2400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1F3E844-04C8-43B3-8A66-0CC149C99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9" y="2185677"/>
            <a:ext cx="1658937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3">
            <a:extLst>
              <a:ext uri="{FF2B5EF4-FFF2-40B4-BE49-F238E27FC236}">
                <a16:creationId xmlns:a16="http://schemas.microsoft.com/office/drawing/2014/main" id="{7E21AF8F-1789-404A-8BEF-E983B47A8929}"/>
              </a:ext>
            </a:extLst>
          </p:cNvPr>
          <p:cNvSpPr/>
          <p:nvPr/>
        </p:nvSpPr>
        <p:spPr>
          <a:xfrm>
            <a:off x="2316757" y="4182654"/>
            <a:ext cx="7013575" cy="2128838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HK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  <a:p>
            <a:pPr algn="ctr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外，可以用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音高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表達太空船的飛行形態嗎？</a:t>
            </a:r>
            <a:endParaRPr lang="zh-HK" altLang="zh-HK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橢圓 16">
            <a:extLst>
              <a:ext uri="{FF2B5EF4-FFF2-40B4-BE49-F238E27FC236}">
                <a16:creationId xmlns:a16="http://schemas.microsoft.com/office/drawing/2014/main" id="{CA618E43-D854-4A68-857A-457845AC3C7E}"/>
              </a:ext>
            </a:extLst>
          </p:cNvPr>
          <p:cNvSpPr/>
          <p:nvPr/>
        </p:nvSpPr>
        <p:spPr>
          <a:xfrm rot="425200">
            <a:off x="2609132" y="5318410"/>
            <a:ext cx="1851025" cy="669925"/>
          </a:xfrm>
          <a:prstGeom prst="ellipse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HK" altLang="en-US" b="1" dirty="0">
                <a:solidFill>
                  <a:srgbClr val="FFFF00"/>
                </a:solidFill>
              </a:rPr>
              <a:t>急速下墜</a:t>
            </a:r>
            <a:endParaRPr lang="zh-HK" altLang="en-US" dirty="0">
              <a:solidFill>
                <a:srgbClr val="FFFF00"/>
              </a:solidFill>
            </a:endParaRPr>
          </a:p>
        </p:txBody>
      </p:sp>
      <p:sp>
        <p:nvSpPr>
          <p:cNvPr id="29" name="橢圓 15">
            <a:extLst>
              <a:ext uri="{FF2B5EF4-FFF2-40B4-BE49-F238E27FC236}">
                <a16:creationId xmlns:a16="http://schemas.microsoft.com/office/drawing/2014/main" id="{2B33218C-7286-410D-89DD-A6186151C65C}"/>
              </a:ext>
            </a:extLst>
          </p:cNvPr>
          <p:cNvSpPr/>
          <p:nvPr/>
        </p:nvSpPr>
        <p:spPr>
          <a:xfrm rot="21265816">
            <a:off x="4928735" y="5498360"/>
            <a:ext cx="1695450" cy="498475"/>
          </a:xfrm>
          <a:prstGeom prst="ellipse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HK" altLang="en-US" sz="2000" b="1" dirty="0">
                <a:solidFill>
                  <a:srgbClr val="FFFF00"/>
                </a:solidFill>
              </a:rPr>
              <a:t>向上</a:t>
            </a:r>
            <a:r>
              <a:rPr lang="zh-TW" altLang="en-US" sz="2000" b="1" dirty="0">
                <a:solidFill>
                  <a:srgbClr val="FFFF00"/>
                </a:solidFill>
              </a:rPr>
              <a:t>升</a:t>
            </a:r>
            <a:endParaRPr lang="zh-HK" altLang="en-US" sz="2000" b="1" dirty="0">
              <a:solidFill>
                <a:srgbClr val="FFFF00"/>
              </a:solidFill>
            </a:endParaRPr>
          </a:p>
        </p:txBody>
      </p:sp>
      <p:sp>
        <p:nvSpPr>
          <p:cNvPr id="30" name="橢圓 17">
            <a:extLst>
              <a:ext uri="{FF2B5EF4-FFF2-40B4-BE49-F238E27FC236}">
                <a16:creationId xmlns:a16="http://schemas.microsoft.com/office/drawing/2014/main" id="{AD9207F2-0769-49E4-8581-7454F6A41602}"/>
              </a:ext>
            </a:extLst>
          </p:cNvPr>
          <p:cNvSpPr/>
          <p:nvPr/>
        </p:nvSpPr>
        <p:spPr>
          <a:xfrm rot="432470">
            <a:off x="6711403" y="5357072"/>
            <a:ext cx="2444750" cy="781050"/>
          </a:xfrm>
          <a:prstGeom prst="ellipse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HK" altLang="en-US" b="1" dirty="0">
                <a:solidFill>
                  <a:srgbClr val="FFFF00"/>
                </a:solidFill>
              </a:rPr>
              <a:t>不</a:t>
            </a:r>
            <a:r>
              <a:rPr lang="zh-TW" altLang="en-US" b="1" dirty="0">
                <a:solidFill>
                  <a:srgbClr val="FFFF00"/>
                </a:solidFill>
              </a:rPr>
              <a:t>穩定</a:t>
            </a:r>
            <a:r>
              <a:rPr lang="zh-HK" altLang="en-US" b="1" dirty="0">
                <a:solidFill>
                  <a:srgbClr val="FFFF00"/>
                </a:solidFill>
              </a:rPr>
              <a:t>地</a:t>
            </a:r>
            <a:r>
              <a:rPr lang="zh-TW" altLang="en-US" b="1" dirty="0">
                <a:solidFill>
                  <a:srgbClr val="FFFF00"/>
                </a:solidFill>
              </a:rPr>
              <a:t>亂飛</a:t>
            </a:r>
            <a:endParaRPr lang="zh-HK" altLang="en-US" dirty="0">
              <a:solidFill>
                <a:srgbClr val="FFFF00"/>
              </a:solidFill>
            </a:endParaRPr>
          </a:p>
        </p:txBody>
      </p:sp>
      <p:sp>
        <p:nvSpPr>
          <p:cNvPr id="31" name="手繪多邊形 11">
            <a:extLst>
              <a:ext uri="{FF2B5EF4-FFF2-40B4-BE49-F238E27FC236}">
                <a16:creationId xmlns:a16="http://schemas.microsoft.com/office/drawing/2014/main" id="{8DD09B1F-0FA7-4BEB-AEBB-CF4FC01AF854}"/>
              </a:ext>
            </a:extLst>
          </p:cNvPr>
          <p:cNvSpPr/>
          <p:nvPr/>
        </p:nvSpPr>
        <p:spPr>
          <a:xfrm>
            <a:off x="3323618" y="793445"/>
            <a:ext cx="8096531" cy="2244725"/>
          </a:xfrm>
          <a:custGeom>
            <a:avLst/>
            <a:gdLst>
              <a:gd name="connsiteX0" fmla="*/ 139700 w 4241800"/>
              <a:gd name="connsiteY0" fmla="*/ 304800 h 2286000"/>
              <a:gd name="connsiteX1" fmla="*/ 3124200 w 4241800"/>
              <a:gd name="connsiteY1" fmla="*/ 0 h 2286000"/>
              <a:gd name="connsiteX2" fmla="*/ 4025900 w 4241800"/>
              <a:gd name="connsiteY2" fmla="*/ 368300 h 2286000"/>
              <a:gd name="connsiteX3" fmla="*/ 4241800 w 4241800"/>
              <a:gd name="connsiteY3" fmla="*/ 977900 h 2286000"/>
              <a:gd name="connsiteX4" fmla="*/ 3835400 w 4241800"/>
              <a:gd name="connsiteY4" fmla="*/ 2070100 h 2286000"/>
              <a:gd name="connsiteX5" fmla="*/ 3327400 w 4241800"/>
              <a:gd name="connsiteY5" fmla="*/ 2184400 h 2286000"/>
              <a:gd name="connsiteX6" fmla="*/ 1473200 w 4241800"/>
              <a:gd name="connsiteY6" fmla="*/ 2286000 h 2286000"/>
              <a:gd name="connsiteX7" fmla="*/ 393700 w 4241800"/>
              <a:gd name="connsiteY7" fmla="*/ 2057400 h 2286000"/>
              <a:gd name="connsiteX8" fmla="*/ 50800 w 4241800"/>
              <a:gd name="connsiteY8" fmla="*/ 1460500 h 2286000"/>
              <a:gd name="connsiteX9" fmla="*/ 0 w 4241800"/>
              <a:gd name="connsiteY9" fmla="*/ 596900 h 2286000"/>
              <a:gd name="connsiteX10" fmla="*/ 139700 w 4241800"/>
              <a:gd name="connsiteY10" fmla="*/ 304800 h 2286000"/>
              <a:gd name="connsiteX0" fmla="*/ 149759 w 4241800"/>
              <a:gd name="connsiteY0" fmla="*/ 149808 h 2286000"/>
              <a:gd name="connsiteX1" fmla="*/ 3124200 w 4241800"/>
              <a:gd name="connsiteY1" fmla="*/ 0 h 2286000"/>
              <a:gd name="connsiteX2" fmla="*/ 4025900 w 4241800"/>
              <a:gd name="connsiteY2" fmla="*/ 368300 h 2286000"/>
              <a:gd name="connsiteX3" fmla="*/ 4241800 w 4241800"/>
              <a:gd name="connsiteY3" fmla="*/ 977900 h 2286000"/>
              <a:gd name="connsiteX4" fmla="*/ 3835400 w 4241800"/>
              <a:gd name="connsiteY4" fmla="*/ 2070100 h 2286000"/>
              <a:gd name="connsiteX5" fmla="*/ 3327400 w 4241800"/>
              <a:gd name="connsiteY5" fmla="*/ 2184400 h 2286000"/>
              <a:gd name="connsiteX6" fmla="*/ 1473200 w 4241800"/>
              <a:gd name="connsiteY6" fmla="*/ 2286000 h 2286000"/>
              <a:gd name="connsiteX7" fmla="*/ 393700 w 4241800"/>
              <a:gd name="connsiteY7" fmla="*/ 2057400 h 2286000"/>
              <a:gd name="connsiteX8" fmla="*/ 50800 w 4241800"/>
              <a:gd name="connsiteY8" fmla="*/ 1460500 h 2286000"/>
              <a:gd name="connsiteX9" fmla="*/ 0 w 4241800"/>
              <a:gd name="connsiteY9" fmla="*/ 596900 h 2286000"/>
              <a:gd name="connsiteX10" fmla="*/ 149759 w 4241800"/>
              <a:gd name="connsiteY10" fmla="*/ 14980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800" h="2286000">
                <a:moveTo>
                  <a:pt x="149759" y="149808"/>
                </a:moveTo>
                <a:lnTo>
                  <a:pt x="3124200" y="0"/>
                </a:lnTo>
                <a:lnTo>
                  <a:pt x="4025900" y="368300"/>
                </a:lnTo>
                <a:lnTo>
                  <a:pt x="4241800" y="977900"/>
                </a:lnTo>
                <a:lnTo>
                  <a:pt x="3835400" y="2070100"/>
                </a:lnTo>
                <a:lnTo>
                  <a:pt x="3327400" y="2184400"/>
                </a:lnTo>
                <a:lnTo>
                  <a:pt x="1473200" y="2286000"/>
                </a:lnTo>
                <a:lnTo>
                  <a:pt x="393700" y="2057400"/>
                </a:lnTo>
                <a:lnTo>
                  <a:pt x="50800" y="1460500"/>
                </a:lnTo>
                <a:lnTo>
                  <a:pt x="0" y="596900"/>
                </a:lnTo>
                <a:lnTo>
                  <a:pt x="149759" y="149808"/>
                </a:lnTo>
                <a:close/>
              </a:path>
            </a:pathLst>
          </a:custGeom>
          <a:solidFill>
            <a:srgbClr val="CCFF99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kumimoji="0" lang="en-US" altLang="zh-TW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kumimoji="0" lang="zh-TW" altLang="en-US" sz="2000" dirty="0">
                <a:solidFill>
                  <a:schemeClr val="bg1"/>
                </a:solidFill>
                <a:latin typeface="+mj-ea"/>
                <a:ea typeface="+mj-ea"/>
              </a:rPr>
              <a:t>    </a:t>
            </a:r>
            <a:r>
              <a:rPr kumimoji="0" lang="zh-TW" altLang="en-US" sz="2400" dirty="0">
                <a:solidFill>
                  <a:srgbClr val="0070C0"/>
                </a:solidFill>
                <a:latin typeface="+mj-ea"/>
                <a:ea typeface="+mj-ea"/>
              </a:rPr>
              <a:t>開始時，你會以怎樣的速度演奏？</a:t>
            </a:r>
            <a:endParaRPr kumimoji="0" lang="en-US" altLang="zh-TW" sz="24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33" name="手繪多邊形 6">
            <a:extLst>
              <a:ext uri="{FF2B5EF4-FFF2-40B4-BE49-F238E27FC236}">
                <a16:creationId xmlns:a16="http://schemas.microsoft.com/office/drawing/2014/main" id="{0D1C8184-9804-475C-AF25-54A71BC07FCD}"/>
              </a:ext>
            </a:extLst>
          </p:cNvPr>
          <p:cNvSpPr/>
          <p:nvPr/>
        </p:nvSpPr>
        <p:spPr>
          <a:xfrm>
            <a:off x="2791628" y="2924968"/>
            <a:ext cx="7093342" cy="1008062"/>
          </a:xfrm>
          <a:custGeom>
            <a:avLst/>
            <a:gdLst>
              <a:gd name="connsiteX0" fmla="*/ 139700 w 4241800"/>
              <a:gd name="connsiteY0" fmla="*/ 304800 h 2286000"/>
              <a:gd name="connsiteX1" fmla="*/ 3124200 w 4241800"/>
              <a:gd name="connsiteY1" fmla="*/ 0 h 2286000"/>
              <a:gd name="connsiteX2" fmla="*/ 4025900 w 4241800"/>
              <a:gd name="connsiteY2" fmla="*/ 368300 h 2286000"/>
              <a:gd name="connsiteX3" fmla="*/ 4241800 w 4241800"/>
              <a:gd name="connsiteY3" fmla="*/ 977900 h 2286000"/>
              <a:gd name="connsiteX4" fmla="*/ 3835400 w 4241800"/>
              <a:gd name="connsiteY4" fmla="*/ 2070100 h 2286000"/>
              <a:gd name="connsiteX5" fmla="*/ 3327400 w 4241800"/>
              <a:gd name="connsiteY5" fmla="*/ 2184400 h 2286000"/>
              <a:gd name="connsiteX6" fmla="*/ 1473200 w 4241800"/>
              <a:gd name="connsiteY6" fmla="*/ 2286000 h 2286000"/>
              <a:gd name="connsiteX7" fmla="*/ 393700 w 4241800"/>
              <a:gd name="connsiteY7" fmla="*/ 2057400 h 2286000"/>
              <a:gd name="connsiteX8" fmla="*/ 50800 w 4241800"/>
              <a:gd name="connsiteY8" fmla="*/ 1460500 h 2286000"/>
              <a:gd name="connsiteX9" fmla="*/ 0 w 4241800"/>
              <a:gd name="connsiteY9" fmla="*/ 596900 h 2286000"/>
              <a:gd name="connsiteX10" fmla="*/ 139700 w 4241800"/>
              <a:gd name="connsiteY10" fmla="*/ 304800 h 2286000"/>
              <a:gd name="connsiteX0" fmla="*/ 149759 w 4241800"/>
              <a:gd name="connsiteY0" fmla="*/ 149808 h 2286000"/>
              <a:gd name="connsiteX1" fmla="*/ 3124200 w 4241800"/>
              <a:gd name="connsiteY1" fmla="*/ 0 h 2286000"/>
              <a:gd name="connsiteX2" fmla="*/ 4025900 w 4241800"/>
              <a:gd name="connsiteY2" fmla="*/ 368300 h 2286000"/>
              <a:gd name="connsiteX3" fmla="*/ 4241800 w 4241800"/>
              <a:gd name="connsiteY3" fmla="*/ 977900 h 2286000"/>
              <a:gd name="connsiteX4" fmla="*/ 3835400 w 4241800"/>
              <a:gd name="connsiteY4" fmla="*/ 2070100 h 2286000"/>
              <a:gd name="connsiteX5" fmla="*/ 3327400 w 4241800"/>
              <a:gd name="connsiteY5" fmla="*/ 2184400 h 2286000"/>
              <a:gd name="connsiteX6" fmla="*/ 1473200 w 4241800"/>
              <a:gd name="connsiteY6" fmla="*/ 2286000 h 2286000"/>
              <a:gd name="connsiteX7" fmla="*/ 393700 w 4241800"/>
              <a:gd name="connsiteY7" fmla="*/ 2057400 h 2286000"/>
              <a:gd name="connsiteX8" fmla="*/ 50800 w 4241800"/>
              <a:gd name="connsiteY8" fmla="*/ 1460500 h 2286000"/>
              <a:gd name="connsiteX9" fmla="*/ 0 w 4241800"/>
              <a:gd name="connsiteY9" fmla="*/ 596900 h 2286000"/>
              <a:gd name="connsiteX10" fmla="*/ 149759 w 4241800"/>
              <a:gd name="connsiteY10" fmla="*/ 14980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800" h="2286000">
                <a:moveTo>
                  <a:pt x="149759" y="149808"/>
                </a:moveTo>
                <a:lnTo>
                  <a:pt x="3124200" y="0"/>
                </a:lnTo>
                <a:lnTo>
                  <a:pt x="4025900" y="368300"/>
                </a:lnTo>
                <a:lnTo>
                  <a:pt x="4241800" y="977900"/>
                </a:lnTo>
                <a:lnTo>
                  <a:pt x="3835400" y="2070100"/>
                </a:lnTo>
                <a:lnTo>
                  <a:pt x="3327400" y="2184400"/>
                </a:lnTo>
                <a:lnTo>
                  <a:pt x="1473200" y="2286000"/>
                </a:lnTo>
                <a:lnTo>
                  <a:pt x="393700" y="2057400"/>
                </a:lnTo>
                <a:lnTo>
                  <a:pt x="50800" y="1460500"/>
                </a:lnTo>
                <a:lnTo>
                  <a:pt x="0" y="596900"/>
                </a:lnTo>
                <a:lnTo>
                  <a:pt x="149759" y="149808"/>
                </a:ln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  <a:ln w="762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隨着故事發展，太空船的飛行速度有甚麼變化？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3B5A6-AC62-44FA-9552-CE5756A58035}"/>
              </a:ext>
            </a:extLst>
          </p:cNvPr>
          <p:cNvGrpSpPr/>
          <p:nvPr/>
        </p:nvGrpSpPr>
        <p:grpSpPr>
          <a:xfrm>
            <a:off x="1644717" y="3663886"/>
            <a:ext cx="1669904" cy="893171"/>
            <a:chOff x="1644717" y="3663886"/>
            <a:chExt cx="1669904" cy="8931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78B582-F343-4AEC-B757-49D7DDC5D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4717" y="3663886"/>
              <a:ext cx="1658937" cy="893171"/>
            </a:xfrm>
            <a:prstGeom prst="rect">
              <a:avLst/>
            </a:prstGeom>
          </p:spPr>
        </p:pic>
        <p:sp>
          <p:nvSpPr>
            <p:cNvPr id="23" name="圓角矩形 24">
              <a:extLst>
                <a:ext uri="{FF2B5EF4-FFF2-40B4-BE49-F238E27FC236}">
                  <a16:creationId xmlns:a16="http://schemas.microsoft.com/office/drawing/2014/main" id="{EC90B14B-2E57-4CB6-B1BD-669F5EF146A9}"/>
                </a:ext>
              </a:extLst>
            </p:cNvPr>
            <p:cNvSpPr/>
            <p:nvPr/>
          </p:nvSpPr>
          <p:spPr>
            <a:xfrm rot="21444053">
              <a:off x="1666626" y="3802325"/>
              <a:ext cx="1647995" cy="595526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dirty="0">
                  <a:solidFill>
                    <a:srgbClr val="0092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想一想</a:t>
              </a:r>
              <a:endParaRPr lang="zh-HK" altLang="en-US" sz="2400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8E0190E-AD77-4D8B-A190-1A16FC3B6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7728" y="1642926"/>
            <a:ext cx="7184677" cy="6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2713" y="-21129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063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三下第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</a:t>
            </a:r>
            <a:endParaRPr lang="zh-HK" altLang="zh-HK" sz="2800" b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884207" y="1404069"/>
            <a:ext cx="6730912" cy="2563396"/>
            <a:chOff x="3417642" y="1450876"/>
            <a:chExt cx="7628472" cy="2563396"/>
          </a:xfrm>
        </p:grpSpPr>
        <p:sp>
          <p:nvSpPr>
            <p:cNvPr id="12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42" y="1450876"/>
              <a:ext cx="7628472" cy="2563396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565" y="2079486"/>
              <a:ext cx="706699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你在這課會進行聲響創作活動，把上一課所學到的知識應用出來。</a:t>
              </a:r>
              <a:endParaRPr lang="en-US" altLang="zh-TW" sz="30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EB430C4-27ED-42CC-AE28-2771D74014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0"/>
          <a:stretch/>
        </p:blipFill>
        <p:spPr>
          <a:xfrm>
            <a:off x="3102903" y="4884062"/>
            <a:ext cx="9095411" cy="19839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22C84D-2963-4412-8441-305F7F4303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2" t="9457" r="8281" b="6655"/>
          <a:stretch/>
        </p:blipFill>
        <p:spPr>
          <a:xfrm>
            <a:off x="9958586" y="673847"/>
            <a:ext cx="1194562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9F5C7185-60AE-4CE3-A581-5BA6BFBEED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040" b="40760" l="4340" r="15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4607" r="86083" b="59348"/>
          <a:stretch/>
        </p:blipFill>
        <p:spPr>
          <a:xfrm>
            <a:off x="998223" y="2406987"/>
            <a:ext cx="1017126" cy="10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-17154" y="5085184"/>
            <a:ext cx="12233834" cy="1808583"/>
            <a:chOff x="-47625" y="5085184"/>
            <a:chExt cx="12233834" cy="1808583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865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143341"/>
            <a:ext cx="4248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34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35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83716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34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35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67D78EE-5257-4C43-A4D1-07F140C9C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32" y="1019468"/>
            <a:ext cx="4499056" cy="56238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886C387-4D2A-4E98-A11C-91F6BE62B3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014777"/>
            <a:ext cx="4499056" cy="56238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607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0465" y="0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-12105" y="5103733"/>
            <a:ext cx="12233834" cy="1808583"/>
            <a:chOff x="-47625" y="5085184"/>
            <a:chExt cx="12233834" cy="1808583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6598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10" y="189153"/>
            <a:ext cx="724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你還記得上一課學過的力度及速度記號嗎？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55724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重温力度及速度記號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F6973-3682-402F-83C9-90BD86F70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7" t="4238" r="2245" b="4847"/>
          <a:stretch/>
        </p:blipFill>
        <p:spPr>
          <a:xfrm>
            <a:off x="701401" y="1064799"/>
            <a:ext cx="7244748" cy="421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E795EF-1FC8-49BE-A7F3-BCB852B4B7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7" t="4238" r="44130" b="4847"/>
          <a:stretch/>
        </p:blipFill>
        <p:spPr>
          <a:xfrm flipH="1">
            <a:off x="7629341" y="1071229"/>
            <a:ext cx="4070200" cy="421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327F6B-270E-409E-A72F-220EF8CE769B}"/>
              </a:ext>
            </a:extLst>
          </p:cNvPr>
          <p:cNvSpPr/>
          <p:nvPr/>
        </p:nvSpPr>
        <p:spPr bwMode="auto">
          <a:xfrm>
            <a:off x="771611" y="1143172"/>
            <a:ext cx="10833251" cy="4018874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FB7CE0D-5972-45F4-9201-93B1E9C00D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9" t="83415" r="11240" b="3502"/>
          <a:stretch/>
        </p:blipFill>
        <p:spPr>
          <a:xfrm flipH="1">
            <a:off x="150587" y="3240181"/>
            <a:ext cx="2273787" cy="3880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733D2A-F12D-4F8A-B2E3-B2F3C31399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120" b="-1"/>
          <a:stretch/>
        </p:blipFill>
        <p:spPr>
          <a:xfrm>
            <a:off x="9083800" y="2046631"/>
            <a:ext cx="1248979" cy="731028"/>
          </a:xfrm>
          <a:prstGeom prst="rect">
            <a:avLst/>
          </a:prstGeom>
          <a:ln w="19050">
            <a:solidFill>
              <a:srgbClr val="FF6699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4606FBD-CCA8-4AD4-84DF-E415ED8E2D93}"/>
              </a:ext>
            </a:extLst>
          </p:cNvPr>
          <p:cNvGrpSpPr/>
          <p:nvPr/>
        </p:nvGrpSpPr>
        <p:grpSpPr>
          <a:xfrm>
            <a:off x="2932335" y="1579224"/>
            <a:ext cx="1307031" cy="678030"/>
            <a:chOff x="2698638" y="2852736"/>
            <a:chExt cx="1307031" cy="67803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9EA2EA7-173E-47EF-B80A-8BAF11EE1419}"/>
                </a:ext>
              </a:extLst>
            </p:cNvPr>
            <p:cNvSpPr/>
            <p:nvPr/>
          </p:nvSpPr>
          <p:spPr bwMode="auto">
            <a:xfrm>
              <a:off x="2698638" y="2852736"/>
              <a:ext cx="1307031" cy="678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6DF700-EC5C-49F0-AB62-886D74E81065}"/>
                </a:ext>
              </a:extLst>
            </p:cNvPr>
            <p:cNvSpPr/>
            <p:nvPr/>
          </p:nvSpPr>
          <p:spPr bwMode="auto">
            <a:xfrm>
              <a:off x="2944902" y="2968202"/>
              <a:ext cx="814502" cy="4881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0A78DA-A51F-44BE-A968-8C17F9E76145}"/>
              </a:ext>
            </a:extLst>
          </p:cNvPr>
          <p:cNvGrpSpPr/>
          <p:nvPr/>
        </p:nvGrpSpPr>
        <p:grpSpPr>
          <a:xfrm>
            <a:off x="7152633" y="2951907"/>
            <a:ext cx="1012153" cy="678030"/>
            <a:chOff x="6941503" y="2862663"/>
            <a:chExt cx="1012153" cy="6780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255745-413F-4644-9F66-87A73DD19303}"/>
                </a:ext>
              </a:extLst>
            </p:cNvPr>
            <p:cNvSpPr/>
            <p:nvPr/>
          </p:nvSpPr>
          <p:spPr bwMode="auto">
            <a:xfrm>
              <a:off x="6941503" y="2862663"/>
              <a:ext cx="1012153" cy="678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F31DBC-ECFF-435F-A75D-28D2C8A2F868}"/>
                </a:ext>
              </a:extLst>
            </p:cNvPr>
            <p:cNvSpPr/>
            <p:nvPr/>
          </p:nvSpPr>
          <p:spPr bwMode="auto">
            <a:xfrm>
              <a:off x="7241423" y="2946154"/>
              <a:ext cx="586030" cy="4881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rit.</a:t>
              </a:r>
              <a:endParaRPr kumimoji="1" lang="en-US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A3EA99-2D6A-4EEC-92E5-72232C3A8B1A}"/>
              </a:ext>
            </a:extLst>
          </p:cNvPr>
          <p:cNvGrpSpPr/>
          <p:nvPr/>
        </p:nvGrpSpPr>
        <p:grpSpPr>
          <a:xfrm>
            <a:off x="5363685" y="1734633"/>
            <a:ext cx="893768" cy="724860"/>
            <a:chOff x="5159925" y="2798265"/>
            <a:chExt cx="893768" cy="7248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C1E024-575D-48C3-B29A-BD7FC087A985}"/>
                </a:ext>
              </a:extLst>
            </p:cNvPr>
            <p:cNvSpPr/>
            <p:nvPr/>
          </p:nvSpPr>
          <p:spPr bwMode="auto">
            <a:xfrm>
              <a:off x="5159925" y="2848178"/>
              <a:ext cx="893768" cy="67494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07CB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6A585F3-EDD9-4C76-A806-436A0AEE5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2E0EB"/>
                </a:clrFrom>
                <a:clrTo>
                  <a:srgbClr val="E2E0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8" t="43857" r="76477" b="52284"/>
            <a:stretch/>
          </p:blipFill>
          <p:spPr>
            <a:xfrm>
              <a:off x="5366792" y="2798265"/>
              <a:ext cx="560789" cy="60731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8BD425-8F11-46C9-BEFD-0DD88B66FAD9}"/>
              </a:ext>
            </a:extLst>
          </p:cNvPr>
          <p:cNvGrpSpPr/>
          <p:nvPr/>
        </p:nvGrpSpPr>
        <p:grpSpPr>
          <a:xfrm>
            <a:off x="3150791" y="4000353"/>
            <a:ext cx="893768" cy="688301"/>
            <a:chOff x="3985453" y="3146478"/>
            <a:chExt cx="893768" cy="68830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5C4AA9-3F6E-43AE-9CFC-5A75D7D58C04}"/>
                </a:ext>
              </a:extLst>
            </p:cNvPr>
            <p:cNvSpPr/>
            <p:nvPr/>
          </p:nvSpPr>
          <p:spPr bwMode="auto">
            <a:xfrm>
              <a:off x="3985453" y="3146478"/>
              <a:ext cx="893768" cy="67494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07CB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3" name="Picture 3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C16ACE1-1111-4C6F-9EF9-8514AAB08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EEDF5"/>
                </a:clrFrom>
                <a:clrTo>
                  <a:srgbClr val="EEED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8" t="44938" r="66541" b="51558"/>
            <a:stretch/>
          </p:blipFill>
          <p:spPr>
            <a:xfrm>
              <a:off x="4191362" y="3229249"/>
              <a:ext cx="551591" cy="60553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2C4A96-9440-4ED6-A6EF-AE92CE0D602F}"/>
              </a:ext>
            </a:extLst>
          </p:cNvPr>
          <p:cNvGrpSpPr/>
          <p:nvPr/>
        </p:nvGrpSpPr>
        <p:grpSpPr>
          <a:xfrm>
            <a:off x="5642806" y="3424399"/>
            <a:ext cx="941525" cy="971914"/>
            <a:chOff x="5186325" y="3036891"/>
            <a:chExt cx="941525" cy="97191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008BBE-2CE5-433A-9767-34A7D454902C}"/>
                </a:ext>
              </a:extLst>
            </p:cNvPr>
            <p:cNvSpPr/>
            <p:nvPr/>
          </p:nvSpPr>
          <p:spPr bwMode="auto">
            <a:xfrm>
              <a:off x="5186325" y="3146478"/>
              <a:ext cx="893768" cy="67494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07CB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5" name="Picture 3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EB9E320-F5B3-4FC8-89EA-9A50A02ED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EEDF5"/>
                </a:clrFrom>
                <a:clrTo>
                  <a:srgbClr val="EEED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8" t="43878" r="45141" b="51050"/>
            <a:stretch/>
          </p:blipFill>
          <p:spPr>
            <a:xfrm>
              <a:off x="5261393" y="3036891"/>
              <a:ext cx="866457" cy="9719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F169E0-91C4-4CEB-916A-0EEC3F98785D}"/>
              </a:ext>
            </a:extLst>
          </p:cNvPr>
          <p:cNvGrpSpPr/>
          <p:nvPr/>
        </p:nvGrpSpPr>
        <p:grpSpPr>
          <a:xfrm>
            <a:off x="1749052" y="2608898"/>
            <a:ext cx="893768" cy="796035"/>
            <a:chOff x="6675324" y="3078868"/>
            <a:chExt cx="893768" cy="79603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F5DBE0-6249-4875-BF2B-C087F8EB23D8}"/>
                </a:ext>
              </a:extLst>
            </p:cNvPr>
            <p:cNvSpPr/>
            <p:nvPr/>
          </p:nvSpPr>
          <p:spPr bwMode="auto">
            <a:xfrm>
              <a:off x="6675324" y="3132719"/>
              <a:ext cx="893768" cy="67494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07CB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1623657-472F-4D84-AE2F-F30C4E05E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EEDF5"/>
                </a:clrFrom>
                <a:clrTo>
                  <a:srgbClr val="EEED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7" t="48884" r="77573" b="47039"/>
            <a:stretch/>
          </p:blipFill>
          <p:spPr>
            <a:xfrm>
              <a:off x="6845409" y="3078868"/>
              <a:ext cx="584159" cy="79603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B0ACE8-33CB-4C0D-B537-0A13F8D4E3BC}"/>
              </a:ext>
            </a:extLst>
          </p:cNvPr>
          <p:cNvGrpSpPr/>
          <p:nvPr/>
        </p:nvGrpSpPr>
        <p:grpSpPr>
          <a:xfrm>
            <a:off x="8831881" y="3926650"/>
            <a:ext cx="893768" cy="674947"/>
            <a:chOff x="8052115" y="3305186"/>
            <a:chExt cx="893768" cy="67494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59CC244-587C-4181-A00D-17F83BADACD9}"/>
                </a:ext>
              </a:extLst>
            </p:cNvPr>
            <p:cNvSpPr/>
            <p:nvPr/>
          </p:nvSpPr>
          <p:spPr bwMode="auto">
            <a:xfrm>
              <a:off x="8052115" y="3305186"/>
              <a:ext cx="893768" cy="67494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07CB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9" name="Picture 3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4E90566-CDBB-4F76-A0EC-AA7304E63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EEDF5"/>
                </a:clrFrom>
                <a:clrTo>
                  <a:srgbClr val="EEED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1" t="49350" r="67295" b="47264"/>
            <a:stretch/>
          </p:blipFill>
          <p:spPr>
            <a:xfrm>
              <a:off x="8059001" y="3333711"/>
              <a:ext cx="867714" cy="617896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79D075-8EA4-403C-99C9-9F1D4DA80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740808" y="2561729"/>
            <a:ext cx="1298561" cy="780356"/>
          </a:xfrm>
          <a:prstGeom prst="rect">
            <a:avLst/>
          </a:prstGeom>
        </p:spPr>
      </p:pic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074FBEDC-B2E5-4260-84C8-FB9D7B1D61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0" t="86189" r="20627" b="5238"/>
          <a:stretch/>
        </p:blipFill>
        <p:spPr>
          <a:xfrm>
            <a:off x="10718700" y="4801239"/>
            <a:ext cx="951556" cy="174507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ADD713C-67EB-419D-B1B8-045C45E87F8C}"/>
              </a:ext>
            </a:extLst>
          </p:cNvPr>
          <p:cNvGrpSpPr/>
          <p:nvPr/>
        </p:nvGrpSpPr>
        <p:grpSpPr>
          <a:xfrm>
            <a:off x="4034720" y="5366860"/>
            <a:ext cx="5848282" cy="671179"/>
            <a:chOff x="3992134" y="5382757"/>
            <a:chExt cx="5848282" cy="671179"/>
          </a:xfrm>
        </p:grpSpPr>
        <p:sp>
          <p:nvSpPr>
            <p:cNvPr id="49" name="Speech Bubble: Rectangle with Corners Rounded 48">
              <a:extLst>
                <a:ext uri="{FF2B5EF4-FFF2-40B4-BE49-F238E27FC236}">
                  <a16:creationId xmlns:a16="http://schemas.microsoft.com/office/drawing/2014/main" id="{A455D259-0DE8-455C-8E8E-93AEBE13056C}"/>
                </a:ext>
              </a:extLst>
            </p:cNvPr>
            <p:cNvSpPr/>
            <p:nvPr/>
          </p:nvSpPr>
          <p:spPr bwMode="auto">
            <a:xfrm>
              <a:off x="3992134" y="5382757"/>
              <a:ext cx="5688632" cy="671179"/>
            </a:xfrm>
            <a:prstGeom prst="wedgeRoundRectCallout">
              <a:avLst>
                <a:gd name="adj1" fmla="val 68453"/>
                <a:gd name="adj2" fmla="val -32679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0" name="矩形 1">
              <a:extLst>
                <a:ext uri="{FF2B5EF4-FFF2-40B4-BE49-F238E27FC236}">
                  <a16:creationId xmlns:a16="http://schemas.microsoft.com/office/drawing/2014/main" id="{ED3299AB-10E6-4B0A-BE21-D588E3D4D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784" y="5449322"/>
              <a:ext cx="56886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這些記號是甚麼意思？試説説看。</a:t>
              </a: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2C64595-425D-439C-833D-F17543A394D3}"/>
              </a:ext>
            </a:extLst>
          </p:cNvPr>
          <p:cNvGrpSpPr/>
          <p:nvPr/>
        </p:nvGrpSpPr>
        <p:grpSpPr>
          <a:xfrm>
            <a:off x="7225387" y="1595051"/>
            <a:ext cx="817260" cy="697542"/>
            <a:chOff x="7513908" y="702195"/>
            <a:chExt cx="817260" cy="69754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16A9B57-ED21-42A8-A2AF-D5B28448C2E9}"/>
                </a:ext>
              </a:extLst>
            </p:cNvPr>
            <p:cNvSpPr/>
            <p:nvPr/>
          </p:nvSpPr>
          <p:spPr bwMode="auto">
            <a:xfrm>
              <a:off x="7513908" y="702195"/>
              <a:ext cx="817260" cy="67494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07CB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E6A830-3FE1-4BED-A15F-1F2B3FCDD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EEEDF5"/>
                </a:clrFrom>
                <a:clrTo>
                  <a:srgbClr val="EEEDF5">
                    <a:alpha val="0"/>
                  </a:srgbClr>
                </a:clrTo>
              </a:clrChange>
            </a:blip>
            <a:srcRect l="74693" r="16295" b="73144"/>
            <a:stretch/>
          </p:blipFill>
          <p:spPr>
            <a:xfrm>
              <a:off x="7557513" y="731592"/>
              <a:ext cx="763349" cy="668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7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0465" y="0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-11926" y="5104474"/>
            <a:ext cx="12233834" cy="1808583"/>
            <a:chOff x="-47625" y="5085184"/>
            <a:chExt cx="12233834" cy="1808583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6598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10" y="189153"/>
            <a:ext cx="724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你還記得上一課學過的力度及速度記號嗎？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55724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重温力度及速度記號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F6973-3682-402F-83C9-90BD86F70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7" t="4238" r="2245" b="4847"/>
          <a:stretch/>
        </p:blipFill>
        <p:spPr>
          <a:xfrm>
            <a:off x="701401" y="1064799"/>
            <a:ext cx="7244748" cy="421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E795EF-1FC8-49BE-A7F3-BCB852B4B7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7" t="4238" r="44130" b="4847"/>
          <a:stretch/>
        </p:blipFill>
        <p:spPr>
          <a:xfrm flipH="1">
            <a:off x="7629341" y="1071229"/>
            <a:ext cx="4070200" cy="421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327F6B-270E-409E-A72F-220EF8CE769B}"/>
              </a:ext>
            </a:extLst>
          </p:cNvPr>
          <p:cNvSpPr/>
          <p:nvPr/>
        </p:nvSpPr>
        <p:spPr bwMode="auto">
          <a:xfrm>
            <a:off x="764048" y="1140890"/>
            <a:ext cx="10833251" cy="4018874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FB7CE0D-5972-45F4-9201-93B1E9C00D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9" t="83415" r="11240" b="3502"/>
          <a:stretch/>
        </p:blipFill>
        <p:spPr>
          <a:xfrm flipH="1">
            <a:off x="150587" y="3240181"/>
            <a:ext cx="2273787" cy="388065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4606FBD-CCA8-4AD4-84DF-E415ED8E2D93}"/>
              </a:ext>
            </a:extLst>
          </p:cNvPr>
          <p:cNvGrpSpPr/>
          <p:nvPr/>
        </p:nvGrpSpPr>
        <p:grpSpPr>
          <a:xfrm>
            <a:off x="2423579" y="2173400"/>
            <a:ext cx="1307031" cy="678030"/>
            <a:chOff x="2698638" y="2852736"/>
            <a:chExt cx="1307031" cy="67803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9EA2EA7-173E-47EF-B80A-8BAF11EE1419}"/>
                </a:ext>
              </a:extLst>
            </p:cNvPr>
            <p:cNvSpPr/>
            <p:nvPr/>
          </p:nvSpPr>
          <p:spPr bwMode="auto">
            <a:xfrm>
              <a:off x="2698638" y="2852736"/>
              <a:ext cx="1307031" cy="678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6DF700-EC5C-49F0-AB62-886D74E81065}"/>
                </a:ext>
              </a:extLst>
            </p:cNvPr>
            <p:cNvSpPr/>
            <p:nvPr/>
          </p:nvSpPr>
          <p:spPr bwMode="auto">
            <a:xfrm>
              <a:off x="2981529" y="2952959"/>
              <a:ext cx="814502" cy="4881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0A78DA-A51F-44BE-A968-8C17F9E76145}"/>
              </a:ext>
            </a:extLst>
          </p:cNvPr>
          <p:cNvGrpSpPr/>
          <p:nvPr/>
        </p:nvGrpSpPr>
        <p:grpSpPr>
          <a:xfrm>
            <a:off x="2560747" y="3700406"/>
            <a:ext cx="1012153" cy="678030"/>
            <a:chOff x="6941503" y="2862663"/>
            <a:chExt cx="1012153" cy="6780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255745-413F-4644-9F66-87A73DD19303}"/>
                </a:ext>
              </a:extLst>
            </p:cNvPr>
            <p:cNvSpPr/>
            <p:nvPr/>
          </p:nvSpPr>
          <p:spPr bwMode="auto">
            <a:xfrm>
              <a:off x="6941503" y="2862663"/>
              <a:ext cx="1012153" cy="678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F31DBC-ECFF-435F-A75D-28D2C8A2F868}"/>
                </a:ext>
              </a:extLst>
            </p:cNvPr>
            <p:cNvSpPr/>
            <p:nvPr/>
          </p:nvSpPr>
          <p:spPr bwMode="auto">
            <a:xfrm>
              <a:off x="7241423" y="2946154"/>
              <a:ext cx="586030" cy="4881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rit.</a:t>
              </a:r>
              <a:endParaRPr kumimoji="1" lang="en-US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074FBEDC-B2E5-4260-84C8-FB9D7B1D61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0" t="86189" r="20627" b="5238"/>
          <a:stretch/>
        </p:blipFill>
        <p:spPr>
          <a:xfrm>
            <a:off x="10718700" y="4801239"/>
            <a:ext cx="951556" cy="174507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44FF97D-F019-401C-808B-A8BC179F0A66}"/>
              </a:ext>
            </a:extLst>
          </p:cNvPr>
          <p:cNvGrpSpPr/>
          <p:nvPr/>
        </p:nvGrpSpPr>
        <p:grpSpPr>
          <a:xfrm>
            <a:off x="7080546" y="1268467"/>
            <a:ext cx="1809977" cy="771214"/>
            <a:chOff x="3774543" y="2565429"/>
            <a:chExt cx="1809977" cy="77121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3867D4D-39F8-4756-BC0F-667F75DA54F9}"/>
                </a:ext>
              </a:extLst>
            </p:cNvPr>
            <p:cNvSpPr/>
            <p:nvPr/>
          </p:nvSpPr>
          <p:spPr>
            <a:xfrm>
              <a:off x="3774543" y="2588763"/>
              <a:ext cx="1809065" cy="638501"/>
            </a:xfrm>
            <a:prstGeom prst="rect">
              <a:avLst/>
            </a:prstGeom>
            <a:solidFill>
              <a:srgbClr val="8666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D101BAD-53FF-4913-875C-10F0F53F84EF}"/>
                </a:ext>
              </a:extLst>
            </p:cNvPr>
            <p:cNvSpPr txBox="1"/>
            <p:nvPr/>
          </p:nvSpPr>
          <p:spPr>
            <a:xfrm>
              <a:off x="3775455" y="2565429"/>
              <a:ext cx="1809065" cy="771214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力度記號</a:t>
              </a:r>
              <a:endParaRPr lang="en-US" sz="28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5072B5-07CD-44EB-B4E5-F1C9F24BD9FD}"/>
              </a:ext>
            </a:extLst>
          </p:cNvPr>
          <p:cNvGrpSpPr/>
          <p:nvPr/>
        </p:nvGrpSpPr>
        <p:grpSpPr>
          <a:xfrm>
            <a:off x="2043759" y="1271538"/>
            <a:ext cx="1934432" cy="771214"/>
            <a:chOff x="4459146" y="2496671"/>
            <a:chExt cx="2037402" cy="77121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8A53DA-4D68-486B-894B-CF9DEB755C0B}"/>
                </a:ext>
              </a:extLst>
            </p:cNvPr>
            <p:cNvSpPr/>
            <p:nvPr/>
          </p:nvSpPr>
          <p:spPr>
            <a:xfrm>
              <a:off x="4533977" y="2533597"/>
              <a:ext cx="1887740" cy="638501"/>
            </a:xfrm>
            <a:prstGeom prst="rect">
              <a:avLst/>
            </a:prstGeom>
            <a:solidFill>
              <a:srgbClr val="8666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416CB86-993D-4E1E-BBE0-25202FCAFB5B}"/>
                </a:ext>
              </a:extLst>
            </p:cNvPr>
            <p:cNvSpPr txBox="1"/>
            <p:nvPr/>
          </p:nvSpPr>
          <p:spPr>
            <a:xfrm>
              <a:off x="4459146" y="2496671"/>
              <a:ext cx="2037402" cy="771214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速度記號</a:t>
              </a:r>
              <a:endParaRPr lang="en-US" sz="28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634D8DB-18D0-4918-BBBE-794AB217F407}"/>
              </a:ext>
            </a:extLst>
          </p:cNvPr>
          <p:cNvSpPr/>
          <p:nvPr/>
        </p:nvSpPr>
        <p:spPr bwMode="auto">
          <a:xfrm>
            <a:off x="2630636" y="2813740"/>
            <a:ext cx="90716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漸快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044C6D1-69BF-4E83-95B4-EDEAFD58C6EE}"/>
              </a:ext>
            </a:extLst>
          </p:cNvPr>
          <p:cNvSpPr/>
          <p:nvPr/>
        </p:nvSpPr>
        <p:spPr bwMode="auto">
          <a:xfrm>
            <a:off x="8184959" y="4402946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中強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2A9BBDC-3B06-4595-BF5F-6673754CAF5E}"/>
              </a:ext>
            </a:extLst>
          </p:cNvPr>
          <p:cNvSpPr/>
          <p:nvPr/>
        </p:nvSpPr>
        <p:spPr bwMode="auto">
          <a:xfrm>
            <a:off x="6389633" y="2889414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漸強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F1F3C15-F19B-4AF8-8E03-A30E5DB83CD7}"/>
              </a:ext>
            </a:extLst>
          </p:cNvPr>
          <p:cNvSpPr/>
          <p:nvPr/>
        </p:nvSpPr>
        <p:spPr bwMode="auto">
          <a:xfrm>
            <a:off x="2630636" y="4429205"/>
            <a:ext cx="923691" cy="59831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漸慢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9F6FCA4-BDC3-424A-BFC6-299A21CFB48A}"/>
              </a:ext>
            </a:extLst>
          </p:cNvPr>
          <p:cNvSpPr/>
          <p:nvPr/>
        </p:nvSpPr>
        <p:spPr bwMode="auto">
          <a:xfrm>
            <a:off x="8605413" y="2901692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漸弱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F11F8E5-4E04-48C7-A159-46E463D59571}"/>
              </a:ext>
            </a:extLst>
          </p:cNvPr>
          <p:cNvSpPr/>
          <p:nvPr/>
        </p:nvSpPr>
        <p:spPr bwMode="auto">
          <a:xfrm>
            <a:off x="5066663" y="4411478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極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52A144C-32E6-43E3-947D-8624E4CC9354}"/>
              </a:ext>
            </a:extLst>
          </p:cNvPr>
          <p:cNvSpPr/>
          <p:nvPr/>
        </p:nvSpPr>
        <p:spPr bwMode="auto">
          <a:xfrm>
            <a:off x="6301543" y="4434012"/>
            <a:ext cx="635609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8FD7F4F-69BD-4C10-824A-0BEDDB545047}"/>
              </a:ext>
            </a:extLst>
          </p:cNvPr>
          <p:cNvSpPr/>
          <p:nvPr/>
        </p:nvSpPr>
        <p:spPr bwMode="auto">
          <a:xfrm>
            <a:off x="7181370" y="4413023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B9BBB14-1E09-4BDB-B894-5CA8467DD5BC}"/>
              </a:ext>
            </a:extLst>
          </p:cNvPr>
          <p:cNvSpPr/>
          <p:nvPr/>
        </p:nvSpPr>
        <p:spPr bwMode="auto">
          <a:xfrm>
            <a:off x="9289667" y="4388457"/>
            <a:ext cx="612523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強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23E1ECB-D985-4F59-892F-BF32C34D1649}"/>
              </a:ext>
            </a:extLst>
          </p:cNvPr>
          <p:cNvSpPr/>
          <p:nvPr/>
        </p:nvSpPr>
        <p:spPr bwMode="auto">
          <a:xfrm>
            <a:off x="10208884" y="4389081"/>
            <a:ext cx="893768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極強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1767DAC-C2D7-4133-BEB5-73E93561E7F3}"/>
              </a:ext>
            </a:extLst>
          </p:cNvPr>
          <p:cNvGrpSpPr/>
          <p:nvPr/>
        </p:nvGrpSpPr>
        <p:grpSpPr>
          <a:xfrm>
            <a:off x="5083258" y="2125880"/>
            <a:ext cx="5987178" cy="2466869"/>
            <a:chOff x="5083258" y="2125880"/>
            <a:chExt cx="5987178" cy="24668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733D2A-F12D-4F8A-B2E3-B2F3C3139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120" b="-1"/>
            <a:stretch/>
          </p:blipFill>
          <p:spPr>
            <a:xfrm>
              <a:off x="6140283" y="2160970"/>
              <a:ext cx="1248979" cy="731028"/>
            </a:xfrm>
            <a:prstGeom prst="rect">
              <a:avLst/>
            </a:prstGeom>
            <a:ln w="19050">
              <a:solidFill>
                <a:srgbClr val="FF6699"/>
              </a:solidFill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179D075-8EA4-403C-99C9-9F1D4DA80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8392685" y="2125880"/>
              <a:ext cx="1298561" cy="780356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9E63C92-D2F6-4A11-9A42-07B7876037F7}"/>
                </a:ext>
              </a:extLst>
            </p:cNvPr>
            <p:cNvGrpSpPr/>
            <p:nvPr/>
          </p:nvGrpSpPr>
          <p:grpSpPr>
            <a:xfrm>
              <a:off x="5083258" y="3620835"/>
              <a:ext cx="5987178" cy="971914"/>
              <a:chOff x="5083258" y="3620835"/>
              <a:chExt cx="5987178" cy="97191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82E6D8D-C8D9-4620-BC09-685D435C4054}"/>
                  </a:ext>
                </a:extLst>
              </p:cNvPr>
              <p:cNvGrpSpPr/>
              <p:nvPr/>
            </p:nvGrpSpPr>
            <p:grpSpPr>
              <a:xfrm>
                <a:off x="5083258" y="3620835"/>
                <a:ext cx="5987178" cy="971914"/>
                <a:chOff x="5326765" y="3621996"/>
                <a:chExt cx="5987178" cy="971914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72A3EA99-2D6A-4EEC-92E5-72232C3A8B1A}"/>
                    </a:ext>
                  </a:extLst>
                </p:cNvPr>
                <p:cNvGrpSpPr/>
                <p:nvPr/>
              </p:nvGrpSpPr>
              <p:grpSpPr>
                <a:xfrm>
                  <a:off x="5326765" y="3654737"/>
                  <a:ext cx="893768" cy="724860"/>
                  <a:chOff x="5159925" y="2798265"/>
                  <a:chExt cx="893768" cy="724860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76C1E024-575D-48C3-B29A-BD7FC087A9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9925" y="2848178"/>
                    <a:ext cx="893768" cy="67494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rgbClr val="F07CB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GB" sz="1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新細明體" pitchFamily="18" charset="-120"/>
                    </a:endParaRPr>
                  </a:p>
                </p:txBody>
              </p:sp>
              <p:pic>
                <p:nvPicPr>
                  <p:cNvPr id="4" name="Picture 3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F6A585F3-EDD9-4C76-A806-436A0AEE58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clrChange>
                      <a:clrFrom>
                        <a:srgbClr val="E2E0EB"/>
                      </a:clrFrom>
                      <a:clrTo>
                        <a:srgbClr val="E2E0EB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068" t="43857" r="76477" b="52284"/>
                  <a:stretch/>
                </p:blipFill>
                <p:spPr>
                  <a:xfrm>
                    <a:off x="5366792" y="2798265"/>
                    <a:ext cx="560789" cy="60731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118BD425-8F11-46C9-BEFD-0DD88B66FAD9}"/>
                    </a:ext>
                  </a:extLst>
                </p:cNvPr>
                <p:cNvGrpSpPr/>
                <p:nvPr/>
              </p:nvGrpSpPr>
              <p:grpSpPr>
                <a:xfrm>
                  <a:off x="6383049" y="3722417"/>
                  <a:ext cx="893768" cy="688301"/>
                  <a:chOff x="3985453" y="3146478"/>
                  <a:chExt cx="893768" cy="688301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855C4AA9-3F6E-43AE-9CFC-5A75D7D58C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5453" y="3146478"/>
                    <a:ext cx="893768" cy="67494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rgbClr val="F07CB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GB" sz="1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新細明體" pitchFamily="18" charset="-120"/>
                    </a:endParaRPr>
                  </a:p>
                </p:txBody>
              </p:sp>
              <p:pic>
                <p:nvPicPr>
                  <p:cNvPr id="33" name="Picture 32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2C16ACE1-1111-4C6F-9EF9-8514AAB08D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clrChange>
                      <a:clrFrom>
                        <a:srgbClr val="EEEDF5"/>
                      </a:clrFrom>
                      <a:clrTo>
                        <a:srgbClr val="EEEDF5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468" t="44938" r="66541" b="51558"/>
                  <a:stretch/>
                </p:blipFill>
                <p:spPr>
                  <a:xfrm>
                    <a:off x="4191362" y="3229249"/>
                    <a:ext cx="551591" cy="60553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32C4A96-9440-4ED6-A6EF-AE92CE0D602F}"/>
                    </a:ext>
                  </a:extLst>
                </p:cNvPr>
                <p:cNvGrpSpPr/>
                <p:nvPr/>
              </p:nvGrpSpPr>
              <p:grpSpPr>
                <a:xfrm>
                  <a:off x="7433906" y="3621996"/>
                  <a:ext cx="941525" cy="971914"/>
                  <a:chOff x="5186325" y="3036891"/>
                  <a:chExt cx="941525" cy="971914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ED008BBE-2CE5-433A-9767-34A7D45490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86325" y="3146478"/>
                    <a:ext cx="893768" cy="67494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rgbClr val="F07CB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GB" sz="1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新細明體" pitchFamily="18" charset="-120"/>
                    </a:endParaRPr>
                  </a:p>
                </p:txBody>
              </p:sp>
              <p:pic>
                <p:nvPicPr>
                  <p:cNvPr id="35" name="Picture 34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BEB9E320-F5B3-4FC8-89EA-9A50A02EDB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clrChange>
                      <a:clrFrom>
                        <a:srgbClr val="EEEDF5"/>
                      </a:clrFrom>
                      <a:clrTo>
                        <a:srgbClr val="EEEDF5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208" t="43878" r="45141" b="51050"/>
                  <a:stretch/>
                </p:blipFill>
                <p:spPr>
                  <a:xfrm>
                    <a:off x="5261393" y="3036891"/>
                    <a:ext cx="866457" cy="97191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EF169E0-91C4-4CEB-916A-0EEC3F98785D}"/>
                    </a:ext>
                  </a:extLst>
                </p:cNvPr>
                <p:cNvGrpSpPr/>
                <p:nvPr/>
              </p:nvGrpSpPr>
              <p:grpSpPr>
                <a:xfrm>
                  <a:off x="9377230" y="3646075"/>
                  <a:ext cx="893768" cy="796035"/>
                  <a:chOff x="6680290" y="3078219"/>
                  <a:chExt cx="893768" cy="796035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F5DBE0-6249-4875-BF2B-C087F8EB23D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80290" y="3142383"/>
                    <a:ext cx="893768" cy="67494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rgbClr val="F07CB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GB" sz="1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新細明體" pitchFamily="18" charset="-120"/>
                    </a:endParaRPr>
                  </a:p>
                </p:txBody>
              </p:sp>
              <p:pic>
                <p:nvPicPr>
                  <p:cNvPr id="37" name="Picture 36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61623657-472F-4D84-AE2F-F30C4E05EF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clrChange>
                      <a:clrFrom>
                        <a:srgbClr val="EEEDF5"/>
                      </a:clrFrom>
                      <a:clrTo>
                        <a:srgbClr val="EEEDF5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687" t="48884" r="77573" b="47039"/>
                  <a:stretch/>
                </p:blipFill>
                <p:spPr>
                  <a:xfrm>
                    <a:off x="6869990" y="3078219"/>
                    <a:ext cx="584159" cy="7960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3B0ACE8-33CB-4C0D-B537-0A13F8D4E3BC}"/>
                    </a:ext>
                  </a:extLst>
                </p:cNvPr>
                <p:cNvGrpSpPr/>
                <p:nvPr/>
              </p:nvGrpSpPr>
              <p:grpSpPr>
                <a:xfrm>
                  <a:off x="10420175" y="3710692"/>
                  <a:ext cx="893768" cy="674947"/>
                  <a:chOff x="8052115" y="3305186"/>
                  <a:chExt cx="893768" cy="674947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59CC244-587C-4181-A00D-17F83BADAC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52115" y="3305186"/>
                    <a:ext cx="893768" cy="67494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rgbClr val="F07CB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GB" sz="1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新細明體" pitchFamily="18" charset="-120"/>
                    </a:endParaRPr>
                  </a:p>
                </p:txBody>
              </p:sp>
              <p:pic>
                <p:nvPicPr>
                  <p:cNvPr id="39" name="Picture 38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74E90566-CDBB-4F76-A0EC-AA7304E63C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clrChange>
                      <a:clrFrom>
                        <a:srgbClr val="EEEDF5"/>
                      </a:clrFrom>
                      <a:clrTo>
                        <a:srgbClr val="EEEDF5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761" t="49350" r="67295" b="47264"/>
                  <a:stretch/>
                </p:blipFill>
                <p:spPr>
                  <a:xfrm>
                    <a:off x="8059001" y="3333711"/>
                    <a:ext cx="867714" cy="617896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48F0623-0457-43FF-8B94-77AE310C2227}"/>
                  </a:ext>
                </a:extLst>
              </p:cNvPr>
              <p:cNvGrpSpPr/>
              <p:nvPr/>
            </p:nvGrpSpPr>
            <p:grpSpPr>
              <a:xfrm>
                <a:off x="8223273" y="3721569"/>
                <a:ext cx="853583" cy="686726"/>
                <a:chOff x="7513908" y="702195"/>
                <a:chExt cx="853583" cy="68672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B829103-367B-4E41-A4B8-34812F9BF8B0}"/>
                    </a:ext>
                  </a:extLst>
                </p:cNvPr>
                <p:cNvSpPr/>
                <p:nvPr/>
              </p:nvSpPr>
              <p:spPr bwMode="auto">
                <a:xfrm>
                  <a:off x="7513908" y="702195"/>
                  <a:ext cx="817260" cy="674947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07CB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GB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21002094-03E2-41EC-B636-ADF1FB218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566943" y="728927"/>
                  <a:ext cx="800548" cy="65999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64AD2C0-FAFC-479C-89FB-9D25D1F9EA8B}"/>
              </a:ext>
            </a:extLst>
          </p:cNvPr>
          <p:cNvSpPr/>
          <p:nvPr/>
        </p:nvSpPr>
        <p:spPr bwMode="auto">
          <a:xfrm>
            <a:off x="4349163" y="1475334"/>
            <a:ext cx="303947" cy="3273399"/>
          </a:xfrm>
          <a:custGeom>
            <a:avLst/>
            <a:gdLst>
              <a:gd name="connsiteX0" fmla="*/ 299677 w 303947"/>
              <a:gd name="connsiteY0" fmla="*/ 0 h 3273399"/>
              <a:gd name="connsiteX1" fmla="*/ 207469 w 303947"/>
              <a:gd name="connsiteY1" fmla="*/ 53789 h 3273399"/>
              <a:gd name="connsiteX2" fmla="*/ 184417 w 303947"/>
              <a:gd name="connsiteY2" fmla="*/ 69157 h 3273399"/>
              <a:gd name="connsiteX3" fmla="*/ 161365 w 303947"/>
              <a:gd name="connsiteY3" fmla="*/ 92209 h 3273399"/>
              <a:gd name="connsiteX4" fmla="*/ 115261 w 303947"/>
              <a:gd name="connsiteY4" fmla="*/ 130629 h 3273399"/>
              <a:gd name="connsiteX5" fmla="*/ 84524 w 303947"/>
              <a:gd name="connsiteY5" fmla="*/ 176733 h 3273399"/>
              <a:gd name="connsiteX6" fmla="*/ 61472 w 303947"/>
              <a:gd name="connsiteY6" fmla="*/ 215153 h 3273399"/>
              <a:gd name="connsiteX7" fmla="*/ 38420 w 303947"/>
              <a:gd name="connsiteY7" fmla="*/ 238205 h 3273399"/>
              <a:gd name="connsiteX8" fmla="*/ 7684 w 303947"/>
              <a:gd name="connsiteY8" fmla="*/ 345782 h 3273399"/>
              <a:gd name="connsiteX9" fmla="*/ 0 w 303947"/>
              <a:gd name="connsiteY9" fmla="*/ 391886 h 3273399"/>
              <a:gd name="connsiteX10" fmla="*/ 7684 w 303947"/>
              <a:gd name="connsiteY10" fmla="*/ 645459 h 3273399"/>
              <a:gd name="connsiteX11" fmla="*/ 23052 w 303947"/>
              <a:gd name="connsiteY11" fmla="*/ 691563 h 3273399"/>
              <a:gd name="connsiteX12" fmla="*/ 46104 w 303947"/>
              <a:gd name="connsiteY12" fmla="*/ 753036 h 3273399"/>
              <a:gd name="connsiteX13" fmla="*/ 69156 w 303947"/>
              <a:gd name="connsiteY13" fmla="*/ 799140 h 3273399"/>
              <a:gd name="connsiteX14" fmla="*/ 92208 w 303947"/>
              <a:gd name="connsiteY14" fmla="*/ 822192 h 3273399"/>
              <a:gd name="connsiteX15" fmla="*/ 107576 w 303947"/>
              <a:gd name="connsiteY15" fmla="*/ 845244 h 3273399"/>
              <a:gd name="connsiteX16" fmla="*/ 122945 w 303947"/>
              <a:gd name="connsiteY16" fmla="*/ 860612 h 3273399"/>
              <a:gd name="connsiteX17" fmla="*/ 153681 w 303947"/>
              <a:gd name="connsiteY17" fmla="*/ 914400 h 3273399"/>
              <a:gd name="connsiteX18" fmla="*/ 169049 w 303947"/>
              <a:gd name="connsiteY18" fmla="*/ 937453 h 3273399"/>
              <a:gd name="connsiteX19" fmla="*/ 192101 w 303947"/>
              <a:gd name="connsiteY19" fmla="*/ 952821 h 3273399"/>
              <a:gd name="connsiteX20" fmla="*/ 222837 w 303947"/>
              <a:gd name="connsiteY20" fmla="*/ 998925 h 3273399"/>
              <a:gd name="connsiteX21" fmla="*/ 238205 w 303947"/>
              <a:gd name="connsiteY21" fmla="*/ 1045029 h 3273399"/>
              <a:gd name="connsiteX22" fmla="*/ 238205 w 303947"/>
              <a:gd name="connsiteY22" fmla="*/ 1275550 h 3273399"/>
              <a:gd name="connsiteX23" fmla="*/ 230521 w 303947"/>
              <a:gd name="connsiteY23" fmla="*/ 1298602 h 3273399"/>
              <a:gd name="connsiteX24" fmla="*/ 215153 w 303947"/>
              <a:gd name="connsiteY24" fmla="*/ 1360074 h 3273399"/>
              <a:gd name="connsiteX25" fmla="*/ 199785 w 303947"/>
              <a:gd name="connsiteY25" fmla="*/ 1421547 h 3273399"/>
              <a:gd name="connsiteX26" fmla="*/ 192101 w 303947"/>
              <a:gd name="connsiteY26" fmla="*/ 1444599 h 3273399"/>
              <a:gd name="connsiteX27" fmla="*/ 184417 w 303947"/>
              <a:gd name="connsiteY27" fmla="*/ 1475335 h 3273399"/>
              <a:gd name="connsiteX28" fmla="*/ 176733 w 303947"/>
              <a:gd name="connsiteY28" fmla="*/ 1498387 h 3273399"/>
              <a:gd name="connsiteX29" fmla="*/ 169049 w 303947"/>
              <a:gd name="connsiteY29" fmla="*/ 1544491 h 3273399"/>
              <a:gd name="connsiteX30" fmla="*/ 161365 w 303947"/>
              <a:gd name="connsiteY30" fmla="*/ 1575227 h 3273399"/>
              <a:gd name="connsiteX31" fmla="*/ 153681 w 303947"/>
              <a:gd name="connsiteY31" fmla="*/ 1613648 h 3273399"/>
              <a:gd name="connsiteX32" fmla="*/ 138313 w 303947"/>
              <a:gd name="connsiteY32" fmla="*/ 1682804 h 3273399"/>
              <a:gd name="connsiteX33" fmla="*/ 130629 w 303947"/>
              <a:gd name="connsiteY33" fmla="*/ 1751960 h 3273399"/>
              <a:gd name="connsiteX34" fmla="*/ 138313 w 303947"/>
              <a:gd name="connsiteY34" fmla="*/ 1997849 h 3273399"/>
              <a:gd name="connsiteX35" fmla="*/ 169049 w 303947"/>
              <a:gd name="connsiteY35" fmla="*/ 2074690 h 3273399"/>
              <a:gd name="connsiteX36" fmla="*/ 176733 w 303947"/>
              <a:gd name="connsiteY36" fmla="*/ 2105426 h 3273399"/>
              <a:gd name="connsiteX37" fmla="*/ 192101 w 303947"/>
              <a:gd name="connsiteY37" fmla="*/ 2136162 h 3273399"/>
              <a:gd name="connsiteX38" fmla="*/ 207469 w 303947"/>
              <a:gd name="connsiteY38" fmla="*/ 2197634 h 3273399"/>
              <a:gd name="connsiteX39" fmla="*/ 222837 w 303947"/>
              <a:gd name="connsiteY39" fmla="*/ 2251422 h 3273399"/>
              <a:gd name="connsiteX40" fmla="*/ 230521 w 303947"/>
              <a:gd name="connsiteY40" fmla="*/ 2282158 h 3273399"/>
              <a:gd name="connsiteX41" fmla="*/ 253573 w 303947"/>
              <a:gd name="connsiteY41" fmla="*/ 2312895 h 3273399"/>
              <a:gd name="connsiteX42" fmla="*/ 261257 w 303947"/>
              <a:gd name="connsiteY42" fmla="*/ 2351315 h 3273399"/>
              <a:gd name="connsiteX43" fmla="*/ 268941 w 303947"/>
              <a:gd name="connsiteY43" fmla="*/ 2374367 h 3273399"/>
              <a:gd name="connsiteX44" fmla="*/ 284309 w 303947"/>
              <a:gd name="connsiteY44" fmla="*/ 2443523 h 3273399"/>
              <a:gd name="connsiteX45" fmla="*/ 291993 w 303947"/>
              <a:gd name="connsiteY45" fmla="*/ 2812357 h 3273399"/>
              <a:gd name="connsiteX46" fmla="*/ 276625 w 303947"/>
              <a:gd name="connsiteY46" fmla="*/ 2858461 h 3273399"/>
              <a:gd name="connsiteX47" fmla="*/ 261257 w 303947"/>
              <a:gd name="connsiteY47" fmla="*/ 2912249 h 3273399"/>
              <a:gd name="connsiteX48" fmla="*/ 230521 w 303947"/>
              <a:gd name="connsiteY48" fmla="*/ 2981405 h 3273399"/>
              <a:gd name="connsiteX49" fmla="*/ 215153 w 303947"/>
              <a:gd name="connsiteY49" fmla="*/ 3042878 h 3273399"/>
              <a:gd name="connsiteX50" fmla="*/ 199785 w 303947"/>
              <a:gd name="connsiteY50" fmla="*/ 3073614 h 3273399"/>
              <a:gd name="connsiteX51" fmla="*/ 169049 w 303947"/>
              <a:gd name="connsiteY51" fmla="*/ 3127402 h 3273399"/>
              <a:gd name="connsiteX52" fmla="*/ 161365 w 303947"/>
              <a:gd name="connsiteY52" fmla="*/ 3158138 h 3273399"/>
              <a:gd name="connsiteX53" fmla="*/ 145997 w 303947"/>
              <a:gd name="connsiteY53" fmla="*/ 3204242 h 3273399"/>
              <a:gd name="connsiteX54" fmla="*/ 130629 w 303947"/>
              <a:gd name="connsiteY54" fmla="*/ 3273399 h 327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03947" h="3273399">
                <a:moveTo>
                  <a:pt x="299677" y="0"/>
                </a:moveTo>
                <a:cubicBezTo>
                  <a:pt x="237053" y="31313"/>
                  <a:pt x="267869" y="13522"/>
                  <a:pt x="207469" y="53789"/>
                </a:cubicBezTo>
                <a:cubicBezTo>
                  <a:pt x="199785" y="58912"/>
                  <a:pt x="190947" y="62627"/>
                  <a:pt x="184417" y="69157"/>
                </a:cubicBezTo>
                <a:cubicBezTo>
                  <a:pt x="176733" y="76841"/>
                  <a:pt x="169713" y="85252"/>
                  <a:pt x="161365" y="92209"/>
                </a:cubicBezTo>
                <a:cubicBezTo>
                  <a:pt x="133324" y="115576"/>
                  <a:pt x="140074" y="98727"/>
                  <a:pt x="115261" y="130629"/>
                </a:cubicBezTo>
                <a:cubicBezTo>
                  <a:pt x="103921" y="145208"/>
                  <a:pt x="94027" y="160895"/>
                  <a:pt x="84524" y="176733"/>
                </a:cubicBezTo>
                <a:cubicBezTo>
                  <a:pt x="76840" y="189540"/>
                  <a:pt x="70433" y="203205"/>
                  <a:pt x="61472" y="215153"/>
                </a:cubicBezTo>
                <a:cubicBezTo>
                  <a:pt x="54952" y="223846"/>
                  <a:pt x="46104" y="230521"/>
                  <a:pt x="38420" y="238205"/>
                </a:cubicBezTo>
                <a:cubicBezTo>
                  <a:pt x="26240" y="274745"/>
                  <a:pt x="14116" y="307190"/>
                  <a:pt x="7684" y="345782"/>
                </a:cubicBezTo>
                <a:lnTo>
                  <a:pt x="0" y="391886"/>
                </a:lnTo>
                <a:cubicBezTo>
                  <a:pt x="2561" y="476410"/>
                  <a:pt x="1198" y="561145"/>
                  <a:pt x="7684" y="645459"/>
                </a:cubicBezTo>
                <a:cubicBezTo>
                  <a:pt x="8926" y="661611"/>
                  <a:pt x="17929" y="676195"/>
                  <a:pt x="23052" y="691563"/>
                </a:cubicBezTo>
                <a:cubicBezTo>
                  <a:pt x="31052" y="715565"/>
                  <a:pt x="34616" y="727763"/>
                  <a:pt x="46104" y="753036"/>
                </a:cubicBezTo>
                <a:cubicBezTo>
                  <a:pt x="53214" y="768678"/>
                  <a:pt x="59625" y="784844"/>
                  <a:pt x="69156" y="799140"/>
                </a:cubicBezTo>
                <a:cubicBezTo>
                  <a:pt x="75184" y="808182"/>
                  <a:pt x="85251" y="813844"/>
                  <a:pt x="92208" y="822192"/>
                </a:cubicBezTo>
                <a:cubicBezTo>
                  <a:pt x="98120" y="829287"/>
                  <a:pt x="101807" y="838033"/>
                  <a:pt x="107576" y="845244"/>
                </a:cubicBezTo>
                <a:cubicBezTo>
                  <a:pt x="112102" y="850901"/>
                  <a:pt x="118419" y="854955"/>
                  <a:pt x="122945" y="860612"/>
                </a:cubicBezTo>
                <a:cubicBezTo>
                  <a:pt x="141663" y="884009"/>
                  <a:pt x="137908" y="886797"/>
                  <a:pt x="153681" y="914400"/>
                </a:cubicBezTo>
                <a:cubicBezTo>
                  <a:pt x="158263" y="922419"/>
                  <a:pt x="162519" y="930923"/>
                  <a:pt x="169049" y="937453"/>
                </a:cubicBezTo>
                <a:cubicBezTo>
                  <a:pt x="175579" y="943983"/>
                  <a:pt x="184417" y="947698"/>
                  <a:pt x="192101" y="952821"/>
                </a:cubicBezTo>
                <a:cubicBezTo>
                  <a:pt x="202346" y="968189"/>
                  <a:pt x="216996" y="981403"/>
                  <a:pt x="222837" y="998925"/>
                </a:cubicBezTo>
                <a:lnTo>
                  <a:pt x="238205" y="1045029"/>
                </a:lnTo>
                <a:cubicBezTo>
                  <a:pt x="252927" y="1148085"/>
                  <a:pt x="250911" y="1110370"/>
                  <a:pt x="238205" y="1275550"/>
                </a:cubicBezTo>
                <a:cubicBezTo>
                  <a:pt x="237584" y="1283626"/>
                  <a:pt x="232652" y="1290788"/>
                  <a:pt x="230521" y="1298602"/>
                </a:cubicBezTo>
                <a:cubicBezTo>
                  <a:pt x="224964" y="1318979"/>
                  <a:pt x="220276" y="1339583"/>
                  <a:pt x="215153" y="1360074"/>
                </a:cubicBezTo>
                <a:cubicBezTo>
                  <a:pt x="215152" y="1360077"/>
                  <a:pt x="199786" y="1421543"/>
                  <a:pt x="199785" y="1421547"/>
                </a:cubicBezTo>
                <a:cubicBezTo>
                  <a:pt x="197224" y="1429231"/>
                  <a:pt x="194326" y="1436811"/>
                  <a:pt x="192101" y="1444599"/>
                </a:cubicBezTo>
                <a:cubicBezTo>
                  <a:pt x="189200" y="1454753"/>
                  <a:pt x="187318" y="1465181"/>
                  <a:pt x="184417" y="1475335"/>
                </a:cubicBezTo>
                <a:cubicBezTo>
                  <a:pt x="182192" y="1483123"/>
                  <a:pt x="178490" y="1490480"/>
                  <a:pt x="176733" y="1498387"/>
                </a:cubicBezTo>
                <a:cubicBezTo>
                  <a:pt x="173353" y="1513596"/>
                  <a:pt x="172104" y="1529214"/>
                  <a:pt x="169049" y="1544491"/>
                </a:cubicBezTo>
                <a:cubicBezTo>
                  <a:pt x="166978" y="1554847"/>
                  <a:pt x="163656" y="1564918"/>
                  <a:pt x="161365" y="1575227"/>
                </a:cubicBezTo>
                <a:cubicBezTo>
                  <a:pt x="158532" y="1587977"/>
                  <a:pt x="156514" y="1600898"/>
                  <a:pt x="153681" y="1613648"/>
                </a:cubicBezTo>
                <a:cubicBezTo>
                  <a:pt x="146969" y="1643851"/>
                  <a:pt x="142948" y="1650357"/>
                  <a:pt x="138313" y="1682804"/>
                </a:cubicBezTo>
                <a:cubicBezTo>
                  <a:pt x="135033" y="1705765"/>
                  <a:pt x="133190" y="1728908"/>
                  <a:pt x="130629" y="1751960"/>
                </a:cubicBezTo>
                <a:cubicBezTo>
                  <a:pt x="133190" y="1833923"/>
                  <a:pt x="128619" y="1916421"/>
                  <a:pt x="138313" y="1997849"/>
                </a:cubicBezTo>
                <a:cubicBezTo>
                  <a:pt x="141574" y="2025242"/>
                  <a:pt x="162358" y="2047927"/>
                  <a:pt x="169049" y="2074690"/>
                </a:cubicBezTo>
                <a:cubicBezTo>
                  <a:pt x="171610" y="2084935"/>
                  <a:pt x="173025" y="2095538"/>
                  <a:pt x="176733" y="2105426"/>
                </a:cubicBezTo>
                <a:cubicBezTo>
                  <a:pt x="180755" y="2116151"/>
                  <a:pt x="188479" y="2125295"/>
                  <a:pt x="192101" y="2136162"/>
                </a:cubicBezTo>
                <a:cubicBezTo>
                  <a:pt x="198780" y="2156199"/>
                  <a:pt x="202346" y="2177143"/>
                  <a:pt x="207469" y="2197634"/>
                </a:cubicBezTo>
                <a:cubicBezTo>
                  <a:pt x="231490" y="2293720"/>
                  <a:pt x="200790" y="2174257"/>
                  <a:pt x="222837" y="2251422"/>
                </a:cubicBezTo>
                <a:cubicBezTo>
                  <a:pt x="225738" y="2261576"/>
                  <a:pt x="225798" y="2272712"/>
                  <a:pt x="230521" y="2282158"/>
                </a:cubicBezTo>
                <a:cubicBezTo>
                  <a:pt x="236248" y="2293613"/>
                  <a:pt x="245889" y="2302649"/>
                  <a:pt x="253573" y="2312895"/>
                </a:cubicBezTo>
                <a:cubicBezTo>
                  <a:pt x="256134" y="2325702"/>
                  <a:pt x="258089" y="2338645"/>
                  <a:pt x="261257" y="2351315"/>
                </a:cubicBezTo>
                <a:cubicBezTo>
                  <a:pt x="263221" y="2359173"/>
                  <a:pt x="267184" y="2366460"/>
                  <a:pt x="268941" y="2374367"/>
                </a:cubicBezTo>
                <a:cubicBezTo>
                  <a:pt x="286972" y="2455507"/>
                  <a:pt x="267011" y="2391630"/>
                  <a:pt x="284309" y="2443523"/>
                </a:cubicBezTo>
                <a:cubicBezTo>
                  <a:pt x="308301" y="2611467"/>
                  <a:pt x="309634" y="2577140"/>
                  <a:pt x="291993" y="2812357"/>
                </a:cubicBezTo>
                <a:cubicBezTo>
                  <a:pt x="290781" y="2828511"/>
                  <a:pt x="281389" y="2842978"/>
                  <a:pt x="276625" y="2858461"/>
                </a:cubicBezTo>
                <a:cubicBezTo>
                  <a:pt x="271141" y="2876283"/>
                  <a:pt x="267154" y="2894559"/>
                  <a:pt x="261257" y="2912249"/>
                </a:cubicBezTo>
                <a:cubicBezTo>
                  <a:pt x="251446" y="2941682"/>
                  <a:pt x="243910" y="2954627"/>
                  <a:pt x="230521" y="2981405"/>
                </a:cubicBezTo>
                <a:cubicBezTo>
                  <a:pt x="226011" y="3003956"/>
                  <a:pt x="224014" y="3022203"/>
                  <a:pt x="215153" y="3042878"/>
                </a:cubicBezTo>
                <a:cubicBezTo>
                  <a:pt x="210641" y="3053406"/>
                  <a:pt x="203807" y="3062889"/>
                  <a:pt x="199785" y="3073614"/>
                </a:cubicBezTo>
                <a:cubicBezTo>
                  <a:pt x="181210" y="3123148"/>
                  <a:pt x="208064" y="3088387"/>
                  <a:pt x="169049" y="3127402"/>
                </a:cubicBezTo>
                <a:cubicBezTo>
                  <a:pt x="166488" y="3137647"/>
                  <a:pt x="164400" y="3148023"/>
                  <a:pt x="161365" y="3158138"/>
                </a:cubicBezTo>
                <a:cubicBezTo>
                  <a:pt x="156710" y="3173654"/>
                  <a:pt x="149926" y="3188526"/>
                  <a:pt x="145997" y="3204242"/>
                </a:cubicBezTo>
                <a:cubicBezTo>
                  <a:pt x="130008" y="3268200"/>
                  <a:pt x="130629" y="3244593"/>
                  <a:pt x="130629" y="3273399"/>
                </a:cubicBezTo>
              </a:path>
            </a:pathLst>
          </a:custGeom>
          <a:noFill/>
          <a:ln w="28575" cap="flat" cmpd="sng" algn="ctr">
            <a:solidFill>
              <a:srgbClr val="00924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63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0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54617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98" y="142764"/>
            <a:ext cx="219529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太空的情境</a:t>
            </a:r>
            <a:endParaRPr lang="zh-HK" altLang="zh-HK" sz="2800" dirty="0">
              <a:solidFill>
                <a:schemeClr val="bg1"/>
              </a:solidFill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894" y="188930"/>
            <a:ext cx="86917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在太空中，你會看到甚麼事物？試觀察課本上的圖畫，説説看到甚麼情境。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65E7CCB-F4E9-4D0F-831A-D9273C11D9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20787" r="61465" b="55133"/>
          <a:stretch/>
        </p:blipFill>
        <p:spPr>
          <a:xfrm>
            <a:off x="942638" y="1020802"/>
            <a:ext cx="1784413" cy="1779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1760097-901A-4E98-BD74-8814DF8A5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45800" r="48263" b="43700"/>
          <a:stretch/>
        </p:blipFill>
        <p:spPr>
          <a:xfrm>
            <a:off x="3862559" y="1477963"/>
            <a:ext cx="3741450" cy="1030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3FD38C0-D3AD-4BC4-B009-06B2F5824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1" t="62733" r="11358" b="20600"/>
          <a:stretch/>
        </p:blipFill>
        <p:spPr>
          <a:xfrm>
            <a:off x="3253825" y="3216885"/>
            <a:ext cx="1694454" cy="1303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F248FFFC-04D1-4342-BE24-BEF4C65621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8" t="3888" r="9702" b="77111"/>
          <a:stretch/>
        </p:blipFill>
        <p:spPr>
          <a:xfrm>
            <a:off x="8344108" y="772212"/>
            <a:ext cx="1992139" cy="1303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DB27A91-69C3-489B-A67A-29435D190F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250" b="93438" l="54297" r="88047">
                        <a14:foregroundMark x1="56328" y1="69625" x2="55547" y2="72250"/>
                        <a14:foregroundMark x1="57500" y1="67813" x2="60234" y2="66250"/>
                        <a14:foregroundMark x1="60234" y1="65500" x2="56328" y2="68875"/>
                        <a14:foregroundMark x1="63984" y1="71063" x2="68672" y2="72250"/>
                        <a14:foregroundMark x1="78203" y1="66688" x2="80781" y2="67938"/>
                        <a14:foregroundMark x1="80469" y1="69375" x2="80469" y2="69375"/>
                        <a14:foregroundMark x1="79688" y1="68750" x2="80313" y2="69250"/>
                        <a14:foregroundMark x1="86641" y1="65125" x2="86641" y2="67563"/>
                        <a14:foregroundMark x1="87109" y1="64625" x2="87422" y2="67313"/>
                        <a14:foregroundMark x1="85000" y1="89688" x2="85313" y2="89563"/>
                        <a14:foregroundMark x1="84063" y1="90375" x2="85938" y2="91625"/>
                        <a14:foregroundMark x1="68828" y1="90750" x2="70781" y2="91375"/>
                        <a14:foregroundMark x1="66250" y1="92938" x2="68984" y2="93438"/>
                        <a14:foregroundMark x1="87266" y1="89188" x2="88047" y2="90625"/>
                        <a14:foregroundMark x1="59297" y1="65625" x2="54922" y2="69000"/>
                        <a14:foregroundMark x1="60391" y1="66000" x2="54453" y2="71188"/>
                        <a14:foregroundMark x1="54453" y1="71188" x2="54453" y2="71188"/>
                        <a14:foregroundMark x1="57500" y1="67188" x2="60547" y2="65500"/>
                        <a14:foregroundMark x1="56172" y1="68063" x2="54297" y2="69875"/>
                        <a14:foregroundMark x1="78203" y1="72250" x2="78203" y2="72875"/>
                        <a14:foregroundMark x1="59297" y1="65875" x2="55078" y2="7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53040" r="9313" b="4813"/>
          <a:stretch/>
        </p:blipFill>
        <p:spPr>
          <a:xfrm>
            <a:off x="6819285" y="2507980"/>
            <a:ext cx="2983516" cy="4237127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2CB1709-078F-4B9E-BDDE-6545741A5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74" t="83415" r="11240" b="3502"/>
          <a:stretch/>
        </p:blipFill>
        <p:spPr>
          <a:xfrm flipH="1">
            <a:off x="575109" y="4298476"/>
            <a:ext cx="2587175" cy="26632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AD7FF1-49E5-406A-BB6B-2759C819CC42}"/>
              </a:ext>
            </a:extLst>
          </p:cNvPr>
          <p:cNvGrpSpPr/>
          <p:nvPr/>
        </p:nvGrpSpPr>
        <p:grpSpPr>
          <a:xfrm>
            <a:off x="793445" y="2736536"/>
            <a:ext cx="2011449" cy="655594"/>
            <a:chOff x="793445" y="2736536"/>
            <a:chExt cx="2011449" cy="655594"/>
          </a:xfrm>
        </p:grpSpPr>
        <p:sp>
          <p:nvSpPr>
            <p:cNvPr id="41" name="手繪多邊形 17">
              <a:extLst>
                <a:ext uri="{FF2B5EF4-FFF2-40B4-BE49-F238E27FC236}">
                  <a16:creationId xmlns:a16="http://schemas.microsoft.com/office/drawing/2014/main" id="{5060C51A-6D41-4D4B-974C-C0C73117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45" y="2736536"/>
              <a:ext cx="2011449" cy="655594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104D84-8044-43ED-B250-DFA987DFB458}"/>
                </a:ext>
              </a:extLst>
            </p:cNvPr>
            <p:cNvSpPr/>
            <p:nvPr/>
          </p:nvSpPr>
          <p:spPr bwMode="auto">
            <a:xfrm>
              <a:off x="1107106" y="2786479"/>
              <a:ext cx="1426966" cy="55570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星球相撞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6655A4-A1DA-4FD3-8E34-79D62C1C8042}"/>
              </a:ext>
            </a:extLst>
          </p:cNvPr>
          <p:cNvGrpSpPr/>
          <p:nvPr/>
        </p:nvGrpSpPr>
        <p:grpSpPr>
          <a:xfrm>
            <a:off x="4664454" y="2468699"/>
            <a:ext cx="1991302" cy="656031"/>
            <a:chOff x="4114416" y="2713574"/>
            <a:chExt cx="1991302" cy="656031"/>
          </a:xfrm>
        </p:grpSpPr>
        <p:sp>
          <p:nvSpPr>
            <p:cNvPr id="43" name="手繪多邊形 17">
              <a:extLst>
                <a:ext uri="{FF2B5EF4-FFF2-40B4-BE49-F238E27FC236}">
                  <a16:creationId xmlns:a16="http://schemas.microsoft.com/office/drawing/2014/main" id="{32D954FC-7FBF-44BB-91D6-6203F0406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416" y="2713574"/>
              <a:ext cx="1991302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B734A10-609C-4A0F-85DA-0ADA48C24FBA}"/>
                </a:ext>
              </a:extLst>
            </p:cNvPr>
            <p:cNvSpPr/>
            <p:nvPr/>
          </p:nvSpPr>
          <p:spPr bwMode="auto">
            <a:xfrm>
              <a:off x="4398241" y="2782967"/>
              <a:ext cx="1412673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星光閃爍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8B77DF-D98C-43EE-BCAD-A49706A29916}"/>
              </a:ext>
            </a:extLst>
          </p:cNvPr>
          <p:cNvGrpSpPr/>
          <p:nvPr/>
        </p:nvGrpSpPr>
        <p:grpSpPr>
          <a:xfrm>
            <a:off x="3101698" y="4507638"/>
            <a:ext cx="1991302" cy="656031"/>
            <a:chOff x="2819681" y="4692051"/>
            <a:chExt cx="1991302" cy="656031"/>
          </a:xfrm>
        </p:grpSpPr>
        <p:sp>
          <p:nvSpPr>
            <p:cNvPr id="45" name="手繪多邊形 17">
              <a:extLst>
                <a:ext uri="{FF2B5EF4-FFF2-40B4-BE49-F238E27FC236}">
                  <a16:creationId xmlns:a16="http://schemas.microsoft.com/office/drawing/2014/main" id="{3880C234-94E3-4099-95C3-9231832A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681" y="4692051"/>
              <a:ext cx="1991302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C9E9E49-9A48-489A-B944-6AACD5F57FCC}"/>
                </a:ext>
              </a:extLst>
            </p:cNvPr>
            <p:cNvSpPr/>
            <p:nvPr/>
          </p:nvSpPr>
          <p:spPr bwMode="auto">
            <a:xfrm>
              <a:off x="3131558" y="4764751"/>
              <a:ext cx="1412673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隕石墜落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DA2CAF-102F-458B-AE7A-A27839A6446D}"/>
              </a:ext>
            </a:extLst>
          </p:cNvPr>
          <p:cNvGrpSpPr/>
          <p:nvPr/>
        </p:nvGrpSpPr>
        <p:grpSpPr>
          <a:xfrm>
            <a:off x="8222530" y="2202025"/>
            <a:ext cx="3006900" cy="656031"/>
            <a:chOff x="8222530" y="2202025"/>
            <a:chExt cx="3006900" cy="656031"/>
          </a:xfrm>
        </p:grpSpPr>
        <p:sp>
          <p:nvSpPr>
            <p:cNvPr id="47" name="手繪多邊形 17">
              <a:extLst>
                <a:ext uri="{FF2B5EF4-FFF2-40B4-BE49-F238E27FC236}">
                  <a16:creationId xmlns:a16="http://schemas.microsoft.com/office/drawing/2014/main" id="{3876F3D2-EDB3-475F-A56C-5B3A8BAA5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530" y="2202025"/>
              <a:ext cx="2859917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B3458D0-3F17-4A5A-AA86-F900E9A17ED7}"/>
                </a:ext>
              </a:extLst>
            </p:cNvPr>
            <p:cNvSpPr/>
            <p:nvPr/>
          </p:nvSpPr>
          <p:spPr bwMode="auto">
            <a:xfrm>
              <a:off x="8363620" y="2252001"/>
              <a:ext cx="2865810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太空船向遠方</a:t>
              </a:r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飛去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12260-402E-4FB2-ACF4-080FEC299939}"/>
              </a:ext>
            </a:extLst>
          </p:cNvPr>
          <p:cNvGrpSpPr/>
          <p:nvPr/>
        </p:nvGrpSpPr>
        <p:grpSpPr>
          <a:xfrm>
            <a:off x="9171720" y="4669237"/>
            <a:ext cx="2587175" cy="656031"/>
            <a:chOff x="9171720" y="4669237"/>
            <a:chExt cx="2587175" cy="656031"/>
          </a:xfrm>
        </p:grpSpPr>
        <p:sp>
          <p:nvSpPr>
            <p:cNvPr id="49" name="手繪多邊形 17">
              <a:extLst>
                <a:ext uri="{FF2B5EF4-FFF2-40B4-BE49-F238E27FC236}">
                  <a16:creationId xmlns:a16="http://schemas.microsoft.com/office/drawing/2014/main" id="{E6F6F5E8-4DA3-4BF5-A64D-BF80B41F8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1720" y="4669237"/>
              <a:ext cx="2587175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36CB7B1-B71A-4881-92CB-C23CF8E0A556}"/>
                </a:ext>
              </a:extLst>
            </p:cNvPr>
            <p:cNvSpPr/>
            <p:nvPr/>
          </p:nvSpPr>
          <p:spPr bwMode="auto">
            <a:xfrm>
              <a:off x="9349572" y="4734061"/>
              <a:ext cx="2372999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太空船降落星球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14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0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73119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98" y="142764"/>
            <a:ext cx="25871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創作聲響效果</a:t>
            </a:r>
            <a:endParaRPr lang="zh-HK" altLang="zh-HK" sz="2800" dirty="0">
              <a:solidFill>
                <a:schemeClr val="bg1"/>
              </a:solidFill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894" y="188930"/>
            <a:ext cx="86917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根據書本上表演記號的指示，用合適的樂器為不同的情境創作聲響效果。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65E7CCB-F4E9-4D0F-831A-D9273C11D9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20787" r="61465" b="55133"/>
          <a:stretch/>
        </p:blipFill>
        <p:spPr>
          <a:xfrm>
            <a:off x="1629756" y="1304069"/>
            <a:ext cx="2203412" cy="2196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AD7FF1-49E5-406A-BB6B-2759C819CC42}"/>
              </a:ext>
            </a:extLst>
          </p:cNvPr>
          <p:cNvGrpSpPr/>
          <p:nvPr/>
        </p:nvGrpSpPr>
        <p:grpSpPr>
          <a:xfrm>
            <a:off x="1725737" y="3590574"/>
            <a:ext cx="2011449" cy="655594"/>
            <a:chOff x="793445" y="2736536"/>
            <a:chExt cx="2011449" cy="655594"/>
          </a:xfrm>
        </p:grpSpPr>
        <p:sp>
          <p:nvSpPr>
            <p:cNvPr id="41" name="手繪多邊形 17">
              <a:extLst>
                <a:ext uri="{FF2B5EF4-FFF2-40B4-BE49-F238E27FC236}">
                  <a16:creationId xmlns:a16="http://schemas.microsoft.com/office/drawing/2014/main" id="{5060C51A-6D41-4D4B-974C-C0C73117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45" y="2736536"/>
              <a:ext cx="2011449" cy="655594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104D84-8044-43ED-B250-DFA987DFB458}"/>
                </a:ext>
              </a:extLst>
            </p:cNvPr>
            <p:cNvSpPr/>
            <p:nvPr/>
          </p:nvSpPr>
          <p:spPr bwMode="auto">
            <a:xfrm>
              <a:off x="1107106" y="2786479"/>
              <a:ext cx="1426966" cy="55570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星球相撞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6DFB34B-B742-41B1-B6FE-02F2B85D7B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2" t="26254" r="14058" b="61389"/>
          <a:stretch/>
        </p:blipFill>
        <p:spPr>
          <a:xfrm>
            <a:off x="4342042" y="1611179"/>
            <a:ext cx="5642390" cy="2075257"/>
          </a:xfrm>
          <a:prstGeom prst="rect">
            <a:avLst/>
          </a:prstGeom>
        </p:spPr>
      </p:pic>
      <p:pic>
        <p:nvPicPr>
          <p:cNvPr id="5" name="3BP3401">
            <a:hlinkClick r:id="" action="ppaction://media"/>
            <a:extLst>
              <a:ext uri="{FF2B5EF4-FFF2-40B4-BE49-F238E27FC236}">
                <a16:creationId xmlns:a16="http://schemas.microsoft.com/office/drawing/2014/main" id="{A82EB79D-788E-413B-9222-CF0B6EEC4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1984" y="1564673"/>
            <a:ext cx="546082" cy="527250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F41AF10-995A-43AF-AB1A-6519FD214D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9" t="83415" r="11240" b="3502"/>
          <a:stretch/>
        </p:blipFill>
        <p:spPr>
          <a:xfrm flipH="1">
            <a:off x="180030" y="3384606"/>
            <a:ext cx="2203411" cy="3760547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F69ECE4A-2110-4013-9A77-470ED4B75D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0" t="86189" r="20627" b="5238"/>
          <a:stretch/>
        </p:blipFill>
        <p:spPr>
          <a:xfrm>
            <a:off x="10718700" y="4801239"/>
            <a:ext cx="951556" cy="174507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7B60BA5-D19F-4F12-928B-7B8FB2622B6C}"/>
              </a:ext>
            </a:extLst>
          </p:cNvPr>
          <p:cNvGrpSpPr/>
          <p:nvPr/>
        </p:nvGrpSpPr>
        <p:grpSpPr>
          <a:xfrm>
            <a:off x="3359695" y="4336060"/>
            <a:ext cx="6573680" cy="1127036"/>
            <a:chOff x="4007888" y="5376195"/>
            <a:chExt cx="6253307" cy="1127036"/>
          </a:xfrm>
        </p:grpSpPr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64CA5E01-7418-4009-B759-EB33B7112783}"/>
                </a:ext>
              </a:extLst>
            </p:cNvPr>
            <p:cNvSpPr/>
            <p:nvPr/>
          </p:nvSpPr>
          <p:spPr bwMode="auto">
            <a:xfrm>
              <a:off x="4007888" y="5376195"/>
              <a:ext cx="6253307" cy="1127036"/>
            </a:xfrm>
            <a:prstGeom prst="wedgeRoundRectCallout">
              <a:avLst>
                <a:gd name="adj1" fmla="val -64720"/>
                <a:gd name="adj2" fmla="val 4134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929CAE27-9826-493C-9B95-A8FC07BB7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784" y="5449322"/>
              <a:ext cx="602098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聆聽我創作的聲響效果，我會按節奏及表演記號敲打鈸。</a:t>
              </a:r>
              <a:endParaRPr lang="zh-TW" altLang="zh-HK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0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73119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98" y="142764"/>
            <a:ext cx="25871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創作聲響效果</a:t>
            </a:r>
            <a:endParaRPr lang="zh-HK" altLang="zh-HK" sz="2800" dirty="0">
              <a:solidFill>
                <a:schemeClr val="bg1"/>
              </a:solidFill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894" y="188930"/>
            <a:ext cx="86917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根據書本上表演記號的指示，用合適的樂器為不同的情境創作聲響效果。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4" name="群組 1">
            <a:extLst>
              <a:ext uri="{FF2B5EF4-FFF2-40B4-BE49-F238E27FC236}">
                <a16:creationId xmlns:a16="http://schemas.microsoft.com/office/drawing/2014/main" id="{4326ACC4-CC0D-47A4-B70F-C490ED0A2FA8}"/>
              </a:ext>
            </a:extLst>
          </p:cNvPr>
          <p:cNvGrpSpPr/>
          <p:nvPr/>
        </p:nvGrpSpPr>
        <p:grpSpPr>
          <a:xfrm>
            <a:off x="1959" y="5110255"/>
            <a:ext cx="12233834" cy="1808583"/>
            <a:chOff x="-47625" y="5085184"/>
            <a:chExt cx="12233834" cy="1808583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3B32804-03E4-4E32-A365-EAE9F0ED3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>
              <a:off x="-47625" y="5085184"/>
              <a:ext cx="6503665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4AB1577-9325-4045-BD32-B42D3E087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85D9EE"/>
                </a:clrFrom>
                <a:clrTo>
                  <a:srgbClr val="85D9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469" b="87500" l="7227" r="93750">
                          <a14:foregroundMark x1="90332" y1="69401" x2="90332" y2="69401"/>
                          <a14:foregroundMark x1="10449" y1="78516" x2="10449" y2="78516"/>
                          <a14:foregroundMark x1="11426" y1="81641" x2="11426" y2="81641"/>
                          <a14:foregroundMark x1="46582" y1="83984" x2="46582" y2="83984"/>
                          <a14:foregroundMark x1="65137" y1="83073" x2="65137" y2="83073"/>
                          <a14:foregroundMark x1="59961" y1="80208" x2="59961" y2="80208"/>
                          <a14:foregroundMark x1="57324" y1="84375" x2="57324" y2="84375"/>
                          <a14:foregroundMark x1="61523" y1="85156" x2="61523" y2="85156"/>
                          <a14:foregroundMark x1="91113" y1="72526" x2="91113" y2="72526"/>
                          <a14:foregroundMark x1="70117" y1="82552" x2="70117" y2="82552"/>
                          <a14:foregroundMark x1="89551" y1="70573" x2="89551" y2="70573"/>
                          <a14:foregroundMark x1="90820" y1="71094" x2="90820" y2="71094"/>
                          <a14:foregroundMark x1="91113" y1="70573" x2="91113" y2="70573"/>
                          <a14:foregroundMark x1="89355" y1="70182" x2="89355" y2="70182"/>
                          <a14:foregroundMark x1="89355" y1="69141" x2="89355" y2="69141"/>
                          <a14:foregroundMark x1="89355" y1="72135" x2="89355" y2="72135"/>
                          <a14:foregroundMark x1="90039" y1="73177" x2="90039" y2="73177"/>
                          <a14:backgroundMark x1="82813" y1="69010" x2="82813" y2="69010"/>
                          <a14:backgroundMark x1="89648" y1="73958" x2="89648" y2="73958"/>
                          <a14:backgroundMark x1="89648" y1="72135" x2="89648" y2="72135"/>
                          <a14:backgroundMark x1="92383" y1="71484" x2="92383" y2="71484"/>
                          <a14:backgroundMark x1="89258" y1="69401" x2="89258" y2="69401"/>
                          <a14:backgroundMark x1="91992" y1="73047" x2="91992" y2="73047"/>
                          <a14:backgroundMark x1="90527" y1="73828" x2="90527" y2="73828"/>
                          <a14:backgroundMark x1="89844" y1="71615" x2="89844" y2="7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6" t="57349" r="20425" b="12083"/>
            <a:stretch/>
          </p:blipFill>
          <p:spPr bwMode="auto">
            <a:xfrm flipH="1">
              <a:off x="6456038" y="5085184"/>
              <a:ext cx="5730171" cy="180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6" y="601454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F41AF10-995A-43AF-AB1A-6519FD214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9" t="83415" r="11240" b="3502"/>
          <a:stretch/>
        </p:blipFill>
        <p:spPr>
          <a:xfrm flipH="1">
            <a:off x="180030" y="3384606"/>
            <a:ext cx="2203411" cy="3760547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F69ECE4A-2110-4013-9A77-470ED4B75D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23" b="95190" l="74463" r="87171">
                        <a14:foregroundMark x1="76797" y1="90000" x2="76797" y2="90000"/>
                        <a14:foregroundMark x1="76406" y1="87563" x2="76406" y2="87563"/>
                        <a14:foregroundMark x1="75703" y1="91125" x2="75703" y2="91125"/>
                        <a14:foregroundMark x1="83438" y1="86750" x2="83438" y2="86750"/>
                        <a14:foregroundMark x1="86406" y1="87375" x2="86406" y2="87375"/>
                        <a14:foregroundMark x1="86406" y1="87250" x2="85938" y2="87813"/>
                        <a14:foregroundMark x1="78516" y1="87625" x2="78750" y2="87875"/>
                        <a14:foregroundMark x1="78359" y1="87625" x2="78594" y2="87688"/>
                        <a14:foregroundMark x1="78281" y1="87500" x2="78594" y2="87313"/>
                        <a14:foregroundMark x1="76797" y1="92250" x2="76797" y2="92250"/>
                        <a14:foregroundMark x1="76250" y1="87563" x2="76406" y2="87375"/>
                        <a14:foregroundMark x1="76406" y1="87375" x2="7664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0" t="86189" r="20627" b="5238"/>
          <a:stretch/>
        </p:blipFill>
        <p:spPr>
          <a:xfrm>
            <a:off x="10718700" y="4801239"/>
            <a:ext cx="951556" cy="174507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7B60BA5-D19F-4F12-928B-7B8FB2622B6C}"/>
              </a:ext>
            </a:extLst>
          </p:cNvPr>
          <p:cNvGrpSpPr/>
          <p:nvPr/>
        </p:nvGrpSpPr>
        <p:grpSpPr>
          <a:xfrm>
            <a:off x="3309677" y="4408780"/>
            <a:ext cx="6573680" cy="1127036"/>
            <a:chOff x="3960308" y="5111328"/>
            <a:chExt cx="6253307" cy="1127036"/>
          </a:xfrm>
        </p:grpSpPr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64CA5E01-7418-4009-B759-EB33B7112783}"/>
                </a:ext>
              </a:extLst>
            </p:cNvPr>
            <p:cNvSpPr/>
            <p:nvPr/>
          </p:nvSpPr>
          <p:spPr bwMode="auto">
            <a:xfrm>
              <a:off x="3960308" y="5111328"/>
              <a:ext cx="6253307" cy="1127036"/>
            </a:xfrm>
            <a:prstGeom prst="wedgeRoundRectCallout">
              <a:avLst>
                <a:gd name="adj1" fmla="val 62301"/>
                <a:gd name="adj2" fmla="val 3082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924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929CAE27-9826-493C-9B95-A8FC07BB7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817" y="5196283"/>
              <a:ext cx="602098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924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這次可聽聽我創作的聲響效果，我會按節奏及表演記號敲打三角。</a:t>
              </a:r>
              <a:endParaRPr lang="zh-TW" altLang="zh-HK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2" name="Picture 2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96E8101-54DD-489A-8290-E28C0D9C04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45800" r="48263" b="43700"/>
          <a:stretch/>
        </p:blipFill>
        <p:spPr>
          <a:xfrm>
            <a:off x="944747" y="1554467"/>
            <a:ext cx="3741450" cy="1030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67E7F11-431B-402D-A2F2-A77A8DA77DA8}"/>
              </a:ext>
            </a:extLst>
          </p:cNvPr>
          <p:cNvGrpSpPr/>
          <p:nvPr/>
        </p:nvGrpSpPr>
        <p:grpSpPr>
          <a:xfrm>
            <a:off x="1809243" y="2863739"/>
            <a:ext cx="1991302" cy="656031"/>
            <a:chOff x="4114416" y="2713574"/>
            <a:chExt cx="1991302" cy="656031"/>
          </a:xfrm>
        </p:grpSpPr>
        <p:sp>
          <p:nvSpPr>
            <p:cNvPr id="24" name="手繪多邊形 17">
              <a:extLst>
                <a:ext uri="{FF2B5EF4-FFF2-40B4-BE49-F238E27FC236}">
                  <a16:creationId xmlns:a16="http://schemas.microsoft.com/office/drawing/2014/main" id="{F553FAB6-AF37-4D7E-AF66-D5064A509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416" y="2713574"/>
              <a:ext cx="1991302" cy="656031"/>
            </a:xfrm>
            <a:custGeom>
              <a:avLst/>
              <a:gdLst>
                <a:gd name="T0" fmla="*/ 279632 w 6010312"/>
                <a:gd name="T1" fmla="*/ 0 h 4278079"/>
                <a:gd name="T2" fmla="*/ 209211 w 6010312"/>
                <a:gd name="T3" fmla="*/ 4 h 4278079"/>
                <a:gd name="T4" fmla="*/ 2110582 w 6010312"/>
                <a:gd name="T5" fmla="*/ 4 h 4278079"/>
                <a:gd name="T6" fmla="*/ 2264227 w 6010312"/>
                <a:gd name="T7" fmla="*/ 0 h 4278079"/>
                <a:gd name="T8" fmla="*/ 279632 w 6010312"/>
                <a:gd name="T9" fmla="*/ 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CEF03B-85DF-4E6A-B10F-AAB80343169F}"/>
                </a:ext>
              </a:extLst>
            </p:cNvPr>
            <p:cNvSpPr/>
            <p:nvPr/>
          </p:nvSpPr>
          <p:spPr bwMode="auto">
            <a:xfrm>
              <a:off x="4398241" y="2782967"/>
              <a:ext cx="1412673" cy="55607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星光閃爍</a:t>
              </a:r>
              <a:endParaRPr kumimoji="1" lang="en-GB" sz="24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6" name="Picture 2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42C0FB1-CA1C-4111-AB2B-52FD48A612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5" t="47244" r="8452" b="38844"/>
          <a:stretch/>
        </p:blipFill>
        <p:spPr>
          <a:xfrm>
            <a:off x="4899981" y="1568177"/>
            <a:ext cx="5382508" cy="2223761"/>
          </a:xfrm>
          <a:prstGeom prst="rect">
            <a:avLst/>
          </a:prstGeom>
        </p:spPr>
      </p:pic>
      <p:pic>
        <p:nvPicPr>
          <p:cNvPr id="2" name="3BP3402">
            <a:hlinkClick r:id="" action="ppaction://media"/>
            <a:extLst>
              <a:ext uri="{FF2B5EF4-FFF2-40B4-BE49-F238E27FC236}">
                <a16:creationId xmlns:a16="http://schemas.microsoft.com/office/drawing/2014/main" id="{E10E8EC1-8BF7-4858-A8B6-AED5BDE95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522" y="1417638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11" ma:contentTypeDescription="建立新的文件。" ma:contentTypeScope="" ma:versionID="f0a89debfbd280e65aaca12f6c266582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75946fe68e04b2145395af649e53b40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DC19F6-1AD8-4372-B589-3D78361B26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3B058D-2F7E-4FD6-8558-F3184CC6BCD3}">
  <ds:schemaRefs>
    <ds:schemaRef ds:uri="http://purl.org/dc/elements/1.1/"/>
    <ds:schemaRef ds:uri="http://schemas.microsoft.com/office/2006/documentManagement/types"/>
    <ds:schemaRef ds:uri="f456a434-ca4c-495b-af4b-5cc670c0e5dd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140335f-f93a-40a8-a8ab-e3e9122daab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D592454-963D-4973-B3E8-054D85D8C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14979</TotalTime>
  <Words>1444</Words>
  <Application>Microsoft Office PowerPoint</Application>
  <PresentationFormat>Widescreen</PresentationFormat>
  <Paragraphs>133</Paragraphs>
  <Slides>23</Slides>
  <Notes>22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Matthew Leung</cp:lastModifiedBy>
  <cp:revision>1174</cp:revision>
  <dcterms:created xsi:type="dcterms:W3CDTF">2010-12-02T06:19:15Z</dcterms:created>
  <dcterms:modified xsi:type="dcterms:W3CDTF">2021-04-26T01:58:11Z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