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84" r:id="rId5"/>
    <p:sldId id="319" r:id="rId6"/>
    <p:sldId id="592" r:id="rId7"/>
    <p:sldId id="601" r:id="rId8"/>
    <p:sldId id="599" r:id="rId9"/>
    <p:sldId id="600" r:id="rId10"/>
    <p:sldId id="631" r:id="rId11"/>
    <p:sldId id="598" r:id="rId12"/>
    <p:sldId id="603" r:id="rId13"/>
    <p:sldId id="604" r:id="rId14"/>
    <p:sldId id="605" r:id="rId15"/>
    <p:sldId id="607" r:id="rId16"/>
    <p:sldId id="608" r:id="rId17"/>
    <p:sldId id="609" r:id="rId18"/>
    <p:sldId id="632" r:id="rId19"/>
    <p:sldId id="610" r:id="rId20"/>
    <p:sldId id="613" r:id="rId21"/>
    <p:sldId id="614" r:id="rId22"/>
    <p:sldId id="615" r:id="rId23"/>
    <p:sldId id="617" r:id="rId24"/>
    <p:sldId id="618" r:id="rId25"/>
    <p:sldId id="619" r:id="rId26"/>
    <p:sldId id="633" r:id="rId27"/>
    <p:sldId id="594" r:id="rId28"/>
    <p:sldId id="626" r:id="rId29"/>
    <p:sldId id="625" r:id="rId30"/>
    <p:sldId id="628" r:id="rId31"/>
    <p:sldId id="629" r:id="rId32"/>
    <p:sldId id="634" r:id="rId33"/>
    <p:sldId id="623" r:id="rId34"/>
    <p:sldId id="635" r:id="rId35"/>
    <p:sldId id="636" r:id="rId36"/>
    <p:sldId id="330" r:id="rId37"/>
    <p:sldId id="290" r:id="rId38"/>
    <p:sldId id="545" r:id="rId39"/>
    <p:sldId id="267" r:id="rId40"/>
    <p:sldId id="270" r:id="rId41"/>
    <p:sldId id="611" r:id="rId42"/>
    <p:sldId id="621" r:id="rId4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4BADB5"/>
    <a:srgbClr val="6B6BCF"/>
    <a:srgbClr val="E1F2F3"/>
    <a:srgbClr val="E01096"/>
    <a:srgbClr val="FF7575"/>
    <a:srgbClr val="008000"/>
    <a:srgbClr val="00B0F0"/>
    <a:srgbClr val="0000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33195-C3E6-406D-ACB2-E9FACA0D9EC5}" v="1372" dt="2021-03-05T02:06:26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88124" autoAdjust="0"/>
  </p:normalViewPr>
  <p:slideViewPr>
    <p:cSldViewPr>
      <p:cViewPr varScale="1">
        <p:scale>
          <a:sx n="100" d="100"/>
          <a:sy n="100" d="100"/>
        </p:scale>
        <p:origin x="105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, Candace" userId="bc13349b-03ef-4b71-8ee4-a941a4a67ec9" providerId="ADAL" clId="{92E33195-C3E6-406D-ACB2-E9FACA0D9EC5}"/>
    <pc:docChg chg="undo custSel modSld">
      <pc:chgData name="Chan, Candace" userId="bc13349b-03ef-4b71-8ee4-a941a4a67ec9" providerId="ADAL" clId="{92E33195-C3E6-406D-ACB2-E9FACA0D9EC5}" dt="2021-03-05T02:06:26.894" v="2048"/>
      <pc:docMkLst>
        <pc:docMk/>
      </pc:docMkLst>
      <pc:sldChg chg="modSp mod modAnim">
        <pc:chgData name="Chan, Candace" userId="bc13349b-03ef-4b71-8ee4-a941a4a67ec9" providerId="ADAL" clId="{92E33195-C3E6-406D-ACB2-E9FACA0D9EC5}" dt="2021-03-05T02:06:22.026" v="2047"/>
        <pc:sldMkLst>
          <pc:docMk/>
          <pc:sldMk cId="0" sldId="267"/>
        </pc:sldMkLst>
        <pc:spChg chg="mod">
          <ac:chgData name="Chan, Candace" userId="bc13349b-03ef-4b71-8ee4-a941a4a67ec9" providerId="ADAL" clId="{92E33195-C3E6-406D-ACB2-E9FACA0D9EC5}" dt="2021-03-05T01:21:41.006" v="1446"/>
          <ac:spMkLst>
            <pc:docMk/>
            <pc:sldMk cId="0" sldId="267"/>
            <ac:spMk id="8201" creationId="{3DF565C8-AE3E-46C9-BB66-BE1A9381DB0E}"/>
          </ac:spMkLst>
        </pc:spChg>
      </pc:sldChg>
      <pc:sldChg chg="modAnim">
        <pc:chgData name="Chan, Candace" userId="bc13349b-03ef-4b71-8ee4-a941a4a67ec9" providerId="ADAL" clId="{92E33195-C3E6-406D-ACB2-E9FACA0D9EC5}" dt="2021-03-05T02:06:26.894" v="2048"/>
        <pc:sldMkLst>
          <pc:docMk/>
          <pc:sldMk cId="0" sldId="270"/>
        </pc:sldMkLst>
      </pc:sldChg>
      <pc:sldChg chg="modNotesTx">
        <pc:chgData name="Chan, Candace" userId="bc13349b-03ef-4b71-8ee4-a941a4a67ec9" providerId="ADAL" clId="{92E33195-C3E6-406D-ACB2-E9FACA0D9EC5}" dt="2021-03-05T01:11:23.887" v="1205" actId="20577"/>
        <pc:sldMkLst>
          <pc:docMk/>
          <pc:sldMk cId="0" sldId="319"/>
        </pc:sldMkLst>
      </pc:sldChg>
      <pc:sldChg chg="modSp mod modNotesTx">
        <pc:chgData name="Chan, Candace" userId="bc13349b-03ef-4b71-8ee4-a941a4a67ec9" providerId="ADAL" clId="{92E33195-C3E6-406D-ACB2-E9FACA0D9EC5}" dt="2021-03-05T02:05:53.952" v="2046" actId="1076"/>
        <pc:sldMkLst>
          <pc:docMk/>
          <pc:sldMk cId="0" sldId="330"/>
        </pc:sldMkLst>
        <pc:spChg chg="mod">
          <ac:chgData name="Chan, Candace" userId="bc13349b-03ef-4b71-8ee4-a941a4a67ec9" providerId="ADAL" clId="{92E33195-C3E6-406D-ACB2-E9FACA0D9EC5}" dt="2021-03-05T01:52:15.564" v="1946" actId="13926"/>
          <ac:spMkLst>
            <pc:docMk/>
            <pc:sldMk cId="0" sldId="330"/>
            <ac:spMk id="16" creationId="{B8237B6A-6C55-438A-BEF8-0C287370677C}"/>
          </ac:spMkLst>
        </pc:spChg>
        <pc:spChg chg="mod">
          <ac:chgData name="Chan, Candace" userId="bc13349b-03ef-4b71-8ee4-a941a4a67ec9" providerId="ADAL" clId="{92E33195-C3E6-406D-ACB2-E9FACA0D9EC5}" dt="2021-03-05T02:05:50.689" v="2045" actId="20577"/>
          <ac:spMkLst>
            <pc:docMk/>
            <pc:sldMk cId="0" sldId="330"/>
            <ac:spMk id="19467" creationId="{3EC166C9-2012-4CBC-9DDC-5E7D2EBC69B7}"/>
          </ac:spMkLst>
        </pc:spChg>
        <pc:graphicFrameChg chg="mod">
          <ac:chgData name="Chan, Candace" userId="bc13349b-03ef-4b71-8ee4-a941a4a67ec9" providerId="ADAL" clId="{92E33195-C3E6-406D-ACB2-E9FACA0D9EC5}" dt="2021-03-05T01:51:49.992" v="1945"/>
          <ac:graphicFrameMkLst>
            <pc:docMk/>
            <pc:sldMk cId="0" sldId="330"/>
            <ac:graphicFrameMk id="2" creationId="{1CE8D289-2B7C-4D2A-93B3-4065DF523BCF}"/>
          </ac:graphicFrameMkLst>
        </pc:graphicFrameChg>
        <pc:picChg chg="mod">
          <ac:chgData name="Chan, Candace" userId="bc13349b-03ef-4b71-8ee4-a941a4a67ec9" providerId="ADAL" clId="{92E33195-C3E6-406D-ACB2-E9FACA0D9EC5}" dt="2021-03-05T02:05:53.952" v="2046" actId="1076"/>
          <ac:picMkLst>
            <pc:docMk/>
            <pc:sldMk cId="0" sldId="330"/>
            <ac:picMk id="20" creationId="{3D48F6B9-D93B-4F43-ADCF-C04C4BBCA7CB}"/>
          </ac:picMkLst>
        </pc:picChg>
      </pc:sldChg>
      <pc:sldChg chg="modSp mod">
        <pc:chgData name="Chan, Candace" userId="bc13349b-03ef-4b71-8ee4-a941a4a67ec9" providerId="ADAL" clId="{92E33195-C3E6-406D-ACB2-E9FACA0D9EC5}" dt="2021-03-05T01:21:30.530" v="1438" actId="20577"/>
        <pc:sldMkLst>
          <pc:docMk/>
          <pc:sldMk cId="3948498651" sldId="545"/>
        </pc:sldMkLst>
        <pc:spChg chg="mod">
          <ac:chgData name="Chan, Candace" userId="bc13349b-03ef-4b71-8ee4-a941a4a67ec9" providerId="ADAL" clId="{92E33195-C3E6-406D-ACB2-E9FACA0D9EC5}" dt="2021-03-05T01:21:30.530" v="1438" actId="20577"/>
          <ac:spMkLst>
            <pc:docMk/>
            <pc:sldMk cId="3948498651" sldId="545"/>
            <ac:spMk id="20" creationId="{FA5DA92B-A03D-4EF9-882E-7C6EA7454FF5}"/>
          </ac:spMkLst>
        </pc:spChg>
      </pc:sldChg>
      <pc:sldChg chg="modSp mod modNotesTx">
        <pc:chgData name="Chan, Candace" userId="bc13349b-03ef-4b71-8ee4-a941a4a67ec9" providerId="ADAL" clId="{92E33195-C3E6-406D-ACB2-E9FACA0D9EC5}" dt="2021-03-05T01:34:53.686" v="1801" actId="20577"/>
        <pc:sldMkLst>
          <pc:docMk/>
          <pc:sldMk cId="1528687287" sldId="598"/>
        </pc:sldMkLst>
        <pc:spChg chg="mod">
          <ac:chgData name="Chan, Candace" userId="bc13349b-03ef-4b71-8ee4-a941a4a67ec9" providerId="ADAL" clId="{92E33195-C3E6-406D-ACB2-E9FACA0D9EC5}" dt="2021-03-05T00:56:04.790" v="761" actId="14100"/>
          <ac:spMkLst>
            <pc:docMk/>
            <pc:sldMk cId="1528687287" sldId="598"/>
            <ac:spMk id="44" creationId="{D4CC9F6E-6A8A-49A1-A166-CAF452ED801C}"/>
          </ac:spMkLst>
        </pc:spChg>
        <pc:spChg chg="mod">
          <ac:chgData name="Chan, Candace" userId="bc13349b-03ef-4b71-8ee4-a941a4a67ec9" providerId="ADAL" clId="{92E33195-C3E6-406D-ACB2-E9FACA0D9EC5}" dt="2021-03-05T00:50:42.450" v="692" actId="1076"/>
          <ac:spMkLst>
            <pc:docMk/>
            <pc:sldMk cId="1528687287" sldId="598"/>
            <ac:spMk id="45" creationId="{F98769E0-262B-46DA-9B80-BACDD015D42C}"/>
          </ac:spMkLst>
        </pc:spChg>
        <pc:grpChg chg="mod">
          <ac:chgData name="Chan, Candace" userId="bc13349b-03ef-4b71-8ee4-a941a4a67ec9" providerId="ADAL" clId="{92E33195-C3E6-406D-ACB2-E9FACA0D9EC5}" dt="2021-03-05T00:56:00.513" v="760" actId="14100"/>
          <ac:grpSpMkLst>
            <pc:docMk/>
            <pc:sldMk cId="1528687287" sldId="598"/>
            <ac:grpSpMk id="43" creationId="{E8CF917D-0290-41C4-95E5-661B008C2196}"/>
          </ac:grpSpMkLst>
        </pc:grpChg>
      </pc:sldChg>
      <pc:sldChg chg="modSp mod modNotesTx">
        <pc:chgData name="Chan, Candace" userId="bc13349b-03ef-4b71-8ee4-a941a4a67ec9" providerId="ADAL" clId="{92E33195-C3E6-406D-ACB2-E9FACA0D9EC5}" dt="2021-03-05T00:49:34.725" v="684" actId="14100"/>
        <pc:sldMkLst>
          <pc:docMk/>
          <pc:sldMk cId="3933079220" sldId="600"/>
        </pc:sldMkLst>
        <pc:spChg chg="mod">
          <ac:chgData name="Chan, Candace" userId="bc13349b-03ef-4b71-8ee4-a941a4a67ec9" providerId="ADAL" clId="{92E33195-C3E6-406D-ACB2-E9FACA0D9EC5}" dt="2021-03-05T00:49:34.725" v="684" actId="14100"/>
          <ac:spMkLst>
            <pc:docMk/>
            <pc:sldMk cId="3933079220" sldId="600"/>
            <ac:spMk id="33" creationId="{21ADD072-EE17-4A92-B28F-369D01F0C05A}"/>
          </ac:spMkLst>
        </pc:spChg>
        <pc:spChg chg="mod">
          <ac:chgData name="Chan, Candace" userId="bc13349b-03ef-4b71-8ee4-a941a4a67ec9" providerId="ADAL" clId="{92E33195-C3E6-406D-ACB2-E9FACA0D9EC5}" dt="2021-03-05T00:49:05.936" v="663" actId="20577"/>
          <ac:spMkLst>
            <pc:docMk/>
            <pc:sldMk cId="3933079220" sldId="600"/>
            <ac:spMk id="34" creationId="{719D668D-0E2E-437E-9D37-08B840137BBD}"/>
          </ac:spMkLst>
        </pc:spChg>
        <pc:spChg chg="mod">
          <ac:chgData name="Chan, Candace" userId="bc13349b-03ef-4b71-8ee4-a941a4a67ec9" providerId="ADAL" clId="{92E33195-C3E6-406D-ACB2-E9FACA0D9EC5}" dt="2021-03-05T00:49:13.227" v="679" actId="13926"/>
          <ac:spMkLst>
            <pc:docMk/>
            <pc:sldMk cId="3933079220" sldId="600"/>
            <ac:spMk id="39" creationId="{0D1ADB16-E5D5-4200-9471-030A622D705E}"/>
          </ac:spMkLst>
        </pc:spChg>
        <pc:grpChg chg="mod">
          <ac:chgData name="Chan, Candace" userId="bc13349b-03ef-4b71-8ee4-a941a4a67ec9" providerId="ADAL" clId="{92E33195-C3E6-406D-ACB2-E9FACA0D9EC5}" dt="2021-03-05T00:49:19.012" v="680" actId="14100"/>
          <ac:grpSpMkLst>
            <pc:docMk/>
            <pc:sldMk cId="3933079220" sldId="600"/>
            <ac:grpSpMk id="32" creationId="{44DD65EA-23B1-425B-A6BC-BBEB4BB73BE1}"/>
          </ac:grpSpMkLst>
        </pc:grpChg>
        <pc:picChg chg="mod">
          <ac:chgData name="Chan, Candace" userId="bc13349b-03ef-4b71-8ee4-a941a4a67ec9" providerId="ADAL" clId="{92E33195-C3E6-406D-ACB2-E9FACA0D9EC5}" dt="2021-03-05T00:49:28.942" v="682" actId="1076"/>
          <ac:picMkLst>
            <pc:docMk/>
            <pc:sldMk cId="3933079220" sldId="600"/>
            <ac:picMk id="35" creationId="{20B93FE6-AE4F-4C1C-AFF0-19CA1D57F214}"/>
          </ac:picMkLst>
        </pc:picChg>
        <pc:picChg chg="mod">
          <ac:chgData name="Chan, Candace" userId="bc13349b-03ef-4b71-8ee4-a941a4a67ec9" providerId="ADAL" clId="{92E33195-C3E6-406D-ACB2-E9FACA0D9EC5}" dt="2021-03-05T00:49:30.045" v="683" actId="1076"/>
          <ac:picMkLst>
            <pc:docMk/>
            <pc:sldMk cId="3933079220" sldId="600"/>
            <ac:picMk id="36" creationId="{10863B4A-7ACC-4D06-95AC-B2ED3343A3EE}"/>
          </ac:picMkLst>
        </pc:picChg>
      </pc:sldChg>
      <pc:sldChg chg="modSp">
        <pc:chgData name="Chan, Candace" userId="bc13349b-03ef-4b71-8ee4-a941a4a67ec9" providerId="ADAL" clId="{92E33195-C3E6-406D-ACB2-E9FACA0D9EC5}" dt="2021-03-05T00:24:59.666" v="0" actId="14100"/>
        <pc:sldMkLst>
          <pc:docMk/>
          <pc:sldMk cId="3372757805" sldId="601"/>
        </pc:sldMkLst>
        <pc:picChg chg="mod">
          <ac:chgData name="Chan, Candace" userId="bc13349b-03ef-4b71-8ee4-a941a4a67ec9" providerId="ADAL" clId="{92E33195-C3E6-406D-ACB2-E9FACA0D9EC5}" dt="2021-03-05T00:24:59.666" v="0" actId="14100"/>
          <ac:picMkLst>
            <pc:docMk/>
            <pc:sldMk cId="3372757805" sldId="601"/>
            <ac:picMk id="6148" creationId="{B23991B8-C1C4-463F-97CE-E767D9797F34}"/>
          </ac:picMkLst>
        </pc:picChg>
      </pc:sldChg>
      <pc:sldChg chg="modSp mod modNotesTx">
        <pc:chgData name="Chan, Candace" userId="bc13349b-03ef-4b71-8ee4-a941a4a67ec9" providerId="ADAL" clId="{92E33195-C3E6-406D-ACB2-E9FACA0D9EC5}" dt="2021-03-05T02:03:31.600" v="2022" actId="20577"/>
        <pc:sldMkLst>
          <pc:docMk/>
          <pc:sldMk cId="1068951417" sldId="603"/>
        </pc:sldMkLst>
        <pc:spChg chg="mod">
          <ac:chgData name="Chan, Candace" userId="bc13349b-03ef-4b71-8ee4-a941a4a67ec9" providerId="ADAL" clId="{92E33195-C3E6-406D-ACB2-E9FACA0D9EC5}" dt="2021-03-05T02:03:31.600" v="2022" actId="20577"/>
          <ac:spMkLst>
            <pc:docMk/>
            <pc:sldMk cId="1068951417" sldId="603"/>
            <ac:spMk id="18" creationId="{F3C2DDCC-D077-4B25-83DE-D51FE038CF97}"/>
          </ac:spMkLst>
        </pc:spChg>
        <pc:spChg chg="mod">
          <ac:chgData name="Chan, Candace" userId="bc13349b-03ef-4b71-8ee4-a941a4a67ec9" providerId="ADAL" clId="{92E33195-C3E6-406D-ACB2-E9FACA0D9EC5}" dt="2021-03-05T00:58:45.311" v="764" actId="1076"/>
          <ac:spMkLst>
            <pc:docMk/>
            <pc:sldMk cId="1068951417" sldId="603"/>
            <ac:spMk id="27" creationId="{1EBC4D71-BFEE-4970-8A74-0EF6E9431EB2}"/>
          </ac:spMkLst>
        </pc:spChg>
        <pc:spChg chg="mod">
          <ac:chgData name="Chan, Candace" userId="bc13349b-03ef-4b71-8ee4-a941a4a67ec9" providerId="ADAL" clId="{92E33195-C3E6-406D-ACB2-E9FACA0D9EC5}" dt="2021-03-05T00:58:51.001" v="765" actId="1076"/>
          <ac:spMkLst>
            <pc:docMk/>
            <pc:sldMk cId="1068951417" sldId="603"/>
            <ac:spMk id="28" creationId="{63167B18-D43B-4F8F-92D2-90F97318825A}"/>
          </ac:spMkLst>
        </pc:spChg>
        <pc:grpChg chg="mod">
          <ac:chgData name="Chan, Candace" userId="bc13349b-03ef-4b71-8ee4-a941a4a67ec9" providerId="ADAL" clId="{92E33195-C3E6-406D-ACB2-E9FACA0D9EC5}" dt="2021-03-05T00:58:35.150" v="762" actId="14100"/>
          <ac:grpSpMkLst>
            <pc:docMk/>
            <pc:sldMk cId="1068951417" sldId="603"/>
            <ac:grpSpMk id="26" creationId="{B2E9032E-B5A1-4F07-99E0-66D872C112AA}"/>
          </ac:grpSpMkLst>
        </pc:grpChg>
      </pc:sldChg>
      <pc:sldChg chg="modSp mod">
        <pc:chgData name="Chan, Candace" userId="bc13349b-03ef-4b71-8ee4-a941a4a67ec9" providerId="ADAL" clId="{92E33195-C3E6-406D-ACB2-E9FACA0D9EC5}" dt="2021-03-05T01:20:54.535" v="1427" actId="14100"/>
        <pc:sldMkLst>
          <pc:docMk/>
          <pc:sldMk cId="3353699144" sldId="605"/>
        </pc:sldMkLst>
        <pc:spChg chg="mod">
          <ac:chgData name="Chan, Candace" userId="bc13349b-03ef-4b71-8ee4-a941a4a67ec9" providerId="ADAL" clId="{92E33195-C3E6-406D-ACB2-E9FACA0D9EC5}" dt="2021-03-05T01:20:54.535" v="1427" actId="14100"/>
          <ac:spMkLst>
            <pc:docMk/>
            <pc:sldMk cId="3353699144" sldId="605"/>
            <ac:spMk id="32" creationId="{D90A7402-B3CD-4F36-BBFA-2D31E27B79B1}"/>
          </ac:spMkLst>
        </pc:spChg>
        <pc:spChg chg="mod">
          <ac:chgData name="Chan, Candace" userId="bc13349b-03ef-4b71-8ee4-a941a4a67ec9" providerId="ADAL" clId="{92E33195-C3E6-406D-ACB2-E9FACA0D9EC5}" dt="2021-03-05T01:20:46.878" v="1425"/>
          <ac:spMkLst>
            <pc:docMk/>
            <pc:sldMk cId="3353699144" sldId="605"/>
            <ac:spMk id="33" creationId="{B1B55FF5-AAA6-4909-9F10-FEC9AF59AC54}"/>
          </ac:spMkLst>
        </pc:spChg>
        <pc:grpChg chg="mod">
          <ac:chgData name="Chan, Candace" userId="bc13349b-03ef-4b71-8ee4-a941a4a67ec9" providerId="ADAL" clId="{92E33195-C3E6-406D-ACB2-E9FACA0D9EC5}" dt="2021-03-05T01:20:50.783" v="1426" actId="14100"/>
          <ac:grpSpMkLst>
            <pc:docMk/>
            <pc:sldMk cId="3353699144" sldId="605"/>
            <ac:grpSpMk id="31" creationId="{47784597-1899-4D6F-8FAA-675FA3D23E6B}"/>
          </ac:grpSpMkLst>
        </pc:grpChg>
      </pc:sldChg>
      <pc:sldChg chg="modSp mod">
        <pc:chgData name="Chan, Candace" userId="bc13349b-03ef-4b71-8ee4-a941a4a67ec9" providerId="ADAL" clId="{92E33195-C3E6-406D-ACB2-E9FACA0D9EC5}" dt="2021-03-05T01:30:49.345" v="1624" actId="20577"/>
        <pc:sldMkLst>
          <pc:docMk/>
          <pc:sldMk cId="1200623775" sldId="607"/>
        </pc:sldMkLst>
        <pc:spChg chg="mod">
          <ac:chgData name="Chan, Candace" userId="bc13349b-03ef-4b71-8ee4-a941a4a67ec9" providerId="ADAL" clId="{92E33195-C3E6-406D-ACB2-E9FACA0D9EC5}" dt="2021-03-05T01:29:50.321" v="1566" actId="20577"/>
          <ac:spMkLst>
            <pc:docMk/>
            <pc:sldMk cId="1200623775" sldId="607"/>
            <ac:spMk id="18" creationId="{F3C2DDCC-D077-4B25-83DE-D51FE038CF97}"/>
          </ac:spMkLst>
        </pc:spChg>
        <pc:spChg chg="mod">
          <ac:chgData name="Chan, Candace" userId="bc13349b-03ef-4b71-8ee4-a941a4a67ec9" providerId="ADAL" clId="{92E33195-C3E6-406D-ACB2-E9FACA0D9EC5}" dt="2021-03-05T01:30:49.345" v="1624" actId="20577"/>
          <ac:spMkLst>
            <pc:docMk/>
            <pc:sldMk cId="1200623775" sldId="607"/>
            <ac:spMk id="28" creationId="{63167B18-D43B-4F8F-92D2-90F97318825A}"/>
          </ac:spMkLst>
        </pc:spChg>
      </pc:sldChg>
      <pc:sldChg chg="modSp mod">
        <pc:chgData name="Chan, Candace" userId="bc13349b-03ef-4b71-8ee4-a941a4a67ec9" providerId="ADAL" clId="{92E33195-C3E6-406D-ACB2-E9FACA0D9EC5}" dt="2021-03-05T01:35:02.797" v="1803" actId="14100"/>
        <pc:sldMkLst>
          <pc:docMk/>
          <pc:sldMk cId="4191381200" sldId="610"/>
        </pc:sldMkLst>
        <pc:spChg chg="mod">
          <ac:chgData name="Chan, Candace" userId="bc13349b-03ef-4b71-8ee4-a941a4a67ec9" providerId="ADAL" clId="{92E33195-C3E6-406D-ACB2-E9FACA0D9EC5}" dt="2021-03-05T01:35:02.797" v="1803" actId="14100"/>
          <ac:spMkLst>
            <pc:docMk/>
            <pc:sldMk cId="4191381200" sldId="610"/>
            <ac:spMk id="45" creationId="{F98769E0-262B-46DA-9B80-BACDD015D42C}"/>
          </ac:spMkLst>
        </pc:spChg>
      </pc:sldChg>
      <pc:sldChg chg="modSp mod modNotesTx">
        <pc:chgData name="Chan, Candace" userId="bc13349b-03ef-4b71-8ee4-a941a4a67ec9" providerId="ADAL" clId="{92E33195-C3E6-406D-ACB2-E9FACA0D9EC5}" dt="2021-03-05T02:02:03.054" v="2007" actId="1076"/>
        <pc:sldMkLst>
          <pc:docMk/>
          <pc:sldMk cId="2441069817" sldId="611"/>
        </pc:sldMkLst>
        <pc:spChg chg="mod">
          <ac:chgData name="Chan, Candace" userId="bc13349b-03ef-4b71-8ee4-a941a4a67ec9" providerId="ADAL" clId="{92E33195-C3E6-406D-ACB2-E9FACA0D9EC5}" dt="2021-03-05T01:33:18.964" v="1795" actId="1076"/>
          <ac:spMkLst>
            <pc:docMk/>
            <pc:sldMk cId="2441069817" sldId="611"/>
            <ac:spMk id="4" creationId="{76E9178F-DFDA-4BFB-8B1E-33A3B4C893A4}"/>
          </ac:spMkLst>
        </pc:spChg>
        <pc:spChg chg="mod">
          <ac:chgData name="Chan, Candace" userId="bc13349b-03ef-4b71-8ee4-a941a4a67ec9" providerId="ADAL" clId="{92E33195-C3E6-406D-ACB2-E9FACA0D9EC5}" dt="2021-03-05T02:02:03.054" v="2007" actId="1076"/>
          <ac:spMkLst>
            <pc:docMk/>
            <pc:sldMk cId="2441069817" sldId="611"/>
            <ac:spMk id="20" creationId="{FA5DA92B-A03D-4EF9-882E-7C6EA7454FF5}"/>
          </ac:spMkLst>
        </pc:spChg>
      </pc:sldChg>
      <pc:sldChg chg="modSp mod modNotesTx">
        <pc:chgData name="Chan, Candace" userId="bc13349b-03ef-4b71-8ee4-a941a4a67ec9" providerId="ADAL" clId="{92E33195-C3E6-406D-ACB2-E9FACA0D9EC5}" dt="2021-03-05T01:35:53.074" v="1826" actId="20577"/>
        <pc:sldMkLst>
          <pc:docMk/>
          <pc:sldMk cId="2819152583" sldId="613"/>
        </pc:sldMkLst>
        <pc:spChg chg="mod">
          <ac:chgData name="Chan, Candace" userId="bc13349b-03ef-4b71-8ee4-a941a4a67ec9" providerId="ADAL" clId="{92E33195-C3E6-406D-ACB2-E9FACA0D9EC5}" dt="2021-03-05T01:35:24.503" v="1804" actId="13926"/>
          <ac:spMkLst>
            <pc:docMk/>
            <pc:sldMk cId="2819152583" sldId="613"/>
            <ac:spMk id="18" creationId="{F3C2DDCC-D077-4B25-83DE-D51FE038CF97}"/>
          </ac:spMkLst>
        </pc:spChg>
      </pc:sldChg>
      <pc:sldChg chg="modSp mod">
        <pc:chgData name="Chan, Candace" userId="bc13349b-03ef-4b71-8ee4-a941a4a67ec9" providerId="ADAL" clId="{92E33195-C3E6-406D-ACB2-E9FACA0D9EC5}" dt="2021-03-05T01:39:03.349" v="1835" actId="1076"/>
        <pc:sldMkLst>
          <pc:docMk/>
          <pc:sldMk cId="2820946973" sldId="615"/>
        </pc:sldMkLst>
        <pc:spChg chg="mod">
          <ac:chgData name="Chan, Candace" userId="bc13349b-03ef-4b71-8ee4-a941a4a67ec9" providerId="ADAL" clId="{92E33195-C3E6-406D-ACB2-E9FACA0D9EC5}" dt="2021-03-05T01:39:00.775" v="1834"/>
          <ac:spMkLst>
            <pc:docMk/>
            <pc:sldMk cId="2820946973" sldId="615"/>
            <ac:spMk id="33" creationId="{B1B55FF5-AAA6-4909-9F10-FEC9AF59AC54}"/>
          </ac:spMkLst>
        </pc:spChg>
        <pc:grpChg chg="mod">
          <ac:chgData name="Chan, Candace" userId="bc13349b-03ef-4b71-8ee4-a941a4a67ec9" providerId="ADAL" clId="{92E33195-C3E6-406D-ACB2-E9FACA0D9EC5}" dt="2021-03-05T01:39:03.349" v="1835" actId="1076"/>
          <ac:grpSpMkLst>
            <pc:docMk/>
            <pc:sldMk cId="2820946973" sldId="615"/>
            <ac:grpSpMk id="35" creationId="{E460CA2C-5E0B-478F-9B23-43CE7BDEC181}"/>
          </ac:grpSpMkLst>
        </pc:grpChg>
      </pc:sldChg>
      <pc:sldChg chg="modSp mod">
        <pc:chgData name="Chan, Candace" userId="bc13349b-03ef-4b71-8ee4-a941a4a67ec9" providerId="ADAL" clId="{92E33195-C3E6-406D-ACB2-E9FACA0D9EC5}" dt="2021-03-05T01:39:56.719" v="1862" actId="20577"/>
        <pc:sldMkLst>
          <pc:docMk/>
          <pc:sldMk cId="1405669072" sldId="617"/>
        </pc:sldMkLst>
        <pc:spChg chg="mod">
          <ac:chgData name="Chan, Candace" userId="bc13349b-03ef-4b71-8ee4-a941a4a67ec9" providerId="ADAL" clId="{92E33195-C3E6-406D-ACB2-E9FACA0D9EC5}" dt="2021-03-05T01:39:56.719" v="1862" actId="20577"/>
          <ac:spMkLst>
            <pc:docMk/>
            <pc:sldMk cId="1405669072" sldId="617"/>
            <ac:spMk id="18" creationId="{F3C2DDCC-D077-4B25-83DE-D51FE038CF97}"/>
          </ac:spMkLst>
        </pc:spChg>
      </pc:sldChg>
      <pc:sldChg chg="modSp mod">
        <pc:chgData name="Chan, Candace" userId="bc13349b-03ef-4b71-8ee4-a941a4a67ec9" providerId="ADAL" clId="{92E33195-C3E6-406D-ACB2-E9FACA0D9EC5}" dt="2021-03-05T01:42:34.993" v="1870"/>
        <pc:sldMkLst>
          <pc:docMk/>
          <pc:sldMk cId="3515112570" sldId="619"/>
        </pc:sldMkLst>
        <pc:spChg chg="mod">
          <ac:chgData name="Chan, Candace" userId="bc13349b-03ef-4b71-8ee4-a941a4a67ec9" providerId="ADAL" clId="{92E33195-C3E6-406D-ACB2-E9FACA0D9EC5}" dt="2021-03-05T01:42:34.993" v="1870"/>
          <ac:spMkLst>
            <pc:docMk/>
            <pc:sldMk cId="3515112570" sldId="619"/>
            <ac:spMk id="33" creationId="{B1B55FF5-AAA6-4909-9F10-FEC9AF59AC54}"/>
          </ac:spMkLst>
        </pc:spChg>
      </pc:sldChg>
      <pc:sldChg chg="modAnim">
        <pc:chgData name="Chan, Candace" userId="bc13349b-03ef-4b71-8ee4-a941a4a67ec9" providerId="ADAL" clId="{92E33195-C3E6-406D-ACB2-E9FACA0D9EC5}" dt="2021-03-05T02:01:55.078" v="2006"/>
        <pc:sldMkLst>
          <pc:docMk/>
          <pc:sldMk cId="0" sldId="621"/>
        </pc:sldMkLst>
      </pc:sldChg>
      <pc:sldChg chg="modSp mod">
        <pc:chgData name="Chan, Candace" userId="bc13349b-03ef-4b71-8ee4-a941a4a67ec9" providerId="ADAL" clId="{92E33195-C3E6-406D-ACB2-E9FACA0D9EC5}" dt="2021-03-05T01:51:18.287" v="1933" actId="20577"/>
        <pc:sldMkLst>
          <pc:docMk/>
          <pc:sldMk cId="3003193858" sldId="623"/>
        </pc:sldMkLst>
        <pc:spChg chg="mod">
          <ac:chgData name="Chan, Candace" userId="bc13349b-03ef-4b71-8ee4-a941a4a67ec9" providerId="ADAL" clId="{92E33195-C3E6-406D-ACB2-E9FACA0D9EC5}" dt="2021-03-05T01:51:18.287" v="1933" actId="20577"/>
          <ac:spMkLst>
            <pc:docMk/>
            <pc:sldMk cId="3003193858" sldId="623"/>
            <ac:spMk id="20" creationId="{399FCC6A-D984-4527-965C-3BDBCA8F0F40}"/>
          </ac:spMkLst>
        </pc:spChg>
      </pc:sldChg>
      <pc:sldChg chg="modSp mod">
        <pc:chgData name="Chan, Candace" userId="bc13349b-03ef-4b71-8ee4-a941a4a67ec9" providerId="ADAL" clId="{92E33195-C3E6-406D-ACB2-E9FACA0D9EC5}" dt="2021-03-05T01:47:41.792" v="1906"/>
        <pc:sldMkLst>
          <pc:docMk/>
          <pc:sldMk cId="3940458641" sldId="625"/>
        </pc:sldMkLst>
        <pc:spChg chg="mod">
          <ac:chgData name="Chan, Candace" userId="bc13349b-03ef-4b71-8ee4-a941a4a67ec9" providerId="ADAL" clId="{92E33195-C3E6-406D-ACB2-E9FACA0D9EC5}" dt="2021-03-05T01:47:41.792" v="1906"/>
          <ac:spMkLst>
            <pc:docMk/>
            <pc:sldMk cId="3940458641" sldId="625"/>
            <ac:spMk id="27" creationId="{083439F5-93DC-460E-8D1A-11B7ABD8EA07}"/>
          </ac:spMkLst>
        </pc:spChg>
      </pc:sldChg>
      <pc:sldChg chg="modSp mod">
        <pc:chgData name="Chan, Candace" userId="bc13349b-03ef-4b71-8ee4-a941a4a67ec9" providerId="ADAL" clId="{92E33195-C3E6-406D-ACB2-E9FACA0D9EC5}" dt="2021-03-05T01:47:27.262" v="1889"/>
        <pc:sldMkLst>
          <pc:docMk/>
          <pc:sldMk cId="230626745" sldId="626"/>
        </pc:sldMkLst>
        <pc:spChg chg="mod">
          <ac:chgData name="Chan, Candace" userId="bc13349b-03ef-4b71-8ee4-a941a4a67ec9" providerId="ADAL" clId="{92E33195-C3E6-406D-ACB2-E9FACA0D9EC5}" dt="2021-03-05T01:47:27.262" v="1889"/>
          <ac:spMkLst>
            <pc:docMk/>
            <pc:sldMk cId="230626745" sldId="626"/>
            <ac:spMk id="27" creationId="{083439F5-93DC-460E-8D1A-11B7ABD8EA07}"/>
          </ac:spMkLst>
        </pc:spChg>
      </pc:sldChg>
      <pc:sldChg chg="modSp mod">
        <pc:chgData name="Chan, Candace" userId="bc13349b-03ef-4b71-8ee4-a941a4a67ec9" providerId="ADAL" clId="{92E33195-C3E6-406D-ACB2-E9FACA0D9EC5}" dt="2021-03-05T01:47:49.938" v="1924"/>
        <pc:sldMkLst>
          <pc:docMk/>
          <pc:sldMk cId="4042703057" sldId="628"/>
        </pc:sldMkLst>
        <pc:spChg chg="mod">
          <ac:chgData name="Chan, Candace" userId="bc13349b-03ef-4b71-8ee4-a941a4a67ec9" providerId="ADAL" clId="{92E33195-C3E6-406D-ACB2-E9FACA0D9EC5}" dt="2021-03-05T01:47:49.938" v="1924"/>
          <ac:spMkLst>
            <pc:docMk/>
            <pc:sldMk cId="4042703057" sldId="628"/>
            <ac:spMk id="27" creationId="{083439F5-93DC-460E-8D1A-11B7ABD8EA07}"/>
          </ac:spMkLst>
        </pc:spChg>
      </pc:sldChg>
      <pc:sldChg chg="modSp mod">
        <pc:chgData name="Chan, Candace" userId="bc13349b-03ef-4b71-8ee4-a941a4a67ec9" providerId="ADAL" clId="{92E33195-C3E6-406D-ACB2-E9FACA0D9EC5}" dt="2021-03-05T01:50:02.301" v="1932"/>
        <pc:sldMkLst>
          <pc:docMk/>
          <pc:sldMk cId="4238808598" sldId="634"/>
        </pc:sldMkLst>
        <pc:spChg chg="mod">
          <ac:chgData name="Chan, Candace" userId="bc13349b-03ef-4b71-8ee4-a941a4a67ec9" providerId="ADAL" clId="{92E33195-C3E6-406D-ACB2-E9FACA0D9EC5}" dt="2021-03-05T01:50:02.301" v="1932"/>
          <ac:spMkLst>
            <pc:docMk/>
            <pc:sldMk cId="4238808598" sldId="634"/>
            <ac:spMk id="20" creationId="{399FCC6A-D984-4527-965C-3BDBCA8F0F40}"/>
          </ac:spMkLst>
        </pc:spChg>
      </pc:sldChg>
      <pc:sldChg chg="modSp mod">
        <pc:chgData name="Chan, Candace" userId="bc13349b-03ef-4b71-8ee4-a941a4a67ec9" providerId="ADAL" clId="{92E33195-C3E6-406D-ACB2-E9FACA0D9EC5}" dt="2021-03-05T01:51:28.493" v="1944" actId="20577"/>
        <pc:sldMkLst>
          <pc:docMk/>
          <pc:sldMk cId="2961946934" sldId="635"/>
        </pc:sldMkLst>
        <pc:spChg chg="mod">
          <ac:chgData name="Chan, Candace" userId="bc13349b-03ef-4b71-8ee4-a941a4a67ec9" providerId="ADAL" clId="{92E33195-C3E6-406D-ACB2-E9FACA0D9EC5}" dt="2021-03-05T01:51:28.493" v="1944" actId="20577"/>
          <ac:spMkLst>
            <pc:docMk/>
            <pc:sldMk cId="2961946934" sldId="635"/>
            <ac:spMk id="20" creationId="{399FCC6A-D984-4527-965C-3BDBCA8F0F4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3/19/2021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4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6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59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2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65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35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50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03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8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8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3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416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9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4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42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40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797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1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6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57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84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002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40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961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43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4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3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7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8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31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51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0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342927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1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3b5_0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38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3b5_0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3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3b5_0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3b5_0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jp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9.jp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9.jp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audio" Target="../media/media14.mp3"/><Relationship Id="rId39" Type="http://schemas.openxmlformats.org/officeDocument/2006/relationships/image" Target="../media/image10.png"/><Relationship Id="rId3" Type="http://schemas.microsoft.com/office/2007/relationships/media" Target="../media/media3.mp3"/><Relationship Id="rId21" Type="http://schemas.microsoft.com/office/2007/relationships/media" Target="../media/media12.mp3"/><Relationship Id="rId34" Type="http://schemas.openxmlformats.org/officeDocument/2006/relationships/notesSlide" Target="../notesSlides/notesSlide30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media" Target="../media/media14.mp3"/><Relationship Id="rId33" Type="http://schemas.openxmlformats.org/officeDocument/2006/relationships/slideLayout" Target="../slideLayouts/slideLayout2.xml"/><Relationship Id="rId38" Type="http://schemas.openxmlformats.org/officeDocument/2006/relationships/image" Target="../media/image29.jpg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microsoft.com/office/2007/relationships/media" Target="../media/media16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32" Type="http://schemas.openxmlformats.org/officeDocument/2006/relationships/audio" Target="../media/media17.mp3"/><Relationship Id="rId37" Type="http://schemas.openxmlformats.org/officeDocument/2006/relationships/image" Target="../media/image42.jp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audio" Target="../media/media15.mp3"/><Relationship Id="rId36" Type="http://schemas.openxmlformats.org/officeDocument/2006/relationships/image" Target="../media/image5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31" Type="http://schemas.microsoft.com/office/2007/relationships/media" Target="../media/media17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microsoft.com/office/2007/relationships/media" Target="../media/media15.mp3"/><Relationship Id="rId30" Type="http://schemas.openxmlformats.org/officeDocument/2006/relationships/audio" Target="../media/media16.mp3"/><Relationship Id="rId35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9.mp4"/><Relationship Id="rId7" Type="http://schemas.openxmlformats.org/officeDocument/2006/relationships/image" Target="../media/image6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video" Target="../media/media19.mp4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s.pearson.com.hk/qr?source=music&amp;originId=pri_music_ppt_3b5_06" TargetMode="External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.png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Audio/&#25429;&#40165;&#32773;&#20043;&#27468;_original.mp3" TargetMode="External"/><Relationship Id="rId11" Type="http://schemas.openxmlformats.org/officeDocument/2006/relationships/oleObject" Target="../embeddings/oleObject1.bin"/><Relationship Id="rId5" Type="http://schemas.openxmlformats.org/officeDocument/2006/relationships/hyperlink" Target="Audio/&#25429;&#40165;&#32773;&#20043;&#27468;_01.mp3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hyperlink" Target="https://ds.pearson.com.hk/qr?source=music&amp;originId=pri_music_ppt_3b5_05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5.pn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3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6.png"/><Relationship Id="rId7" Type="http://schemas.openxmlformats.org/officeDocument/2006/relationships/hyperlink" Target="https://ds.pearson.com.hk/qr?source=music&amp;originId=pri_music_ppt_3b5_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C3895C-87F9-4ECB-9E75-4E57008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23813" y="-9234"/>
            <a:ext cx="12239625" cy="687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齊來奏樂器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429" y="-15547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三下第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F2DF-F466-4CB4-846F-F759D94125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4BD46646-059B-480C-B756-CEA32051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42D372-634F-4E4D-88FB-AEBEC0153AD9}"/>
              </a:ext>
            </a:extLst>
          </p:cNvPr>
          <p:cNvSpPr/>
          <p:nvPr/>
        </p:nvSpPr>
        <p:spPr bwMode="auto">
          <a:xfrm>
            <a:off x="-47625" y="-71919"/>
            <a:ext cx="12239625" cy="69203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01AB34-F6CD-4C71-AF9E-E3BA5CD29CBB}"/>
              </a:ext>
            </a:extLst>
          </p:cNvPr>
          <p:cNvSpPr/>
          <p:nvPr/>
        </p:nvSpPr>
        <p:spPr bwMode="auto">
          <a:xfrm>
            <a:off x="-1096181" y="5026454"/>
            <a:ext cx="12239625" cy="68644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3883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這首樂曲有甚麼特色？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1991625" y="928539"/>
            <a:ext cx="9123150" cy="1681808"/>
            <a:chOff x="2461771" y="4268024"/>
            <a:chExt cx="9123150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461771" y="4268024"/>
              <a:ext cx="9123150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Polonaise in A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Op.53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A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大調波蘭舞曲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，作品五十三（選段）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F886AB6B-22F6-4CE3-BFA4-44EDFCA99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661602"/>
              </p:ext>
            </p:extLst>
          </p:nvPr>
        </p:nvGraphicFramePr>
        <p:xfrm>
          <a:off x="3133868" y="2821229"/>
          <a:ext cx="5872584" cy="3658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192">
                  <a:extLst>
                    <a:ext uri="{9D8B030D-6E8A-4147-A177-3AD203B41FA5}">
                      <a16:colId xmlns:a16="http://schemas.microsoft.com/office/drawing/2014/main" val="421078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190393797"/>
                    </a:ext>
                  </a:extLst>
                </a:gridCol>
              </a:tblGrid>
              <a:tr h="700323">
                <a:tc>
                  <a:txBody>
                    <a:bodyPr/>
                    <a:lstStyle/>
                    <a:p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樂曲的特色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753629"/>
                  </a:ext>
                </a:extLst>
              </a:tr>
              <a:tr h="825061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旋律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連貫 ／ 跳躍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79107"/>
                  </a:ext>
                </a:extLst>
              </a:tr>
              <a:tr h="40633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主要速度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快 ／ 慢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627950"/>
                  </a:ext>
                </a:extLst>
              </a:tr>
              <a:tr h="70032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主要力度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強 ／ 弱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56311338"/>
                  </a:ext>
                </a:extLst>
              </a:tr>
            </a:tbl>
          </a:graphicData>
        </a:graphic>
      </p:graphicFrame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A3CF529B-03C7-48CD-A3A5-A1EB863B6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3095" y="262371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E9D388-FC29-4CB8-9F25-DBB0D88EEF8C}"/>
              </a:ext>
            </a:extLst>
          </p:cNvPr>
          <p:cNvSpPr/>
          <p:nvPr/>
        </p:nvSpPr>
        <p:spPr bwMode="auto">
          <a:xfrm>
            <a:off x="5601671" y="5389091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C5C079-1843-477C-B894-684422F1664C}"/>
              </a:ext>
            </a:extLst>
          </p:cNvPr>
          <p:cNvSpPr/>
          <p:nvPr/>
        </p:nvSpPr>
        <p:spPr bwMode="auto">
          <a:xfrm>
            <a:off x="7288777" y="3465363"/>
            <a:ext cx="1039471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DE72CC7-E9C2-486F-BA9C-16CF84B03338}"/>
              </a:ext>
            </a:extLst>
          </p:cNvPr>
          <p:cNvSpPr/>
          <p:nvPr/>
        </p:nvSpPr>
        <p:spPr bwMode="auto">
          <a:xfrm>
            <a:off x="5555503" y="4308971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9A4BDC1-7A72-4833-A7E0-435F4242A3A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22" y="3728394"/>
            <a:ext cx="2304256" cy="32835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7CFB72-5F55-4BCC-ACF6-4781E3FCA9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9147" y="3498676"/>
            <a:ext cx="2044805" cy="3391074"/>
          </a:xfrm>
          <a:prstGeom prst="rect">
            <a:avLst/>
          </a:prstGeom>
        </p:spPr>
      </p:pic>
      <p:sp>
        <p:nvSpPr>
          <p:cNvPr id="25" name="Rectangle: Rounded Corners 1">
            <a:hlinkClick r:id="rId9"/>
            <a:extLst>
              <a:ext uri="{FF2B5EF4-FFF2-40B4-BE49-F238E27FC236}">
                <a16:creationId xmlns:a16="http://schemas.microsoft.com/office/drawing/2014/main" id="{2A289650-0532-4400-A4D4-6E4E528C1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600" y="1326205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(0:32-1:48)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你認為在這首樂曲中，鋼琴的音色是怎樣的？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1382025" y="967930"/>
            <a:ext cx="8825357" cy="1681808"/>
            <a:chOff x="2461771" y="4268024"/>
            <a:chExt cx="8825357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461771" y="4268024"/>
              <a:ext cx="8825357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Polonaise in A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Op.53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A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大調波蘭舞曲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，作品五十三（選段）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C46BBC-8AE5-4189-A72C-671530C4E1D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9632" y="3715227"/>
            <a:ext cx="2304256" cy="32835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784597-1899-4D6F-8FAA-675FA3D23E6B}"/>
              </a:ext>
            </a:extLst>
          </p:cNvPr>
          <p:cNvGrpSpPr/>
          <p:nvPr/>
        </p:nvGrpSpPr>
        <p:grpSpPr>
          <a:xfrm>
            <a:off x="637572" y="2902473"/>
            <a:ext cx="3121059" cy="1657423"/>
            <a:chOff x="605758" y="2270537"/>
            <a:chExt cx="2981382" cy="1657423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D90A7402-B3CD-4F36-BBFA-2D31E27B79B1}"/>
                </a:ext>
              </a:extLst>
            </p:cNvPr>
            <p:cNvSpPr/>
            <p:nvPr/>
          </p:nvSpPr>
          <p:spPr bwMode="auto">
            <a:xfrm>
              <a:off x="605758" y="2270537"/>
              <a:ext cx="2981382" cy="1578868"/>
            </a:xfrm>
            <a:prstGeom prst="wedgeRoundRectCallout">
              <a:avLst>
                <a:gd name="adj1" fmla="val 68483"/>
                <a:gd name="adj2" fmla="val 16555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B55FF5-AAA6-4909-9F10-FEC9AF59AC54}"/>
                </a:ext>
              </a:extLst>
            </p:cNvPr>
            <p:cNvSpPr/>
            <p:nvPr/>
          </p:nvSpPr>
          <p:spPr bwMode="auto">
            <a:xfrm>
              <a:off x="707320" y="2349092"/>
              <a:ext cx="2814911" cy="157886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我認為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在這首樂曲中，</a:t>
              </a: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鋼琴的音色像月亮般明亮。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761FDA0-F062-4700-8F98-43BE382E782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397" y="3744984"/>
            <a:ext cx="2044805" cy="33910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0CA2C-5E0B-478F-9B23-43CE7BDEC181}"/>
              </a:ext>
            </a:extLst>
          </p:cNvPr>
          <p:cNvGrpSpPr/>
          <p:nvPr/>
        </p:nvGrpSpPr>
        <p:grpSpPr>
          <a:xfrm>
            <a:off x="8738168" y="3000764"/>
            <a:ext cx="2844232" cy="1243782"/>
            <a:chOff x="9075667" y="1264320"/>
            <a:chExt cx="2981382" cy="168180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F19DBC67-693E-4B69-8513-BB31B97630DF}"/>
                </a:ext>
              </a:extLst>
            </p:cNvPr>
            <p:cNvSpPr/>
            <p:nvPr/>
          </p:nvSpPr>
          <p:spPr bwMode="auto">
            <a:xfrm>
              <a:off x="9075667" y="1264320"/>
              <a:ext cx="2981382" cy="1681808"/>
            </a:xfrm>
            <a:prstGeom prst="wedgeRoundRectCallout">
              <a:avLst>
                <a:gd name="adj1" fmla="val -67712"/>
                <a:gd name="adj2" fmla="val 50084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7B02A4-7837-4E23-9669-1AAA042484DB}"/>
                </a:ext>
              </a:extLst>
            </p:cNvPr>
            <p:cNvSpPr/>
            <p:nvPr/>
          </p:nvSpPr>
          <p:spPr bwMode="auto">
            <a:xfrm>
              <a:off x="9264900" y="1375734"/>
              <a:ext cx="2533758" cy="13008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我認為其音色明亮而渾厚。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C319BE-AA7E-44FE-85F6-AEC6BE5FB86B}"/>
              </a:ext>
            </a:extLst>
          </p:cNvPr>
          <p:cNvGrpSpPr/>
          <p:nvPr/>
        </p:nvGrpSpPr>
        <p:grpSpPr>
          <a:xfrm>
            <a:off x="8400256" y="4815457"/>
            <a:ext cx="3182144" cy="1767906"/>
            <a:chOff x="8913815" y="315756"/>
            <a:chExt cx="3130569" cy="1865876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8E3454B-E036-4743-854D-891346EDC655}"/>
                </a:ext>
              </a:extLst>
            </p:cNvPr>
            <p:cNvSpPr/>
            <p:nvPr/>
          </p:nvSpPr>
          <p:spPr bwMode="auto">
            <a:xfrm>
              <a:off x="8913815" y="315756"/>
              <a:ext cx="3130569" cy="1865876"/>
            </a:xfrm>
            <a:custGeom>
              <a:avLst/>
              <a:gdLst>
                <a:gd name="connsiteX0" fmla="*/ 282620 w 3130569"/>
                <a:gd name="connsiteY0" fmla="*/ 620662 h 1865876"/>
                <a:gd name="connsiteX1" fmla="*/ 407481 w 3130569"/>
                <a:gd name="connsiteY1" fmla="*/ 298324 h 1865876"/>
                <a:gd name="connsiteX2" fmla="*/ 1014898 w 3130569"/>
                <a:gd name="connsiteY2" fmla="*/ 224682 h 1865876"/>
                <a:gd name="connsiteX3" fmla="*/ 1627316 w 3130569"/>
                <a:gd name="connsiteY3" fmla="*/ 148233 h 1865876"/>
                <a:gd name="connsiteX4" fmla="*/ 1865949 w 3130569"/>
                <a:gd name="connsiteY4" fmla="*/ 8638 h 1865876"/>
                <a:gd name="connsiteX5" fmla="*/ 2161904 w 3130569"/>
                <a:gd name="connsiteY5" fmla="*/ 107158 h 1865876"/>
                <a:gd name="connsiteX6" fmla="*/ 2569892 w 3130569"/>
                <a:gd name="connsiteY6" fmla="*/ 29802 h 1865876"/>
                <a:gd name="connsiteX7" fmla="*/ 2776785 w 3130569"/>
                <a:gd name="connsiteY7" fmla="*/ 240836 h 1865876"/>
                <a:gd name="connsiteX8" fmla="*/ 3042304 w 3130569"/>
                <a:gd name="connsiteY8" fmla="*/ 445650 h 1865876"/>
                <a:gd name="connsiteX9" fmla="*/ 3030419 w 3130569"/>
                <a:gd name="connsiteY9" fmla="*/ 667741 h 1865876"/>
                <a:gd name="connsiteX10" fmla="*/ 3117235 w 3130569"/>
                <a:gd name="connsiteY10" fmla="*/ 1007313 h 1865876"/>
                <a:gd name="connsiteX11" fmla="*/ 2710550 w 3130569"/>
                <a:gd name="connsiteY11" fmla="*/ 1304558 h 1865876"/>
                <a:gd name="connsiteX12" fmla="*/ 2564965 w 3130569"/>
                <a:gd name="connsiteY12" fmla="*/ 1559259 h 1865876"/>
                <a:gd name="connsiteX13" fmla="*/ 2069291 w 3130569"/>
                <a:gd name="connsiteY13" fmla="*/ 1590097 h 1865876"/>
                <a:gd name="connsiteX14" fmla="*/ 1715073 w 3130569"/>
                <a:gd name="connsiteY14" fmla="*/ 1861815 h 1865876"/>
                <a:gd name="connsiteX15" fmla="*/ 1194254 w 3130569"/>
                <a:gd name="connsiteY15" fmla="*/ 1695960 h 1865876"/>
                <a:gd name="connsiteX16" fmla="*/ 420597 w 3130569"/>
                <a:gd name="connsiteY16" fmla="*/ 1532091 h 1865876"/>
                <a:gd name="connsiteX17" fmla="*/ 80438 w 3130569"/>
                <a:gd name="connsiteY17" fmla="*/ 1349736 h 1865876"/>
                <a:gd name="connsiteX18" fmla="*/ 153122 w 3130569"/>
                <a:gd name="connsiteY18" fmla="*/ 1103587 h 1865876"/>
                <a:gd name="connsiteX19" fmla="*/ -363 w 3130569"/>
                <a:gd name="connsiteY19" fmla="*/ 851046 h 1865876"/>
                <a:gd name="connsiteX20" fmla="*/ 279939 w 3130569"/>
                <a:gd name="connsiteY20" fmla="*/ 626580 h 1865876"/>
                <a:gd name="connsiteX21" fmla="*/ 282620 w 3130569"/>
                <a:gd name="connsiteY21" fmla="*/ 620662 h 1865876"/>
                <a:gd name="connsiteX0" fmla="*/ 3364003 w 3130569"/>
                <a:gd name="connsiteY0" fmla="*/ 1563306 h 1865876"/>
                <a:gd name="connsiteX1" fmla="*/ 3312173 w 3130569"/>
                <a:gd name="connsiteY1" fmla="*/ 1615136 h 1865876"/>
                <a:gd name="connsiteX2" fmla="*/ 3260343 w 3130569"/>
                <a:gd name="connsiteY2" fmla="*/ 1563306 h 1865876"/>
                <a:gd name="connsiteX3" fmla="*/ 3312173 w 3130569"/>
                <a:gd name="connsiteY3" fmla="*/ 1511476 h 1865876"/>
                <a:gd name="connsiteX4" fmla="*/ 3364003 w 3130569"/>
                <a:gd name="connsiteY4" fmla="*/ 1563306 h 1865876"/>
                <a:gd name="connsiteX0" fmla="*/ 3312371 w 3130569"/>
                <a:gd name="connsiteY0" fmla="*/ 1525971 h 1865876"/>
                <a:gd name="connsiteX1" fmla="*/ 3208711 w 3130569"/>
                <a:gd name="connsiteY1" fmla="*/ 1629631 h 1865876"/>
                <a:gd name="connsiteX2" fmla="*/ 3105051 w 3130569"/>
                <a:gd name="connsiteY2" fmla="*/ 1525971 h 1865876"/>
                <a:gd name="connsiteX3" fmla="*/ 3208711 w 3130569"/>
                <a:gd name="connsiteY3" fmla="*/ 1422311 h 1865876"/>
                <a:gd name="connsiteX4" fmla="*/ 3312371 w 3130569"/>
                <a:gd name="connsiteY4" fmla="*/ 1525971 h 1865876"/>
                <a:gd name="connsiteX0" fmla="*/ 3163234 w 3130569"/>
                <a:gd name="connsiteY0" fmla="*/ 1453452 h 1865876"/>
                <a:gd name="connsiteX1" fmla="*/ 3007744 w 3130569"/>
                <a:gd name="connsiteY1" fmla="*/ 1608942 h 1865876"/>
                <a:gd name="connsiteX2" fmla="*/ 2852254 w 3130569"/>
                <a:gd name="connsiteY2" fmla="*/ 1453452 h 1865876"/>
                <a:gd name="connsiteX3" fmla="*/ 3007744 w 3130569"/>
                <a:gd name="connsiteY3" fmla="*/ 1297962 h 1865876"/>
                <a:gd name="connsiteX4" fmla="*/ 3163234 w 3130569"/>
                <a:gd name="connsiteY4" fmla="*/ 1453452 h 1865876"/>
                <a:gd name="connsiteX0" fmla="*/ 340087 w 3130569"/>
                <a:gd name="connsiteY0" fmla="*/ 1130625 h 1865876"/>
                <a:gd name="connsiteX1" fmla="*/ 156528 w 3130569"/>
                <a:gd name="connsiteY1" fmla="*/ 1096202 h 1865876"/>
                <a:gd name="connsiteX2" fmla="*/ 502050 w 3130569"/>
                <a:gd name="connsiteY2" fmla="*/ 1507342 h 1865876"/>
                <a:gd name="connsiteX3" fmla="*/ 421757 w 3130569"/>
                <a:gd name="connsiteY3" fmla="*/ 1523798 h 1865876"/>
                <a:gd name="connsiteX4" fmla="*/ 1194109 w 3130569"/>
                <a:gd name="connsiteY4" fmla="*/ 1688358 h 1865876"/>
                <a:gd name="connsiteX5" fmla="*/ 1145701 w 3130569"/>
                <a:gd name="connsiteY5" fmla="*/ 1613205 h 1865876"/>
                <a:gd name="connsiteX6" fmla="*/ 2089002 w 3130569"/>
                <a:gd name="connsiteY6" fmla="*/ 1500950 h 1865876"/>
                <a:gd name="connsiteX7" fmla="*/ 2069653 w 3130569"/>
                <a:gd name="connsiteY7" fmla="*/ 1583403 h 1865876"/>
                <a:gd name="connsiteX8" fmla="*/ 2473221 w 3130569"/>
                <a:gd name="connsiteY8" fmla="*/ 991419 h 1865876"/>
                <a:gd name="connsiteX9" fmla="*/ 2708811 w 3130569"/>
                <a:gd name="connsiteY9" fmla="*/ 1299634 h 1865876"/>
                <a:gd name="connsiteX10" fmla="*/ 3028970 w 3130569"/>
                <a:gd name="connsiteY10" fmla="*/ 663163 h 1865876"/>
                <a:gd name="connsiteX11" fmla="*/ 2924038 w 3130569"/>
                <a:gd name="connsiteY11" fmla="*/ 778744 h 1865876"/>
                <a:gd name="connsiteX12" fmla="*/ 2777220 w 3130569"/>
                <a:gd name="connsiteY12" fmla="*/ 234357 h 1865876"/>
                <a:gd name="connsiteX13" fmla="*/ 2782728 w 3130569"/>
                <a:gd name="connsiteY13" fmla="*/ 288951 h 1865876"/>
                <a:gd name="connsiteX14" fmla="*/ 2107191 w 3130569"/>
                <a:gd name="connsiteY14" fmla="*/ 170693 h 1865876"/>
                <a:gd name="connsiteX15" fmla="*/ 2160962 w 3130569"/>
                <a:gd name="connsiteY15" fmla="*/ 101068 h 1865876"/>
                <a:gd name="connsiteX16" fmla="*/ 1604489 w 3130569"/>
                <a:gd name="connsiteY16" fmla="*/ 203864 h 1865876"/>
                <a:gd name="connsiteX17" fmla="*/ 1630504 w 3130569"/>
                <a:gd name="connsiteY17" fmla="*/ 143827 h 1865876"/>
                <a:gd name="connsiteX18" fmla="*/ 1014536 w 3130569"/>
                <a:gd name="connsiteY18" fmla="*/ 224250 h 1865876"/>
                <a:gd name="connsiteX19" fmla="*/ 1108743 w 3130569"/>
                <a:gd name="connsiteY19" fmla="*/ 282472 h 1865876"/>
                <a:gd name="connsiteX20" fmla="*/ 299070 w 3130569"/>
                <a:gd name="connsiteY20" fmla="*/ 681951 h 1865876"/>
                <a:gd name="connsiteX21" fmla="*/ 282620 w 3130569"/>
                <a:gd name="connsiteY21" fmla="*/ 620662 h 186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30569" h="1865876" fill="none" extrusionOk="0">
                  <a:moveTo>
                    <a:pt x="282620" y="620662"/>
                  </a:moveTo>
                  <a:cubicBezTo>
                    <a:pt x="261557" y="499434"/>
                    <a:pt x="314601" y="385733"/>
                    <a:pt x="407481" y="298324"/>
                  </a:cubicBezTo>
                  <a:cubicBezTo>
                    <a:pt x="575302" y="163214"/>
                    <a:pt x="792410" y="122578"/>
                    <a:pt x="1014898" y="224682"/>
                  </a:cubicBezTo>
                  <a:cubicBezTo>
                    <a:pt x="1160273" y="24055"/>
                    <a:pt x="1437667" y="33917"/>
                    <a:pt x="1627316" y="148233"/>
                  </a:cubicBezTo>
                  <a:cubicBezTo>
                    <a:pt x="1669857" y="71109"/>
                    <a:pt x="1758675" y="29652"/>
                    <a:pt x="1865949" y="8638"/>
                  </a:cubicBezTo>
                  <a:cubicBezTo>
                    <a:pt x="1994933" y="4780"/>
                    <a:pt x="2099094" y="31210"/>
                    <a:pt x="2161904" y="107158"/>
                  </a:cubicBezTo>
                  <a:cubicBezTo>
                    <a:pt x="2265243" y="-1857"/>
                    <a:pt x="2427212" y="-28364"/>
                    <a:pt x="2569892" y="29802"/>
                  </a:cubicBezTo>
                  <a:cubicBezTo>
                    <a:pt x="2680503" y="64593"/>
                    <a:pt x="2761744" y="155543"/>
                    <a:pt x="2776785" y="240836"/>
                  </a:cubicBezTo>
                  <a:cubicBezTo>
                    <a:pt x="2897963" y="265674"/>
                    <a:pt x="3010789" y="359668"/>
                    <a:pt x="3042304" y="445650"/>
                  </a:cubicBezTo>
                  <a:cubicBezTo>
                    <a:pt x="3071092" y="516326"/>
                    <a:pt x="3077237" y="595068"/>
                    <a:pt x="3030419" y="667741"/>
                  </a:cubicBezTo>
                  <a:cubicBezTo>
                    <a:pt x="3124371" y="763467"/>
                    <a:pt x="3156361" y="886480"/>
                    <a:pt x="3117235" y="1007313"/>
                  </a:cubicBezTo>
                  <a:cubicBezTo>
                    <a:pt x="3036450" y="1142750"/>
                    <a:pt x="2942333" y="1298806"/>
                    <a:pt x="2710550" y="1304558"/>
                  </a:cubicBezTo>
                  <a:cubicBezTo>
                    <a:pt x="2705432" y="1422603"/>
                    <a:pt x="2653598" y="1486991"/>
                    <a:pt x="2564965" y="1559259"/>
                  </a:cubicBezTo>
                  <a:cubicBezTo>
                    <a:pt x="2428162" y="1649791"/>
                    <a:pt x="2253953" y="1668869"/>
                    <a:pt x="2069291" y="1590097"/>
                  </a:cubicBezTo>
                  <a:cubicBezTo>
                    <a:pt x="1996421" y="1731675"/>
                    <a:pt x="1911187" y="1835747"/>
                    <a:pt x="1715073" y="1861815"/>
                  </a:cubicBezTo>
                  <a:cubicBezTo>
                    <a:pt x="1511502" y="1933572"/>
                    <a:pt x="1314440" y="1819543"/>
                    <a:pt x="1194254" y="1695960"/>
                  </a:cubicBezTo>
                  <a:cubicBezTo>
                    <a:pt x="923638" y="1834210"/>
                    <a:pt x="594393" y="1733323"/>
                    <a:pt x="420597" y="1532091"/>
                  </a:cubicBezTo>
                  <a:cubicBezTo>
                    <a:pt x="259402" y="1553403"/>
                    <a:pt x="140184" y="1456715"/>
                    <a:pt x="80438" y="1349736"/>
                  </a:cubicBezTo>
                  <a:cubicBezTo>
                    <a:pt x="35279" y="1258851"/>
                    <a:pt x="83204" y="1158442"/>
                    <a:pt x="153122" y="1103587"/>
                  </a:cubicBezTo>
                  <a:cubicBezTo>
                    <a:pt x="50388" y="1071470"/>
                    <a:pt x="-17317" y="951743"/>
                    <a:pt x="-363" y="851046"/>
                  </a:cubicBezTo>
                  <a:cubicBezTo>
                    <a:pt x="18992" y="723947"/>
                    <a:pt x="138597" y="658464"/>
                    <a:pt x="279939" y="626580"/>
                  </a:cubicBezTo>
                  <a:cubicBezTo>
                    <a:pt x="280524" y="624896"/>
                    <a:pt x="281541" y="622558"/>
                    <a:pt x="282620" y="620662"/>
                  </a:cubicBezTo>
                  <a:close/>
                </a:path>
                <a:path w="3130569" h="1865876" fill="none" extrusionOk="0">
                  <a:moveTo>
                    <a:pt x="3364003" y="1563306"/>
                  </a:moveTo>
                  <a:cubicBezTo>
                    <a:pt x="3362986" y="1592055"/>
                    <a:pt x="3340474" y="1614291"/>
                    <a:pt x="3312173" y="1615136"/>
                  </a:cubicBezTo>
                  <a:cubicBezTo>
                    <a:pt x="3284153" y="1615072"/>
                    <a:pt x="3260263" y="1590293"/>
                    <a:pt x="3260343" y="1563306"/>
                  </a:cubicBezTo>
                  <a:cubicBezTo>
                    <a:pt x="3260147" y="1534345"/>
                    <a:pt x="3284066" y="1511900"/>
                    <a:pt x="3312173" y="1511476"/>
                  </a:cubicBezTo>
                  <a:cubicBezTo>
                    <a:pt x="3343087" y="1509140"/>
                    <a:pt x="3362434" y="1537068"/>
                    <a:pt x="3364003" y="1563306"/>
                  </a:cubicBezTo>
                  <a:close/>
                </a:path>
                <a:path w="3130569" h="1865876" fill="none" extrusionOk="0">
                  <a:moveTo>
                    <a:pt x="3312371" y="1525971"/>
                  </a:moveTo>
                  <a:cubicBezTo>
                    <a:pt x="3302135" y="1580643"/>
                    <a:pt x="3257652" y="1632933"/>
                    <a:pt x="3208711" y="1629631"/>
                  </a:cubicBezTo>
                  <a:cubicBezTo>
                    <a:pt x="3145026" y="1625655"/>
                    <a:pt x="3105920" y="1584358"/>
                    <a:pt x="3105051" y="1525971"/>
                  </a:cubicBezTo>
                  <a:cubicBezTo>
                    <a:pt x="3106360" y="1465255"/>
                    <a:pt x="3154575" y="1427392"/>
                    <a:pt x="3208711" y="1422311"/>
                  </a:cubicBezTo>
                  <a:cubicBezTo>
                    <a:pt x="3261658" y="1425530"/>
                    <a:pt x="3319622" y="1464016"/>
                    <a:pt x="3312371" y="1525971"/>
                  </a:cubicBezTo>
                  <a:close/>
                </a:path>
                <a:path w="3130569" h="1865876" fill="none" extrusionOk="0">
                  <a:moveTo>
                    <a:pt x="3163234" y="1453452"/>
                  </a:moveTo>
                  <a:cubicBezTo>
                    <a:pt x="3154367" y="1552817"/>
                    <a:pt x="3102595" y="1597212"/>
                    <a:pt x="3007744" y="1608942"/>
                  </a:cubicBezTo>
                  <a:cubicBezTo>
                    <a:pt x="2914593" y="1608950"/>
                    <a:pt x="2855660" y="1550421"/>
                    <a:pt x="2852254" y="1453452"/>
                  </a:cubicBezTo>
                  <a:cubicBezTo>
                    <a:pt x="2854221" y="1367707"/>
                    <a:pt x="2921198" y="1290927"/>
                    <a:pt x="3007744" y="1297962"/>
                  </a:cubicBezTo>
                  <a:cubicBezTo>
                    <a:pt x="3099220" y="1308623"/>
                    <a:pt x="3162397" y="1369636"/>
                    <a:pt x="3163234" y="1453452"/>
                  </a:cubicBezTo>
                  <a:close/>
                </a:path>
                <a:path w="3130569" h="1865876" fill="none" extrusionOk="0">
                  <a:moveTo>
                    <a:pt x="340087" y="1130625"/>
                  </a:moveTo>
                  <a:cubicBezTo>
                    <a:pt x="276943" y="1137729"/>
                    <a:pt x="219836" y="1118544"/>
                    <a:pt x="156528" y="1096202"/>
                  </a:cubicBezTo>
                  <a:moveTo>
                    <a:pt x="502050" y="1507342"/>
                  </a:moveTo>
                  <a:cubicBezTo>
                    <a:pt x="474999" y="1516354"/>
                    <a:pt x="451736" y="1524999"/>
                    <a:pt x="421757" y="1523798"/>
                  </a:cubicBezTo>
                  <a:moveTo>
                    <a:pt x="1194109" y="1688358"/>
                  </a:moveTo>
                  <a:cubicBezTo>
                    <a:pt x="1172537" y="1666804"/>
                    <a:pt x="1158954" y="1636567"/>
                    <a:pt x="1145701" y="1613205"/>
                  </a:cubicBezTo>
                  <a:moveTo>
                    <a:pt x="2089002" y="1500950"/>
                  </a:moveTo>
                  <a:cubicBezTo>
                    <a:pt x="2091477" y="1527139"/>
                    <a:pt x="2075751" y="1555821"/>
                    <a:pt x="2069653" y="1583403"/>
                  </a:cubicBezTo>
                  <a:moveTo>
                    <a:pt x="2473221" y="991419"/>
                  </a:moveTo>
                  <a:cubicBezTo>
                    <a:pt x="2623177" y="1057689"/>
                    <a:pt x="2685838" y="1161600"/>
                    <a:pt x="2708811" y="1299634"/>
                  </a:cubicBezTo>
                  <a:moveTo>
                    <a:pt x="3028970" y="663163"/>
                  </a:moveTo>
                  <a:cubicBezTo>
                    <a:pt x="3001971" y="705694"/>
                    <a:pt x="2973809" y="754487"/>
                    <a:pt x="2924038" y="778744"/>
                  </a:cubicBezTo>
                  <a:moveTo>
                    <a:pt x="2777220" y="234357"/>
                  </a:moveTo>
                  <a:cubicBezTo>
                    <a:pt x="2779099" y="254259"/>
                    <a:pt x="2784359" y="273169"/>
                    <a:pt x="2782728" y="288951"/>
                  </a:cubicBezTo>
                  <a:moveTo>
                    <a:pt x="2107191" y="170693"/>
                  </a:moveTo>
                  <a:cubicBezTo>
                    <a:pt x="2125817" y="142416"/>
                    <a:pt x="2141557" y="122219"/>
                    <a:pt x="2160962" y="101068"/>
                  </a:cubicBezTo>
                  <a:moveTo>
                    <a:pt x="1604489" y="203864"/>
                  </a:moveTo>
                  <a:cubicBezTo>
                    <a:pt x="1611948" y="179126"/>
                    <a:pt x="1618109" y="162983"/>
                    <a:pt x="1630504" y="143827"/>
                  </a:cubicBezTo>
                  <a:moveTo>
                    <a:pt x="1014536" y="224250"/>
                  </a:moveTo>
                  <a:cubicBezTo>
                    <a:pt x="1049331" y="243862"/>
                    <a:pt x="1082742" y="257555"/>
                    <a:pt x="1108743" y="282472"/>
                  </a:cubicBezTo>
                  <a:moveTo>
                    <a:pt x="299070" y="681951"/>
                  </a:moveTo>
                  <a:cubicBezTo>
                    <a:pt x="291005" y="663339"/>
                    <a:pt x="286226" y="642158"/>
                    <a:pt x="282620" y="620662"/>
                  </a:cubicBezTo>
                </a:path>
                <a:path w="3130569" h="1865876" stroke="0" extrusionOk="0">
                  <a:moveTo>
                    <a:pt x="282620" y="620662"/>
                  </a:moveTo>
                  <a:cubicBezTo>
                    <a:pt x="254486" y="500629"/>
                    <a:pt x="320005" y="379761"/>
                    <a:pt x="407481" y="298324"/>
                  </a:cubicBezTo>
                  <a:cubicBezTo>
                    <a:pt x="584453" y="171070"/>
                    <a:pt x="782249" y="150628"/>
                    <a:pt x="1014898" y="224682"/>
                  </a:cubicBezTo>
                  <a:cubicBezTo>
                    <a:pt x="1106707" y="7815"/>
                    <a:pt x="1401692" y="-18635"/>
                    <a:pt x="1627316" y="148233"/>
                  </a:cubicBezTo>
                  <a:cubicBezTo>
                    <a:pt x="1685031" y="81182"/>
                    <a:pt x="1764022" y="11155"/>
                    <a:pt x="1865949" y="8638"/>
                  </a:cubicBezTo>
                  <a:cubicBezTo>
                    <a:pt x="1985477" y="-8426"/>
                    <a:pt x="2091895" y="34493"/>
                    <a:pt x="2161904" y="107158"/>
                  </a:cubicBezTo>
                  <a:cubicBezTo>
                    <a:pt x="2260877" y="9864"/>
                    <a:pt x="2414378" y="6261"/>
                    <a:pt x="2569892" y="29802"/>
                  </a:cubicBezTo>
                  <a:cubicBezTo>
                    <a:pt x="2674523" y="66272"/>
                    <a:pt x="2757110" y="148230"/>
                    <a:pt x="2776785" y="240836"/>
                  </a:cubicBezTo>
                  <a:cubicBezTo>
                    <a:pt x="2907978" y="274218"/>
                    <a:pt x="3011028" y="358597"/>
                    <a:pt x="3042304" y="445650"/>
                  </a:cubicBezTo>
                  <a:cubicBezTo>
                    <a:pt x="3057046" y="524067"/>
                    <a:pt x="3063013" y="595020"/>
                    <a:pt x="3030419" y="667741"/>
                  </a:cubicBezTo>
                  <a:cubicBezTo>
                    <a:pt x="3118587" y="770980"/>
                    <a:pt x="3167843" y="874328"/>
                    <a:pt x="3117235" y="1007313"/>
                  </a:cubicBezTo>
                  <a:cubicBezTo>
                    <a:pt x="3064218" y="1167604"/>
                    <a:pt x="2909742" y="1287704"/>
                    <a:pt x="2710550" y="1304558"/>
                  </a:cubicBezTo>
                  <a:cubicBezTo>
                    <a:pt x="2715673" y="1414130"/>
                    <a:pt x="2653700" y="1494153"/>
                    <a:pt x="2564965" y="1559259"/>
                  </a:cubicBezTo>
                  <a:cubicBezTo>
                    <a:pt x="2414550" y="1662919"/>
                    <a:pt x="2202247" y="1662238"/>
                    <a:pt x="2069291" y="1590097"/>
                  </a:cubicBezTo>
                  <a:cubicBezTo>
                    <a:pt x="2006334" y="1749364"/>
                    <a:pt x="1912343" y="1830490"/>
                    <a:pt x="1715073" y="1861815"/>
                  </a:cubicBezTo>
                  <a:cubicBezTo>
                    <a:pt x="1530515" y="1907675"/>
                    <a:pt x="1311883" y="1837591"/>
                    <a:pt x="1194254" y="1695960"/>
                  </a:cubicBezTo>
                  <a:cubicBezTo>
                    <a:pt x="922361" y="1830275"/>
                    <a:pt x="582675" y="1783541"/>
                    <a:pt x="420597" y="1532091"/>
                  </a:cubicBezTo>
                  <a:cubicBezTo>
                    <a:pt x="255110" y="1555107"/>
                    <a:pt x="121709" y="1450008"/>
                    <a:pt x="80438" y="1349736"/>
                  </a:cubicBezTo>
                  <a:cubicBezTo>
                    <a:pt x="40626" y="1262680"/>
                    <a:pt x="69566" y="1159209"/>
                    <a:pt x="153122" y="1103587"/>
                  </a:cubicBezTo>
                  <a:cubicBezTo>
                    <a:pt x="44875" y="1049968"/>
                    <a:pt x="-30145" y="940487"/>
                    <a:pt x="-363" y="851046"/>
                  </a:cubicBezTo>
                  <a:cubicBezTo>
                    <a:pt x="22044" y="719132"/>
                    <a:pt x="149076" y="654033"/>
                    <a:pt x="279939" y="626580"/>
                  </a:cubicBezTo>
                  <a:cubicBezTo>
                    <a:pt x="280994" y="624535"/>
                    <a:pt x="281717" y="622714"/>
                    <a:pt x="282620" y="620662"/>
                  </a:cubicBezTo>
                  <a:close/>
                </a:path>
                <a:path w="3130569" h="1865876" stroke="0" extrusionOk="0">
                  <a:moveTo>
                    <a:pt x="3364003" y="1563306"/>
                  </a:moveTo>
                  <a:cubicBezTo>
                    <a:pt x="3364710" y="1593648"/>
                    <a:pt x="3340332" y="1617502"/>
                    <a:pt x="3312173" y="1615136"/>
                  </a:cubicBezTo>
                  <a:cubicBezTo>
                    <a:pt x="3285308" y="1616796"/>
                    <a:pt x="3260054" y="1595499"/>
                    <a:pt x="3260343" y="1563306"/>
                  </a:cubicBezTo>
                  <a:cubicBezTo>
                    <a:pt x="3260739" y="1533917"/>
                    <a:pt x="3282805" y="1509992"/>
                    <a:pt x="3312173" y="1511476"/>
                  </a:cubicBezTo>
                  <a:cubicBezTo>
                    <a:pt x="3342238" y="1516566"/>
                    <a:pt x="3363772" y="1536295"/>
                    <a:pt x="3364003" y="1563306"/>
                  </a:cubicBezTo>
                  <a:close/>
                </a:path>
                <a:path w="3130569" h="1865876" stroke="0" extrusionOk="0">
                  <a:moveTo>
                    <a:pt x="3312371" y="1525971"/>
                  </a:moveTo>
                  <a:cubicBezTo>
                    <a:pt x="3311350" y="1576602"/>
                    <a:pt x="3273294" y="1626810"/>
                    <a:pt x="3208711" y="1629631"/>
                  </a:cubicBezTo>
                  <a:cubicBezTo>
                    <a:pt x="3150766" y="1628029"/>
                    <a:pt x="3104508" y="1586355"/>
                    <a:pt x="3105051" y="1525971"/>
                  </a:cubicBezTo>
                  <a:cubicBezTo>
                    <a:pt x="3099917" y="1474765"/>
                    <a:pt x="3152765" y="1416715"/>
                    <a:pt x="3208711" y="1422311"/>
                  </a:cubicBezTo>
                  <a:cubicBezTo>
                    <a:pt x="3262038" y="1425988"/>
                    <a:pt x="3315536" y="1468573"/>
                    <a:pt x="3312371" y="1525971"/>
                  </a:cubicBezTo>
                  <a:close/>
                </a:path>
                <a:path w="3130569" h="1865876" stroke="0" extrusionOk="0">
                  <a:moveTo>
                    <a:pt x="3163234" y="1453452"/>
                  </a:moveTo>
                  <a:cubicBezTo>
                    <a:pt x="3164443" y="1530608"/>
                    <a:pt x="3099368" y="1621935"/>
                    <a:pt x="3007744" y="1608942"/>
                  </a:cubicBezTo>
                  <a:cubicBezTo>
                    <a:pt x="2907202" y="1612684"/>
                    <a:pt x="2852759" y="1536704"/>
                    <a:pt x="2852254" y="1453452"/>
                  </a:cubicBezTo>
                  <a:cubicBezTo>
                    <a:pt x="2852148" y="1374042"/>
                    <a:pt x="2928325" y="1302765"/>
                    <a:pt x="3007744" y="1297962"/>
                  </a:cubicBezTo>
                  <a:cubicBezTo>
                    <a:pt x="3085640" y="1300602"/>
                    <a:pt x="3154136" y="1365436"/>
                    <a:pt x="3163234" y="1453452"/>
                  </a:cubicBezTo>
                  <a:close/>
                </a:path>
                <a:path w="3130569" h="1865876" fill="none" stroke="0" extrusionOk="0">
                  <a:moveTo>
                    <a:pt x="340087" y="1130625"/>
                  </a:moveTo>
                  <a:cubicBezTo>
                    <a:pt x="275593" y="1135307"/>
                    <a:pt x="217398" y="1118492"/>
                    <a:pt x="156528" y="1096202"/>
                  </a:cubicBezTo>
                  <a:moveTo>
                    <a:pt x="502050" y="1507342"/>
                  </a:moveTo>
                  <a:cubicBezTo>
                    <a:pt x="471525" y="1513006"/>
                    <a:pt x="451499" y="1516560"/>
                    <a:pt x="421757" y="1523798"/>
                  </a:cubicBezTo>
                  <a:moveTo>
                    <a:pt x="1194109" y="1688358"/>
                  </a:moveTo>
                  <a:cubicBezTo>
                    <a:pt x="1173651" y="1664013"/>
                    <a:pt x="1153245" y="1638005"/>
                    <a:pt x="1145701" y="1613205"/>
                  </a:cubicBezTo>
                  <a:moveTo>
                    <a:pt x="2089002" y="1500950"/>
                  </a:moveTo>
                  <a:cubicBezTo>
                    <a:pt x="2080915" y="1529347"/>
                    <a:pt x="2080222" y="1560928"/>
                    <a:pt x="2069653" y="1583403"/>
                  </a:cubicBezTo>
                  <a:moveTo>
                    <a:pt x="2473221" y="991419"/>
                  </a:moveTo>
                  <a:cubicBezTo>
                    <a:pt x="2609372" y="1047007"/>
                    <a:pt x="2690499" y="1168135"/>
                    <a:pt x="2708811" y="1299634"/>
                  </a:cubicBezTo>
                  <a:moveTo>
                    <a:pt x="3028970" y="663163"/>
                  </a:moveTo>
                  <a:cubicBezTo>
                    <a:pt x="3014398" y="702904"/>
                    <a:pt x="2962777" y="753873"/>
                    <a:pt x="2924038" y="778744"/>
                  </a:cubicBezTo>
                  <a:moveTo>
                    <a:pt x="2777220" y="234357"/>
                  </a:moveTo>
                  <a:cubicBezTo>
                    <a:pt x="2783408" y="249734"/>
                    <a:pt x="2782219" y="268595"/>
                    <a:pt x="2782728" y="288951"/>
                  </a:cubicBezTo>
                  <a:moveTo>
                    <a:pt x="2107191" y="170693"/>
                  </a:moveTo>
                  <a:cubicBezTo>
                    <a:pt x="2121420" y="145110"/>
                    <a:pt x="2139256" y="121476"/>
                    <a:pt x="2160962" y="101068"/>
                  </a:cubicBezTo>
                  <a:moveTo>
                    <a:pt x="1604489" y="203864"/>
                  </a:moveTo>
                  <a:cubicBezTo>
                    <a:pt x="1607760" y="184430"/>
                    <a:pt x="1618851" y="163794"/>
                    <a:pt x="1630504" y="143827"/>
                  </a:cubicBezTo>
                  <a:moveTo>
                    <a:pt x="1014536" y="224250"/>
                  </a:moveTo>
                  <a:cubicBezTo>
                    <a:pt x="1048640" y="241315"/>
                    <a:pt x="1075766" y="256428"/>
                    <a:pt x="1108743" y="282472"/>
                  </a:cubicBezTo>
                  <a:moveTo>
                    <a:pt x="299070" y="681951"/>
                  </a:moveTo>
                  <a:cubicBezTo>
                    <a:pt x="295482" y="660407"/>
                    <a:pt x="286280" y="640335"/>
                    <a:pt x="282620" y="620662"/>
                  </a:cubicBezTo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A34D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50560946">
                    <a:prstGeom prst="cloudCallout">
                      <a:avLst>
                        <a:gd name="adj1" fmla="val 55801"/>
                        <a:gd name="adj2" fmla="val 3378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BFA548-CD9F-4BEA-A79B-A2CD749AB505}"/>
                </a:ext>
              </a:extLst>
            </p:cNvPr>
            <p:cNvSpPr/>
            <p:nvPr/>
          </p:nvSpPr>
          <p:spPr bwMode="auto">
            <a:xfrm>
              <a:off x="9386907" y="743243"/>
              <a:ext cx="2110830" cy="7448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你同意他們的説法嗎？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B9BBDF-1DAF-47C5-B471-BA294ED82B27}"/>
              </a:ext>
            </a:extLst>
          </p:cNvPr>
          <p:cNvGrpSpPr/>
          <p:nvPr/>
        </p:nvGrpSpPr>
        <p:grpSpPr>
          <a:xfrm>
            <a:off x="9628858" y="2192295"/>
            <a:ext cx="1512168" cy="675584"/>
            <a:chOff x="10416480" y="818713"/>
            <a:chExt cx="1512168" cy="6755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CAF9440-8B56-4A39-AB95-4EE256E00965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7C9951-5E2D-4A92-9F4C-2E62A14B2C18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渾厚？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2E2D-FC7D-4CE8-BCBD-707696C1DE44}"/>
              </a:ext>
            </a:extLst>
          </p:cNvPr>
          <p:cNvGrpSpPr/>
          <p:nvPr/>
        </p:nvGrpSpPr>
        <p:grpSpPr>
          <a:xfrm>
            <a:off x="10431131" y="1594808"/>
            <a:ext cx="1512168" cy="675584"/>
            <a:chOff x="10416480" y="818713"/>
            <a:chExt cx="1512168" cy="67558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B66F99-E32C-4172-AE73-79D6E17D1F6D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7E61FA-E9A3-4AEC-A6A0-B29A0DAAC3DE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柔美？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C4CDE0-03BC-4447-BFD5-DAE4E263AC4F}"/>
              </a:ext>
            </a:extLst>
          </p:cNvPr>
          <p:cNvGrpSpPr/>
          <p:nvPr/>
        </p:nvGrpSpPr>
        <p:grpSpPr>
          <a:xfrm>
            <a:off x="9897117" y="782444"/>
            <a:ext cx="1512168" cy="675584"/>
            <a:chOff x="10416480" y="818713"/>
            <a:chExt cx="1512168" cy="67558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9AD8A8-C1BF-405A-B1CE-578D0258FD36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93B619-6047-4FCF-8493-8C2148599E2A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明亮？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7" name="Rectangle: Rounded Corners 1">
            <a:hlinkClick r:id="rId9"/>
            <a:extLst>
              <a:ext uri="{FF2B5EF4-FFF2-40B4-BE49-F238E27FC236}">
                <a16:creationId xmlns:a16="http://schemas.microsoft.com/office/drawing/2014/main" id="{B128FCC5-F32F-4E44-B087-04A66DD67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729" y="1389562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(0:32-1:48)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74887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聆聽另一首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的鋼琴曲。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1991625" y="928539"/>
            <a:ext cx="9123150" cy="1681808"/>
            <a:chOff x="2461771" y="4268024"/>
            <a:chExt cx="9123150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461771" y="4268024"/>
              <a:ext cx="9123150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Nocturne in E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Op.9 No.2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E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大調夜曲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，作品九第二號（選段）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sp>
        <p:nvSpPr>
          <p:cNvPr id="24" name="Rectangle: Rounded Corners 1">
            <a:hlinkClick r:id="rId7"/>
            <a:extLst>
              <a:ext uri="{FF2B5EF4-FFF2-40B4-BE49-F238E27FC236}">
                <a16:creationId xmlns:a16="http://schemas.microsoft.com/office/drawing/2014/main" id="{E0F731B9-6C95-448C-B849-1377FFC9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0" y="1136171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8184E04F-8082-4C14-9B91-9AFFB34D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0" y="2059508"/>
            <a:ext cx="1659415" cy="43338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樂曲介紹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9032E-B5A1-4F07-99E0-66D872C112AA}"/>
              </a:ext>
            </a:extLst>
          </p:cNvPr>
          <p:cNvGrpSpPr/>
          <p:nvPr/>
        </p:nvGrpSpPr>
        <p:grpSpPr>
          <a:xfrm>
            <a:off x="2635954" y="3081436"/>
            <a:ext cx="4684183" cy="1283668"/>
            <a:chOff x="8067425" y="2483087"/>
            <a:chExt cx="4735752" cy="57250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1EBC4D71-BFEE-4970-8A74-0EF6E9431EB2}"/>
                </a:ext>
              </a:extLst>
            </p:cNvPr>
            <p:cNvSpPr/>
            <p:nvPr/>
          </p:nvSpPr>
          <p:spPr bwMode="auto">
            <a:xfrm>
              <a:off x="8067425" y="2483087"/>
              <a:ext cx="4735752" cy="572509"/>
            </a:xfrm>
            <a:prstGeom prst="wedgeRoundRectCallout">
              <a:avLst>
                <a:gd name="adj1" fmla="val 62204"/>
                <a:gd name="adj2" fmla="val 67089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167B18-D43B-4F8F-92D2-90F97318825A}"/>
                </a:ext>
              </a:extLst>
            </p:cNvPr>
            <p:cNvSpPr/>
            <p:nvPr/>
          </p:nvSpPr>
          <p:spPr bwMode="auto">
            <a:xfrm>
              <a:off x="8316959" y="2538207"/>
              <a:ext cx="4434858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這首樂曲與之前所聽的那首樂曲各有特色。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2CEEC9-C606-4AD2-96ED-96E23683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938" b="99938" l="27266" r="49219">
                        <a14:foregroundMark x1="39453" y1="80563" x2="39453" y2="80563"/>
                        <a14:foregroundMark x1="38125" y1="80500" x2="38125" y2="80500"/>
                        <a14:foregroundMark x1="37734" y1="80500" x2="37734" y2="80500"/>
                        <a14:foregroundMark x1="37578" y1="79063" x2="37578" y2="79063"/>
                        <a14:foregroundMark x1="36953" y1="79063" x2="36953" y2="79063"/>
                        <a14:foregroundMark x1="35547" y1="79563" x2="35547" y2="79563"/>
                        <a14:foregroundMark x1="35547" y1="79563" x2="35547" y2="79563"/>
                        <a14:foregroundMark x1="35078" y1="80625" x2="35078" y2="80625"/>
                        <a14:foregroundMark x1="41250" y1="78625" x2="41250" y2="78625"/>
                        <a14:foregroundMark x1="36406" y1="78063" x2="36406" y2="78063"/>
                        <a14:foregroundMark x1="39375" y1="78375" x2="39375" y2="78375"/>
                        <a14:foregroundMark x1="37266" y1="75125" x2="37266" y2="75125"/>
                        <a14:foregroundMark x1="40469" y1="74875" x2="40469" y2="74875"/>
                        <a14:foregroundMark x1="35781" y1="78375" x2="35781" y2="78375"/>
                        <a14:foregroundMark x1="34141" y1="79000" x2="34453" y2="79250"/>
                        <a14:foregroundMark x1="36328" y1="80875" x2="36328" y2="80875"/>
                        <a14:foregroundMark x1="37109" y1="81063" x2="37109" y2="81063"/>
                        <a14:foregroundMark x1="37266" y1="81125" x2="37266" y2="81125"/>
                        <a14:foregroundMark x1="37656" y1="82063" x2="37656" y2="82063"/>
                        <a14:foregroundMark x1="39141" y1="82000" x2="39141" y2="82000"/>
                        <a14:foregroundMark x1="38594" y1="83063" x2="38594" y2="83063"/>
                        <a14:foregroundMark x1="38594" y1="83813" x2="38594" y2="83813"/>
                        <a14:foregroundMark x1="40781" y1="80375" x2="40781" y2="80375"/>
                        <a14:foregroundMark x1="39063" y1="79375" x2="39063" y2="79375"/>
                        <a14:foregroundMark x1="38594" y1="79313" x2="38594" y2="79313"/>
                        <a14:foregroundMark x1="37266" y1="77813" x2="37266" y2="77813"/>
                        <a14:foregroundMark x1="36094" y1="77063" x2="36094" y2="77063"/>
                        <a14:foregroundMark x1="34844" y1="77563" x2="34844" y2="77563"/>
                        <a14:foregroundMark x1="38594" y1="74250" x2="38594" y2="74250"/>
                        <a14:foregroundMark x1="34141" y1="88438" x2="34141" y2="88438"/>
                        <a14:foregroundMark x1="33438" y1="88438" x2="33438" y2="88438"/>
                        <a14:foregroundMark x1="34453" y1="88000" x2="34453" y2="88000"/>
                        <a14:foregroundMark x1="35078" y1="87875" x2="35078" y2="87875"/>
                        <a14:foregroundMark x1="35234" y1="87750" x2="35234" y2="87750"/>
                        <a14:foregroundMark x1="31719" y1="88375" x2="31719" y2="88375"/>
                        <a14:foregroundMark x1="33281" y1="88938" x2="33281" y2="88938"/>
                        <a14:foregroundMark x1="33281" y1="89063" x2="33281" y2="89063"/>
                        <a14:foregroundMark x1="31719" y1="87938" x2="31719" y2="87938"/>
                        <a14:foregroundMark x1="31094" y1="87125" x2="31094" y2="87125"/>
                        <a14:foregroundMark x1="30781" y1="86938" x2="30781" y2="86938"/>
                        <a14:foregroundMark x1="30234" y1="86625" x2="30234" y2="86625"/>
                        <a14:foregroundMark x1="30000" y1="86125" x2="30000" y2="86125"/>
                        <a14:foregroundMark x1="30469" y1="85750" x2="30469" y2="85750"/>
                        <a14:foregroundMark x1="30938" y1="85500" x2="30938" y2="85500"/>
                        <a14:foregroundMark x1="31250" y1="85313" x2="31250" y2="85313"/>
                        <a14:foregroundMark x1="31563" y1="85188" x2="31563" y2="85188"/>
                        <a14:foregroundMark x1="31875" y1="85000" x2="31875" y2="85000"/>
                        <a14:foregroundMark x1="32109" y1="84938" x2="32109" y2="84938"/>
                        <a14:foregroundMark x1="32500" y1="84813" x2="32500" y2="84813"/>
                        <a14:foregroundMark x1="44922" y1="87250" x2="44922" y2="87250"/>
                        <a14:foregroundMark x1="43047" y1="88125" x2="43047" y2="88125"/>
                        <a14:foregroundMark x1="42500" y1="87750" x2="42500" y2="87750"/>
                        <a14:foregroundMark x1="42734" y1="87938" x2="42734" y2="87938"/>
                        <a14:foregroundMark x1="43047" y1="88125" x2="43047" y2="88125"/>
                        <a14:foregroundMark x1="43047" y1="88438" x2="43047" y2="88438"/>
                        <a14:foregroundMark x1="43203" y1="88625" x2="43203" y2="88625"/>
                        <a14:foregroundMark x1="43672" y1="88938" x2="43672" y2="88938"/>
                        <a14:foregroundMark x1="43672" y1="88938" x2="43672" y2="88938"/>
                        <a14:foregroundMark x1="43828" y1="89063" x2="43828" y2="89063"/>
                        <a14:foregroundMark x1="45391" y1="89063" x2="45391" y2="89063"/>
                        <a14:foregroundMark x1="44297" y1="88688" x2="44297" y2="88688"/>
                        <a14:foregroundMark x1="44688" y1="88375" x2="44688" y2="88375"/>
                        <a14:foregroundMark x1="45078" y1="88188" x2="45078" y2="88188"/>
                        <a14:foregroundMark x1="45547" y1="87875" x2="45547" y2="87875"/>
                        <a14:foregroundMark x1="45547" y1="87875" x2="45547" y2="87875"/>
                        <a14:foregroundMark x1="45234" y1="88250" x2="45234" y2="88250"/>
                        <a14:foregroundMark x1="46797" y1="86625" x2="46797" y2="86625"/>
                        <a14:foregroundMark x1="46484" y1="86750" x2="46484" y2="86750"/>
                        <a14:foregroundMark x1="45938" y1="87375" x2="45938" y2="87375"/>
                        <a14:foregroundMark x1="46016" y1="86875" x2="46016" y2="86875"/>
                        <a14:foregroundMark x1="46875" y1="85875" x2="46875" y2="85875"/>
                        <a14:foregroundMark x1="47031" y1="85250" x2="47031" y2="85250"/>
                        <a14:foregroundMark x1="47031" y1="85063" x2="47031" y2="85063"/>
                        <a14:foregroundMark x1="47188" y1="84563" x2="47188" y2="84563"/>
                        <a14:foregroundMark x1="46797" y1="84313" x2="46797" y2="84313"/>
                        <a14:foregroundMark x1="39219" y1="74625" x2="39219" y2="74625"/>
                        <a14:foregroundMark x1="36172" y1="97188" x2="36172" y2="97188"/>
                        <a14:foregroundMark x1="40703" y1="97188" x2="40703" y2="97188"/>
                        <a14:foregroundMark x1="36953" y1="98688" x2="36953" y2="98688"/>
                        <a14:foregroundMark x1="34922" y1="76313" x2="34922" y2="76313"/>
                        <a14:foregroundMark x1="34453" y1="75813" x2="34453" y2="75813"/>
                        <a14:foregroundMark x1="43359" y1="78875" x2="43359" y2="78875"/>
                        <a14:backgroundMark x1="34922" y1="76188" x2="34922" y2="76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72985" r="51033" b="830"/>
          <a:stretch/>
        </p:blipFill>
        <p:spPr bwMode="auto">
          <a:xfrm>
            <a:off x="7511813" y="3466706"/>
            <a:ext cx="2242262" cy="34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62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F886AB6B-22F6-4CE3-BFA4-44EDFCA99A60}"/>
              </a:ext>
            </a:extLst>
          </p:cNvPr>
          <p:cNvGraphicFramePr>
            <a:graphicFrameLocks noGrp="1"/>
          </p:cNvGraphicFramePr>
          <p:nvPr/>
        </p:nvGraphicFramePr>
        <p:xfrm>
          <a:off x="3133868" y="2821229"/>
          <a:ext cx="5872584" cy="3658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192">
                  <a:extLst>
                    <a:ext uri="{9D8B030D-6E8A-4147-A177-3AD203B41FA5}">
                      <a16:colId xmlns:a16="http://schemas.microsoft.com/office/drawing/2014/main" val="421078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190393797"/>
                    </a:ext>
                  </a:extLst>
                </a:gridCol>
              </a:tblGrid>
              <a:tr h="700323">
                <a:tc>
                  <a:txBody>
                    <a:bodyPr/>
                    <a:lstStyle/>
                    <a:p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樂曲的特色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1753629"/>
                  </a:ext>
                </a:extLst>
              </a:tr>
              <a:tr h="825061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旋律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連貫 ／ 跳躍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79107"/>
                  </a:ext>
                </a:extLst>
              </a:tr>
              <a:tr h="40633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主要速度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快 ／ 慢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627950"/>
                  </a:ext>
                </a:extLst>
              </a:tr>
              <a:tr h="70032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主要力度</a:t>
                      </a:r>
                      <a:endParaRPr lang="en-US" sz="3200" b="1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7030A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強 ／ 弱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56311338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4E9D388-FC29-4CB8-9F25-DBB0D88EEF8C}"/>
              </a:ext>
            </a:extLst>
          </p:cNvPr>
          <p:cNvSpPr/>
          <p:nvPr/>
        </p:nvSpPr>
        <p:spPr bwMode="auto">
          <a:xfrm>
            <a:off x="6816080" y="5435135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C5C079-1843-477C-B894-684422F1664C}"/>
              </a:ext>
            </a:extLst>
          </p:cNvPr>
          <p:cNvSpPr/>
          <p:nvPr/>
        </p:nvSpPr>
        <p:spPr bwMode="auto">
          <a:xfrm>
            <a:off x="5632503" y="3484959"/>
            <a:ext cx="1039471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DE72CC7-E9C2-486F-BA9C-16CF84B03338}"/>
              </a:ext>
            </a:extLst>
          </p:cNvPr>
          <p:cNvSpPr/>
          <p:nvPr/>
        </p:nvSpPr>
        <p:spPr bwMode="auto">
          <a:xfrm>
            <a:off x="6816080" y="4390058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9A4BDC1-7A72-4833-A7E0-435F4242A3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522" y="3728394"/>
            <a:ext cx="2304256" cy="32835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7CFB72-5F55-4BCC-ACF6-4781E3FCA9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9147" y="3498676"/>
            <a:ext cx="2044805" cy="33910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613B535-082F-40EE-94B0-E77AAB4EBD5C}"/>
              </a:ext>
            </a:extLst>
          </p:cNvPr>
          <p:cNvGrpSpPr/>
          <p:nvPr/>
        </p:nvGrpSpPr>
        <p:grpSpPr>
          <a:xfrm>
            <a:off x="1991625" y="928539"/>
            <a:ext cx="9123150" cy="1681808"/>
            <a:chOff x="2461771" y="4268024"/>
            <a:chExt cx="9123150" cy="1954381"/>
          </a:xfrm>
        </p:grpSpPr>
        <p:pic>
          <p:nvPicPr>
            <p:cNvPr id="29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4798D813-17E8-4405-B33A-C53819FE3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461771" y="4268024"/>
              <a:ext cx="9123150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矩形 1">
              <a:extLst>
                <a:ext uri="{FF2B5EF4-FFF2-40B4-BE49-F238E27FC236}">
                  <a16:creationId xmlns:a16="http://schemas.microsoft.com/office/drawing/2014/main" id="{28BBDF1E-9A80-443B-A6C5-AA66068B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Nocturne in E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Op.9 No.2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E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大調夜曲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，作品九第二號（選段）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">
              <a:extLst>
                <a:ext uri="{FF2B5EF4-FFF2-40B4-BE49-F238E27FC236}">
                  <a16:creationId xmlns:a16="http://schemas.microsoft.com/office/drawing/2014/main" id="{3C94A81F-F7B5-4552-8E41-3C86FA005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sp>
        <p:nvSpPr>
          <p:cNvPr id="38" name="矩形 1">
            <a:extLst>
              <a:ext uri="{FF2B5EF4-FFF2-40B4-BE49-F238E27FC236}">
                <a16:creationId xmlns:a16="http://schemas.microsoft.com/office/drawing/2014/main" id="{1B9261E9-0412-4364-B939-E4BBA02FB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3883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這首樂曲有甚麼特色？</a:t>
            </a:r>
            <a:endParaRPr lang="zh-TW" altLang="zh-HK" sz="2800" dirty="0"/>
          </a:p>
        </p:txBody>
      </p:sp>
      <p:sp>
        <p:nvSpPr>
          <p:cNvPr id="39" name="Rectangle: Rounded Corners 1">
            <a:extLst>
              <a:ext uri="{FF2B5EF4-FFF2-40B4-BE49-F238E27FC236}">
                <a16:creationId xmlns:a16="http://schemas.microsoft.com/office/drawing/2014/main" id="{76137371-911D-4E56-9CC0-59D184EC9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262371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: Rounded Corners 1">
            <a:hlinkClick r:id="rId9"/>
            <a:extLst>
              <a:ext uri="{FF2B5EF4-FFF2-40B4-BE49-F238E27FC236}">
                <a16:creationId xmlns:a16="http://schemas.microsoft.com/office/drawing/2014/main" id="{2C6DBF23-A9E9-4DDC-BFE2-D4D24524E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80" y="1308003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1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822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3838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880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你認為在這首樂曲中，鋼琴的音色是怎樣的？</a:t>
            </a:r>
            <a:endParaRPr lang="zh-TW" altLang="zh-HK" sz="2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C46BBC-8AE5-4189-A72C-671530C4E1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1352" y="3701842"/>
            <a:ext cx="2304256" cy="328359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784597-1899-4D6F-8FAA-675FA3D23E6B}"/>
              </a:ext>
            </a:extLst>
          </p:cNvPr>
          <p:cNvGrpSpPr/>
          <p:nvPr/>
        </p:nvGrpSpPr>
        <p:grpSpPr>
          <a:xfrm>
            <a:off x="644997" y="2801718"/>
            <a:ext cx="2981382" cy="1681807"/>
            <a:chOff x="605758" y="2270536"/>
            <a:chExt cx="2981382" cy="1681807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D90A7402-B3CD-4F36-BBFA-2D31E27B79B1}"/>
                </a:ext>
              </a:extLst>
            </p:cNvPr>
            <p:cNvSpPr/>
            <p:nvPr/>
          </p:nvSpPr>
          <p:spPr bwMode="auto">
            <a:xfrm>
              <a:off x="605758" y="2270536"/>
              <a:ext cx="2981382" cy="1681807"/>
            </a:xfrm>
            <a:prstGeom prst="wedgeRoundRectCallout">
              <a:avLst>
                <a:gd name="adj1" fmla="val 69198"/>
                <a:gd name="adj2" fmla="val 52222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B55FF5-AAA6-4909-9F10-FEC9AF59AC54}"/>
                </a:ext>
              </a:extLst>
            </p:cNvPr>
            <p:cNvSpPr/>
            <p:nvPr/>
          </p:nvSpPr>
          <p:spPr bwMode="auto">
            <a:xfrm>
              <a:off x="707320" y="2349092"/>
              <a:ext cx="2814911" cy="14848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我認為在這首樂曲中，鋼琴的音色像羽毛般柔美。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761FDA0-F062-4700-8F98-43BE382E78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8668" y="3734544"/>
            <a:ext cx="2044805" cy="339107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0CA2C-5E0B-478F-9B23-43CE7BDEC181}"/>
              </a:ext>
            </a:extLst>
          </p:cNvPr>
          <p:cNvGrpSpPr/>
          <p:nvPr/>
        </p:nvGrpSpPr>
        <p:grpSpPr>
          <a:xfrm>
            <a:off x="8721359" y="2963449"/>
            <a:ext cx="2055161" cy="750750"/>
            <a:chOff x="9075667" y="1264320"/>
            <a:chExt cx="2534258" cy="750750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F19DBC67-693E-4B69-8513-BB31B97630DF}"/>
                </a:ext>
              </a:extLst>
            </p:cNvPr>
            <p:cNvSpPr/>
            <p:nvPr/>
          </p:nvSpPr>
          <p:spPr bwMode="auto">
            <a:xfrm>
              <a:off x="9075667" y="1264320"/>
              <a:ext cx="2534258" cy="709402"/>
            </a:xfrm>
            <a:prstGeom prst="wedgeRoundRectCallout">
              <a:avLst>
                <a:gd name="adj1" fmla="val -57553"/>
                <a:gd name="adj2" fmla="val 11990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7B02A4-7837-4E23-9669-1AAA042484DB}"/>
                </a:ext>
              </a:extLst>
            </p:cNvPr>
            <p:cNvSpPr/>
            <p:nvPr/>
          </p:nvSpPr>
          <p:spPr bwMode="auto">
            <a:xfrm>
              <a:off x="9171354" y="1340979"/>
              <a:ext cx="2078531" cy="67409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十分同意。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C319BE-AA7E-44FE-85F6-AEC6BE5FB86B}"/>
              </a:ext>
            </a:extLst>
          </p:cNvPr>
          <p:cNvGrpSpPr/>
          <p:nvPr/>
        </p:nvGrpSpPr>
        <p:grpSpPr>
          <a:xfrm>
            <a:off x="8400256" y="4815457"/>
            <a:ext cx="3182144" cy="1767906"/>
            <a:chOff x="8913815" y="315756"/>
            <a:chExt cx="3130569" cy="1865876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8E3454B-E036-4743-854D-891346EDC655}"/>
                </a:ext>
              </a:extLst>
            </p:cNvPr>
            <p:cNvSpPr/>
            <p:nvPr/>
          </p:nvSpPr>
          <p:spPr bwMode="auto">
            <a:xfrm>
              <a:off x="8913815" y="315756"/>
              <a:ext cx="3130569" cy="1865876"/>
            </a:xfrm>
            <a:custGeom>
              <a:avLst/>
              <a:gdLst>
                <a:gd name="connsiteX0" fmla="*/ 282620 w 3130569"/>
                <a:gd name="connsiteY0" fmla="*/ 620662 h 1865876"/>
                <a:gd name="connsiteX1" fmla="*/ 407481 w 3130569"/>
                <a:gd name="connsiteY1" fmla="*/ 298324 h 1865876"/>
                <a:gd name="connsiteX2" fmla="*/ 1014898 w 3130569"/>
                <a:gd name="connsiteY2" fmla="*/ 224682 h 1865876"/>
                <a:gd name="connsiteX3" fmla="*/ 1627316 w 3130569"/>
                <a:gd name="connsiteY3" fmla="*/ 148233 h 1865876"/>
                <a:gd name="connsiteX4" fmla="*/ 1865949 w 3130569"/>
                <a:gd name="connsiteY4" fmla="*/ 8638 h 1865876"/>
                <a:gd name="connsiteX5" fmla="*/ 2161904 w 3130569"/>
                <a:gd name="connsiteY5" fmla="*/ 107158 h 1865876"/>
                <a:gd name="connsiteX6" fmla="*/ 2569892 w 3130569"/>
                <a:gd name="connsiteY6" fmla="*/ 29802 h 1865876"/>
                <a:gd name="connsiteX7" fmla="*/ 2776785 w 3130569"/>
                <a:gd name="connsiteY7" fmla="*/ 240836 h 1865876"/>
                <a:gd name="connsiteX8" fmla="*/ 3042304 w 3130569"/>
                <a:gd name="connsiteY8" fmla="*/ 445650 h 1865876"/>
                <a:gd name="connsiteX9" fmla="*/ 3030419 w 3130569"/>
                <a:gd name="connsiteY9" fmla="*/ 667741 h 1865876"/>
                <a:gd name="connsiteX10" fmla="*/ 3117235 w 3130569"/>
                <a:gd name="connsiteY10" fmla="*/ 1007313 h 1865876"/>
                <a:gd name="connsiteX11" fmla="*/ 2710550 w 3130569"/>
                <a:gd name="connsiteY11" fmla="*/ 1304558 h 1865876"/>
                <a:gd name="connsiteX12" fmla="*/ 2564965 w 3130569"/>
                <a:gd name="connsiteY12" fmla="*/ 1559259 h 1865876"/>
                <a:gd name="connsiteX13" fmla="*/ 2069291 w 3130569"/>
                <a:gd name="connsiteY13" fmla="*/ 1590097 h 1865876"/>
                <a:gd name="connsiteX14" fmla="*/ 1715073 w 3130569"/>
                <a:gd name="connsiteY14" fmla="*/ 1861815 h 1865876"/>
                <a:gd name="connsiteX15" fmla="*/ 1194254 w 3130569"/>
                <a:gd name="connsiteY15" fmla="*/ 1695960 h 1865876"/>
                <a:gd name="connsiteX16" fmla="*/ 420597 w 3130569"/>
                <a:gd name="connsiteY16" fmla="*/ 1532091 h 1865876"/>
                <a:gd name="connsiteX17" fmla="*/ 80438 w 3130569"/>
                <a:gd name="connsiteY17" fmla="*/ 1349736 h 1865876"/>
                <a:gd name="connsiteX18" fmla="*/ 153122 w 3130569"/>
                <a:gd name="connsiteY18" fmla="*/ 1103587 h 1865876"/>
                <a:gd name="connsiteX19" fmla="*/ -363 w 3130569"/>
                <a:gd name="connsiteY19" fmla="*/ 851046 h 1865876"/>
                <a:gd name="connsiteX20" fmla="*/ 279939 w 3130569"/>
                <a:gd name="connsiteY20" fmla="*/ 626580 h 1865876"/>
                <a:gd name="connsiteX21" fmla="*/ 282620 w 3130569"/>
                <a:gd name="connsiteY21" fmla="*/ 620662 h 1865876"/>
                <a:gd name="connsiteX0" fmla="*/ 3364003 w 3130569"/>
                <a:gd name="connsiteY0" fmla="*/ 1563306 h 1865876"/>
                <a:gd name="connsiteX1" fmla="*/ 3312173 w 3130569"/>
                <a:gd name="connsiteY1" fmla="*/ 1615136 h 1865876"/>
                <a:gd name="connsiteX2" fmla="*/ 3260343 w 3130569"/>
                <a:gd name="connsiteY2" fmla="*/ 1563306 h 1865876"/>
                <a:gd name="connsiteX3" fmla="*/ 3312173 w 3130569"/>
                <a:gd name="connsiteY3" fmla="*/ 1511476 h 1865876"/>
                <a:gd name="connsiteX4" fmla="*/ 3364003 w 3130569"/>
                <a:gd name="connsiteY4" fmla="*/ 1563306 h 1865876"/>
                <a:gd name="connsiteX0" fmla="*/ 3312371 w 3130569"/>
                <a:gd name="connsiteY0" fmla="*/ 1525971 h 1865876"/>
                <a:gd name="connsiteX1" fmla="*/ 3208711 w 3130569"/>
                <a:gd name="connsiteY1" fmla="*/ 1629631 h 1865876"/>
                <a:gd name="connsiteX2" fmla="*/ 3105051 w 3130569"/>
                <a:gd name="connsiteY2" fmla="*/ 1525971 h 1865876"/>
                <a:gd name="connsiteX3" fmla="*/ 3208711 w 3130569"/>
                <a:gd name="connsiteY3" fmla="*/ 1422311 h 1865876"/>
                <a:gd name="connsiteX4" fmla="*/ 3312371 w 3130569"/>
                <a:gd name="connsiteY4" fmla="*/ 1525971 h 1865876"/>
                <a:gd name="connsiteX0" fmla="*/ 3163234 w 3130569"/>
                <a:gd name="connsiteY0" fmla="*/ 1453452 h 1865876"/>
                <a:gd name="connsiteX1" fmla="*/ 3007744 w 3130569"/>
                <a:gd name="connsiteY1" fmla="*/ 1608942 h 1865876"/>
                <a:gd name="connsiteX2" fmla="*/ 2852254 w 3130569"/>
                <a:gd name="connsiteY2" fmla="*/ 1453452 h 1865876"/>
                <a:gd name="connsiteX3" fmla="*/ 3007744 w 3130569"/>
                <a:gd name="connsiteY3" fmla="*/ 1297962 h 1865876"/>
                <a:gd name="connsiteX4" fmla="*/ 3163234 w 3130569"/>
                <a:gd name="connsiteY4" fmla="*/ 1453452 h 1865876"/>
                <a:gd name="connsiteX0" fmla="*/ 340087 w 3130569"/>
                <a:gd name="connsiteY0" fmla="*/ 1130625 h 1865876"/>
                <a:gd name="connsiteX1" fmla="*/ 156528 w 3130569"/>
                <a:gd name="connsiteY1" fmla="*/ 1096202 h 1865876"/>
                <a:gd name="connsiteX2" fmla="*/ 502050 w 3130569"/>
                <a:gd name="connsiteY2" fmla="*/ 1507342 h 1865876"/>
                <a:gd name="connsiteX3" fmla="*/ 421757 w 3130569"/>
                <a:gd name="connsiteY3" fmla="*/ 1523798 h 1865876"/>
                <a:gd name="connsiteX4" fmla="*/ 1194109 w 3130569"/>
                <a:gd name="connsiteY4" fmla="*/ 1688358 h 1865876"/>
                <a:gd name="connsiteX5" fmla="*/ 1145701 w 3130569"/>
                <a:gd name="connsiteY5" fmla="*/ 1613205 h 1865876"/>
                <a:gd name="connsiteX6" fmla="*/ 2089002 w 3130569"/>
                <a:gd name="connsiteY6" fmla="*/ 1500950 h 1865876"/>
                <a:gd name="connsiteX7" fmla="*/ 2069653 w 3130569"/>
                <a:gd name="connsiteY7" fmla="*/ 1583403 h 1865876"/>
                <a:gd name="connsiteX8" fmla="*/ 2473221 w 3130569"/>
                <a:gd name="connsiteY8" fmla="*/ 991419 h 1865876"/>
                <a:gd name="connsiteX9" fmla="*/ 2708811 w 3130569"/>
                <a:gd name="connsiteY9" fmla="*/ 1299634 h 1865876"/>
                <a:gd name="connsiteX10" fmla="*/ 3028970 w 3130569"/>
                <a:gd name="connsiteY10" fmla="*/ 663163 h 1865876"/>
                <a:gd name="connsiteX11" fmla="*/ 2924038 w 3130569"/>
                <a:gd name="connsiteY11" fmla="*/ 778744 h 1865876"/>
                <a:gd name="connsiteX12" fmla="*/ 2777220 w 3130569"/>
                <a:gd name="connsiteY12" fmla="*/ 234357 h 1865876"/>
                <a:gd name="connsiteX13" fmla="*/ 2782728 w 3130569"/>
                <a:gd name="connsiteY13" fmla="*/ 288951 h 1865876"/>
                <a:gd name="connsiteX14" fmla="*/ 2107191 w 3130569"/>
                <a:gd name="connsiteY14" fmla="*/ 170693 h 1865876"/>
                <a:gd name="connsiteX15" fmla="*/ 2160962 w 3130569"/>
                <a:gd name="connsiteY15" fmla="*/ 101068 h 1865876"/>
                <a:gd name="connsiteX16" fmla="*/ 1604489 w 3130569"/>
                <a:gd name="connsiteY16" fmla="*/ 203864 h 1865876"/>
                <a:gd name="connsiteX17" fmla="*/ 1630504 w 3130569"/>
                <a:gd name="connsiteY17" fmla="*/ 143827 h 1865876"/>
                <a:gd name="connsiteX18" fmla="*/ 1014536 w 3130569"/>
                <a:gd name="connsiteY18" fmla="*/ 224250 h 1865876"/>
                <a:gd name="connsiteX19" fmla="*/ 1108743 w 3130569"/>
                <a:gd name="connsiteY19" fmla="*/ 282472 h 1865876"/>
                <a:gd name="connsiteX20" fmla="*/ 299070 w 3130569"/>
                <a:gd name="connsiteY20" fmla="*/ 681951 h 1865876"/>
                <a:gd name="connsiteX21" fmla="*/ 282620 w 3130569"/>
                <a:gd name="connsiteY21" fmla="*/ 620662 h 186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30569" h="1865876" fill="none" extrusionOk="0">
                  <a:moveTo>
                    <a:pt x="282620" y="620662"/>
                  </a:moveTo>
                  <a:cubicBezTo>
                    <a:pt x="261557" y="499434"/>
                    <a:pt x="314601" y="385733"/>
                    <a:pt x="407481" y="298324"/>
                  </a:cubicBezTo>
                  <a:cubicBezTo>
                    <a:pt x="575302" y="163214"/>
                    <a:pt x="792410" y="122578"/>
                    <a:pt x="1014898" y="224682"/>
                  </a:cubicBezTo>
                  <a:cubicBezTo>
                    <a:pt x="1160273" y="24055"/>
                    <a:pt x="1437667" y="33917"/>
                    <a:pt x="1627316" y="148233"/>
                  </a:cubicBezTo>
                  <a:cubicBezTo>
                    <a:pt x="1669857" y="71109"/>
                    <a:pt x="1758675" y="29652"/>
                    <a:pt x="1865949" y="8638"/>
                  </a:cubicBezTo>
                  <a:cubicBezTo>
                    <a:pt x="1994933" y="4780"/>
                    <a:pt x="2099094" y="31210"/>
                    <a:pt x="2161904" y="107158"/>
                  </a:cubicBezTo>
                  <a:cubicBezTo>
                    <a:pt x="2265243" y="-1857"/>
                    <a:pt x="2427212" y="-28364"/>
                    <a:pt x="2569892" y="29802"/>
                  </a:cubicBezTo>
                  <a:cubicBezTo>
                    <a:pt x="2680503" y="64593"/>
                    <a:pt x="2761744" y="155543"/>
                    <a:pt x="2776785" y="240836"/>
                  </a:cubicBezTo>
                  <a:cubicBezTo>
                    <a:pt x="2897963" y="265674"/>
                    <a:pt x="3010789" y="359668"/>
                    <a:pt x="3042304" y="445650"/>
                  </a:cubicBezTo>
                  <a:cubicBezTo>
                    <a:pt x="3071092" y="516326"/>
                    <a:pt x="3077237" y="595068"/>
                    <a:pt x="3030419" y="667741"/>
                  </a:cubicBezTo>
                  <a:cubicBezTo>
                    <a:pt x="3124371" y="763467"/>
                    <a:pt x="3156361" y="886480"/>
                    <a:pt x="3117235" y="1007313"/>
                  </a:cubicBezTo>
                  <a:cubicBezTo>
                    <a:pt x="3036450" y="1142750"/>
                    <a:pt x="2942333" y="1298806"/>
                    <a:pt x="2710550" y="1304558"/>
                  </a:cubicBezTo>
                  <a:cubicBezTo>
                    <a:pt x="2705432" y="1422603"/>
                    <a:pt x="2653598" y="1486991"/>
                    <a:pt x="2564965" y="1559259"/>
                  </a:cubicBezTo>
                  <a:cubicBezTo>
                    <a:pt x="2428162" y="1649791"/>
                    <a:pt x="2253953" y="1668869"/>
                    <a:pt x="2069291" y="1590097"/>
                  </a:cubicBezTo>
                  <a:cubicBezTo>
                    <a:pt x="1996421" y="1731675"/>
                    <a:pt x="1911187" y="1835747"/>
                    <a:pt x="1715073" y="1861815"/>
                  </a:cubicBezTo>
                  <a:cubicBezTo>
                    <a:pt x="1511502" y="1933572"/>
                    <a:pt x="1314440" y="1819543"/>
                    <a:pt x="1194254" y="1695960"/>
                  </a:cubicBezTo>
                  <a:cubicBezTo>
                    <a:pt x="923638" y="1834210"/>
                    <a:pt x="594393" y="1733323"/>
                    <a:pt x="420597" y="1532091"/>
                  </a:cubicBezTo>
                  <a:cubicBezTo>
                    <a:pt x="259402" y="1553403"/>
                    <a:pt x="140184" y="1456715"/>
                    <a:pt x="80438" y="1349736"/>
                  </a:cubicBezTo>
                  <a:cubicBezTo>
                    <a:pt x="35279" y="1258851"/>
                    <a:pt x="83204" y="1158442"/>
                    <a:pt x="153122" y="1103587"/>
                  </a:cubicBezTo>
                  <a:cubicBezTo>
                    <a:pt x="50388" y="1071470"/>
                    <a:pt x="-17317" y="951743"/>
                    <a:pt x="-363" y="851046"/>
                  </a:cubicBezTo>
                  <a:cubicBezTo>
                    <a:pt x="18992" y="723947"/>
                    <a:pt x="138597" y="658464"/>
                    <a:pt x="279939" y="626580"/>
                  </a:cubicBezTo>
                  <a:cubicBezTo>
                    <a:pt x="280524" y="624896"/>
                    <a:pt x="281541" y="622558"/>
                    <a:pt x="282620" y="620662"/>
                  </a:cubicBezTo>
                  <a:close/>
                </a:path>
                <a:path w="3130569" h="1865876" fill="none" extrusionOk="0">
                  <a:moveTo>
                    <a:pt x="3364003" y="1563306"/>
                  </a:moveTo>
                  <a:cubicBezTo>
                    <a:pt x="3362986" y="1592055"/>
                    <a:pt x="3340474" y="1614291"/>
                    <a:pt x="3312173" y="1615136"/>
                  </a:cubicBezTo>
                  <a:cubicBezTo>
                    <a:pt x="3284153" y="1615072"/>
                    <a:pt x="3260263" y="1590293"/>
                    <a:pt x="3260343" y="1563306"/>
                  </a:cubicBezTo>
                  <a:cubicBezTo>
                    <a:pt x="3260147" y="1534345"/>
                    <a:pt x="3284066" y="1511900"/>
                    <a:pt x="3312173" y="1511476"/>
                  </a:cubicBezTo>
                  <a:cubicBezTo>
                    <a:pt x="3343087" y="1509140"/>
                    <a:pt x="3362434" y="1537068"/>
                    <a:pt x="3364003" y="1563306"/>
                  </a:cubicBezTo>
                  <a:close/>
                </a:path>
                <a:path w="3130569" h="1865876" fill="none" extrusionOk="0">
                  <a:moveTo>
                    <a:pt x="3312371" y="1525971"/>
                  </a:moveTo>
                  <a:cubicBezTo>
                    <a:pt x="3302135" y="1580643"/>
                    <a:pt x="3257652" y="1632933"/>
                    <a:pt x="3208711" y="1629631"/>
                  </a:cubicBezTo>
                  <a:cubicBezTo>
                    <a:pt x="3145026" y="1625655"/>
                    <a:pt x="3105920" y="1584358"/>
                    <a:pt x="3105051" y="1525971"/>
                  </a:cubicBezTo>
                  <a:cubicBezTo>
                    <a:pt x="3106360" y="1465255"/>
                    <a:pt x="3154575" y="1427392"/>
                    <a:pt x="3208711" y="1422311"/>
                  </a:cubicBezTo>
                  <a:cubicBezTo>
                    <a:pt x="3261658" y="1425530"/>
                    <a:pt x="3319622" y="1464016"/>
                    <a:pt x="3312371" y="1525971"/>
                  </a:cubicBezTo>
                  <a:close/>
                </a:path>
                <a:path w="3130569" h="1865876" fill="none" extrusionOk="0">
                  <a:moveTo>
                    <a:pt x="3163234" y="1453452"/>
                  </a:moveTo>
                  <a:cubicBezTo>
                    <a:pt x="3154367" y="1552817"/>
                    <a:pt x="3102595" y="1597212"/>
                    <a:pt x="3007744" y="1608942"/>
                  </a:cubicBezTo>
                  <a:cubicBezTo>
                    <a:pt x="2914593" y="1608950"/>
                    <a:pt x="2855660" y="1550421"/>
                    <a:pt x="2852254" y="1453452"/>
                  </a:cubicBezTo>
                  <a:cubicBezTo>
                    <a:pt x="2854221" y="1367707"/>
                    <a:pt x="2921198" y="1290927"/>
                    <a:pt x="3007744" y="1297962"/>
                  </a:cubicBezTo>
                  <a:cubicBezTo>
                    <a:pt x="3099220" y="1308623"/>
                    <a:pt x="3162397" y="1369636"/>
                    <a:pt x="3163234" y="1453452"/>
                  </a:cubicBezTo>
                  <a:close/>
                </a:path>
                <a:path w="3130569" h="1865876" fill="none" extrusionOk="0">
                  <a:moveTo>
                    <a:pt x="340087" y="1130625"/>
                  </a:moveTo>
                  <a:cubicBezTo>
                    <a:pt x="276943" y="1137729"/>
                    <a:pt x="219836" y="1118544"/>
                    <a:pt x="156528" y="1096202"/>
                  </a:cubicBezTo>
                  <a:moveTo>
                    <a:pt x="502050" y="1507342"/>
                  </a:moveTo>
                  <a:cubicBezTo>
                    <a:pt x="474999" y="1516354"/>
                    <a:pt x="451736" y="1524999"/>
                    <a:pt x="421757" y="1523798"/>
                  </a:cubicBezTo>
                  <a:moveTo>
                    <a:pt x="1194109" y="1688358"/>
                  </a:moveTo>
                  <a:cubicBezTo>
                    <a:pt x="1172537" y="1666804"/>
                    <a:pt x="1158954" y="1636567"/>
                    <a:pt x="1145701" y="1613205"/>
                  </a:cubicBezTo>
                  <a:moveTo>
                    <a:pt x="2089002" y="1500950"/>
                  </a:moveTo>
                  <a:cubicBezTo>
                    <a:pt x="2091477" y="1527139"/>
                    <a:pt x="2075751" y="1555821"/>
                    <a:pt x="2069653" y="1583403"/>
                  </a:cubicBezTo>
                  <a:moveTo>
                    <a:pt x="2473221" y="991419"/>
                  </a:moveTo>
                  <a:cubicBezTo>
                    <a:pt x="2623177" y="1057689"/>
                    <a:pt x="2685838" y="1161600"/>
                    <a:pt x="2708811" y="1299634"/>
                  </a:cubicBezTo>
                  <a:moveTo>
                    <a:pt x="3028970" y="663163"/>
                  </a:moveTo>
                  <a:cubicBezTo>
                    <a:pt x="3001971" y="705694"/>
                    <a:pt x="2973809" y="754487"/>
                    <a:pt x="2924038" y="778744"/>
                  </a:cubicBezTo>
                  <a:moveTo>
                    <a:pt x="2777220" y="234357"/>
                  </a:moveTo>
                  <a:cubicBezTo>
                    <a:pt x="2779099" y="254259"/>
                    <a:pt x="2784359" y="273169"/>
                    <a:pt x="2782728" y="288951"/>
                  </a:cubicBezTo>
                  <a:moveTo>
                    <a:pt x="2107191" y="170693"/>
                  </a:moveTo>
                  <a:cubicBezTo>
                    <a:pt x="2125817" y="142416"/>
                    <a:pt x="2141557" y="122219"/>
                    <a:pt x="2160962" y="101068"/>
                  </a:cubicBezTo>
                  <a:moveTo>
                    <a:pt x="1604489" y="203864"/>
                  </a:moveTo>
                  <a:cubicBezTo>
                    <a:pt x="1611948" y="179126"/>
                    <a:pt x="1618109" y="162983"/>
                    <a:pt x="1630504" y="143827"/>
                  </a:cubicBezTo>
                  <a:moveTo>
                    <a:pt x="1014536" y="224250"/>
                  </a:moveTo>
                  <a:cubicBezTo>
                    <a:pt x="1049331" y="243862"/>
                    <a:pt x="1082742" y="257555"/>
                    <a:pt x="1108743" y="282472"/>
                  </a:cubicBezTo>
                  <a:moveTo>
                    <a:pt x="299070" y="681951"/>
                  </a:moveTo>
                  <a:cubicBezTo>
                    <a:pt x="291005" y="663339"/>
                    <a:pt x="286226" y="642158"/>
                    <a:pt x="282620" y="620662"/>
                  </a:cubicBezTo>
                </a:path>
                <a:path w="3130569" h="1865876" stroke="0" extrusionOk="0">
                  <a:moveTo>
                    <a:pt x="282620" y="620662"/>
                  </a:moveTo>
                  <a:cubicBezTo>
                    <a:pt x="254486" y="500629"/>
                    <a:pt x="320005" y="379761"/>
                    <a:pt x="407481" y="298324"/>
                  </a:cubicBezTo>
                  <a:cubicBezTo>
                    <a:pt x="584453" y="171070"/>
                    <a:pt x="782249" y="150628"/>
                    <a:pt x="1014898" y="224682"/>
                  </a:cubicBezTo>
                  <a:cubicBezTo>
                    <a:pt x="1106707" y="7815"/>
                    <a:pt x="1401692" y="-18635"/>
                    <a:pt x="1627316" y="148233"/>
                  </a:cubicBezTo>
                  <a:cubicBezTo>
                    <a:pt x="1685031" y="81182"/>
                    <a:pt x="1764022" y="11155"/>
                    <a:pt x="1865949" y="8638"/>
                  </a:cubicBezTo>
                  <a:cubicBezTo>
                    <a:pt x="1985477" y="-8426"/>
                    <a:pt x="2091895" y="34493"/>
                    <a:pt x="2161904" y="107158"/>
                  </a:cubicBezTo>
                  <a:cubicBezTo>
                    <a:pt x="2260877" y="9864"/>
                    <a:pt x="2414378" y="6261"/>
                    <a:pt x="2569892" y="29802"/>
                  </a:cubicBezTo>
                  <a:cubicBezTo>
                    <a:pt x="2674523" y="66272"/>
                    <a:pt x="2757110" y="148230"/>
                    <a:pt x="2776785" y="240836"/>
                  </a:cubicBezTo>
                  <a:cubicBezTo>
                    <a:pt x="2907978" y="274218"/>
                    <a:pt x="3011028" y="358597"/>
                    <a:pt x="3042304" y="445650"/>
                  </a:cubicBezTo>
                  <a:cubicBezTo>
                    <a:pt x="3057046" y="524067"/>
                    <a:pt x="3063013" y="595020"/>
                    <a:pt x="3030419" y="667741"/>
                  </a:cubicBezTo>
                  <a:cubicBezTo>
                    <a:pt x="3118587" y="770980"/>
                    <a:pt x="3167843" y="874328"/>
                    <a:pt x="3117235" y="1007313"/>
                  </a:cubicBezTo>
                  <a:cubicBezTo>
                    <a:pt x="3064218" y="1167604"/>
                    <a:pt x="2909742" y="1287704"/>
                    <a:pt x="2710550" y="1304558"/>
                  </a:cubicBezTo>
                  <a:cubicBezTo>
                    <a:pt x="2715673" y="1414130"/>
                    <a:pt x="2653700" y="1494153"/>
                    <a:pt x="2564965" y="1559259"/>
                  </a:cubicBezTo>
                  <a:cubicBezTo>
                    <a:pt x="2414550" y="1662919"/>
                    <a:pt x="2202247" y="1662238"/>
                    <a:pt x="2069291" y="1590097"/>
                  </a:cubicBezTo>
                  <a:cubicBezTo>
                    <a:pt x="2006334" y="1749364"/>
                    <a:pt x="1912343" y="1830490"/>
                    <a:pt x="1715073" y="1861815"/>
                  </a:cubicBezTo>
                  <a:cubicBezTo>
                    <a:pt x="1530515" y="1907675"/>
                    <a:pt x="1311883" y="1837591"/>
                    <a:pt x="1194254" y="1695960"/>
                  </a:cubicBezTo>
                  <a:cubicBezTo>
                    <a:pt x="922361" y="1830275"/>
                    <a:pt x="582675" y="1783541"/>
                    <a:pt x="420597" y="1532091"/>
                  </a:cubicBezTo>
                  <a:cubicBezTo>
                    <a:pt x="255110" y="1555107"/>
                    <a:pt x="121709" y="1450008"/>
                    <a:pt x="80438" y="1349736"/>
                  </a:cubicBezTo>
                  <a:cubicBezTo>
                    <a:pt x="40626" y="1262680"/>
                    <a:pt x="69566" y="1159209"/>
                    <a:pt x="153122" y="1103587"/>
                  </a:cubicBezTo>
                  <a:cubicBezTo>
                    <a:pt x="44875" y="1049968"/>
                    <a:pt x="-30145" y="940487"/>
                    <a:pt x="-363" y="851046"/>
                  </a:cubicBezTo>
                  <a:cubicBezTo>
                    <a:pt x="22044" y="719132"/>
                    <a:pt x="149076" y="654033"/>
                    <a:pt x="279939" y="626580"/>
                  </a:cubicBezTo>
                  <a:cubicBezTo>
                    <a:pt x="280994" y="624535"/>
                    <a:pt x="281717" y="622714"/>
                    <a:pt x="282620" y="620662"/>
                  </a:cubicBezTo>
                  <a:close/>
                </a:path>
                <a:path w="3130569" h="1865876" stroke="0" extrusionOk="0">
                  <a:moveTo>
                    <a:pt x="3364003" y="1563306"/>
                  </a:moveTo>
                  <a:cubicBezTo>
                    <a:pt x="3364710" y="1593648"/>
                    <a:pt x="3340332" y="1617502"/>
                    <a:pt x="3312173" y="1615136"/>
                  </a:cubicBezTo>
                  <a:cubicBezTo>
                    <a:pt x="3285308" y="1616796"/>
                    <a:pt x="3260054" y="1595499"/>
                    <a:pt x="3260343" y="1563306"/>
                  </a:cubicBezTo>
                  <a:cubicBezTo>
                    <a:pt x="3260739" y="1533917"/>
                    <a:pt x="3282805" y="1509992"/>
                    <a:pt x="3312173" y="1511476"/>
                  </a:cubicBezTo>
                  <a:cubicBezTo>
                    <a:pt x="3342238" y="1516566"/>
                    <a:pt x="3363772" y="1536295"/>
                    <a:pt x="3364003" y="1563306"/>
                  </a:cubicBezTo>
                  <a:close/>
                </a:path>
                <a:path w="3130569" h="1865876" stroke="0" extrusionOk="0">
                  <a:moveTo>
                    <a:pt x="3312371" y="1525971"/>
                  </a:moveTo>
                  <a:cubicBezTo>
                    <a:pt x="3311350" y="1576602"/>
                    <a:pt x="3273294" y="1626810"/>
                    <a:pt x="3208711" y="1629631"/>
                  </a:cubicBezTo>
                  <a:cubicBezTo>
                    <a:pt x="3150766" y="1628029"/>
                    <a:pt x="3104508" y="1586355"/>
                    <a:pt x="3105051" y="1525971"/>
                  </a:cubicBezTo>
                  <a:cubicBezTo>
                    <a:pt x="3099917" y="1474765"/>
                    <a:pt x="3152765" y="1416715"/>
                    <a:pt x="3208711" y="1422311"/>
                  </a:cubicBezTo>
                  <a:cubicBezTo>
                    <a:pt x="3262038" y="1425988"/>
                    <a:pt x="3315536" y="1468573"/>
                    <a:pt x="3312371" y="1525971"/>
                  </a:cubicBezTo>
                  <a:close/>
                </a:path>
                <a:path w="3130569" h="1865876" stroke="0" extrusionOk="0">
                  <a:moveTo>
                    <a:pt x="3163234" y="1453452"/>
                  </a:moveTo>
                  <a:cubicBezTo>
                    <a:pt x="3164443" y="1530608"/>
                    <a:pt x="3099368" y="1621935"/>
                    <a:pt x="3007744" y="1608942"/>
                  </a:cubicBezTo>
                  <a:cubicBezTo>
                    <a:pt x="2907202" y="1612684"/>
                    <a:pt x="2852759" y="1536704"/>
                    <a:pt x="2852254" y="1453452"/>
                  </a:cubicBezTo>
                  <a:cubicBezTo>
                    <a:pt x="2852148" y="1374042"/>
                    <a:pt x="2928325" y="1302765"/>
                    <a:pt x="3007744" y="1297962"/>
                  </a:cubicBezTo>
                  <a:cubicBezTo>
                    <a:pt x="3085640" y="1300602"/>
                    <a:pt x="3154136" y="1365436"/>
                    <a:pt x="3163234" y="1453452"/>
                  </a:cubicBezTo>
                  <a:close/>
                </a:path>
                <a:path w="3130569" h="1865876" fill="none" stroke="0" extrusionOk="0">
                  <a:moveTo>
                    <a:pt x="340087" y="1130625"/>
                  </a:moveTo>
                  <a:cubicBezTo>
                    <a:pt x="275593" y="1135307"/>
                    <a:pt x="217398" y="1118492"/>
                    <a:pt x="156528" y="1096202"/>
                  </a:cubicBezTo>
                  <a:moveTo>
                    <a:pt x="502050" y="1507342"/>
                  </a:moveTo>
                  <a:cubicBezTo>
                    <a:pt x="471525" y="1513006"/>
                    <a:pt x="451499" y="1516560"/>
                    <a:pt x="421757" y="1523798"/>
                  </a:cubicBezTo>
                  <a:moveTo>
                    <a:pt x="1194109" y="1688358"/>
                  </a:moveTo>
                  <a:cubicBezTo>
                    <a:pt x="1173651" y="1664013"/>
                    <a:pt x="1153245" y="1638005"/>
                    <a:pt x="1145701" y="1613205"/>
                  </a:cubicBezTo>
                  <a:moveTo>
                    <a:pt x="2089002" y="1500950"/>
                  </a:moveTo>
                  <a:cubicBezTo>
                    <a:pt x="2080915" y="1529347"/>
                    <a:pt x="2080222" y="1560928"/>
                    <a:pt x="2069653" y="1583403"/>
                  </a:cubicBezTo>
                  <a:moveTo>
                    <a:pt x="2473221" y="991419"/>
                  </a:moveTo>
                  <a:cubicBezTo>
                    <a:pt x="2609372" y="1047007"/>
                    <a:pt x="2690499" y="1168135"/>
                    <a:pt x="2708811" y="1299634"/>
                  </a:cubicBezTo>
                  <a:moveTo>
                    <a:pt x="3028970" y="663163"/>
                  </a:moveTo>
                  <a:cubicBezTo>
                    <a:pt x="3014398" y="702904"/>
                    <a:pt x="2962777" y="753873"/>
                    <a:pt x="2924038" y="778744"/>
                  </a:cubicBezTo>
                  <a:moveTo>
                    <a:pt x="2777220" y="234357"/>
                  </a:moveTo>
                  <a:cubicBezTo>
                    <a:pt x="2783408" y="249734"/>
                    <a:pt x="2782219" y="268595"/>
                    <a:pt x="2782728" y="288951"/>
                  </a:cubicBezTo>
                  <a:moveTo>
                    <a:pt x="2107191" y="170693"/>
                  </a:moveTo>
                  <a:cubicBezTo>
                    <a:pt x="2121420" y="145110"/>
                    <a:pt x="2139256" y="121476"/>
                    <a:pt x="2160962" y="101068"/>
                  </a:cubicBezTo>
                  <a:moveTo>
                    <a:pt x="1604489" y="203864"/>
                  </a:moveTo>
                  <a:cubicBezTo>
                    <a:pt x="1607760" y="184430"/>
                    <a:pt x="1618851" y="163794"/>
                    <a:pt x="1630504" y="143827"/>
                  </a:cubicBezTo>
                  <a:moveTo>
                    <a:pt x="1014536" y="224250"/>
                  </a:moveTo>
                  <a:cubicBezTo>
                    <a:pt x="1048640" y="241315"/>
                    <a:pt x="1075766" y="256428"/>
                    <a:pt x="1108743" y="282472"/>
                  </a:cubicBezTo>
                  <a:moveTo>
                    <a:pt x="299070" y="681951"/>
                  </a:moveTo>
                  <a:cubicBezTo>
                    <a:pt x="295482" y="660407"/>
                    <a:pt x="286280" y="640335"/>
                    <a:pt x="282620" y="620662"/>
                  </a:cubicBezTo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A34D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50560946">
                    <a:prstGeom prst="cloudCallout">
                      <a:avLst>
                        <a:gd name="adj1" fmla="val 55801"/>
                        <a:gd name="adj2" fmla="val 3378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BFA548-CD9F-4BEA-A79B-A2CD749AB505}"/>
                </a:ext>
              </a:extLst>
            </p:cNvPr>
            <p:cNvSpPr/>
            <p:nvPr/>
          </p:nvSpPr>
          <p:spPr bwMode="auto">
            <a:xfrm>
              <a:off x="9386907" y="743243"/>
              <a:ext cx="2110830" cy="7448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你同意他們的説法嗎？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A5850D-2DEF-4570-847A-DB1EE5A8E5F8}"/>
              </a:ext>
            </a:extLst>
          </p:cNvPr>
          <p:cNvGrpSpPr/>
          <p:nvPr/>
        </p:nvGrpSpPr>
        <p:grpSpPr>
          <a:xfrm>
            <a:off x="1241262" y="876600"/>
            <a:ext cx="8708006" cy="1681808"/>
            <a:chOff x="2503442" y="4251833"/>
            <a:chExt cx="8708006" cy="1954381"/>
          </a:xfrm>
        </p:grpSpPr>
        <p:pic>
          <p:nvPicPr>
            <p:cNvPr id="4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52C8211A-1E31-4CBB-8F56-4E7B253C6D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503442" y="4251833"/>
              <a:ext cx="8708006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矩形 1">
              <a:extLst>
                <a:ext uri="{FF2B5EF4-FFF2-40B4-BE49-F238E27FC236}">
                  <a16:creationId xmlns:a16="http://schemas.microsoft.com/office/drawing/2014/main" id="{DBD4F786-F755-4F7E-8DF1-A52AF59FA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2744" y="45784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Nocturne in E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Op.9 No.2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E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大調夜曲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，作品九第二號（選段）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43" name="矩形 1">
              <a:extLst>
                <a:ext uri="{FF2B5EF4-FFF2-40B4-BE49-F238E27FC236}">
                  <a16:creationId xmlns:a16="http://schemas.microsoft.com/office/drawing/2014/main" id="{A836AEB6-3C08-400A-B758-800D58E2A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9269" y="4659324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CDE0125-A386-4E6E-ABA1-E31931E82235}"/>
              </a:ext>
            </a:extLst>
          </p:cNvPr>
          <p:cNvGrpSpPr/>
          <p:nvPr/>
        </p:nvGrpSpPr>
        <p:grpSpPr>
          <a:xfrm>
            <a:off x="9438570" y="2112492"/>
            <a:ext cx="1512168" cy="675584"/>
            <a:chOff x="10416480" y="818713"/>
            <a:chExt cx="1512168" cy="67558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C303E1-B867-4FF0-9658-F71909AAF8A3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FADFB63-E3B1-46D0-8638-936A48482C2E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渾厚？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794600-6828-4909-8EC3-0C101166A63A}"/>
              </a:ext>
            </a:extLst>
          </p:cNvPr>
          <p:cNvGrpSpPr/>
          <p:nvPr/>
        </p:nvGrpSpPr>
        <p:grpSpPr>
          <a:xfrm>
            <a:off x="10335103" y="1570112"/>
            <a:ext cx="1512168" cy="675584"/>
            <a:chOff x="10416480" y="818713"/>
            <a:chExt cx="1512168" cy="67558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20B01B9-E0EB-4633-BE4F-D5692282F00B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7AE4756-4C79-4D36-845A-0FF304E358D4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柔美？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401BFC-5654-4929-BC51-74B205E1EFDB}"/>
              </a:ext>
            </a:extLst>
          </p:cNvPr>
          <p:cNvGrpSpPr/>
          <p:nvPr/>
        </p:nvGrpSpPr>
        <p:grpSpPr>
          <a:xfrm>
            <a:off x="9693798" y="772048"/>
            <a:ext cx="1512168" cy="675584"/>
            <a:chOff x="10416480" y="818713"/>
            <a:chExt cx="1512168" cy="67558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D6F9362-BDCF-4CCD-AD93-C891F1285051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3DB2FD-7E7E-4FE5-A540-39F22109EEBC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明亮？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54" name="Rectangle: Rounded Corners 1">
            <a:hlinkClick r:id="rId9"/>
            <a:extLst>
              <a:ext uri="{FF2B5EF4-FFF2-40B4-BE49-F238E27FC236}">
                <a16:creationId xmlns:a16="http://schemas.microsoft.com/office/drawing/2014/main" id="{EE827B7F-31F2-4329-8ADC-71F7B358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42" y="1294608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5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01" y="25944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3545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6" y="211465"/>
            <a:ext cx="26593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24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2809D-579E-4702-AC37-245A6C810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781" y="782663"/>
            <a:ext cx="4753638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87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CF917D-0290-41C4-95E5-661B008C2196}"/>
              </a:ext>
            </a:extLst>
          </p:cNvPr>
          <p:cNvGrpSpPr/>
          <p:nvPr/>
        </p:nvGrpSpPr>
        <p:grpSpPr>
          <a:xfrm>
            <a:off x="6042657" y="555856"/>
            <a:ext cx="5539743" cy="2071686"/>
            <a:chOff x="6790868" y="2463315"/>
            <a:chExt cx="8794821" cy="590188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D4CC9F6E-6A8A-49A1-A166-CAF452ED801C}"/>
                </a:ext>
              </a:extLst>
            </p:cNvPr>
            <p:cNvSpPr/>
            <p:nvPr/>
          </p:nvSpPr>
          <p:spPr bwMode="auto">
            <a:xfrm>
              <a:off x="6790868" y="2463315"/>
              <a:ext cx="8794821" cy="590188"/>
            </a:xfrm>
            <a:prstGeom prst="wedgeRoundRectCallout">
              <a:avLst>
                <a:gd name="adj1" fmla="val -8648"/>
                <a:gd name="adj2" fmla="val 82818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8769E0-262B-46DA-9B80-BACDD015D42C}"/>
                </a:ext>
              </a:extLst>
            </p:cNvPr>
            <p:cNvSpPr/>
            <p:nvPr/>
          </p:nvSpPr>
          <p:spPr bwMode="auto">
            <a:xfrm>
              <a:off x="7117504" y="2493711"/>
              <a:ext cx="8213178" cy="5302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你懂得拉小提琴嗎？如你懂得拉小提琴，你學習小提琴多久了？拉小提琴有甚麼困難的地方？你學習過甚麼曲目？</a:t>
              </a:r>
              <a:endPara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7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6249323B-CFCD-4A15-ADC4-687C69D7B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006" y="4514989"/>
            <a:ext cx="1307031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5199983-483A-4253-8847-5FB40C9D94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E85A0-E98D-428F-9119-7D0C55E308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9535" y="2934160"/>
            <a:ext cx="3080708" cy="3887854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ED3F7CB6-E4FF-45FB-B8D5-018B0CDCD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069EC4-66E1-468B-B98D-42BE20BAA7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35985">
            <a:off x="383202" y="1197947"/>
            <a:ext cx="5520942" cy="3678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3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059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小提琴是一種常用來演奏旋律的有固定音高樂器。聆聽一首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柏格里尼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的小提琴作品。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2262320" y="1188411"/>
            <a:ext cx="9195535" cy="1681808"/>
            <a:chOff x="2339162" y="4253308"/>
            <a:chExt cx="9195535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195535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No.10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: Rounded Corners 1">
            <a:hlinkClick r:id="rId7"/>
            <a:extLst>
              <a:ext uri="{FF2B5EF4-FFF2-40B4-BE49-F238E27FC236}">
                <a16:creationId xmlns:a16="http://schemas.microsoft.com/office/drawing/2014/main" id="{E0F731B9-6C95-448C-B849-1377FFC9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578" y="1378946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:4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8184E04F-8082-4C14-9B91-9AFFB34D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579" y="2271529"/>
            <a:ext cx="1659415" cy="41024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樂曲介紹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9032E-B5A1-4F07-99E0-66D872C112AA}"/>
              </a:ext>
            </a:extLst>
          </p:cNvPr>
          <p:cNvGrpSpPr/>
          <p:nvPr/>
        </p:nvGrpSpPr>
        <p:grpSpPr>
          <a:xfrm>
            <a:off x="2064213" y="3081434"/>
            <a:ext cx="5304245" cy="1211660"/>
            <a:chOff x="7489389" y="2483087"/>
            <a:chExt cx="5362640" cy="540394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1EBC4D71-BFEE-4970-8A74-0EF6E9431EB2}"/>
                </a:ext>
              </a:extLst>
            </p:cNvPr>
            <p:cNvSpPr/>
            <p:nvPr/>
          </p:nvSpPr>
          <p:spPr bwMode="auto">
            <a:xfrm>
              <a:off x="7489389" y="2483087"/>
              <a:ext cx="5362638" cy="540394"/>
            </a:xfrm>
            <a:prstGeom prst="wedgeRoundRectCallout">
              <a:avLst>
                <a:gd name="adj1" fmla="val 61399"/>
                <a:gd name="adj2" fmla="val 42531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167B18-D43B-4F8F-92D2-90F97318825A}"/>
                </a:ext>
              </a:extLst>
            </p:cNvPr>
            <p:cNvSpPr/>
            <p:nvPr/>
          </p:nvSpPr>
          <p:spPr bwMode="auto">
            <a:xfrm>
              <a:off x="7634324" y="2517542"/>
              <a:ext cx="5217705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同樣，請特別留意樂曲的旋律、速度、力度和小提琴的音色。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2CEEC9-C606-4AD2-96ED-96E23683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938" b="99938" l="27266" r="49219">
                        <a14:foregroundMark x1="39453" y1="80563" x2="39453" y2="80563"/>
                        <a14:foregroundMark x1="38125" y1="80500" x2="38125" y2="80500"/>
                        <a14:foregroundMark x1="37734" y1="80500" x2="37734" y2="80500"/>
                        <a14:foregroundMark x1="37578" y1="79063" x2="37578" y2="79063"/>
                        <a14:foregroundMark x1="36953" y1="79063" x2="36953" y2="79063"/>
                        <a14:foregroundMark x1="35547" y1="79563" x2="35547" y2="79563"/>
                        <a14:foregroundMark x1="35547" y1="79563" x2="35547" y2="79563"/>
                        <a14:foregroundMark x1="35078" y1="80625" x2="35078" y2="80625"/>
                        <a14:foregroundMark x1="41250" y1="78625" x2="41250" y2="78625"/>
                        <a14:foregroundMark x1="36406" y1="78063" x2="36406" y2="78063"/>
                        <a14:foregroundMark x1="39375" y1="78375" x2="39375" y2="78375"/>
                        <a14:foregroundMark x1="37266" y1="75125" x2="37266" y2="75125"/>
                        <a14:foregroundMark x1="40469" y1="74875" x2="40469" y2="74875"/>
                        <a14:foregroundMark x1="35781" y1="78375" x2="35781" y2="78375"/>
                        <a14:foregroundMark x1="34141" y1="79000" x2="34453" y2="79250"/>
                        <a14:foregroundMark x1="36328" y1="80875" x2="36328" y2="80875"/>
                        <a14:foregroundMark x1="37109" y1="81063" x2="37109" y2="81063"/>
                        <a14:foregroundMark x1="37266" y1="81125" x2="37266" y2="81125"/>
                        <a14:foregroundMark x1="37656" y1="82063" x2="37656" y2="82063"/>
                        <a14:foregroundMark x1="39141" y1="82000" x2="39141" y2="82000"/>
                        <a14:foregroundMark x1="38594" y1="83063" x2="38594" y2="83063"/>
                        <a14:foregroundMark x1="38594" y1="83813" x2="38594" y2="83813"/>
                        <a14:foregroundMark x1="40781" y1="80375" x2="40781" y2="80375"/>
                        <a14:foregroundMark x1="39063" y1="79375" x2="39063" y2="79375"/>
                        <a14:foregroundMark x1="38594" y1="79313" x2="38594" y2="79313"/>
                        <a14:foregroundMark x1="37266" y1="77813" x2="37266" y2="77813"/>
                        <a14:foregroundMark x1="36094" y1="77063" x2="36094" y2="77063"/>
                        <a14:foregroundMark x1="34844" y1="77563" x2="34844" y2="77563"/>
                        <a14:foregroundMark x1="38594" y1="74250" x2="38594" y2="74250"/>
                        <a14:foregroundMark x1="34141" y1="88438" x2="34141" y2="88438"/>
                        <a14:foregroundMark x1="33438" y1="88438" x2="33438" y2="88438"/>
                        <a14:foregroundMark x1="34453" y1="88000" x2="34453" y2="88000"/>
                        <a14:foregroundMark x1="35078" y1="87875" x2="35078" y2="87875"/>
                        <a14:foregroundMark x1="35234" y1="87750" x2="35234" y2="87750"/>
                        <a14:foregroundMark x1="31719" y1="88375" x2="31719" y2="88375"/>
                        <a14:foregroundMark x1="33281" y1="88938" x2="33281" y2="88938"/>
                        <a14:foregroundMark x1="33281" y1="89063" x2="33281" y2="89063"/>
                        <a14:foregroundMark x1="31719" y1="87938" x2="31719" y2="87938"/>
                        <a14:foregroundMark x1="31094" y1="87125" x2="31094" y2="87125"/>
                        <a14:foregroundMark x1="30781" y1="86938" x2="30781" y2="86938"/>
                        <a14:foregroundMark x1="30234" y1="86625" x2="30234" y2="86625"/>
                        <a14:foregroundMark x1="30000" y1="86125" x2="30000" y2="86125"/>
                        <a14:foregroundMark x1="30469" y1="85750" x2="30469" y2="85750"/>
                        <a14:foregroundMark x1="30938" y1="85500" x2="30938" y2="85500"/>
                        <a14:foregroundMark x1="31250" y1="85313" x2="31250" y2="85313"/>
                        <a14:foregroundMark x1="31563" y1="85188" x2="31563" y2="85188"/>
                        <a14:foregroundMark x1="31875" y1="85000" x2="31875" y2="85000"/>
                        <a14:foregroundMark x1="32109" y1="84938" x2="32109" y2="84938"/>
                        <a14:foregroundMark x1="32500" y1="84813" x2="32500" y2="84813"/>
                        <a14:foregroundMark x1="44922" y1="87250" x2="44922" y2="87250"/>
                        <a14:foregroundMark x1="43047" y1="88125" x2="43047" y2="88125"/>
                        <a14:foregroundMark x1="42500" y1="87750" x2="42500" y2="87750"/>
                        <a14:foregroundMark x1="42734" y1="87938" x2="42734" y2="87938"/>
                        <a14:foregroundMark x1="43047" y1="88125" x2="43047" y2="88125"/>
                        <a14:foregroundMark x1="43047" y1="88438" x2="43047" y2="88438"/>
                        <a14:foregroundMark x1="43203" y1="88625" x2="43203" y2="88625"/>
                        <a14:foregroundMark x1="43672" y1="88938" x2="43672" y2="88938"/>
                        <a14:foregroundMark x1="43672" y1="88938" x2="43672" y2="88938"/>
                        <a14:foregroundMark x1="43828" y1="89063" x2="43828" y2="89063"/>
                        <a14:foregroundMark x1="45391" y1="89063" x2="45391" y2="89063"/>
                        <a14:foregroundMark x1="44297" y1="88688" x2="44297" y2="88688"/>
                        <a14:foregroundMark x1="44688" y1="88375" x2="44688" y2="88375"/>
                        <a14:foregroundMark x1="45078" y1="88188" x2="45078" y2="88188"/>
                        <a14:foregroundMark x1="45547" y1="87875" x2="45547" y2="87875"/>
                        <a14:foregroundMark x1="45547" y1="87875" x2="45547" y2="87875"/>
                        <a14:foregroundMark x1="45234" y1="88250" x2="45234" y2="88250"/>
                        <a14:foregroundMark x1="46797" y1="86625" x2="46797" y2="86625"/>
                        <a14:foregroundMark x1="46484" y1="86750" x2="46484" y2="86750"/>
                        <a14:foregroundMark x1="45938" y1="87375" x2="45938" y2="87375"/>
                        <a14:foregroundMark x1="46016" y1="86875" x2="46016" y2="86875"/>
                        <a14:foregroundMark x1="46875" y1="85875" x2="46875" y2="85875"/>
                        <a14:foregroundMark x1="47031" y1="85250" x2="47031" y2="85250"/>
                        <a14:foregroundMark x1="47031" y1="85063" x2="47031" y2="85063"/>
                        <a14:foregroundMark x1="47188" y1="84563" x2="47188" y2="84563"/>
                        <a14:foregroundMark x1="46797" y1="84313" x2="46797" y2="84313"/>
                        <a14:foregroundMark x1="39219" y1="74625" x2="39219" y2="74625"/>
                        <a14:foregroundMark x1="36172" y1="97188" x2="36172" y2="97188"/>
                        <a14:foregroundMark x1="40703" y1="97188" x2="40703" y2="97188"/>
                        <a14:foregroundMark x1="36953" y1="98688" x2="36953" y2="98688"/>
                        <a14:foregroundMark x1="34922" y1="76313" x2="34922" y2="76313"/>
                        <a14:foregroundMark x1="34453" y1="75813" x2="34453" y2="75813"/>
                        <a14:foregroundMark x1="43359" y1="78875" x2="43359" y2="78875"/>
                        <a14:backgroundMark x1="34922" y1="76188" x2="34922" y2="76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72985" r="51033" b="830"/>
          <a:stretch/>
        </p:blipFill>
        <p:spPr bwMode="auto">
          <a:xfrm>
            <a:off x="7511813" y="3466706"/>
            <a:ext cx="2242262" cy="34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3883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這首樂曲有甚麼特色？</a:t>
            </a:r>
            <a:endParaRPr lang="zh-TW" altLang="zh-HK" sz="2800" dirty="0"/>
          </a:p>
        </p:txBody>
      </p: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F886AB6B-22F6-4CE3-BFA4-44EDFCA99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52623"/>
              </p:ext>
            </p:extLst>
          </p:nvPr>
        </p:nvGraphicFramePr>
        <p:xfrm>
          <a:off x="3133868" y="2821229"/>
          <a:ext cx="5872584" cy="36589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4192">
                  <a:extLst>
                    <a:ext uri="{9D8B030D-6E8A-4147-A177-3AD203B41FA5}">
                      <a16:colId xmlns:a16="http://schemas.microsoft.com/office/drawing/2014/main" val="421078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190393797"/>
                    </a:ext>
                  </a:extLst>
                </a:gridCol>
              </a:tblGrid>
              <a:tr h="700323">
                <a:tc>
                  <a:txBody>
                    <a:bodyPr/>
                    <a:lstStyle/>
                    <a:p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樂曲的特色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753629"/>
                  </a:ext>
                </a:extLst>
              </a:tr>
              <a:tr h="825061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旋律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連貫 ／ 跳躍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79107"/>
                  </a:ext>
                </a:extLst>
              </a:tr>
              <a:tr h="40633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主要速度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快 ／ 慢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27950"/>
                  </a:ext>
                </a:extLst>
              </a:tr>
              <a:tr h="70032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主要力度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強 ／ 弱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11338"/>
                  </a:ext>
                </a:extLst>
              </a:tr>
            </a:tbl>
          </a:graphicData>
        </a:graphic>
      </p:graphicFrame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A3CF529B-03C7-48CD-A3A5-A1EB863B6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262371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E9D388-FC29-4CB8-9F25-DBB0D88EEF8C}"/>
              </a:ext>
            </a:extLst>
          </p:cNvPr>
          <p:cNvSpPr/>
          <p:nvPr/>
        </p:nvSpPr>
        <p:spPr bwMode="auto">
          <a:xfrm>
            <a:off x="5601671" y="5389091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C5C079-1843-477C-B894-684422F1664C}"/>
              </a:ext>
            </a:extLst>
          </p:cNvPr>
          <p:cNvSpPr/>
          <p:nvPr/>
        </p:nvSpPr>
        <p:spPr bwMode="auto">
          <a:xfrm>
            <a:off x="7288777" y="3465363"/>
            <a:ext cx="1039471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DE72CC7-E9C2-486F-BA9C-16CF84B03338}"/>
              </a:ext>
            </a:extLst>
          </p:cNvPr>
          <p:cNvSpPr/>
          <p:nvPr/>
        </p:nvSpPr>
        <p:spPr bwMode="auto">
          <a:xfrm>
            <a:off x="5555503" y="4308971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B0E96E-49CA-49F1-9014-7225D692F23C}"/>
              </a:ext>
            </a:extLst>
          </p:cNvPr>
          <p:cNvGrpSpPr/>
          <p:nvPr/>
        </p:nvGrpSpPr>
        <p:grpSpPr>
          <a:xfrm>
            <a:off x="1869016" y="915875"/>
            <a:ext cx="9195535" cy="1681808"/>
            <a:chOff x="2339162" y="4253308"/>
            <a:chExt cx="9195535" cy="1954381"/>
          </a:xfrm>
        </p:grpSpPr>
        <p:pic>
          <p:nvPicPr>
            <p:cNvPr id="26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17E6CAD-33D7-412C-9AB2-C460A3BDA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195535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5E6E8DC0-7C30-418F-A261-CEC873EA6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No.10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1">
              <a:extLst>
                <a:ext uri="{FF2B5EF4-FFF2-40B4-BE49-F238E27FC236}">
                  <a16:creationId xmlns:a16="http://schemas.microsoft.com/office/drawing/2014/main" id="{B72E2B5A-2307-433F-A5FC-9C7544A6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96477A5-BD37-418A-BD59-D20B51FF28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950463" y="3952728"/>
            <a:ext cx="1382292" cy="2937022"/>
          </a:xfrm>
          <a:prstGeom prst="rect">
            <a:avLst/>
          </a:prstGeom>
        </p:spPr>
      </p:pic>
      <p:pic>
        <p:nvPicPr>
          <p:cNvPr id="3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27AFC1CD-1E49-49C3-8F4D-57CB760E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756723" y="3635256"/>
            <a:ext cx="1614728" cy="3254494"/>
          </a:xfrm>
          <a:prstGeom prst="rect">
            <a:avLst/>
          </a:prstGeom>
        </p:spPr>
      </p:pic>
      <p:sp>
        <p:nvSpPr>
          <p:cNvPr id="24" name="Rectangle: Rounded Corners 1">
            <a:hlinkClick r:id="rId9"/>
            <a:extLst>
              <a:ext uri="{FF2B5EF4-FFF2-40B4-BE49-F238E27FC236}">
                <a16:creationId xmlns:a16="http://schemas.microsoft.com/office/drawing/2014/main" id="{A27FCA75-C3F2-4381-A8A3-21F3C4A0D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746" y="1416628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:4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你認為在這首樂曲中，小提琴的音色是怎樣的？</a:t>
            </a:r>
            <a:endParaRPr lang="zh-TW" altLang="zh-HK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784597-1899-4D6F-8FAA-675FA3D23E6B}"/>
              </a:ext>
            </a:extLst>
          </p:cNvPr>
          <p:cNvGrpSpPr/>
          <p:nvPr/>
        </p:nvGrpSpPr>
        <p:grpSpPr>
          <a:xfrm>
            <a:off x="637573" y="2902473"/>
            <a:ext cx="2981382" cy="1657423"/>
            <a:chOff x="605758" y="2270537"/>
            <a:chExt cx="2981382" cy="1657423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D90A7402-B3CD-4F36-BBFA-2D31E27B79B1}"/>
                </a:ext>
              </a:extLst>
            </p:cNvPr>
            <p:cNvSpPr/>
            <p:nvPr/>
          </p:nvSpPr>
          <p:spPr bwMode="auto">
            <a:xfrm>
              <a:off x="605758" y="2270537"/>
              <a:ext cx="2981382" cy="1578868"/>
            </a:xfrm>
            <a:prstGeom prst="wedgeRoundRectCallout">
              <a:avLst>
                <a:gd name="adj1" fmla="val 69198"/>
                <a:gd name="adj2" fmla="val 6811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B55FF5-AAA6-4909-9F10-FEC9AF59AC54}"/>
                </a:ext>
              </a:extLst>
            </p:cNvPr>
            <p:cNvSpPr/>
            <p:nvPr/>
          </p:nvSpPr>
          <p:spPr bwMode="auto">
            <a:xfrm>
              <a:off x="707320" y="2349092"/>
              <a:ext cx="2814911" cy="157886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我認為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在這首樂曲中，</a:t>
              </a: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小提琴的音色明亮。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0CA2C-5E0B-478F-9B23-43CE7BDEC181}"/>
              </a:ext>
            </a:extLst>
          </p:cNvPr>
          <p:cNvGrpSpPr/>
          <p:nvPr/>
        </p:nvGrpSpPr>
        <p:grpSpPr>
          <a:xfrm>
            <a:off x="8467993" y="3111909"/>
            <a:ext cx="2717543" cy="1118476"/>
            <a:chOff x="9075667" y="1264320"/>
            <a:chExt cx="2848584" cy="151237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F19DBC67-693E-4B69-8513-BB31B97630DF}"/>
                </a:ext>
              </a:extLst>
            </p:cNvPr>
            <p:cNvSpPr/>
            <p:nvPr/>
          </p:nvSpPr>
          <p:spPr bwMode="auto">
            <a:xfrm>
              <a:off x="9075667" y="1264320"/>
              <a:ext cx="2848584" cy="1512373"/>
            </a:xfrm>
            <a:prstGeom prst="wedgeRoundRectCallout">
              <a:avLst>
                <a:gd name="adj1" fmla="val -67712"/>
                <a:gd name="adj2" fmla="val 50084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7B02A4-7837-4E23-9669-1AAA042484DB}"/>
                </a:ext>
              </a:extLst>
            </p:cNvPr>
            <p:cNvSpPr/>
            <p:nvPr/>
          </p:nvSpPr>
          <p:spPr bwMode="auto">
            <a:xfrm>
              <a:off x="9272925" y="1357209"/>
              <a:ext cx="2533758" cy="13008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我認為其音色明亮而高亢。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C319BE-AA7E-44FE-85F6-AEC6BE5FB86B}"/>
              </a:ext>
            </a:extLst>
          </p:cNvPr>
          <p:cNvGrpSpPr/>
          <p:nvPr/>
        </p:nvGrpSpPr>
        <p:grpSpPr>
          <a:xfrm>
            <a:off x="8400256" y="4815457"/>
            <a:ext cx="3182144" cy="1767906"/>
            <a:chOff x="8913815" y="315756"/>
            <a:chExt cx="3130569" cy="1865876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8E3454B-E036-4743-854D-891346EDC655}"/>
                </a:ext>
              </a:extLst>
            </p:cNvPr>
            <p:cNvSpPr/>
            <p:nvPr/>
          </p:nvSpPr>
          <p:spPr bwMode="auto">
            <a:xfrm>
              <a:off x="8913815" y="315756"/>
              <a:ext cx="3130569" cy="1865876"/>
            </a:xfrm>
            <a:custGeom>
              <a:avLst/>
              <a:gdLst>
                <a:gd name="connsiteX0" fmla="*/ 282620 w 3130569"/>
                <a:gd name="connsiteY0" fmla="*/ 620662 h 1865876"/>
                <a:gd name="connsiteX1" fmla="*/ 407481 w 3130569"/>
                <a:gd name="connsiteY1" fmla="*/ 298324 h 1865876"/>
                <a:gd name="connsiteX2" fmla="*/ 1014898 w 3130569"/>
                <a:gd name="connsiteY2" fmla="*/ 224682 h 1865876"/>
                <a:gd name="connsiteX3" fmla="*/ 1627316 w 3130569"/>
                <a:gd name="connsiteY3" fmla="*/ 148233 h 1865876"/>
                <a:gd name="connsiteX4" fmla="*/ 1865949 w 3130569"/>
                <a:gd name="connsiteY4" fmla="*/ 8638 h 1865876"/>
                <a:gd name="connsiteX5" fmla="*/ 2161904 w 3130569"/>
                <a:gd name="connsiteY5" fmla="*/ 107158 h 1865876"/>
                <a:gd name="connsiteX6" fmla="*/ 2569892 w 3130569"/>
                <a:gd name="connsiteY6" fmla="*/ 29802 h 1865876"/>
                <a:gd name="connsiteX7" fmla="*/ 2776785 w 3130569"/>
                <a:gd name="connsiteY7" fmla="*/ 240836 h 1865876"/>
                <a:gd name="connsiteX8" fmla="*/ 3042304 w 3130569"/>
                <a:gd name="connsiteY8" fmla="*/ 445650 h 1865876"/>
                <a:gd name="connsiteX9" fmla="*/ 3030419 w 3130569"/>
                <a:gd name="connsiteY9" fmla="*/ 667741 h 1865876"/>
                <a:gd name="connsiteX10" fmla="*/ 3117235 w 3130569"/>
                <a:gd name="connsiteY10" fmla="*/ 1007313 h 1865876"/>
                <a:gd name="connsiteX11" fmla="*/ 2710550 w 3130569"/>
                <a:gd name="connsiteY11" fmla="*/ 1304558 h 1865876"/>
                <a:gd name="connsiteX12" fmla="*/ 2564965 w 3130569"/>
                <a:gd name="connsiteY12" fmla="*/ 1559259 h 1865876"/>
                <a:gd name="connsiteX13" fmla="*/ 2069291 w 3130569"/>
                <a:gd name="connsiteY13" fmla="*/ 1590097 h 1865876"/>
                <a:gd name="connsiteX14" fmla="*/ 1715073 w 3130569"/>
                <a:gd name="connsiteY14" fmla="*/ 1861815 h 1865876"/>
                <a:gd name="connsiteX15" fmla="*/ 1194254 w 3130569"/>
                <a:gd name="connsiteY15" fmla="*/ 1695960 h 1865876"/>
                <a:gd name="connsiteX16" fmla="*/ 420597 w 3130569"/>
                <a:gd name="connsiteY16" fmla="*/ 1532091 h 1865876"/>
                <a:gd name="connsiteX17" fmla="*/ 80438 w 3130569"/>
                <a:gd name="connsiteY17" fmla="*/ 1349736 h 1865876"/>
                <a:gd name="connsiteX18" fmla="*/ 153122 w 3130569"/>
                <a:gd name="connsiteY18" fmla="*/ 1103587 h 1865876"/>
                <a:gd name="connsiteX19" fmla="*/ -363 w 3130569"/>
                <a:gd name="connsiteY19" fmla="*/ 851046 h 1865876"/>
                <a:gd name="connsiteX20" fmla="*/ 279939 w 3130569"/>
                <a:gd name="connsiteY20" fmla="*/ 626580 h 1865876"/>
                <a:gd name="connsiteX21" fmla="*/ 282620 w 3130569"/>
                <a:gd name="connsiteY21" fmla="*/ 620662 h 1865876"/>
                <a:gd name="connsiteX0" fmla="*/ 3364003 w 3130569"/>
                <a:gd name="connsiteY0" fmla="*/ 1563306 h 1865876"/>
                <a:gd name="connsiteX1" fmla="*/ 3312173 w 3130569"/>
                <a:gd name="connsiteY1" fmla="*/ 1615136 h 1865876"/>
                <a:gd name="connsiteX2" fmla="*/ 3260343 w 3130569"/>
                <a:gd name="connsiteY2" fmla="*/ 1563306 h 1865876"/>
                <a:gd name="connsiteX3" fmla="*/ 3312173 w 3130569"/>
                <a:gd name="connsiteY3" fmla="*/ 1511476 h 1865876"/>
                <a:gd name="connsiteX4" fmla="*/ 3364003 w 3130569"/>
                <a:gd name="connsiteY4" fmla="*/ 1563306 h 1865876"/>
                <a:gd name="connsiteX0" fmla="*/ 3312371 w 3130569"/>
                <a:gd name="connsiteY0" fmla="*/ 1525971 h 1865876"/>
                <a:gd name="connsiteX1" fmla="*/ 3208711 w 3130569"/>
                <a:gd name="connsiteY1" fmla="*/ 1629631 h 1865876"/>
                <a:gd name="connsiteX2" fmla="*/ 3105051 w 3130569"/>
                <a:gd name="connsiteY2" fmla="*/ 1525971 h 1865876"/>
                <a:gd name="connsiteX3" fmla="*/ 3208711 w 3130569"/>
                <a:gd name="connsiteY3" fmla="*/ 1422311 h 1865876"/>
                <a:gd name="connsiteX4" fmla="*/ 3312371 w 3130569"/>
                <a:gd name="connsiteY4" fmla="*/ 1525971 h 1865876"/>
                <a:gd name="connsiteX0" fmla="*/ 3163234 w 3130569"/>
                <a:gd name="connsiteY0" fmla="*/ 1453452 h 1865876"/>
                <a:gd name="connsiteX1" fmla="*/ 3007744 w 3130569"/>
                <a:gd name="connsiteY1" fmla="*/ 1608942 h 1865876"/>
                <a:gd name="connsiteX2" fmla="*/ 2852254 w 3130569"/>
                <a:gd name="connsiteY2" fmla="*/ 1453452 h 1865876"/>
                <a:gd name="connsiteX3" fmla="*/ 3007744 w 3130569"/>
                <a:gd name="connsiteY3" fmla="*/ 1297962 h 1865876"/>
                <a:gd name="connsiteX4" fmla="*/ 3163234 w 3130569"/>
                <a:gd name="connsiteY4" fmla="*/ 1453452 h 1865876"/>
                <a:gd name="connsiteX0" fmla="*/ 340087 w 3130569"/>
                <a:gd name="connsiteY0" fmla="*/ 1130625 h 1865876"/>
                <a:gd name="connsiteX1" fmla="*/ 156528 w 3130569"/>
                <a:gd name="connsiteY1" fmla="*/ 1096202 h 1865876"/>
                <a:gd name="connsiteX2" fmla="*/ 502050 w 3130569"/>
                <a:gd name="connsiteY2" fmla="*/ 1507342 h 1865876"/>
                <a:gd name="connsiteX3" fmla="*/ 421757 w 3130569"/>
                <a:gd name="connsiteY3" fmla="*/ 1523798 h 1865876"/>
                <a:gd name="connsiteX4" fmla="*/ 1194109 w 3130569"/>
                <a:gd name="connsiteY4" fmla="*/ 1688358 h 1865876"/>
                <a:gd name="connsiteX5" fmla="*/ 1145701 w 3130569"/>
                <a:gd name="connsiteY5" fmla="*/ 1613205 h 1865876"/>
                <a:gd name="connsiteX6" fmla="*/ 2089002 w 3130569"/>
                <a:gd name="connsiteY6" fmla="*/ 1500950 h 1865876"/>
                <a:gd name="connsiteX7" fmla="*/ 2069653 w 3130569"/>
                <a:gd name="connsiteY7" fmla="*/ 1583403 h 1865876"/>
                <a:gd name="connsiteX8" fmla="*/ 2473221 w 3130569"/>
                <a:gd name="connsiteY8" fmla="*/ 991419 h 1865876"/>
                <a:gd name="connsiteX9" fmla="*/ 2708811 w 3130569"/>
                <a:gd name="connsiteY9" fmla="*/ 1299634 h 1865876"/>
                <a:gd name="connsiteX10" fmla="*/ 3028970 w 3130569"/>
                <a:gd name="connsiteY10" fmla="*/ 663163 h 1865876"/>
                <a:gd name="connsiteX11" fmla="*/ 2924038 w 3130569"/>
                <a:gd name="connsiteY11" fmla="*/ 778744 h 1865876"/>
                <a:gd name="connsiteX12" fmla="*/ 2777220 w 3130569"/>
                <a:gd name="connsiteY12" fmla="*/ 234357 h 1865876"/>
                <a:gd name="connsiteX13" fmla="*/ 2782728 w 3130569"/>
                <a:gd name="connsiteY13" fmla="*/ 288951 h 1865876"/>
                <a:gd name="connsiteX14" fmla="*/ 2107191 w 3130569"/>
                <a:gd name="connsiteY14" fmla="*/ 170693 h 1865876"/>
                <a:gd name="connsiteX15" fmla="*/ 2160962 w 3130569"/>
                <a:gd name="connsiteY15" fmla="*/ 101068 h 1865876"/>
                <a:gd name="connsiteX16" fmla="*/ 1604489 w 3130569"/>
                <a:gd name="connsiteY16" fmla="*/ 203864 h 1865876"/>
                <a:gd name="connsiteX17" fmla="*/ 1630504 w 3130569"/>
                <a:gd name="connsiteY17" fmla="*/ 143827 h 1865876"/>
                <a:gd name="connsiteX18" fmla="*/ 1014536 w 3130569"/>
                <a:gd name="connsiteY18" fmla="*/ 224250 h 1865876"/>
                <a:gd name="connsiteX19" fmla="*/ 1108743 w 3130569"/>
                <a:gd name="connsiteY19" fmla="*/ 282472 h 1865876"/>
                <a:gd name="connsiteX20" fmla="*/ 299070 w 3130569"/>
                <a:gd name="connsiteY20" fmla="*/ 681951 h 1865876"/>
                <a:gd name="connsiteX21" fmla="*/ 282620 w 3130569"/>
                <a:gd name="connsiteY21" fmla="*/ 620662 h 186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30569" h="1865876" fill="none" extrusionOk="0">
                  <a:moveTo>
                    <a:pt x="282620" y="620662"/>
                  </a:moveTo>
                  <a:cubicBezTo>
                    <a:pt x="261557" y="499434"/>
                    <a:pt x="314601" y="385733"/>
                    <a:pt x="407481" y="298324"/>
                  </a:cubicBezTo>
                  <a:cubicBezTo>
                    <a:pt x="575302" y="163214"/>
                    <a:pt x="792410" y="122578"/>
                    <a:pt x="1014898" y="224682"/>
                  </a:cubicBezTo>
                  <a:cubicBezTo>
                    <a:pt x="1160273" y="24055"/>
                    <a:pt x="1437667" y="33917"/>
                    <a:pt x="1627316" y="148233"/>
                  </a:cubicBezTo>
                  <a:cubicBezTo>
                    <a:pt x="1669857" y="71109"/>
                    <a:pt x="1758675" y="29652"/>
                    <a:pt x="1865949" y="8638"/>
                  </a:cubicBezTo>
                  <a:cubicBezTo>
                    <a:pt x="1994933" y="4780"/>
                    <a:pt x="2099094" y="31210"/>
                    <a:pt x="2161904" y="107158"/>
                  </a:cubicBezTo>
                  <a:cubicBezTo>
                    <a:pt x="2265243" y="-1857"/>
                    <a:pt x="2427212" y="-28364"/>
                    <a:pt x="2569892" y="29802"/>
                  </a:cubicBezTo>
                  <a:cubicBezTo>
                    <a:pt x="2680503" y="64593"/>
                    <a:pt x="2761744" y="155543"/>
                    <a:pt x="2776785" y="240836"/>
                  </a:cubicBezTo>
                  <a:cubicBezTo>
                    <a:pt x="2897963" y="265674"/>
                    <a:pt x="3010789" y="359668"/>
                    <a:pt x="3042304" y="445650"/>
                  </a:cubicBezTo>
                  <a:cubicBezTo>
                    <a:pt x="3071092" y="516326"/>
                    <a:pt x="3077237" y="595068"/>
                    <a:pt x="3030419" y="667741"/>
                  </a:cubicBezTo>
                  <a:cubicBezTo>
                    <a:pt x="3124371" y="763467"/>
                    <a:pt x="3156361" y="886480"/>
                    <a:pt x="3117235" y="1007313"/>
                  </a:cubicBezTo>
                  <a:cubicBezTo>
                    <a:pt x="3036450" y="1142750"/>
                    <a:pt x="2942333" y="1298806"/>
                    <a:pt x="2710550" y="1304558"/>
                  </a:cubicBezTo>
                  <a:cubicBezTo>
                    <a:pt x="2705432" y="1422603"/>
                    <a:pt x="2653598" y="1486991"/>
                    <a:pt x="2564965" y="1559259"/>
                  </a:cubicBezTo>
                  <a:cubicBezTo>
                    <a:pt x="2428162" y="1649791"/>
                    <a:pt x="2253953" y="1668869"/>
                    <a:pt x="2069291" y="1590097"/>
                  </a:cubicBezTo>
                  <a:cubicBezTo>
                    <a:pt x="1996421" y="1731675"/>
                    <a:pt x="1911187" y="1835747"/>
                    <a:pt x="1715073" y="1861815"/>
                  </a:cubicBezTo>
                  <a:cubicBezTo>
                    <a:pt x="1511502" y="1933572"/>
                    <a:pt x="1314440" y="1819543"/>
                    <a:pt x="1194254" y="1695960"/>
                  </a:cubicBezTo>
                  <a:cubicBezTo>
                    <a:pt x="923638" y="1834210"/>
                    <a:pt x="594393" y="1733323"/>
                    <a:pt x="420597" y="1532091"/>
                  </a:cubicBezTo>
                  <a:cubicBezTo>
                    <a:pt x="259402" y="1553403"/>
                    <a:pt x="140184" y="1456715"/>
                    <a:pt x="80438" y="1349736"/>
                  </a:cubicBezTo>
                  <a:cubicBezTo>
                    <a:pt x="35279" y="1258851"/>
                    <a:pt x="83204" y="1158442"/>
                    <a:pt x="153122" y="1103587"/>
                  </a:cubicBezTo>
                  <a:cubicBezTo>
                    <a:pt x="50388" y="1071470"/>
                    <a:pt x="-17317" y="951743"/>
                    <a:pt x="-363" y="851046"/>
                  </a:cubicBezTo>
                  <a:cubicBezTo>
                    <a:pt x="18992" y="723947"/>
                    <a:pt x="138597" y="658464"/>
                    <a:pt x="279939" y="626580"/>
                  </a:cubicBezTo>
                  <a:cubicBezTo>
                    <a:pt x="280524" y="624896"/>
                    <a:pt x="281541" y="622558"/>
                    <a:pt x="282620" y="620662"/>
                  </a:cubicBezTo>
                  <a:close/>
                </a:path>
                <a:path w="3130569" h="1865876" fill="none" extrusionOk="0">
                  <a:moveTo>
                    <a:pt x="3364003" y="1563306"/>
                  </a:moveTo>
                  <a:cubicBezTo>
                    <a:pt x="3362986" y="1592055"/>
                    <a:pt x="3340474" y="1614291"/>
                    <a:pt x="3312173" y="1615136"/>
                  </a:cubicBezTo>
                  <a:cubicBezTo>
                    <a:pt x="3284153" y="1615072"/>
                    <a:pt x="3260263" y="1590293"/>
                    <a:pt x="3260343" y="1563306"/>
                  </a:cubicBezTo>
                  <a:cubicBezTo>
                    <a:pt x="3260147" y="1534345"/>
                    <a:pt x="3284066" y="1511900"/>
                    <a:pt x="3312173" y="1511476"/>
                  </a:cubicBezTo>
                  <a:cubicBezTo>
                    <a:pt x="3343087" y="1509140"/>
                    <a:pt x="3362434" y="1537068"/>
                    <a:pt x="3364003" y="1563306"/>
                  </a:cubicBezTo>
                  <a:close/>
                </a:path>
                <a:path w="3130569" h="1865876" fill="none" extrusionOk="0">
                  <a:moveTo>
                    <a:pt x="3312371" y="1525971"/>
                  </a:moveTo>
                  <a:cubicBezTo>
                    <a:pt x="3302135" y="1580643"/>
                    <a:pt x="3257652" y="1632933"/>
                    <a:pt x="3208711" y="1629631"/>
                  </a:cubicBezTo>
                  <a:cubicBezTo>
                    <a:pt x="3145026" y="1625655"/>
                    <a:pt x="3105920" y="1584358"/>
                    <a:pt x="3105051" y="1525971"/>
                  </a:cubicBezTo>
                  <a:cubicBezTo>
                    <a:pt x="3106360" y="1465255"/>
                    <a:pt x="3154575" y="1427392"/>
                    <a:pt x="3208711" y="1422311"/>
                  </a:cubicBezTo>
                  <a:cubicBezTo>
                    <a:pt x="3261658" y="1425530"/>
                    <a:pt x="3319622" y="1464016"/>
                    <a:pt x="3312371" y="1525971"/>
                  </a:cubicBezTo>
                  <a:close/>
                </a:path>
                <a:path w="3130569" h="1865876" fill="none" extrusionOk="0">
                  <a:moveTo>
                    <a:pt x="3163234" y="1453452"/>
                  </a:moveTo>
                  <a:cubicBezTo>
                    <a:pt x="3154367" y="1552817"/>
                    <a:pt x="3102595" y="1597212"/>
                    <a:pt x="3007744" y="1608942"/>
                  </a:cubicBezTo>
                  <a:cubicBezTo>
                    <a:pt x="2914593" y="1608950"/>
                    <a:pt x="2855660" y="1550421"/>
                    <a:pt x="2852254" y="1453452"/>
                  </a:cubicBezTo>
                  <a:cubicBezTo>
                    <a:pt x="2854221" y="1367707"/>
                    <a:pt x="2921198" y="1290927"/>
                    <a:pt x="3007744" y="1297962"/>
                  </a:cubicBezTo>
                  <a:cubicBezTo>
                    <a:pt x="3099220" y="1308623"/>
                    <a:pt x="3162397" y="1369636"/>
                    <a:pt x="3163234" y="1453452"/>
                  </a:cubicBezTo>
                  <a:close/>
                </a:path>
                <a:path w="3130569" h="1865876" fill="none" extrusionOk="0">
                  <a:moveTo>
                    <a:pt x="340087" y="1130625"/>
                  </a:moveTo>
                  <a:cubicBezTo>
                    <a:pt x="276943" y="1137729"/>
                    <a:pt x="219836" y="1118544"/>
                    <a:pt x="156528" y="1096202"/>
                  </a:cubicBezTo>
                  <a:moveTo>
                    <a:pt x="502050" y="1507342"/>
                  </a:moveTo>
                  <a:cubicBezTo>
                    <a:pt x="474999" y="1516354"/>
                    <a:pt x="451736" y="1524999"/>
                    <a:pt x="421757" y="1523798"/>
                  </a:cubicBezTo>
                  <a:moveTo>
                    <a:pt x="1194109" y="1688358"/>
                  </a:moveTo>
                  <a:cubicBezTo>
                    <a:pt x="1172537" y="1666804"/>
                    <a:pt x="1158954" y="1636567"/>
                    <a:pt x="1145701" y="1613205"/>
                  </a:cubicBezTo>
                  <a:moveTo>
                    <a:pt x="2089002" y="1500950"/>
                  </a:moveTo>
                  <a:cubicBezTo>
                    <a:pt x="2091477" y="1527139"/>
                    <a:pt x="2075751" y="1555821"/>
                    <a:pt x="2069653" y="1583403"/>
                  </a:cubicBezTo>
                  <a:moveTo>
                    <a:pt x="2473221" y="991419"/>
                  </a:moveTo>
                  <a:cubicBezTo>
                    <a:pt x="2623177" y="1057689"/>
                    <a:pt x="2685838" y="1161600"/>
                    <a:pt x="2708811" y="1299634"/>
                  </a:cubicBezTo>
                  <a:moveTo>
                    <a:pt x="3028970" y="663163"/>
                  </a:moveTo>
                  <a:cubicBezTo>
                    <a:pt x="3001971" y="705694"/>
                    <a:pt x="2973809" y="754487"/>
                    <a:pt x="2924038" y="778744"/>
                  </a:cubicBezTo>
                  <a:moveTo>
                    <a:pt x="2777220" y="234357"/>
                  </a:moveTo>
                  <a:cubicBezTo>
                    <a:pt x="2779099" y="254259"/>
                    <a:pt x="2784359" y="273169"/>
                    <a:pt x="2782728" y="288951"/>
                  </a:cubicBezTo>
                  <a:moveTo>
                    <a:pt x="2107191" y="170693"/>
                  </a:moveTo>
                  <a:cubicBezTo>
                    <a:pt x="2125817" y="142416"/>
                    <a:pt x="2141557" y="122219"/>
                    <a:pt x="2160962" y="101068"/>
                  </a:cubicBezTo>
                  <a:moveTo>
                    <a:pt x="1604489" y="203864"/>
                  </a:moveTo>
                  <a:cubicBezTo>
                    <a:pt x="1611948" y="179126"/>
                    <a:pt x="1618109" y="162983"/>
                    <a:pt x="1630504" y="143827"/>
                  </a:cubicBezTo>
                  <a:moveTo>
                    <a:pt x="1014536" y="224250"/>
                  </a:moveTo>
                  <a:cubicBezTo>
                    <a:pt x="1049331" y="243862"/>
                    <a:pt x="1082742" y="257555"/>
                    <a:pt x="1108743" y="282472"/>
                  </a:cubicBezTo>
                  <a:moveTo>
                    <a:pt x="299070" y="681951"/>
                  </a:moveTo>
                  <a:cubicBezTo>
                    <a:pt x="291005" y="663339"/>
                    <a:pt x="286226" y="642158"/>
                    <a:pt x="282620" y="620662"/>
                  </a:cubicBezTo>
                </a:path>
                <a:path w="3130569" h="1865876" stroke="0" extrusionOk="0">
                  <a:moveTo>
                    <a:pt x="282620" y="620662"/>
                  </a:moveTo>
                  <a:cubicBezTo>
                    <a:pt x="254486" y="500629"/>
                    <a:pt x="320005" y="379761"/>
                    <a:pt x="407481" y="298324"/>
                  </a:cubicBezTo>
                  <a:cubicBezTo>
                    <a:pt x="584453" y="171070"/>
                    <a:pt x="782249" y="150628"/>
                    <a:pt x="1014898" y="224682"/>
                  </a:cubicBezTo>
                  <a:cubicBezTo>
                    <a:pt x="1106707" y="7815"/>
                    <a:pt x="1401692" y="-18635"/>
                    <a:pt x="1627316" y="148233"/>
                  </a:cubicBezTo>
                  <a:cubicBezTo>
                    <a:pt x="1685031" y="81182"/>
                    <a:pt x="1764022" y="11155"/>
                    <a:pt x="1865949" y="8638"/>
                  </a:cubicBezTo>
                  <a:cubicBezTo>
                    <a:pt x="1985477" y="-8426"/>
                    <a:pt x="2091895" y="34493"/>
                    <a:pt x="2161904" y="107158"/>
                  </a:cubicBezTo>
                  <a:cubicBezTo>
                    <a:pt x="2260877" y="9864"/>
                    <a:pt x="2414378" y="6261"/>
                    <a:pt x="2569892" y="29802"/>
                  </a:cubicBezTo>
                  <a:cubicBezTo>
                    <a:pt x="2674523" y="66272"/>
                    <a:pt x="2757110" y="148230"/>
                    <a:pt x="2776785" y="240836"/>
                  </a:cubicBezTo>
                  <a:cubicBezTo>
                    <a:pt x="2907978" y="274218"/>
                    <a:pt x="3011028" y="358597"/>
                    <a:pt x="3042304" y="445650"/>
                  </a:cubicBezTo>
                  <a:cubicBezTo>
                    <a:pt x="3057046" y="524067"/>
                    <a:pt x="3063013" y="595020"/>
                    <a:pt x="3030419" y="667741"/>
                  </a:cubicBezTo>
                  <a:cubicBezTo>
                    <a:pt x="3118587" y="770980"/>
                    <a:pt x="3167843" y="874328"/>
                    <a:pt x="3117235" y="1007313"/>
                  </a:cubicBezTo>
                  <a:cubicBezTo>
                    <a:pt x="3064218" y="1167604"/>
                    <a:pt x="2909742" y="1287704"/>
                    <a:pt x="2710550" y="1304558"/>
                  </a:cubicBezTo>
                  <a:cubicBezTo>
                    <a:pt x="2715673" y="1414130"/>
                    <a:pt x="2653700" y="1494153"/>
                    <a:pt x="2564965" y="1559259"/>
                  </a:cubicBezTo>
                  <a:cubicBezTo>
                    <a:pt x="2414550" y="1662919"/>
                    <a:pt x="2202247" y="1662238"/>
                    <a:pt x="2069291" y="1590097"/>
                  </a:cubicBezTo>
                  <a:cubicBezTo>
                    <a:pt x="2006334" y="1749364"/>
                    <a:pt x="1912343" y="1830490"/>
                    <a:pt x="1715073" y="1861815"/>
                  </a:cubicBezTo>
                  <a:cubicBezTo>
                    <a:pt x="1530515" y="1907675"/>
                    <a:pt x="1311883" y="1837591"/>
                    <a:pt x="1194254" y="1695960"/>
                  </a:cubicBezTo>
                  <a:cubicBezTo>
                    <a:pt x="922361" y="1830275"/>
                    <a:pt x="582675" y="1783541"/>
                    <a:pt x="420597" y="1532091"/>
                  </a:cubicBezTo>
                  <a:cubicBezTo>
                    <a:pt x="255110" y="1555107"/>
                    <a:pt x="121709" y="1450008"/>
                    <a:pt x="80438" y="1349736"/>
                  </a:cubicBezTo>
                  <a:cubicBezTo>
                    <a:pt x="40626" y="1262680"/>
                    <a:pt x="69566" y="1159209"/>
                    <a:pt x="153122" y="1103587"/>
                  </a:cubicBezTo>
                  <a:cubicBezTo>
                    <a:pt x="44875" y="1049968"/>
                    <a:pt x="-30145" y="940487"/>
                    <a:pt x="-363" y="851046"/>
                  </a:cubicBezTo>
                  <a:cubicBezTo>
                    <a:pt x="22044" y="719132"/>
                    <a:pt x="149076" y="654033"/>
                    <a:pt x="279939" y="626580"/>
                  </a:cubicBezTo>
                  <a:cubicBezTo>
                    <a:pt x="280994" y="624535"/>
                    <a:pt x="281717" y="622714"/>
                    <a:pt x="282620" y="620662"/>
                  </a:cubicBezTo>
                  <a:close/>
                </a:path>
                <a:path w="3130569" h="1865876" stroke="0" extrusionOk="0">
                  <a:moveTo>
                    <a:pt x="3364003" y="1563306"/>
                  </a:moveTo>
                  <a:cubicBezTo>
                    <a:pt x="3364710" y="1593648"/>
                    <a:pt x="3340332" y="1617502"/>
                    <a:pt x="3312173" y="1615136"/>
                  </a:cubicBezTo>
                  <a:cubicBezTo>
                    <a:pt x="3285308" y="1616796"/>
                    <a:pt x="3260054" y="1595499"/>
                    <a:pt x="3260343" y="1563306"/>
                  </a:cubicBezTo>
                  <a:cubicBezTo>
                    <a:pt x="3260739" y="1533917"/>
                    <a:pt x="3282805" y="1509992"/>
                    <a:pt x="3312173" y="1511476"/>
                  </a:cubicBezTo>
                  <a:cubicBezTo>
                    <a:pt x="3342238" y="1516566"/>
                    <a:pt x="3363772" y="1536295"/>
                    <a:pt x="3364003" y="1563306"/>
                  </a:cubicBezTo>
                  <a:close/>
                </a:path>
                <a:path w="3130569" h="1865876" stroke="0" extrusionOk="0">
                  <a:moveTo>
                    <a:pt x="3312371" y="1525971"/>
                  </a:moveTo>
                  <a:cubicBezTo>
                    <a:pt x="3311350" y="1576602"/>
                    <a:pt x="3273294" y="1626810"/>
                    <a:pt x="3208711" y="1629631"/>
                  </a:cubicBezTo>
                  <a:cubicBezTo>
                    <a:pt x="3150766" y="1628029"/>
                    <a:pt x="3104508" y="1586355"/>
                    <a:pt x="3105051" y="1525971"/>
                  </a:cubicBezTo>
                  <a:cubicBezTo>
                    <a:pt x="3099917" y="1474765"/>
                    <a:pt x="3152765" y="1416715"/>
                    <a:pt x="3208711" y="1422311"/>
                  </a:cubicBezTo>
                  <a:cubicBezTo>
                    <a:pt x="3262038" y="1425988"/>
                    <a:pt x="3315536" y="1468573"/>
                    <a:pt x="3312371" y="1525971"/>
                  </a:cubicBezTo>
                  <a:close/>
                </a:path>
                <a:path w="3130569" h="1865876" stroke="0" extrusionOk="0">
                  <a:moveTo>
                    <a:pt x="3163234" y="1453452"/>
                  </a:moveTo>
                  <a:cubicBezTo>
                    <a:pt x="3164443" y="1530608"/>
                    <a:pt x="3099368" y="1621935"/>
                    <a:pt x="3007744" y="1608942"/>
                  </a:cubicBezTo>
                  <a:cubicBezTo>
                    <a:pt x="2907202" y="1612684"/>
                    <a:pt x="2852759" y="1536704"/>
                    <a:pt x="2852254" y="1453452"/>
                  </a:cubicBezTo>
                  <a:cubicBezTo>
                    <a:pt x="2852148" y="1374042"/>
                    <a:pt x="2928325" y="1302765"/>
                    <a:pt x="3007744" y="1297962"/>
                  </a:cubicBezTo>
                  <a:cubicBezTo>
                    <a:pt x="3085640" y="1300602"/>
                    <a:pt x="3154136" y="1365436"/>
                    <a:pt x="3163234" y="1453452"/>
                  </a:cubicBezTo>
                  <a:close/>
                </a:path>
                <a:path w="3130569" h="1865876" fill="none" stroke="0" extrusionOk="0">
                  <a:moveTo>
                    <a:pt x="340087" y="1130625"/>
                  </a:moveTo>
                  <a:cubicBezTo>
                    <a:pt x="275593" y="1135307"/>
                    <a:pt x="217398" y="1118492"/>
                    <a:pt x="156528" y="1096202"/>
                  </a:cubicBezTo>
                  <a:moveTo>
                    <a:pt x="502050" y="1507342"/>
                  </a:moveTo>
                  <a:cubicBezTo>
                    <a:pt x="471525" y="1513006"/>
                    <a:pt x="451499" y="1516560"/>
                    <a:pt x="421757" y="1523798"/>
                  </a:cubicBezTo>
                  <a:moveTo>
                    <a:pt x="1194109" y="1688358"/>
                  </a:moveTo>
                  <a:cubicBezTo>
                    <a:pt x="1173651" y="1664013"/>
                    <a:pt x="1153245" y="1638005"/>
                    <a:pt x="1145701" y="1613205"/>
                  </a:cubicBezTo>
                  <a:moveTo>
                    <a:pt x="2089002" y="1500950"/>
                  </a:moveTo>
                  <a:cubicBezTo>
                    <a:pt x="2080915" y="1529347"/>
                    <a:pt x="2080222" y="1560928"/>
                    <a:pt x="2069653" y="1583403"/>
                  </a:cubicBezTo>
                  <a:moveTo>
                    <a:pt x="2473221" y="991419"/>
                  </a:moveTo>
                  <a:cubicBezTo>
                    <a:pt x="2609372" y="1047007"/>
                    <a:pt x="2690499" y="1168135"/>
                    <a:pt x="2708811" y="1299634"/>
                  </a:cubicBezTo>
                  <a:moveTo>
                    <a:pt x="3028970" y="663163"/>
                  </a:moveTo>
                  <a:cubicBezTo>
                    <a:pt x="3014398" y="702904"/>
                    <a:pt x="2962777" y="753873"/>
                    <a:pt x="2924038" y="778744"/>
                  </a:cubicBezTo>
                  <a:moveTo>
                    <a:pt x="2777220" y="234357"/>
                  </a:moveTo>
                  <a:cubicBezTo>
                    <a:pt x="2783408" y="249734"/>
                    <a:pt x="2782219" y="268595"/>
                    <a:pt x="2782728" y="288951"/>
                  </a:cubicBezTo>
                  <a:moveTo>
                    <a:pt x="2107191" y="170693"/>
                  </a:moveTo>
                  <a:cubicBezTo>
                    <a:pt x="2121420" y="145110"/>
                    <a:pt x="2139256" y="121476"/>
                    <a:pt x="2160962" y="101068"/>
                  </a:cubicBezTo>
                  <a:moveTo>
                    <a:pt x="1604489" y="203864"/>
                  </a:moveTo>
                  <a:cubicBezTo>
                    <a:pt x="1607760" y="184430"/>
                    <a:pt x="1618851" y="163794"/>
                    <a:pt x="1630504" y="143827"/>
                  </a:cubicBezTo>
                  <a:moveTo>
                    <a:pt x="1014536" y="224250"/>
                  </a:moveTo>
                  <a:cubicBezTo>
                    <a:pt x="1048640" y="241315"/>
                    <a:pt x="1075766" y="256428"/>
                    <a:pt x="1108743" y="282472"/>
                  </a:cubicBezTo>
                  <a:moveTo>
                    <a:pt x="299070" y="681951"/>
                  </a:moveTo>
                  <a:cubicBezTo>
                    <a:pt x="295482" y="660407"/>
                    <a:pt x="286280" y="640335"/>
                    <a:pt x="282620" y="620662"/>
                  </a:cubicBezTo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A34D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50560946">
                    <a:prstGeom prst="cloudCallout">
                      <a:avLst>
                        <a:gd name="adj1" fmla="val 55801"/>
                        <a:gd name="adj2" fmla="val 3378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BFA548-CD9F-4BEA-A79B-A2CD749AB505}"/>
                </a:ext>
              </a:extLst>
            </p:cNvPr>
            <p:cNvSpPr/>
            <p:nvPr/>
          </p:nvSpPr>
          <p:spPr bwMode="auto">
            <a:xfrm>
              <a:off x="9386907" y="743243"/>
              <a:ext cx="2110830" cy="7448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你同意他們的説法嗎？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2E2D-FC7D-4CE8-BCBD-707696C1DE44}"/>
              </a:ext>
            </a:extLst>
          </p:cNvPr>
          <p:cNvGrpSpPr/>
          <p:nvPr/>
        </p:nvGrpSpPr>
        <p:grpSpPr>
          <a:xfrm>
            <a:off x="10431131" y="1594808"/>
            <a:ext cx="1512168" cy="675584"/>
            <a:chOff x="10416480" y="818713"/>
            <a:chExt cx="1512168" cy="67558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B66F99-E32C-4172-AE73-79D6E17D1F6D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7E61FA-E9A3-4AEC-A6A0-B29A0DAAC3DE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柔美？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4C83D0-AC9A-45FC-BDC7-C5129BEC328C}"/>
              </a:ext>
            </a:extLst>
          </p:cNvPr>
          <p:cNvGrpSpPr/>
          <p:nvPr/>
        </p:nvGrpSpPr>
        <p:grpSpPr>
          <a:xfrm>
            <a:off x="1274723" y="953769"/>
            <a:ext cx="9195535" cy="1681808"/>
            <a:chOff x="2339162" y="4253308"/>
            <a:chExt cx="9195535" cy="1954381"/>
          </a:xfrm>
        </p:grpSpPr>
        <p:pic>
          <p:nvPicPr>
            <p:cNvPr id="48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41993C1D-8DDA-470A-8130-8753D7E8BA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195535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1">
              <a:extLst>
                <a:ext uri="{FF2B5EF4-FFF2-40B4-BE49-F238E27FC236}">
                  <a16:creationId xmlns:a16="http://schemas.microsoft.com/office/drawing/2014/main" id="{2854C4EB-9F40-4321-84AD-59CB8D260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No.10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1">
              <a:extLst>
                <a:ext uri="{FF2B5EF4-FFF2-40B4-BE49-F238E27FC236}">
                  <a16:creationId xmlns:a16="http://schemas.microsoft.com/office/drawing/2014/main" id="{DEAF3026-41EC-46F2-89C3-2610D1B41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C4CDE0-03BC-4447-BFD5-DAE4E263AC4F}"/>
              </a:ext>
            </a:extLst>
          </p:cNvPr>
          <p:cNvGrpSpPr/>
          <p:nvPr/>
        </p:nvGrpSpPr>
        <p:grpSpPr>
          <a:xfrm>
            <a:off x="9897117" y="782444"/>
            <a:ext cx="1512168" cy="675584"/>
            <a:chOff x="10416480" y="818713"/>
            <a:chExt cx="1512168" cy="67558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9AD8A8-C1BF-405A-B1CE-578D0258FD36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93B619-6047-4FCF-8493-8C2148599E2A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明亮？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B9BBDF-1DAF-47C5-B471-BA294ED82B27}"/>
              </a:ext>
            </a:extLst>
          </p:cNvPr>
          <p:cNvGrpSpPr/>
          <p:nvPr/>
        </p:nvGrpSpPr>
        <p:grpSpPr>
          <a:xfrm>
            <a:off x="9628858" y="2192295"/>
            <a:ext cx="1512168" cy="675584"/>
            <a:chOff x="10416480" y="818713"/>
            <a:chExt cx="1512168" cy="6755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CAF9440-8B56-4A39-AB95-4EE256E00965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7C9951-5E2D-4A92-9F4C-2E62A14B2C18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高亢？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2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3E18328E-DC51-4327-AF82-69ECD40DC2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4237098" y="3920978"/>
            <a:ext cx="1382292" cy="2937022"/>
          </a:xfrm>
          <a:prstGeom prst="rect">
            <a:avLst/>
          </a:prstGeom>
        </p:spPr>
      </p:pic>
      <p:pic>
        <p:nvPicPr>
          <p:cNvPr id="5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DB40208-EF09-4AAC-AB36-703A82CD4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6148789" y="3605515"/>
            <a:ext cx="1614728" cy="3254494"/>
          </a:xfrm>
          <a:prstGeom prst="rect">
            <a:avLst/>
          </a:prstGeom>
        </p:spPr>
      </p:pic>
      <p:sp>
        <p:nvSpPr>
          <p:cNvPr id="54" name="Rectangle: Rounded Corners 1">
            <a:hlinkClick r:id="rId9"/>
            <a:extLst>
              <a:ext uri="{FF2B5EF4-FFF2-40B4-BE49-F238E27FC236}">
                <a16:creationId xmlns:a16="http://schemas.microsoft.com/office/drawing/2014/main" id="{F28F68E2-89C8-470F-A941-5D64CA61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31" y="1445181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:4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EDB32A5-B36E-45C8-83D3-5A0ACC7A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0" y="-13996"/>
            <a:ext cx="12239625" cy="688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2060848"/>
            <a:ext cx="7888088" cy="3445990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探索樂曲中不同樂器的聲音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描述不同樂段中鋼琴和小提琴的音色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分組合奏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五月歌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lvl="0"/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5EDC53A-2B99-45EA-85B4-CB73AF92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聆聽另一首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柏格里尼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的小提琴作品。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1869016" y="915875"/>
            <a:ext cx="9346444" cy="1681808"/>
            <a:chOff x="2339162" y="4253308"/>
            <a:chExt cx="9346444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346444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686" y="4599730"/>
              <a:ext cx="6204070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No.20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二十四首隨想曲，作品一第二十號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429" y="4589595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: Rounded Corners 1">
            <a:hlinkClick r:id="rId7"/>
            <a:extLst>
              <a:ext uri="{FF2B5EF4-FFF2-40B4-BE49-F238E27FC236}">
                <a16:creationId xmlns:a16="http://schemas.microsoft.com/office/drawing/2014/main" id="{E0F731B9-6C95-448C-B849-1377FFC9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47" y="1322606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9032E-B5A1-4F07-99E0-66D872C112AA}"/>
              </a:ext>
            </a:extLst>
          </p:cNvPr>
          <p:cNvGrpSpPr/>
          <p:nvPr/>
        </p:nvGrpSpPr>
        <p:grpSpPr>
          <a:xfrm>
            <a:off x="3324934" y="3081436"/>
            <a:ext cx="4048151" cy="1178882"/>
            <a:chOff x="8763990" y="2483087"/>
            <a:chExt cx="4092718" cy="525775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1EBC4D71-BFEE-4970-8A74-0EF6E9431EB2}"/>
                </a:ext>
              </a:extLst>
            </p:cNvPr>
            <p:cNvSpPr/>
            <p:nvPr/>
          </p:nvSpPr>
          <p:spPr bwMode="auto">
            <a:xfrm>
              <a:off x="8763990" y="2483087"/>
              <a:ext cx="4066916" cy="525775"/>
            </a:xfrm>
            <a:prstGeom prst="wedgeRoundRectCallout">
              <a:avLst>
                <a:gd name="adj1" fmla="val 61399"/>
                <a:gd name="adj2" fmla="val 42531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167B18-D43B-4F8F-92D2-90F97318825A}"/>
                </a:ext>
              </a:extLst>
            </p:cNvPr>
            <p:cNvSpPr/>
            <p:nvPr/>
          </p:nvSpPr>
          <p:spPr bwMode="auto">
            <a:xfrm>
              <a:off x="8904245" y="2514840"/>
              <a:ext cx="3952463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這首樂曲和之前那一首有甚麼分別？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2CEEC9-C606-4AD2-96ED-96E23683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938" b="99938" l="27266" r="49219">
                        <a14:foregroundMark x1="39453" y1="80563" x2="39453" y2="80563"/>
                        <a14:foregroundMark x1="38125" y1="80500" x2="38125" y2="80500"/>
                        <a14:foregroundMark x1="37734" y1="80500" x2="37734" y2="80500"/>
                        <a14:foregroundMark x1="37578" y1="79063" x2="37578" y2="79063"/>
                        <a14:foregroundMark x1="36953" y1="79063" x2="36953" y2="79063"/>
                        <a14:foregroundMark x1="35547" y1="79563" x2="35547" y2="79563"/>
                        <a14:foregroundMark x1="35547" y1="79563" x2="35547" y2="79563"/>
                        <a14:foregroundMark x1="35078" y1="80625" x2="35078" y2="80625"/>
                        <a14:foregroundMark x1="41250" y1="78625" x2="41250" y2="78625"/>
                        <a14:foregroundMark x1="36406" y1="78063" x2="36406" y2="78063"/>
                        <a14:foregroundMark x1="39375" y1="78375" x2="39375" y2="78375"/>
                        <a14:foregroundMark x1="37266" y1="75125" x2="37266" y2="75125"/>
                        <a14:foregroundMark x1="40469" y1="74875" x2="40469" y2="74875"/>
                        <a14:foregroundMark x1="35781" y1="78375" x2="35781" y2="78375"/>
                        <a14:foregroundMark x1="34141" y1="79000" x2="34453" y2="79250"/>
                        <a14:foregroundMark x1="36328" y1="80875" x2="36328" y2="80875"/>
                        <a14:foregroundMark x1="37109" y1="81063" x2="37109" y2="81063"/>
                        <a14:foregroundMark x1="37266" y1="81125" x2="37266" y2="81125"/>
                        <a14:foregroundMark x1="37656" y1="82063" x2="37656" y2="82063"/>
                        <a14:foregroundMark x1="39141" y1="82000" x2="39141" y2="82000"/>
                        <a14:foregroundMark x1="38594" y1="83063" x2="38594" y2="83063"/>
                        <a14:foregroundMark x1="38594" y1="83813" x2="38594" y2="83813"/>
                        <a14:foregroundMark x1="40781" y1="80375" x2="40781" y2="80375"/>
                        <a14:foregroundMark x1="39063" y1="79375" x2="39063" y2="79375"/>
                        <a14:foregroundMark x1="38594" y1="79313" x2="38594" y2="79313"/>
                        <a14:foregroundMark x1="37266" y1="77813" x2="37266" y2="77813"/>
                        <a14:foregroundMark x1="36094" y1="77063" x2="36094" y2="77063"/>
                        <a14:foregroundMark x1="34844" y1="77563" x2="34844" y2="77563"/>
                        <a14:foregroundMark x1="38594" y1="74250" x2="38594" y2="74250"/>
                        <a14:foregroundMark x1="34141" y1="88438" x2="34141" y2="88438"/>
                        <a14:foregroundMark x1="33438" y1="88438" x2="33438" y2="88438"/>
                        <a14:foregroundMark x1="34453" y1="88000" x2="34453" y2="88000"/>
                        <a14:foregroundMark x1="35078" y1="87875" x2="35078" y2="87875"/>
                        <a14:foregroundMark x1="35234" y1="87750" x2="35234" y2="87750"/>
                        <a14:foregroundMark x1="31719" y1="88375" x2="31719" y2="88375"/>
                        <a14:foregroundMark x1="33281" y1="88938" x2="33281" y2="88938"/>
                        <a14:foregroundMark x1="33281" y1="89063" x2="33281" y2="89063"/>
                        <a14:foregroundMark x1="31719" y1="87938" x2="31719" y2="87938"/>
                        <a14:foregroundMark x1="31094" y1="87125" x2="31094" y2="87125"/>
                        <a14:foregroundMark x1="30781" y1="86938" x2="30781" y2="86938"/>
                        <a14:foregroundMark x1="30234" y1="86625" x2="30234" y2="86625"/>
                        <a14:foregroundMark x1="30000" y1="86125" x2="30000" y2="86125"/>
                        <a14:foregroundMark x1="30469" y1="85750" x2="30469" y2="85750"/>
                        <a14:foregroundMark x1="30938" y1="85500" x2="30938" y2="85500"/>
                        <a14:foregroundMark x1="31250" y1="85313" x2="31250" y2="85313"/>
                        <a14:foregroundMark x1="31563" y1="85188" x2="31563" y2="85188"/>
                        <a14:foregroundMark x1="31875" y1="85000" x2="31875" y2="85000"/>
                        <a14:foregroundMark x1="32109" y1="84938" x2="32109" y2="84938"/>
                        <a14:foregroundMark x1="32500" y1="84813" x2="32500" y2="84813"/>
                        <a14:foregroundMark x1="44922" y1="87250" x2="44922" y2="87250"/>
                        <a14:foregroundMark x1="43047" y1="88125" x2="43047" y2="88125"/>
                        <a14:foregroundMark x1="42500" y1="87750" x2="42500" y2="87750"/>
                        <a14:foregroundMark x1="42734" y1="87938" x2="42734" y2="87938"/>
                        <a14:foregroundMark x1="43047" y1="88125" x2="43047" y2="88125"/>
                        <a14:foregroundMark x1="43047" y1="88438" x2="43047" y2="88438"/>
                        <a14:foregroundMark x1="43203" y1="88625" x2="43203" y2="88625"/>
                        <a14:foregroundMark x1="43672" y1="88938" x2="43672" y2="88938"/>
                        <a14:foregroundMark x1="43672" y1="88938" x2="43672" y2="88938"/>
                        <a14:foregroundMark x1="43828" y1="89063" x2="43828" y2="89063"/>
                        <a14:foregroundMark x1="45391" y1="89063" x2="45391" y2="89063"/>
                        <a14:foregroundMark x1="44297" y1="88688" x2="44297" y2="88688"/>
                        <a14:foregroundMark x1="44688" y1="88375" x2="44688" y2="88375"/>
                        <a14:foregroundMark x1="45078" y1="88188" x2="45078" y2="88188"/>
                        <a14:foregroundMark x1="45547" y1="87875" x2="45547" y2="87875"/>
                        <a14:foregroundMark x1="45547" y1="87875" x2="45547" y2="87875"/>
                        <a14:foregroundMark x1="45234" y1="88250" x2="45234" y2="88250"/>
                        <a14:foregroundMark x1="46797" y1="86625" x2="46797" y2="86625"/>
                        <a14:foregroundMark x1="46484" y1="86750" x2="46484" y2="86750"/>
                        <a14:foregroundMark x1="45938" y1="87375" x2="45938" y2="87375"/>
                        <a14:foregroundMark x1="46016" y1="86875" x2="46016" y2="86875"/>
                        <a14:foregroundMark x1="46875" y1="85875" x2="46875" y2="85875"/>
                        <a14:foregroundMark x1="47031" y1="85250" x2="47031" y2="85250"/>
                        <a14:foregroundMark x1="47031" y1="85063" x2="47031" y2="85063"/>
                        <a14:foregroundMark x1="47188" y1="84563" x2="47188" y2="84563"/>
                        <a14:foregroundMark x1="46797" y1="84313" x2="46797" y2="84313"/>
                        <a14:foregroundMark x1="39219" y1="74625" x2="39219" y2="74625"/>
                        <a14:foregroundMark x1="36172" y1="97188" x2="36172" y2="97188"/>
                        <a14:foregroundMark x1="40703" y1="97188" x2="40703" y2="97188"/>
                        <a14:foregroundMark x1="36953" y1="98688" x2="36953" y2="98688"/>
                        <a14:foregroundMark x1="34922" y1="76313" x2="34922" y2="76313"/>
                        <a14:foregroundMark x1="34453" y1="75813" x2="34453" y2="75813"/>
                        <a14:foregroundMark x1="43359" y1="78875" x2="43359" y2="78875"/>
                        <a14:backgroundMark x1="34922" y1="76188" x2="34922" y2="76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72985" r="51033" b="830"/>
          <a:stretch/>
        </p:blipFill>
        <p:spPr bwMode="auto">
          <a:xfrm>
            <a:off x="7511813" y="3466706"/>
            <a:ext cx="2242262" cy="34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66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3883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這首樂曲有甚麼特色？</a:t>
            </a:r>
            <a:endParaRPr lang="zh-TW" altLang="zh-HK" sz="2800" dirty="0"/>
          </a:p>
        </p:txBody>
      </p:sp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F886AB6B-22F6-4CE3-BFA4-44EDFCA99A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150440"/>
              </p:ext>
            </p:extLst>
          </p:nvPr>
        </p:nvGraphicFramePr>
        <p:xfrm>
          <a:off x="3133868" y="2821229"/>
          <a:ext cx="5872584" cy="36589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44192">
                  <a:extLst>
                    <a:ext uri="{9D8B030D-6E8A-4147-A177-3AD203B41FA5}">
                      <a16:colId xmlns:a16="http://schemas.microsoft.com/office/drawing/2014/main" val="4210789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3190393797"/>
                    </a:ext>
                  </a:extLst>
                </a:gridCol>
              </a:tblGrid>
              <a:tr h="700323">
                <a:tc>
                  <a:txBody>
                    <a:bodyPr/>
                    <a:lstStyle/>
                    <a:p>
                      <a:endParaRPr lang="en-US" sz="32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樂曲的特色</a:t>
                      </a:r>
                      <a:endParaRPr lang="en-US" sz="3200" dirty="0">
                        <a:solidFill>
                          <a:srgbClr val="7030A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753629"/>
                  </a:ext>
                </a:extLst>
              </a:tr>
              <a:tr h="825061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旋律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連貫 ／ 跳躍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79107"/>
                  </a:ext>
                </a:extLst>
              </a:tr>
              <a:tr h="40633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主要速度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快 ／ 慢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627950"/>
                  </a:ext>
                </a:extLst>
              </a:tr>
              <a:tr h="700323"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主要力度</a:t>
                      </a:r>
                      <a:endParaRPr lang="en-US" sz="3200" b="1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rgbClr val="008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強 ／ 弱</a:t>
                      </a:r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en-US" sz="3200" dirty="0">
                        <a:solidFill>
                          <a:srgbClr val="008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11338"/>
                  </a:ext>
                </a:extLst>
              </a:tr>
            </a:tbl>
          </a:graphicData>
        </a:graphic>
      </p:graphicFrame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A3CF529B-03C7-48CD-A3A5-A1EB863B6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262371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E9D388-FC29-4CB8-9F25-DBB0D88EEF8C}"/>
              </a:ext>
            </a:extLst>
          </p:cNvPr>
          <p:cNvSpPr/>
          <p:nvPr/>
        </p:nvSpPr>
        <p:spPr bwMode="auto">
          <a:xfrm>
            <a:off x="6816080" y="5427688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4C5C079-1843-477C-B894-684422F1664C}"/>
              </a:ext>
            </a:extLst>
          </p:cNvPr>
          <p:cNvSpPr/>
          <p:nvPr/>
        </p:nvSpPr>
        <p:spPr bwMode="auto">
          <a:xfrm>
            <a:off x="5689189" y="3507655"/>
            <a:ext cx="1039471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DE72CC7-E9C2-486F-BA9C-16CF84B03338}"/>
              </a:ext>
            </a:extLst>
          </p:cNvPr>
          <p:cNvSpPr/>
          <p:nvPr/>
        </p:nvSpPr>
        <p:spPr bwMode="auto">
          <a:xfrm>
            <a:off x="6754060" y="4298618"/>
            <a:ext cx="766248" cy="7042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6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96477A5-BD37-418A-BD59-D20B51FF28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987528" y="3952728"/>
            <a:ext cx="1382292" cy="2937022"/>
          </a:xfrm>
          <a:prstGeom prst="rect">
            <a:avLst/>
          </a:prstGeom>
        </p:spPr>
      </p:pic>
      <p:pic>
        <p:nvPicPr>
          <p:cNvPr id="3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27AFC1CD-1E49-49C3-8F4D-57CB760E72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793788" y="3635256"/>
            <a:ext cx="1614728" cy="325449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18CA05F-50AE-4323-8D2C-19EB75C11726}"/>
              </a:ext>
            </a:extLst>
          </p:cNvPr>
          <p:cNvGrpSpPr/>
          <p:nvPr/>
        </p:nvGrpSpPr>
        <p:grpSpPr>
          <a:xfrm>
            <a:off x="1869016" y="915875"/>
            <a:ext cx="9346444" cy="1681808"/>
            <a:chOff x="2339162" y="4253308"/>
            <a:chExt cx="9346444" cy="1954381"/>
          </a:xfrm>
        </p:grpSpPr>
        <p:pic>
          <p:nvPicPr>
            <p:cNvPr id="34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6432CAEE-48F5-4804-B9C1-455D7AB8B2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346444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矩形 1">
              <a:extLst>
                <a:ext uri="{FF2B5EF4-FFF2-40B4-BE49-F238E27FC236}">
                  <a16:creationId xmlns:a16="http://schemas.microsoft.com/office/drawing/2014/main" id="{7574D026-1ED8-4278-8A29-59BD1E5E4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686" y="4599730"/>
              <a:ext cx="6204070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No.20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二十四首隨想曲，作品一第二十號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1">
              <a:extLst>
                <a:ext uri="{FF2B5EF4-FFF2-40B4-BE49-F238E27FC236}">
                  <a16:creationId xmlns:a16="http://schemas.microsoft.com/office/drawing/2014/main" id="{AF66CE3F-BF99-43B0-A8C5-70EFDDCF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429" y="4589595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Rounded Corners 1">
            <a:hlinkClick r:id="rId9"/>
            <a:extLst>
              <a:ext uri="{FF2B5EF4-FFF2-40B4-BE49-F238E27FC236}">
                <a16:creationId xmlns:a16="http://schemas.microsoft.com/office/drawing/2014/main" id="{C8D2AAD5-FFEA-4E2A-A262-F97F27A42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086" y="1373225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49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小提琴的音色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你認為在這首樂曲中，小提琴的音色是怎樣的？</a:t>
            </a:r>
            <a:endParaRPr lang="zh-TW" altLang="zh-HK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784597-1899-4D6F-8FAA-675FA3D23E6B}"/>
              </a:ext>
            </a:extLst>
          </p:cNvPr>
          <p:cNvGrpSpPr/>
          <p:nvPr/>
        </p:nvGrpSpPr>
        <p:grpSpPr>
          <a:xfrm>
            <a:off x="637573" y="2902473"/>
            <a:ext cx="2981382" cy="1657423"/>
            <a:chOff x="605758" y="2270537"/>
            <a:chExt cx="2981382" cy="1657423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D90A7402-B3CD-4F36-BBFA-2D31E27B79B1}"/>
                </a:ext>
              </a:extLst>
            </p:cNvPr>
            <p:cNvSpPr/>
            <p:nvPr/>
          </p:nvSpPr>
          <p:spPr bwMode="auto">
            <a:xfrm>
              <a:off x="605758" y="2270537"/>
              <a:ext cx="2981382" cy="1578868"/>
            </a:xfrm>
            <a:prstGeom prst="wedgeRoundRectCallout">
              <a:avLst>
                <a:gd name="adj1" fmla="val 69198"/>
                <a:gd name="adj2" fmla="val 6811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1B55FF5-AAA6-4909-9F10-FEC9AF59AC54}"/>
                </a:ext>
              </a:extLst>
            </p:cNvPr>
            <p:cNvSpPr/>
            <p:nvPr/>
          </p:nvSpPr>
          <p:spPr bwMode="auto">
            <a:xfrm>
              <a:off x="707320" y="2349092"/>
              <a:ext cx="2814911" cy="157886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我認為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在這首樂曲中，</a:t>
              </a: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小提琴的音色柔美。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0CA2C-5E0B-478F-9B23-43CE7BDEC181}"/>
              </a:ext>
            </a:extLst>
          </p:cNvPr>
          <p:cNvGrpSpPr/>
          <p:nvPr/>
        </p:nvGrpSpPr>
        <p:grpSpPr>
          <a:xfrm>
            <a:off x="8738167" y="3095499"/>
            <a:ext cx="2244049" cy="1044433"/>
            <a:chOff x="9075667" y="1264320"/>
            <a:chExt cx="2464499" cy="1412254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F19DBC67-693E-4B69-8513-BB31B97630DF}"/>
                </a:ext>
              </a:extLst>
            </p:cNvPr>
            <p:cNvSpPr/>
            <p:nvPr/>
          </p:nvSpPr>
          <p:spPr bwMode="auto">
            <a:xfrm>
              <a:off x="9075667" y="1264320"/>
              <a:ext cx="2464499" cy="969870"/>
            </a:xfrm>
            <a:prstGeom prst="wedgeRoundRectCallout">
              <a:avLst>
                <a:gd name="adj1" fmla="val -77899"/>
                <a:gd name="adj2" fmla="val 106744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7B02A4-7837-4E23-9669-1AAA042484DB}"/>
                </a:ext>
              </a:extLst>
            </p:cNvPr>
            <p:cNvSpPr/>
            <p:nvPr/>
          </p:nvSpPr>
          <p:spPr bwMode="auto">
            <a:xfrm>
              <a:off x="9264900" y="1375734"/>
              <a:ext cx="2022889" cy="13008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絶對同意！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2C319BE-AA7E-44FE-85F6-AEC6BE5FB86B}"/>
              </a:ext>
            </a:extLst>
          </p:cNvPr>
          <p:cNvGrpSpPr/>
          <p:nvPr/>
        </p:nvGrpSpPr>
        <p:grpSpPr>
          <a:xfrm>
            <a:off x="8400256" y="4815457"/>
            <a:ext cx="3182144" cy="1767906"/>
            <a:chOff x="8913815" y="315756"/>
            <a:chExt cx="3130569" cy="1865876"/>
          </a:xfrm>
        </p:grpSpPr>
        <p:sp>
          <p:nvSpPr>
            <p:cNvPr id="39" name="Thought Bubble: Cloud 38">
              <a:extLst>
                <a:ext uri="{FF2B5EF4-FFF2-40B4-BE49-F238E27FC236}">
                  <a16:creationId xmlns:a16="http://schemas.microsoft.com/office/drawing/2014/main" id="{48E3454B-E036-4743-854D-891346EDC655}"/>
                </a:ext>
              </a:extLst>
            </p:cNvPr>
            <p:cNvSpPr/>
            <p:nvPr/>
          </p:nvSpPr>
          <p:spPr bwMode="auto">
            <a:xfrm>
              <a:off x="8913815" y="315756"/>
              <a:ext cx="3130569" cy="1865876"/>
            </a:xfrm>
            <a:custGeom>
              <a:avLst/>
              <a:gdLst>
                <a:gd name="connsiteX0" fmla="*/ 282620 w 3130569"/>
                <a:gd name="connsiteY0" fmla="*/ 620662 h 1865876"/>
                <a:gd name="connsiteX1" fmla="*/ 407481 w 3130569"/>
                <a:gd name="connsiteY1" fmla="*/ 298324 h 1865876"/>
                <a:gd name="connsiteX2" fmla="*/ 1014898 w 3130569"/>
                <a:gd name="connsiteY2" fmla="*/ 224682 h 1865876"/>
                <a:gd name="connsiteX3" fmla="*/ 1627316 w 3130569"/>
                <a:gd name="connsiteY3" fmla="*/ 148233 h 1865876"/>
                <a:gd name="connsiteX4" fmla="*/ 1865949 w 3130569"/>
                <a:gd name="connsiteY4" fmla="*/ 8638 h 1865876"/>
                <a:gd name="connsiteX5" fmla="*/ 2161904 w 3130569"/>
                <a:gd name="connsiteY5" fmla="*/ 107158 h 1865876"/>
                <a:gd name="connsiteX6" fmla="*/ 2569892 w 3130569"/>
                <a:gd name="connsiteY6" fmla="*/ 29802 h 1865876"/>
                <a:gd name="connsiteX7" fmla="*/ 2776785 w 3130569"/>
                <a:gd name="connsiteY7" fmla="*/ 240836 h 1865876"/>
                <a:gd name="connsiteX8" fmla="*/ 3042304 w 3130569"/>
                <a:gd name="connsiteY8" fmla="*/ 445650 h 1865876"/>
                <a:gd name="connsiteX9" fmla="*/ 3030419 w 3130569"/>
                <a:gd name="connsiteY9" fmla="*/ 667741 h 1865876"/>
                <a:gd name="connsiteX10" fmla="*/ 3117235 w 3130569"/>
                <a:gd name="connsiteY10" fmla="*/ 1007313 h 1865876"/>
                <a:gd name="connsiteX11" fmla="*/ 2710550 w 3130569"/>
                <a:gd name="connsiteY11" fmla="*/ 1304558 h 1865876"/>
                <a:gd name="connsiteX12" fmla="*/ 2564965 w 3130569"/>
                <a:gd name="connsiteY12" fmla="*/ 1559259 h 1865876"/>
                <a:gd name="connsiteX13" fmla="*/ 2069291 w 3130569"/>
                <a:gd name="connsiteY13" fmla="*/ 1590097 h 1865876"/>
                <a:gd name="connsiteX14" fmla="*/ 1715073 w 3130569"/>
                <a:gd name="connsiteY14" fmla="*/ 1861815 h 1865876"/>
                <a:gd name="connsiteX15" fmla="*/ 1194254 w 3130569"/>
                <a:gd name="connsiteY15" fmla="*/ 1695960 h 1865876"/>
                <a:gd name="connsiteX16" fmla="*/ 420597 w 3130569"/>
                <a:gd name="connsiteY16" fmla="*/ 1532091 h 1865876"/>
                <a:gd name="connsiteX17" fmla="*/ 80438 w 3130569"/>
                <a:gd name="connsiteY17" fmla="*/ 1349736 h 1865876"/>
                <a:gd name="connsiteX18" fmla="*/ 153122 w 3130569"/>
                <a:gd name="connsiteY18" fmla="*/ 1103587 h 1865876"/>
                <a:gd name="connsiteX19" fmla="*/ -363 w 3130569"/>
                <a:gd name="connsiteY19" fmla="*/ 851046 h 1865876"/>
                <a:gd name="connsiteX20" fmla="*/ 279939 w 3130569"/>
                <a:gd name="connsiteY20" fmla="*/ 626580 h 1865876"/>
                <a:gd name="connsiteX21" fmla="*/ 282620 w 3130569"/>
                <a:gd name="connsiteY21" fmla="*/ 620662 h 1865876"/>
                <a:gd name="connsiteX0" fmla="*/ 3364003 w 3130569"/>
                <a:gd name="connsiteY0" fmla="*/ 1563306 h 1865876"/>
                <a:gd name="connsiteX1" fmla="*/ 3312173 w 3130569"/>
                <a:gd name="connsiteY1" fmla="*/ 1615136 h 1865876"/>
                <a:gd name="connsiteX2" fmla="*/ 3260343 w 3130569"/>
                <a:gd name="connsiteY2" fmla="*/ 1563306 h 1865876"/>
                <a:gd name="connsiteX3" fmla="*/ 3312173 w 3130569"/>
                <a:gd name="connsiteY3" fmla="*/ 1511476 h 1865876"/>
                <a:gd name="connsiteX4" fmla="*/ 3364003 w 3130569"/>
                <a:gd name="connsiteY4" fmla="*/ 1563306 h 1865876"/>
                <a:gd name="connsiteX0" fmla="*/ 3312371 w 3130569"/>
                <a:gd name="connsiteY0" fmla="*/ 1525971 h 1865876"/>
                <a:gd name="connsiteX1" fmla="*/ 3208711 w 3130569"/>
                <a:gd name="connsiteY1" fmla="*/ 1629631 h 1865876"/>
                <a:gd name="connsiteX2" fmla="*/ 3105051 w 3130569"/>
                <a:gd name="connsiteY2" fmla="*/ 1525971 h 1865876"/>
                <a:gd name="connsiteX3" fmla="*/ 3208711 w 3130569"/>
                <a:gd name="connsiteY3" fmla="*/ 1422311 h 1865876"/>
                <a:gd name="connsiteX4" fmla="*/ 3312371 w 3130569"/>
                <a:gd name="connsiteY4" fmla="*/ 1525971 h 1865876"/>
                <a:gd name="connsiteX0" fmla="*/ 3163234 w 3130569"/>
                <a:gd name="connsiteY0" fmla="*/ 1453452 h 1865876"/>
                <a:gd name="connsiteX1" fmla="*/ 3007744 w 3130569"/>
                <a:gd name="connsiteY1" fmla="*/ 1608942 h 1865876"/>
                <a:gd name="connsiteX2" fmla="*/ 2852254 w 3130569"/>
                <a:gd name="connsiteY2" fmla="*/ 1453452 h 1865876"/>
                <a:gd name="connsiteX3" fmla="*/ 3007744 w 3130569"/>
                <a:gd name="connsiteY3" fmla="*/ 1297962 h 1865876"/>
                <a:gd name="connsiteX4" fmla="*/ 3163234 w 3130569"/>
                <a:gd name="connsiteY4" fmla="*/ 1453452 h 1865876"/>
                <a:gd name="connsiteX0" fmla="*/ 340087 w 3130569"/>
                <a:gd name="connsiteY0" fmla="*/ 1130625 h 1865876"/>
                <a:gd name="connsiteX1" fmla="*/ 156528 w 3130569"/>
                <a:gd name="connsiteY1" fmla="*/ 1096202 h 1865876"/>
                <a:gd name="connsiteX2" fmla="*/ 502050 w 3130569"/>
                <a:gd name="connsiteY2" fmla="*/ 1507342 h 1865876"/>
                <a:gd name="connsiteX3" fmla="*/ 421757 w 3130569"/>
                <a:gd name="connsiteY3" fmla="*/ 1523798 h 1865876"/>
                <a:gd name="connsiteX4" fmla="*/ 1194109 w 3130569"/>
                <a:gd name="connsiteY4" fmla="*/ 1688358 h 1865876"/>
                <a:gd name="connsiteX5" fmla="*/ 1145701 w 3130569"/>
                <a:gd name="connsiteY5" fmla="*/ 1613205 h 1865876"/>
                <a:gd name="connsiteX6" fmla="*/ 2089002 w 3130569"/>
                <a:gd name="connsiteY6" fmla="*/ 1500950 h 1865876"/>
                <a:gd name="connsiteX7" fmla="*/ 2069653 w 3130569"/>
                <a:gd name="connsiteY7" fmla="*/ 1583403 h 1865876"/>
                <a:gd name="connsiteX8" fmla="*/ 2473221 w 3130569"/>
                <a:gd name="connsiteY8" fmla="*/ 991419 h 1865876"/>
                <a:gd name="connsiteX9" fmla="*/ 2708811 w 3130569"/>
                <a:gd name="connsiteY9" fmla="*/ 1299634 h 1865876"/>
                <a:gd name="connsiteX10" fmla="*/ 3028970 w 3130569"/>
                <a:gd name="connsiteY10" fmla="*/ 663163 h 1865876"/>
                <a:gd name="connsiteX11" fmla="*/ 2924038 w 3130569"/>
                <a:gd name="connsiteY11" fmla="*/ 778744 h 1865876"/>
                <a:gd name="connsiteX12" fmla="*/ 2777220 w 3130569"/>
                <a:gd name="connsiteY12" fmla="*/ 234357 h 1865876"/>
                <a:gd name="connsiteX13" fmla="*/ 2782728 w 3130569"/>
                <a:gd name="connsiteY13" fmla="*/ 288951 h 1865876"/>
                <a:gd name="connsiteX14" fmla="*/ 2107191 w 3130569"/>
                <a:gd name="connsiteY14" fmla="*/ 170693 h 1865876"/>
                <a:gd name="connsiteX15" fmla="*/ 2160962 w 3130569"/>
                <a:gd name="connsiteY15" fmla="*/ 101068 h 1865876"/>
                <a:gd name="connsiteX16" fmla="*/ 1604489 w 3130569"/>
                <a:gd name="connsiteY16" fmla="*/ 203864 h 1865876"/>
                <a:gd name="connsiteX17" fmla="*/ 1630504 w 3130569"/>
                <a:gd name="connsiteY17" fmla="*/ 143827 h 1865876"/>
                <a:gd name="connsiteX18" fmla="*/ 1014536 w 3130569"/>
                <a:gd name="connsiteY18" fmla="*/ 224250 h 1865876"/>
                <a:gd name="connsiteX19" fmla="*/ 1108743 w 3130569"/>
                <a:gd name="connsiteY19" fmla="*/ 282472 h 1865876"/>
                <a:gd name="connsiteX20" fmla="*/ 299070 w 3130569"/>
                <a:gd name="connsiteY20" fmla="*/ 681951 h 1865876"/>
                <a:gd name="connsiteX21" fmla="*/ 282620 w 3130569"/>
                <a:gd name="connsiteY21" fmla="*/ 620662 h 186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30569" h="1865876" fill="none" extrusionOk="0">
                  <a:moveTo>
                    <a:pt x="282620" y="620662"/>
                  </a:moveTo>
                  <a:cubicBezTo>
                    <a:pt x="261557" y="499434"/>
                    <a:pt x="314601" y="385733"/>
                    <a:pt x="407481" y="298324"/>
                  </a:cubicBezTo>
                  <a:cubicBezTo>
                    <a:pt x="575302" y="163214"/>
                    <a:pt x="792410" y="122578"/>
                    <a:pt x="1014898" y="224682"/>
                  </a:cubicBezTo>
                  <a:cubicBezTo>
                    <a:pt x="1160273" y="24055"/>
                    <a:pt x="1437667" y="33917"/>
                    <a:pt x="1627316" y="148233"/>
                  </a:cubicBezTo>
                  <a:cubicBezTo>
                    <a:pt x="1669857" y="71109"/>
                    <a:pt x="1758675" y="29652"/>
                    <a:pt x="1865949" y="8638"/>
                  </a:cubicBezTo>
                  <a:cubicBezTo>
                    <a:pt x="1994933" y="4780"/>
                    <a:pt x="2099094" y="31210"/>
                    <a:pt x="2161904" y="107158"/>
                  </a:cubicBezTo>
                  <a:cubicBezTo>
                    <a:pt x="2265243" y="-1857"/>
                    <a:pt x="2427212" y="-28364"/>
                    <a:pt x="2569892" y="29802"/>
                  </a:cubicBezTo>
                  <a:cubicBezTo>
                    <a:pt x="2680503" y="64593"/>
                    <a:pt x="2761744" y="155543"/>
                    <a:pt x="2776785" y="240836"/>
                  </a:cubicBezTo>
                  <a:cubicBezTo>
                    <a:pt x="2897963" y="265674"/>
                    <a:pt x="3010789" y="359668"/>
                    <a:pt x="3042304" y="445650"/>
                  </a:cubicBezTo>
                  <a:cubicBezTo>
                    <a:pt x="3071092" y="516326"/>
                    <a:pt x="3077237" y="595068"/>
                    <a:pt x="3030419" y="667741"/>
                  </a:cubicBezTo>
                  <a:cubicBezTo>
                    <a:pt x="3124371" y="763467"/>
                    <a:pt x="3156361" y="886480"/>
                    <a:pt x="3117235" y="1007313"/>
                  </a:cubicBezTo>
                  <a:cubicBezTo>
                    <a:pt x="3036450" y="1142750"/>
                    <a:pt x="2942333" y="1298806"/>
                    <a:pt x="2710550" y="1304558"/>
                  </a:cubicBezTo>
                  <a:cubicBezTo>
                    <a:pt x="2705432" y="1422603"/>
                    <a:pt x="2653598" y="1486991"/>
                    <a:pt x="2564965" y="1559259"/>
                  </a:cubicBezTo>
                  <a:cubicBezTo>
                    <a:pt x="2428162" y="1649791"/>
                    <a:pt x="2253953" y="1668869"/>
                    <a:pt x="2069291" y="1590097"/>
                  </a:cubicBezTo>
                  <a:cubicBezTo>
                    <a:pt x="1996421" y="1731675"/>
                    <a:pt x="1911187" y="1835747"/>
                    <a:pt x="1715073" y="1861815"/>
                  </a:cubicBezTo>
                  <a:cubicBezTo>
                    <a:pt x="1511502" y="1933572"/>
                    <a:pt x="1314440" y="1819543"/>
                    <a:pt x="1194254" y="1695960"/>
                  </a:cubicBezTo>
                  <a:cubicBezTo>
                    <a:pt x="923638" y="1834210"/>
                    <a:pt x="594393" y="1733323"/>
                    <a:pt x="420597" y="1532091"/>
                  </a:cubicBezTo>
                  <a:cubicBezTo>
                    <a:pt x="259402" y="1553403"/>
                    <a:pt x="140184" y="1456715"/>
                    <a:pt x="80438" y="1349736"/>
                  </a:cubicBezTo>
                  <a:cubicBezTo>
                    <a:pt x="35279" y="1258851"/>
                    <a:pt x="83204" y="1158442"/>
                    <a:pt x="153122" y="1103587"/>
                  </a:cubicBezTo>
                  <a:cubicBezTo>
                    <a:pt x="50388" y="1071470"/>
                    <a:pt x="-17317" y="951743"/>
                    <a:pt x="-363" y="851046"/>
                  </a:cubicBezTo>
                  <a:cubicBezTo>
                    <a:pt x="18992" y="723947"/>
                    <a:pt x="138597" y="658464"/>
                    <a:pt x="279939" y="626580"/>
                  </a:cubicBezTo>
                  <a:cubicBezTo>
                    <a:pt x="280524" y="624896"/>
                    <a:pt x="281541" y="622558"/>
                    <a:pt x="282620" y="620662"/>
                  </a:cubicBezTo>
                  <a:close/>
                </a:path>
                <a:path w="3130569" h="1865876" fill="none" extrusionOk="0">
                  <a:moveTo>
                    <a:pt x="3364003" y="1563306"/>
                  </a:moveTo>
                  <a:cubicBezTo>
                    <a:pt x="3362986" y="1592055"/>
                    <a:pt x="3340474" y="1614291"/>
                    <a:pt x="3312173" y="1615136"/>
                  </a:cubicBezTo>
                  <a:cubicBezTo>
                    <a:pt x="3284153" y="1615072"/>
                    <a:pt x="3260263" y="1590293"/>
                    <a:pt x="3260343" y="1563306"/>
                  </a:cubicBezTo>
                  <a:cubicBezTo>
                    <a:pt x="3260147" y="1534345"/>
                    <a:pt x="3284066" y="1511900"/>
                    <a:pt x="3312173" y="1511476"/>
                  </a:cubicBezTo>
                  <a:cubicBezTo>
                    <a:pt x="3343087" y="1509140"/>
                    <a:pt x="3362434" y="1537068"/>
                    <a:pt x="3364003" y="1563306"/>
                  </a:cubicBezTo>
                  <a:close/>
                </a:path>
                <a:path w="3130569" h="1865876" fill="none" extrusionOk="0">
                  <a:moveTo>
                    <a:pt x="3312371" y="1525971"/>
                  </a:moveTo>
                  <a:cubicBezTo>
                    <a:pt x="3302135" y="1580643"/>
                    <a:pt x="3257652" y="1632933"/>
                    <a:pt x="3208711" y="1629631"/>
                  </a:cubicBezTo>
                  <a:cubicBezTo>
                    <a:pt x="3145026" y="1625655"/>
                    <a:pt x="3105920" y="1584358"/>
                    <a:pt x="3105051" y="1525971"/>
                  </a:cubicBezTo>
                  <a:cubicBezTo>
                    <a:pt x="3106360" y="1465255"/>
                    <a:pt x="3154575" y="1427392"/>
                    <a:pt x="3208711" y="1422311"/>
                  </a:cubicBezTo>
                  <a:cubicBezTo>
                    <a:pt x="3261658" y="1425530"/>
                    <a:pt x="3319622" y="1464016"/>
                    <a:pt x="3312371" y="1525971"/>
                  </a:cubicBezTo>
                  <a:close/>
                </a:path>
                <a:path w="3130569" h="1865876" fill="none" extrusionOk="0">
                  <a:moveTo>
                    <a:pt x="3163234" y="1453452"/>
                  </a:moveTo>
                  <a:cubicBezTo>
                    <a:pt x="3154367" y="1552817"/>
                    <a:pt x="3102595" y="1597212"/>
                    <a:pt x="3007744" y="1608942"/>
                  </a:cubicBezTo>
                  <a:cubicBezTo>
                    <a:pt x="2914593" y="1608950"/>
                    <a:pt x="2855660" y="1550421"/>
                    <a:pt x="2852254" y="1453452"/>
                  </a:cubicBezTo>
                  <a:cubicBezTo>
                    <a:pt x="2854221" y="1367707"/>
                    <a:pt x="2921198" y="1290927"/>
                    <a:pt x="3007744" y="1297962"/>
                  </a:cubicBezTo>
                  <a:cubicBezTo>
                    <a:pt x="3099220" y="1308623"/>
                    <a:pt x="3162397" y="1369636"/>
                    <a:pt x="3163234" y="1453452"/>
                  </a:cubicBezTo>
                  <a:close/>
                </a:path>
                <a:path w="3130569" h="1865876" fill="none" extrusionOk="0">
                  <a:moveTo>
                    <a:pt x="340087" y="1130625"/>
                  </a:moveTo>
                  <a:cubicBezTo>
                    <a:pt x="276943" y="1137729"/>
                    <a:pt x="219836" y="1118544"/>
                    <a:pt x="156528" y="1096202"/>
                  </a:cubicBezTo>
                  <a:moveTo>
                    <a:pt x="502050" y="1507342"/>
                  </a:moveTo>
                  <a:cubicBezTo>
                    <a:pt x="474999" y="1516354"/>
                    <a:pt x="451736" y="1524999"/>
                    <a:pt x="421757" y="1523798"/>
                  </a:cubicBezTo>
                  <a:moveTo>
                    <a:pt x="1194109" y="1688358"/>
                  </a:moveTo>
                  <a:cubicBezTo>
                    <a:pt x="1172537" y="1666804"/>
                    <a:pt x="1158954" y="1636567"/>
                    <a:pt x="1145701" y="1613205"/>
                  </a:cubicBezTo>
                  <a:moveTo>
                    <a:pt x="2089002" y="1500950"/>
                  </a:moveTo>
                  <a:cubicBezTo>
                    <a:pt x="2091477" y="1527139"/>
                    <a:pt x="2075751" y="1555821"/>
                    <a:pt x="2069653" y="1583403"/>
                  </a:cubicBezTo>
                  <a:moveTo>
                    <a:pt x="2473221" y="991419"/>
                  </a:moveTo>
                  <a:cubicBezTo>
                    <a:pt x="2623177" y="1057689"/>
                    <a:pt x="2685838" y="1161600"/>
                    <a:pt x="2708811" y="1299634"/>
                  </a:cubicBezTo>
                  <a:moveTo>
                    <a:pt x="3028970" y="663163"/>
                  </a:moveTo>
                  <a:cubicBezTo>
                    <a:pt x="3001971" y="705694"/>
                    <a:pt x="2973809" y="754487"/>
                    <a:pt x="2924038" y="778744"/>
                  </a:cubicBezTo>
                  <a:moveTo>
                    <a:pt x="2777220" y="234357"/>
                  </a:moveTo>
                  <a:cubicBezTo>
                    <a:pt x="2779099" y="254259"/>
                    <a:pt x="2784359" y="273169"/>
                    <a:pt x="2782728" y="288951"/>
                  </a:cubicBezTo>
                  <a:moveTo>
                    <a:pt x="2107191" y="170693"/>
                  </a:moveTo>
                  <a:cubicBezTo>
                    <a:pt x="2125817" y="142416"/>
                    <a:pt x="2141557" y="122219"/>
                    <a:pt x="2160962" y="101068"/>
                  </a:cubicBezTo>
                  <a:moveTo>
                    <a:pt x="1604489" y="203864"/>
                  </a:moveTo>
                  <a:cubicBezTo>
                    <a:pt x="1611948" y="179126"/>
                    <a:pt x="1618109" y="162983"/>
                    <a:pt x="1630504" y="143827"/>
                  </a:cubicBezTo>
                  <a:moveTo>
                    <a:pt x="1014536" y="224250"/>
                  </a:moveTo>
                  <a:cubicBezTo>
                    <a:pt x="1049331" y="243862"/>
                    <a:pt x="1082742" y="257555"/>
                    <a:pt x="1108743" y="282472"/>
                  </a:cubicBezTo>
                  <a:moveTo>
                    <a:pt x="299070" y="681951"/>
                  </a:moveTo>
                  <a:cubicBezTo>
                    <a:pt x="291005" y="663339"/>
                    <a:pt x="286226" y="642158"/>
                    <a:pt x="282620" y="620662"/>
                  </a:cubicBezTo>
                </a:path>
                <a:path w="3130569" h="1865876" stroke="0" extrusionOk="0">
                  <a:moveTo>
                    <a:pt x="282620" y="620662"/>
                  </a:moveTo>
                  <a:cubicBezTo>
                    <a:pt x="254486" y="500629"/>
                    <a:pt x="320005" y="379761"/>
                    <a:pt x="407481" y="298324"/>
                  </a:cubicBezTo>
                  <a:cubicBezTo>
                    <a:pt x="584453" y="171070"/>
                    <a:pt x="782249" y="150628"/>
                    <a:pt x="1014898" y="224682"/>
                  </a:cubicBezTo>
                  <a:cubicBezTo>
                    <a:pt x="1106707" y="7815"/>
                    <a:pt x="1401692" y="-18635"/>
                    <a:pt x="1627316" y="148233"/>
                  </a:cubicBezTo>
                  <a:cubicBezTo>
                    <a:pt x="1685031" y="81182"/>
                    <a:pt x="1764022" y="11155"/>
                    <a:pt x="1865949" y="8638"/>
                  </a:cubicBezTo>
                  <a:cubicBezTo>
                    <a:pt x="1985477" y="-8426"/>
                    <a:pt x="2091895" y="34493"/>
                    <a:pt x="2161904" y="107158"/>
                  </a:cubicBezTo>
                  <a:cubicBezTo>
                    <a:pt x="2260877" y="9864"/>
                    <a:pt x="2414378" y="6261"/>
                    <a:pt x="2569892" y="29802"/>
                  </a:cubicBezTo>
                  <a:cubicBezTo>
                    <a:pt x="2674523" y="66272"/>
                    <a:pt x="2757110" y="148230"/>
                    <a:pt x="2776785" y="240836"/>
                  </a:cubicBezTo>
                  <a:cubicBezTo>
                    <a:pt x="2907978" y="274218"/>
                    <a:pt x="3011028" y="358597"/>
                    <a:pt x="3042304" y="445650"/>
                  </a:cubicBezTo>
                  <a:cubicBezTo>
                    <a:pt x="3057046" y="524067"/>
                    <a:pt x="3063013" y="595020"/>
                    <a:pt x="3030419" y="667741"/>
                  </a:cubicBezTo>
                  <a:cubicBezTo>
                    <a:pt x="3118587" y="770980"/>
                    <a:pt x="3167843" y="874328"/>
                    <a:pt x="3117235" y="1007313"/>
                  </a:cubicBezTo>
                  <a:cubicBezTo>
                    <a:pt x="3064218" y="1167604"/>
                    <a:pt x="2909742" y="1287704"/>
                    <a:pt x="2710550" y="1304558"/>
                  </a:cubicBezTo>
                  <a:cubicBezTo>
                    <a:pt x="2715673" y="1414130"/>
                    <a:pt x="2653700" y="1494153"/>
                    <a:pt x="2564965" y="1559259"/>
                  </a:cubicBezTo>
                  <a:cubicBezTo>
                    <a:pt x="2414550" y="1662919"/>
                    <a:pt x="2202247" y="1662238"/>
                    <a:pt x="2069291" y="1590097"/>
                  </a:cubicBezTo>
                  <a:cubicBezTo>
                    <a:pt x="2006334" y="1749364"/>
                    <a:pt x="1912343" y="1830490"/>
                    <a:pt x="1715073" y="1861815"/>
                  </a:cubicBezTo>
                  <a:cubicBezTo>
                    <a:pt x="1530515" y="1907675"/>
                    <a:pt x="1311883" y="1837591"/>
                    <a:pt x="1194254" y="1695960"/>
                  </a:cubicBezTo>
                  <a:cubicBezTo>
                    <a:pt x="922361" y="1830275"/>
                    <a:pt x="582675" y="1783541"/>
                    <a:pt x="420597" y="1532091"/>
                  </a:cubicBezTo>
                  <a:cubicBezTo>
                    <a:pt x="255110" y="1555107"/>
                    <a:pt x="121709" y="1450008"/>
                    <a:pt x="80438" y="1349736"/>
                  </a:cubicBezTo>
                  <a:cubicBezTo>
                    <a:pt x="40626" y="1262680"/>
                    <a:pt x="69566" y="1159209"/>
                    <a:pt x="153122" y="1103587"/>
                  </a:cubicBezTo>
                  <a:cubicBezTo>
                    <a:pt x="44875" y="1049968"/>
                    <a:pt x="-30145" y="940487"/>
                    <a:pt x="-363" y="851046"/>
                  </a:cubicBezTo>
                  <a:cubicBezTo>
                    <a:pt x="22044" y="719132"/>
                    <a:pt x="149076" y="654033"/>
                    <a:pt x="279939" y="626580"/>
                  </a:cubicBezTo>
                  <a:cubicBezTo>
                    <a:pt x="280994" y="624535"/>
                    <a:pt x="281717" y="622714"/>
                    <a:pt x="282620" y="620662"/>
                  </a:cubicBezTo>
                  <a:close/>
                </a:path>
                <a:path w="3130569" h="1865876" stroke="0" extrusionOk="0">
                  <a:moveTo>
                    <a:pt x="3364003" y="1563306"/>
                  </a:moveTo>
                  <a:cubicBezTo>
                    <a:pt x="3364710" y="1593648"/>
                    <a:pt x="3340332" y="1617502"/>
                    <a:pt x="3312173" y="1615136"/>
                  </a:cubicBezTo>
                  <a:cubicBezTo>
                    <a:pt x="3285308" y="1616796"/>
                    <a:pt x="3260054" y="1595499"/>
                    <a:pt x="3260343" y="1563306"/>
                  </a:cubicBezTo>
                  <a:cubicBezTo>
                    <a:pt x="3260739" y="1533917"/>
                    <a:pt x="3282805" y="1509992"/>
                    <a:pt x="3312173" y="1511476"/>
                  </a:cubicBezTo>
                  <a:cubicBezTo>
                    <a:pt x="3342238" y="1516566"/>
                    <a:pt x="3363772" y="1536295"/>
                    <a:pt x="3364003" y="1563306"/>
                  </a:cubicBezTo>
                  <a:close/>
                </a:path>
                <a:path w="3130569" h="1865876" stroke="0" extrusionOk="0">
                  <a:moveTo>
                    <a:pt x="3312371" y="1525971"/>
                  </a:moveTo>
                  <a:cubicBezTo>
                    <a:pt x="3311350" y="1576602"/>
                    <a:pt x="3273294" y="1626810"/>
                    <a:pt x="3208711" y="1629631"/>
                  </a:cubicBezTo>
                  <a:cubicBezTo>
                    <a:pt x="3150766" y="1628029"/>
                    <a:pt x="3104508" y="1586355"/>
                    <a:pt x="3105051" y="1525971"/>
                  </a:cubicBezTo>
                  <a:cubicBezTo>
                    <a:pt x="3099917" y="1474765"/>
                    <a:pt x="3152765" y="1416715"/>
                    <a:pt x="3208711" y="1422311"/>
                  </a:cubicBezTo>
                  <a:cubicBezTo>
                    <a:pt x="3262038" y="1425988"/>
                    <a:pt x="3315536" y="1468573"/>
                    <a:pt x="3312371" y="1525971"/>
                  </a:cubicBezTo>
                  <a:close/>
                </a:path>
                <a:path w="3130569" h="1865876" stroke="0" extrusionOk="0">
                  <a:moveTo>
                    <a:pt x="3163234" y="1453452"/>
                  </a:moveTo>
                  <a:cubicBezTo>
                    <a:pt x="3164443" y="1530608"/>
                    <a:pt x="3099368" y="1621935"/>
                    <a:pt x="3007744" y="1608942"/>
                  </a:cubicBezTo>
                  <a:cubicBezTo>
                    <a:pt x="2907202" y="1612684"/>
                    <a:pt x="2852759" y="1536704"/>
                    <a:pt x="2852254" y="1453452"/>
                  </a:cubicBezTo>
                  <a:cubicBezTo>
                    <a:pt x="2852148" y="1374042"/>
                    <a:pt x="2928325" y="1302765"/>
                    <a:pt x="3007744" y="1297962"/>
                  </a:cubicBezTo>
                  <a:cubicBezTo>
                    <a:pt x="3085640" y="1300602"/>
                    <a:pt x="3154136" y="1365436"/>
                    <a:pt x="3163234" y="1453452"/>
                  </a:cubicBezTo>
                  <a:close/>
                </a:path>
                <a:path w="3130569" h="1865876" fill="none" stroke="0" extrusionOk="0">
                  <a:moveTo>
                    <a:pt x="340087" y="1130625"/>
                  </a:moveTo>
                  <a:cubicBezTo>
                    <a:pt x="275593" y="1135307"/>
                    <a:pt x="217398" y="1118492"/>
                    <a:pt x="156528" y="1096202"/>
                  </a:cubicBezTo>
                  <a:moveTo>
                    <a:pt x="502050" y="1507342"/>
                  </a:moveTo>
                  <a:cubicBezTo>
                    <a:pt x="471525" y="1513006"/>
                    <a:pt x="451499" y="1516560"/>
                    <a:pt x="421757" y="1523798"/>
                  </a:cubicBezTo>
                  <a:moveTo>
                    <a:pt x="1194109" y="1688358"/>
                  </a:moveTo>
                  <a:cubicBezTo>
                    <a:pt x="1173651" y="1664013"/>
                    <a:pt x="1153245" y="1638005"/>
                    <a:pt x="1145701" y="1613205"/>
                  </a:cubicBezTo>
                  <a:moveTo>
                    <a:pt x="2089002" y="1500950"/>
                  </a:moveTo>
                  <a:cubicBezTo>
                    <a:pt x="2080915" y="1529347"/>
                    <a:pt x="2080222" y="1560928"/>
                    <a:pt x="2069653" y="1583403"/>
                  </a:cubicBezTo>
                  <a:moveTo>
                    <a:pt x="2473221" y="991419"/>
                  </a:moveTo>
                  <a:cubicBezTo>
                    <a:pt x="2609372" y="1047007"/>
                    <a:pt x="2690499" y="1168135"/>
                    <a:pt x="2708811" y="1299634"/>
                  </a:cubicBezTo>
                  <a:moveTo>
                    <a:pt x="3028970" y="663163"/>
                  </a:moveTo>
                  <a:cubicBezTo>
                    <a:pt x="3014398" y="702904"/>
                    <a:pt x="2962777" y="753873"/>
                    <a:pt x="2924038" y="778744"/>
                  </a:cubicBezTo>
                  <a:moveTo>
                    <a:pt x="2777220" y="234357"/>
                  </a:moveTo>
                  <a:cubicBezTo>
                    <a:pt x="2783408" y="249734"/>
                    <a:pt x="2782219" y="268595"/>
                    <a:pt x="2782728" y="288951"/>
                  </a:cubicBezTo>
                  <a:moveTo>
                    <a:pt x="2107191" y="170693"/>
                  </a:moveTo>
                  <a:cubicBezTo>
                    <a:pt x="2121420" y="145110"/>
                    <a:pt x="2139256" y="121476"/>
                    <a:pt x="2160962" y="101068"/>
                  </a:cubicBezTo>
                  <a:moveTo>
                    <a:pt x="1604489" y="203864"/>
                  </a:moveTo>
                  <a:cubicBezTo>
                    <a:pt x="1607760" y="184430"/>
                    <a:pt x="1618851" y="163794"/>
                    <a:pt x="1630504" y="143827"/>
                  </a:cubicBezTo>
                  <a:moveTo>
                    <a:pt x="1014536" y="224250"/>
                  </a:moveTo>
                  <a:cubicBezTo>
                    <a:pt x="1048640" y="241315"/>
                    <a:pt x="1075766" y="256428"/>
                    <a:pt x="1108743" y="282472"/>
                  </a:cubicBezTo>
                  <a:moveTo>
                    <a:pt x="299070" y="681951"/>
                  </a:moveTo>
                  <a:cubicBezTo>
                    <a:pt x="295482" y="660407"/>
                    <a:pt x="286280" y="640335"/>
                    <a:pt x="282620" y="620662"/>
                  </a:cubicBezTo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A34D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50560946">
                    <a:prstGeom prst="cloudCallout">
                      <a:avLst>
                        <a:gd name="adj1" fmla="val 55801"/>
                        <a:gd name="adj2" fmla="val 33784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DBFA548-CD9F-4BEA-A79B-A2CD749AB505}"/>
                </a:ext>
              </a:extLst>
            </p:cNvPr>
            <p:cNvSpPr/>
            <p:nvPr/>
          </p:nvSpPr>
          <p:spPr bwMode="auto">
            <a:xfrm>
              <a:off x="9386907" y="743243"/>
              <a:ext cx="2110830" cy="7448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sz="28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你同意他們的説法嗎？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1D2E2D-FC7D-4CE8-BCBD-707696C1DE44}"/>
              </a:ext>
            </a:extLst>
          </p:cNvPr>
          <p:cNvGrpSpPr/>
          <p:nvPr/>
        </p:nvGrpSpPr>
        <p:grpSpPr>
          <a:xfrm>
            <a:off x="10431131" y="1594808"/>
            <a:ext cx="1512168" cy="675584"/>
            <a:chOff x="10416480" y="818713"/>
            <a:chExt cx="1512168" cy="67558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B66F99-E32C-4172-AE73-79D6E17D1F6D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7E61FA-E9A3-4AEC-A6A0-B29A0DAAC3DE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柔美？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2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08C40010-335E-4D82-8BCC-03C63853D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4193443" y="3920978"/>
            <a:ext cx="1382292" cy="2937022"/>
          </a:xfrm>
          <a:prstGeom prst="rect">
            <a:avLst/>
          </a:prstGeom>
        </p:spPr>
      </p:pic>
      <p:pic>
        <p:nvPicPr>
          <p:cNvPr id="5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9894221-E3D7-4821-9B91-C7EEF472E7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6300768" y="3635256"/>
            <a:ext cx="1614728" cy="325449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1326E0F-4537-4E49-939A-90D351BF6F07}"/>
              </a:ext>
            </a:extLst>
          </p:cNvPr>
          <p:cNvGrpSpPr/>
          <p:nvPr/>
        </p:nvGrpSpPr>
        <p:grpSpPr>
          <a:xfrm>
            <a:off x="1413857" y="915988"/>
            <a:ext cx="9346444" cy="1681808"/>
            <a:chOff x="2339162" y="4253308"/>
            <a:chExt cx="9346444" cy="1954381"/>
          </a:xfrm>
        </p:grpSpPr>
        <p:pic>
          <p:nvPicPr>
            <p:cNvPr id="55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7A8231D2-794F-411F-960B-FB512AD33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339162" y="4253308"/>
              <a:ext cx="9346444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矩形 1">
              <a:extLst>
                <a:ext uri="{FF2B5EF4-FFF2-40B4-BE49-F238E27FC236}">
                  <a16:creationId xmlns:a16="http://schemas.microsoft.com/office/drawing/2014/main" id="{563195D4-C0E3-4D1D-8101-E2CFBA223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686" y="4599730"/>
              <a:ext cx="6204070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24 Caprices, Op.1 No.20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二十四首隨想曲，作品一第二十號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57" name="矩形 1">
              <a:extLst>
                <a:ext uri="{FF2B5EF4-FFF2-40B4-BE49-F238E27FC236}">
                  <a16:creationId xmlns:a16="http://schemas.microsoft.com/office/drawing/2014/main" id="{28B55F17-FFB9-4FFD-9127-49F4B4D6A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0429" y="4589595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Paganini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kern="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柏格里尼</a:t>
              </a:r>
              <a:endParaRPr kumimoji="1" lang="zh-TW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C4CDE0-03BC-4447-BFD5-DAE4E263AC4F}"/>
              </a:ext>
            </a:extLst>
          </p:cNvPr>
          <p:cNvGrpSpPr/>
          <p:nvPr/>
        </p:nvGrpSpPr>
        <p:grpSpPr>
          <a:xfrm>
            <a:off x="9897117" y="782444"/>
            <a:ext cx="1512168" cy="675584"/>
            <a:chOff x="10416480" y="818713"/>
            <a:chExt cx="1512168" cy="67558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A9AD8A8-C1BF-405A-B1CE-578D0258FD36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593B619-6047-4FCF-8493-8C2148599E2A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明亮？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B9BBDF-1DAF-47C5-B471-BA294ED82B27}"/>
              </a:ext>
            </a:extLst>
          </p:cNvPr>
          <p:cNvGrpSpPr/>
          <p:nvPr/>
        </p:nvGrpSpPr>
        <p:grpSpPr>
          <a:xfrm>
            <a:off x="9693798" y="2335568"/>
            <a:ext cx="1512168" cy="675584"/>
            <a:chOff x="10416480" y="818713"/>
            <a:chExt cx="1512168" cy="67558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CAF9440-8B56-4A39-AB95-4EE256E00965}"/>
                </a:ext>
              </a:extLst>
            </p:cNvPr>
            <p:cNvSpPr/>
            <p:nvPr/>
          </p:nvSpPr>
          <p:spPr bwMode="auto">
            <a:xfrm>
              <a:off x="10416480" y="818713"/>
              <a:ext cx="1512168" cy="675584"/>
            </a:xfrm>
            <a:prstGeom prst="ellipse">
              <a:avLst/>
            </a:prstGeom>
            <a:solidFill>
              <a:srgbClr val="0000FF">
                <a:alpha val="2588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7C9951-5E2D-4A92-9F4C-2E62A14B2C18}"/>
                </a:ext>
              </a:extLst>
            </p:cNvPr>
            <p:cNvSpPr/>
            <p:nvPr/>
          </p:nvSpPr>
          <p:spPr bwMode="auto">
            <a:xfrm>
              <a:off x="10677731" y="907405"/>
              <a:ext cx="1027168" cy="5026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9933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高亢？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9933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7" name="Rectangle: Rounded Corners 1">
            <a:hlinkClick r:id="rId9"/>
            <a:extLst>
              <a:ext uri="{FF2B5EF4-FFF2-40B4-BE49-F238E27FC236}">
                <a16:creationId xmlns:a16="http://schemas.microsoft.com/office/drawing/2014/main" id="{7D0B4CBB-FC2E-41D8-8F95-A52D87C05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40" y="1373760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</a:t>
            </a: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1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01" y="25944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3545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81" y="211465"/>
            <a:ext cx="26593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25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27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7C4120-60B3-4A40-9C5F-2E0518861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75" y="1084943"/>
            <a:ext cx="11107700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4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66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按以下的提示，為樂曲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重新選擇合適的樂器及運用非傳統的方法，分組進行合奏。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CBE24-4164-4FDA-AB05-747E802D9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16" y="1315607"/>
            <a:ext cx="7197253" cy="5175923"/>
          </a:xfrm>
          <a:prstGeom prst="rect">
            <a:avLst/>
          </a:prstGeom>
        </p:spPr>
      </p:pic>
      <p:pic>
        <p:nvPicPr>
          <p:cNvPr id="10" name="Picture 9" descr="Text, whiteboard&#10;&#10;Description automatically generated">
            <a:extLst>
              <a:ext uri="{FF2B5EF4-FFF2-40B4-BE49-F238E27FC236}">
                <a16:creationId xmlns:a16="http://schemas.microsoft.com/office/drawing/2014/main" id="{F6954715-4A7E-4F9E-AE31-C3B26D17B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24676" r="21126" b="43333"/>
          <a:stretch/>
        </p:blipFill>
        <p:spPr>
          <a:xfrm>
            <a:off x="1591270" y="1948590"/>
            <a:ext cx="5693544" cy="3907616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7EC686-AA5E-4D8A-B8F3-71F23071F6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0474"/>
          <a:stretch/>
        </p:blipFill>
        <p:spPr>
          <a:xfrm>
            <a:off x="8570505" y="3886200"/>
            <a:ext cx="3324081" cy="29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7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29420" y="-15969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選定演奏的樂器並記錄在頁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的表內。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EE72E-A350-4406-AAB8-E2F00E04293B}"/>
              </a:ext>
            </a:extLst>
          </p:cNvPr>
          <p:cNvGrpSpPr/>
          <p:nvPr/>
        </p:nvGrpSpPr>
        <p:grpSpPr>
          <a:xfrm>
            <a:off x="961370" y="1446277"/>
            <a:ext cx="5744230" cy="2007101"/>
            <a:chOff x="913790" y="1421899"/>
            <a:chExt cx="5744230" cy="2007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F8A17D-7A93-4668-A6BB-C4A9C5D5EEA8}"/>
                </a:ext>
              </a:extLst>
            </p:cNvPr>
            <p:cNvSpPr/>
            <p:nvPr/>
          </p:nvSpPr>
          <p:spPr bwMode="auto">
            <a:xfrm>
              <a:off x="913790" y="1421899"/>
              <a:ext cx="5744230" cy="2007101"/>
            </a:xfrm>
            <a:custGeom>
              <a:avLst/>
              <a:gdLst>
                <a:gd name="connsiteX0" fmla="*/ 0 w 5744230"/>
                <a:gd name="connsiteY0" fmla="*/ 0 h 2007101"/>
                <a:gd name="connsiteX1" fmla="*/ 753132 w 5744230"/>
                <a:gd name="connsiteY1" fmla="*/ 0 h 2007101"/>
                <a:gd name="connsiteX2" fmla="*/ 1276496 w 5744230"/>
                <a:gd name="connsiteY2" fmla="*/ 0 h 2007101"/>
                <a:gd name="connsiteX3" fmla="*/ 1799859 w 5744230"/>
                <a:gd name="connsiteY3" fmla="*/ 0 h 2007101"/>
                <a:gd name="connsiteX4" fmla="*/ 2495549 w 5744230"/>
                <a:gd name="connsiteY4" fmla="*/ 0 h 2007101"/>
                <a:gd name="connsiteX5" fmla="*/ 3133797 w 5744230"/>
                <a:gd name="connsiteY5" fmla="*/ 0 h 2007101"/>
                <a:gd name="connsiteX6" fmla="*/ 3657160 w 5744230"/>
                <a:gd name="connsiteY6" fmla="*/ 0 h 2007101"/>
                <a:gd name="connsiteX7" fmla="*/ 4410292 w 5744230"/>
                <a:gd name="connsiteY7" fmla="*/ 0 h 2007101"/>
                <a:gd name="connsiteX8" fmla="*/ 4876213 w 5744230"/>
                <a:gd name="connsiteY8" fmla="*/ 0 h 2007101"/>
                <a:gd name="connsiteX9" fmla="*/ 5744230 w 5744230"/>
                <a:gd name="connsiteY9" fmla="*/ 0 h 2007101"/>
                <a:gd name="connsiteX10" fmla="*/ 5744230 w 5744230"/>
                <a:gd name="connsiteY10" fmla="*/ 669034 h 2007101"/>
                <a:gd name="connsiteX11" fmla="*/ 5744230 w 5744230"/>
                <a:gd name="connsiteY11" fmla="*/ 1378209 h 2007101"/>
                <a:gd name="connsiteX12" fmla="*/ 5744230 w 5744230"/>
                <a:gd name="connsiteY12" fmla="*/ 2007101 h 2007101"/>
                <a:gd name="connsiteX13" fmla="*/ 5048540 w 5744230"/>
                <a:gd name="connsiteY13" fmla="*/ 2007101 h 2007101"/>
                <a:gd name="connsiteX14" fmla="*/ 4525177 w 5744230"/>
                <a:gd name="connsiteY14" fmla="*/ 2007101 h 2007101"/>
                <a:gd name="connsiteX15" fmla="*/ 3944371 w 5744230"/>
                <a:gd name="connsiteY15" fmla="*/ 2007101 h 2007101"/>
                <a:gd name="connsiteX16" fmla="*/ 3191239 w 5744230"/>
                <a:gd name="connsiteY16" fmla="*/ 2007101 h 2007101"/>
                <a:gd name="connsiteX17" fmla="*/ 2725318 w 5744230"/>
                <a:gd name="connsiteY17" fmla="*/ 2007101 h 2007101"/>
                <a:gd name="connsiteX18" fmla="*/ 2029628 w 5744230"/>
                <a:gd name="connsiteY18" fmla="*/ 2007101 h 2007101"/>
                <a:gd name="connsiteX19" fmla="*/ 1333938 w 5744230"/>
                <a:gd name="connsiteY19" fmla="*/ 2007101 h 2007101"/>
                <a:gd name="connsiteX20" fmla="*/ 695690 w 5744230"/>
                <a:gd name="connsiteY20" fmla="*/ 2007101 h 2007101"/>
                <a:gd name="connsiteX21" fmla="*/ 0 w 5744230"/>
                <a:gd name="connsiteY21" fmla="*/ 2007101 h 2007101"/>
                <a:gd name="connsiteX22" fmla="*/ 0 w 5744230"/>
                <a:gd name="connsiteY22" fmla="*/ 1297925 h 2007101"/>
                <a:gd name="connsiteX23" fmla="*/ 0 w 5744230"/>
                <a:gd name="connsiteY23" fmla="*/ 628892 h 2007101"/>
                <a:gd name="connsiteX24" fmla="*/ 0 w 5744230"/>
                <a:gd name="connsiteY24" fmla="*/ 0 h 200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44230" h="2007101" fill="none" extrusionOk="0">
                  <a:moveTo>
                    <a:pt x="0" y="0"/>
                  </a:moveTo>
                  <a:cubicBezTo>
                    <a:pt x="305549" y="-6501"/>
                    <a:pt x="382121" y="-11876"/>
                    <a:pt x="753132" y="0"/>
                  </a:cubicBezTo>
                  <a:cubicBezTo>
                    <a:pt x="1124143" y="11876"/>
                    <a:pt x="1074646" y="-16932"/>
                    <a:pt x="1276496" y="0"/>
                  </a:cubicBezTo>
                  <a:cubicBezTo>
                    <a:pt x="1478346" y="16932"/>
                    <a:pt x="1646238" y="-14974"/>
                    <a:pt x="1799859" y="0"/>
                  </a:cubicBezTo>
                  <a:cubicBezTo>
                    <a:pt x="1953480" y="14974"/>
                    <a:pt x="2326778" y="5638"/>
                    <a:pt x="2495549" y="0"/>
                  </a:cubicBezTo>
                  <a:cubicBezTo>
                    <a:pt x="2664320" y="-5638"/>
                    <a:pt x="2854217" y="-9393"/>
                    <a:pt x="3133797" y="0"/>
                  </a:cubicBezTo>
                  <a:cubicBezTo>
                    <a:pt x="3413377" y="9393"/>
                    <a:pt x="3449377" y="-6086"/>
                    <a:pt x="3657160" y="0"/>
                  </a:cubicBezTo>
                  <a:cubicBezTo>
                    <a:pt x="3864943" y="6086"/>
                    <a:pt x="4110859" y="12085"/>
                    <a:pt x="4410292" y="0"/>
                  </a:cubicBezTo>
                  <a:cubicBezTo>
                    <a:pt x="4709725" y="-12085"/>
                    <a:pt x="4699618" y="-8773"/>
                    <a:pt x="4876213" y="0"/>
                  </a:cubicBezTo>
                  <a:cubicBezTo>
                    <a:pt x="5052808" y="8773"/>
                    <a:pt x="5503142" y="-14037"/>
                    <a:pt x="5744230" y="0"/>
                  </a:cubicBezTo>
                  <a:cubicBezTo>
                    <a:pt x="5739085" y="258055"/>
                    <a:pt x="5764067" y="385691"/>
                    <a:pt x="5744230" y="669034"/>
                  </a:cubicBezTo>
                  <a:cubicBezTo>
                    <a:pt x="5724393" y="952377"/>
                    <a:pt x="5779641" y="1075292"/>
                    <a:pt x="5744230" y="1378209"/>
                  </a:cubicBezTo>
                  <a:cubicBezTo>
                    <a:pt x="5708819" y="1681127"/>
                    <a:pt x="5765172" y="1770356"/>
                    <a:pt x="5744230" y="2007101"/>
                  </a:cubicBezTo>
                  <a:cubicBezTo>
                    <a:pt x="5410525" y="2040327"/>
                    <a:pt x="5209325" y="1989146"/>
                    <a:pt x="5048540" y="2007101"/>
                  </a:cubicBezTo>
                  <a:cubicBezTo>
                    <a:pt x="4887755" y="2025057"/>
                    <a:pt x="4712643" y="2006977"/>
                    <a:pt x="4525177" y="2007101"/>
                  </a:cubicBezTo>
                  <a:cubicBezTo>
                    <a:pt x="4337711" y="2007225"/>
                    <a:pt x="4170464" y="2004102"/>
                    <a:pt x="3944371" y="2007101"/>
                  </a:cubicBezTo>
                  <a:cubicBezTo>
                    <a:pt x="3718278" y="2010100"/>
                    <a:pt x="3551313" y="2040127"/>
                    <a:pt x="3191239" y="2007101"/>
                  </a:cubicBezTo>
                  <a:cubicBezTo>
                    <a:pt x="2831165" y="1974075"/>
                    <a:pt x="2839391" y="2014761"/>
                    <a:pt x="2725318" y="2007101"/>
                  </a:cubicBezTo>
                  <a:cubicBezTo>
                    <a:pt x="2611245" y="1999441"/>
                    <a:pt x="2177754" y="2008006"/>
                    <a:pt x="2029628" y="2007101"/>
                  </a:cubicBezTo>
                  <a:cubicBezTo>
                    <a:pt x="1881502" y="2006197"/>
                    <a:pt x="1502622" y="2000559"/>
                    <a:pt x="1333938" y="2007101"/>
                  </a:cubicBezTo>
                  <a:cubicBezTo>
                    <a:pt x="1165254" y="2013644"/>
                    <a:pt x="952839" y="1993385"/>
                    <a:pt x="695690" y="2007101"/>
                  </a:cubicBezTo>
                  <a:cubicBezTo>
                    <a:pt x="438541" y="2020817"/>
                    <a:pt x="306838" y="2031700"/>
                    <a:pt x="0" y="2007101"/>
                  </a:cubicBezTo>
                  <a:cubicBezTo>
                    <a:pt x="25252" y="1737456"/>
                    <a:pt x="9931" y="1638586"/>
                    <a:pt x="0" y="1297925"/>
                  </a:cubicBezTo>
                  <a:cubicBezTo>
                    <a:pt x="-9931" y="957264"/>
                    <a:pt x="-27875" y="823089"/>
                    <a:pt x="0" y="628892"/>
                  </a:cubicBezTo>
                  <a:cubicBezTo>
                    <a:pt x="27875" y="434695"/>
                    <a:pt x="-26772" y="140600"/>
                    <a:pt x="0" y="0"/>
                  </a:cubicBezTo>
                  <a:close/>
                </a:path>
                <a:path w="5744230" h="2007101" stroke="0" extrusionOk="0">
                  <a:moveTo>
                    <a:pt x="0" y="0"/>
                  </a:moveTo>
                  <a:cubicBezTo>
                    <a:pt x="238225" y="12722"/>
                    <a:pt x="299216" y="-25044"/>
                    <a:pt x="523363" y="0"/>
                  </a:cubicBezTo>
                  <a:cubicBezTo>
                    <a:pt x="747510" y="25044"/>
                    <a:pt x="962772" y="29137"/>
                    <a:pt x="1276496" y="0"/>
                  </a:cubicBezTo>
                  <a:cubicBezTo>
                    <a:pt x="1590220" y="-29137"/>
                    <a:pt x="1650746" y="-13313"/>
                    <a:pt x="1857301" y="0"/>
                  </a:cubicBezTo>
                  <a:cubicBezTo>
                    <a:pt x="2063856" y="13313"/>
                    <a:pt x="2169665" y="-14386"/>
                    <a:pt x="2323222" y="0"/>
                  </a:cubicBezTo>
                  <a:cubicBezTo>
                    <a:pt x="2476779" y="14386"/>
                    <a:pt x="2685089" y="23105"/>
                    <a:pt x="2961470" y="0"/>
                  </a:cubicBezTo>
                  <a:cubicBezTo>
                    <a:pt x="3237851" y="-23105"/>
                    <a:pt x="3318037" y="17899"/>
                    <a:pt x="3484833" y="0"/>
                  </a:cubicBezTo>
                  <a:cubicBezTo>
                    <a:pt x="3651629" y="-17899"/>
                    <a:pt x="3722521" y="-21448"/>
                    <a:pt x="3950754" y="0"/>
                  </a:cubicBezTo>
                  <a:cubicBezTo>
                    <a:pt x="4178987" y="21448"/>
                    <a:pt x="4504433" y="16500"/>
                    <a:pt x="4646444" y="0"/>
                  </a:cubicBezTo>
                  <a:cubicBezTo>
                    <a:pt x="4788455" y="-16500"/>
                    <a:pt x="5375814" y="-44452"/>
                    <a:pt x="5744230" y="0"/>
                  </a:cubicBezTo>
                  <a:cubicBezTo>
                    <a:pt x="5722864" y="261425"/>
                    <a:pt x="5711589" y="371362"/>
                    <a:pt x="5744230" y="669034"/>
                  </a:cubicBezTo>
                  <a:cubicBezTo>
                    <a:pt x="5776871" y="966706"/>
                    <a:pt x="5749063" y="1000643"/>
                    <a:pt x="5744230" y="1277854"/>
                  </a:cubicBezTo>
                  <a:cubicBezTo>
                    <a:pt x="5739397" y="1555065"/>
                    <a:pt x="5737209" y="1800351"/>
                    <a:pt x="5744230" y="2007101"/>
                  </a:cubicBezTo>
                  <a:cubicBezTo>
                    <a:pt x="5517109" y="2023422"/>
                    <a:pt x="5360753" y="2021546"/>
                    <a:pt x="5220867" y="2007101"/>
                  </a:cubicBezTo>
                  <a:cubicBezTo>
                    <a:pt x="5080981" y="1992656"/>
                    <a:pt x="4963532" y="2004555"/>
                    <a:pt x="4754946" y="2007101"/>
                  </a:cubicBezTo>
                  <a:cubicBezTo>
                    <a:pt x="4546360" y="2009647"/>
                    <a:pt x="4365419" y="1980331"/>
                    <a:pt x="4174140" y="2007101"/>
                  </a:cubicBezTo>
                  <a:cubicBezTo>
                    <a:pt x="3982861" y="2033871"/>
                    <a:pt x="3797723" y="1983390"/>
                    <a:pt x="3593335" y="2007101"/>
                  </a:cubicBezTo>
                  <a:cubicBezTo>
                    <a:pt x="3388947" y="2030812"/>
                    <a:pt x="3287504" y="2002238"/>
                    <a:pt x="3127414" y="2007101"/>
                  </a:cubicBezTo>
                  <a:cubicBezTo>
                    <a:pt x="2967324" y="2011964"/>
                    <a:pt x="2724730" y="1970573"/>
                    <a:pt x="2374282" y="2007101"/>
                  </a:cubicBezTo>
                  <a:cubicBezTo>
                    <a:pt x="2023834" y="2043629"/>
                    <a:pt x="2059376" y="1992178"/>
                    <a:pt x="1850919" y="2007101"/>
                  </a:cubicBezTo>
                  <a:cubicBezTo>
                    <a:pt x="1642462" y="2022024"/>
                    <a:pt x="1576347" y="2008614"/>
                    <a:pt x="1327555" y="2007101"/>
                  </a:cubicBezTo>
                  <a:cubicBezTo>
                    <a:pt x="1078763" y="2005588"/>
                    <a:pt x="1030671" y="2007094"/>
                    <a:pt x="804192" y="2007101"/>
                  </a:cubicBezTo>
                  <a:cubicBezTo>
                    <a:pt x="577713" y="2007108"/>
                    <a:pt x="183652" y="2028404"/>
                    <a:pt x="0" y="2007101"/>
                  </a:cubicBezTo>
                  <a:cubicBezTo>
                    <a:pt x="10138" y="1861629"/>
                    <a:pt x="-14644" y="1614614"/>
                    <a:pt x="0" y="1317996"/>
                  </a:cubicBezTo>
                  <a:cubicBezTo>
                    <a:pt x="14644" y="1021378"/>
                    <a:pt x="-12090" y="962641"/>
                    <a:pt x="0" y="608821"/>
                  </a:cubicBezTo>
                  <a:cubicBezTo>
                    <a:pt x="12090" y="255001"/>
                    <a:pt x="22154" y="164792"/>
                    <a:pt x="0" y="0"/>
                  </a:cubicBezTo>
                  <a:close/>
                </a:path>
              </a:pathLst>
            </a:custGeom>
            <a:solidFill>
              <a:srgbClr val="E1F2F3"/>
            </a:solidFill>
            <a:ln w="19050" cap="flat" cmpd="sng" algn="ctr">
              <a:solidFill>
                <a:srgbClr val="6B6BC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529690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F1A2534A-C4BD-4056-BFC0-A2B754D7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33979" r="6688" b="47795"/>
            <a:stretch/>
          </p:blipFill>
          <p:spPr>
            <a:xfrm>
              <a:off x="1208820" y="1708564"/>
              <a:ext cx="5344380" cy="144690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7198CF-BA81-45D2-B706-F28E815B4BA6}"/>
              </a:ext>
            </a:extLst>
          </p:cNvPr>
          <p:cNvGrpSpPr/>
          <p:nvPr/>
        </p:nvGrpSpPr>
        <p:grpSpPr>
          <a:xfrm>
            <a:off x="7643796" y="1398384"/>
            <a:ext cx="3852803" cy="1990323"/>
            <a:chOff x="605758" y="2270537"/>
            <a:chExt cx="2981382" cy="1990323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97DA2B96-89F1-421B-8DE3-A50967FCA2FD}"/>
                </a:ext>
              </a:extLst>
            </p:cNvPr>
            <p:cNvSpPr/>
            <p:nvPr/>
          </p:nvSpPr>
          <p:spPr bwMode="auto">
            <a:xfrm>
              <a:off x="605758" y="2270537"/>
              <a:ext cx="2981382" cy="1911768"/>
            </a:xfrm>
            <a:prstGeom prst="wedgeRoundRectCallout">
              <a:avLst>
                <a:gd name="adj1" fmla="val 29339"/>
                <a:gd name="adj2" fmla="val 69300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3439F5-93DC-460E-8D1A-11B7ABD8EA07}"/>
                </a:ext>
              </a:extLst>
            </p:cNvPr>
            <p:cNvSpPr/>
            <p:nvPr/>
          </p:nvSpPr>
          <p:spPr bwMode="auto">
            <a:xfrm>
              <a:off x="707320" y="2349091"/>
              <a:ext cx="2814911" cy="191176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樂器一用來演奏旋律，必須為有固定音高的樂器。看看以下一些例子。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C348C4-CDBB-4C6C-8B39-0FD0F5DBD79B}"/>
              </a:ext>
            </a:extLst>
          </p:cNvPr>
          <p:cNvGrpSpPr/>
          <p:nvPr/>
        </p:nvGrpSpPr>
        <p:grpSpPr>
          <a:xfrm>
            <a:off x="293908" y="3459560"/>
            <a:ext cx="9054091" cy="2985991"/>
            <a:chOff x="293908" y="3459560"/>
            <a:chExt cx="9054091" cy="298599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F41265-A4AF-43C6-A40B-CA7DD9918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31" r="15981"/>
            <a:stretch/>
          </p:blipFill>
          <p:spPr>
            <a:xfrm rot="21220040">
              <a:off x="564280" y="4229957"/>
              <a:ext cx="2045409" cy="17586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1A933F-B87F-447C-8B72-A55A23596C86}"/>
                </a:ext>
              </a:extLst>
            </p:cNvPr>
            <p:cNvSpPr/>
            <p:nvPr/>
          </p:nvSpPr>
          <p:spPr bwMode="auto">
            <a:xfrm>
              <a:off x="293908" y="3971766"/>
              <a:ext cx="742750" cy="4940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鋼琴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C471A7-5E85-4D6E-BA38-7E9DAE5D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269" y="3982859"/>
              <a:ext cx="1949872" cy="14185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622ED2-7557-4081-9A75-FC505796F38A}"/>
                </a:ext>
              </a:extLst>
            </p:cNvPr>
            <p:cNvSpPr/>
            <p:nvPr/>
          </p:nvSpPr>
          <p:spPr bwMode="auto">
            <a:xfrm>
              <a:off x="3706019" y="3618113"/>
              <a:ext cx="742750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solidFill>
                    <a:schemeClr val="bg1"/>
                  </a:solidFill>
                  <a:latin typeface="Arial" charset="0"/>
                </a:rPr>
                <a:t>木</a:t>
              </a: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琴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F412AFB-C6A8-4695-951D-EBF697B9C25D}"/>
                </a:ext>
              </a:extLst>
            </p:cNvPr>
            <p:cNvGrpSpPr/>
            <p:nvPr/>
          </p:nvGrpSpPr>
          <p:grpSpPr>
            <a:xfrm>
              <a:off x="6991258" y="3581400"/>
              <a:ext cx="2356741" cy="1853308"/>
              <a:chOff x="6083947" y="4710962"/>
              <a:chExt cx="2663572" cy="196628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489BF2C-D28F-4FDF-9941-EA5ED244227A}"/>
                  </a:ext>
                </a:extLst>
              </p:cNvPr>
              <p:cNvGrpSpPr/>
              <p:nvPr/>
            </p:nvGrpSpPr>
            <p:grpSpPr>
              <a:xfrm>
                <a:off x="6083947" y="4710962"/>
                <a:ext cx="2663572" cy="1966288"/>
                <a:chOff x="6083947" y="4710962"/>
                <a:chExt cx="2663572" cy="1966288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24FD138-FAE1-46AA-AF08-14869E29C179}"/>
                    </a:ext>
                  </a:extLst>
                </p:cNvPr>
                <p:cNvSpPr/>
                <p:nvPr/>
              </p:nvSpPr>
              <p:spPr bwMode="auto">
                <a:xfrm>
                  <a:off x="6083947" y="4710962"/>
                  <a:ext cx="2663572" cy="1966288"/>
                </a:xfrm>
                <a:prstGeom prst="rect">
                  <a:avLst/>
                </a:prstGeom>
                <a:solidFill>
                  <a:schemeClr val="accent3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B820EE4-D697-47F5-AA97-136A1C7A4DD8}"/>
                    </a:ext>
                  </a:extLst>
                </p:cNvPr>
                <p:cNvSpPr/>
                <p:nvPr/>
              </p:nvSpPr>
              <p:spPr bwMode="auto">
                <a:xfrm>
                  <a:off x="6155771" y="4797152"/>
                  <a:ext cx="2519924" cy="1769889"/>
                </a:xfrm>
                <a:prstGeom prst="rect">
                  <a:avLst/>
                </a:prstGeom>
                <a:solidFill>
                  <a:srgbClr val="4BADB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0DAD494-19C3-44B9-BB4B-98346CBEDE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48400" y="4823942"/>
                <a:ext cx="2242263" cy="1667929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AB209A-72D5-430B-B2FD-B21B8CE12E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484" t="19354" r="5027" b="7713"/>
            <a:stretch/>
          </p:blipFill>
          <p:spPr>
            <a:xfrm rot="302014">
              <a:off x="2272174" y="5115250"/>
              <a:ext cx="2386233" cy="13303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293AFE6-9E97-45BA-89EC-5F362301B700}"/>
                </a:ext>
              </a:extLst>
            </p:cNvPr>
            <p:cNvSpPr/>
            <p:nvPr/>
          </p:nvSpPr>
          <p:spPr bwMode="auto">
            <a:xfrm>
              <a:off x="2231081" y="4762192"/>
              <a:ext cx="961469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鐘音條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CA4421E-D0EF-4E2A-84DB-6B48C443A8D0}"/>
                </a:ext>
              </a:extLst>
            </p:cNvPr>
            <p:cNvSpPr/>
            <p:nvPr/>
          </p:nvSpPr>
          <p:spPr bwMode="auto">
            <a:xfrm>
              <a:off x="6920414" y="3459560"/>
              <a:ext cx="961469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solidFill>
                    <a:schemeClr val="bg1"/>
                  </a:solidFill>
                  <a:latin typeface="Arial" charset="0"/>
                </a:rPr>
                <a:t>鋼片琴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D8EF8D-4EE2-499B-B0F9-A376365CA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9516" y="5132656"/>
              <a:ext cx="2375022" cy="12764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08AAAF3-0274-4961-BCCA-8C9406BCE04F}"/>
                </a:ext>
              </a:extLst>
            </p:cNvPr>
            <p:cNvSpPr/>
            <p:nvPr/>
          </p:nvSpPr>
          <p:spPr bwMode="auto">
            <a:xfrm>
              <a:off x="5571625" y="4800600"/>
              <a:ext cx="961469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dirty="0">
                  <a:solidFill>
                    <a:schemeClr val="bg1"/>
                  </a:solidFill>
                  <a:latin typeface="Arial" charset="0"/>
                </a:rPr>
                <a:t>牧童笛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42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358C311-5FC6-4960-91D3-DE54D047A2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103742" y="3697323"/>
            <a:ext cx="1614728" cy="32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5033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選定演奏的樂器並記錄在頁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的表內。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EE72E-A350-4406-AAB8-E2F00E04293B}"/>
              </a:ext>
            </a:extLst>
          </p:cNvPr>
          <p:cNvGrpSpPr/>
          <p:nvPr/>
        </p:nvGrpSpPr>
        <p:grpSpPr>
          <a:xfrm>
            <a:off x="961370" y="1203315"/>
            <a:ext cx="5744230" cy="2007101"/>
            <a:chOff x="913790" y="1421899"/>
            <a:chExt cx="5744230" cy="2007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F8A17D-7A93-4668-A6BB-C4A9C5D5EEA8}"/>
                </a:ext>
              </a:extLst>
            </p:cNvPr>
            <p:cNvSpPr/>
            <p:nvPr/>
          </p:nvSpPr>
          <p:spPr bwMode="auto">
            <a:xfrm>
              <a:off x="913790" y="1421899"/>
              <a:ext cx="5744230" cy="2007101"/>
            </a:xfrm>
            <a:custGeom>
              <a:avLst/>
              <a:gdLst>
                <a:gd name="connsiteX0" fmla="*/ 0 w 5744230"/>
                <a:gd name="connsiteY0" fmla="*/ 0 h 2007101"/>
                <a:gd name="connsiteX1" fmla="*/ 753132 w 5744230"/>
                <a:gd name="connsiteY1" fmla="*/ 0 h 2007101"/>
                <a:gd name="connsiteX2" fmla="*/ 1276496 w 5744230"/>
                <a:gd name="connsiteY2" fmla="*/ 0 h 2007101"/>
                <a:gd name="connsiteX3" fmla="*/ 1799859 w 5744230"/>
                <a:gd name="connsiteY3" fmla="*/ 0 h 2007101"/>
                <a:gd name="connsiteX4" fmla="*/ 2495549 w 5744230"/>
                <a:gd name="connsiteY4" fmla="*/ 0 h 2007101"/>
                <a:gd name="connsiteX5" fmla="*/ 3133797 w 5744230"/>
                <a:gd name="connsiteY5" fmla="*/ 0 h 2007101"/>
                <a:gd name="connsiteX6" fmla="*/ 3657160 w 5744230"/>
                <a:gd name="connsiteY6" fmla="*/ 0 h 2007101"/>
                <a:gd name="connsiteX7" fmla="*/ 4410292 w 5744230"/>
                <a:gd name="connsiteY7" fmla="*/ 0 h 2007101"/>
                <a:gd name="connsiteX8" fmla="*/ 4876213 w 5744230"/>
                <a:gd name="connsiteY8" fmla="*/ 0 h 2007101"/>
                <a:gd name="connsiteX9" fmla="*/ 5744230 w 5744230"/>
                <a:gd name="connsiteY9" fmla="*/ 0 h 2007101"/>
                <a:gd name="connsiteX10" fmla="*/ 5744230 w 5744230"/>
                <a:gd name="connsiteY10" fmla="*/ 669034 h 2007101"/>
                <a:gd name="connsiteX11" fmla="*/ 5744230 w 5744230"/>
                <a:gd name="connsiteY11" fmla="*/ 1378209 h 2007101"/>
                <a:gd name="connsiteX12" fmla="*/ 5744230 w 5744230"/>
                <a:gd name="connsiteY12" fmla="*/ 2007101 h 2007101"/>
                <a:gd name="connsiteX13" fmla="*/ 5048540 w 5744230"/>
                <a:gd name="connsiteY13" fmla="*/ 2007101 h 2007101"/>
                <a:gd name="connsiteX14" fmla="*/ 4525177 w 5744230"/>
                <a:gd name="connsiteY14" fmla="*/ 2007101 h 2007101"/>
                <a:gd name="connsiteX15" fmla="*/ 3944371 w 5744230"/>
                <a:gd name="connsiteY15" fmla="*/ 2007101 h 2007101"/>
                <a:gd name="connsiteX16" fmla="*/ 3191239 w 5744230"/>
                <a:gd name="connsiteY16" fmla="*/ 2007101 h 2007101"/>
                <a:gd name="connsiteX17" fmla="*/ 2725318 w 5744230"/>
                <a:gd name="connsiteY17" fmla="*/ 2007101 h 2007101"/>
                <a:gd name="connsiteX18" fmla="*/ 2029628 w 5744230"/>
                <a:gd name="connsiteY18" fmla="*/ 2007101 h 2007101"/>
                <a:gd name="connsiteX19" fmla="*/ 1333938 w 5744230"/>
                <a:gd name="connsiteY19" fmla="*/ 2007101 h 2007101"/>
                <a:gd name="connsiteX20" fmla="*/ 695690 w 5744230"/>
                <a:gd name="connsiteY20" fmla="*/ 2007101 h 2007101"/>
                <a:gd name="connsiteX21" fmla="*/ 0 w 5744230"/>
                <a:gd name="connsiteY21" fmla="*/ 2007101 h 2007101"/>
                <a:gd name="connsiteX22" fmla="*/ 0 w 5744230"/>
                <a:gd name="connsiteY22" fmla="*/ 1297925 h 2007101"/>
                <a:gd name="connsiteX23" fmla="*/ 0 w 5744230"/>
                <a:gd name="connsiteY23" fmla="*/ 628892 h 2007101"/>
                <a:gd name="connsiteX24" fmla="*/ 0 w 5744230"/>
                <a:gd name="connsiteY24" fmla="*/ 0 h 200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44230" h="2007101" fill="none" extrusionOk="0">
                  <a:moveTo>
                    <a:pt x="0" y="0"/>
                  </a:moveTo>
                  <a:cubicBezTo>
                    <a:pt x="305549" y="-6501"/>
                    <a:pt x="382121" y="-11876"/>
                    <a:pt x="753132" y="0"/>
                  </a:cubicBezTo>
                  <a:cubicBezTo>
                    <a:pt x="1124143" y="11876"/>
                    <a:pt x="1074646" y="-16932"/>
                    <a:pt x="1276496" y="0"/>
                  </a:cubicBezTo>
                  <a:cubicBezTo>
                    <a:pt x="1478346" y="16932"/>
                    <a:pt x="1646238" y="-14974"/>
                    <a:pt x="1799859" y="0"/>
                  </a:cubicBezTo>
                  <a:cubicBezTo>
                    <a:pt x="1953480" y="14974"/>
                    <a:pt x="2326778" y="5638"/>
                    <a:pt x="2495549" y="0"/>
                  </a:cubicBezTo>
                  <a:cubicBezTo>
                    <a:pt x="2664320" y="-5638"/>
                    <a:pt x="2854217" y="-9393"/>
                    <a:pt x="3133797" y="0"/>
                  </a:cubicBezTo>
                  <a:cubicBezTo>
                    <a:pt x="3413377" y="9393"/>
                    <a:pt x="3449377" y="-6086"/>
                    <a:pt x="3657160" y="0"/>
                  </a:cubicBezTo>
                  <a:cubicBezTo>
                    <a:pt x="3864943" y="6086"/>
                    <a:pt x="4110859" y="12085"/>
                    <a:pt x="4410292" y="0"/>
                  </a:cubicBezTo>
                  <a:cubicBezTo>
                    <a:pt x="4709725" y="-12085"/>
                    <a:pt x="4699618" y="-8773"/>
                    <a:pt x="4876213" y="0"/>
                  </a:cubicBezTo>
                  <a:cubicBezTo>
                    <a:pt x="5052808" y="8773"/>
                    <a:pt x="5503142" y="-14037"/>
                    <a:pt x="5744230" y="0"/>
                  </a:cubicBezTo>
                  <a:cubicBezTo>
                    <a:pt x="5739085" y="258055"/>
                    <a:pt x="5764067" y="385691"/>
                    <a:pt x="5744230" y="669034"/>
                  </a:cubicBezTo>
                  <a:cubicBezTo>
                    <a:pt x="5724393" y="952377"/>
                    <a:pt x="5779641" y="1075292"/>
                    <a:pt x="5744230" y="1378209"/>
                  </a:cubicBezTo>
                  <a:cubicBezTo>
                    <a:pt x="5708819" y="1681127"/>
                    <a:pt x="5765172" y="1770356"/>
                    <a:pt x="5744230" y="2007101"/>
                  </a:cubicBezTo>
                  <a:cubicBezTo>
                    <a:pt x="5410525" y="2040327"/>
                    <a:pt x="5209325" y="1989146"/>
                    <a:pt x="5048540" y="2007101"/>
                  </a:cubicBezTo>
                  <a:cubicBezTo>
                    <a:pt x="4887755" y="2025057"/>
                    <a:pt x="4712643" y="2006977"/>
                    <a:pt x="4525177" y="2007101"/>
                  </a:cubicBezTo>
                  <a:cubicBezTo>
                    <a:pt x="4337711" y="2007225"/>
                    <a:pt x="4170464" y="2004102"/>
                    <a:pt x="3944371" y="2007101"/>
                  </a:cubicBezTo>
                  <a:cubicBezTo>
                    <a:pt x="3718278" y="2010100"/>
                    <a:pt x="3551313" y="2040127"/>
                    <a:pt x="3191239" y="2007101"/>
                  </a:cubicBezTo>
                  <a:cubicBezTo>
                    <a:pt x="2831165" y="1974075"/>
                    <a:pt x="2839391" y="2014761"/>
                    <a:pt x="2725318" y="2007101"/>
                  </a:cubicBezTo>
                  <a:cubicBezTo>
                    <a:pt x="2611245" y="1999441"/>
                    <a:pt x="2177754" y="2008006"/>
                    <a:pt x="2029628" y="2007101"/>
                  </a:cubicBezTo>
                  <a:cubicBezTo>
                    <a:pt x="1881502" y="2006197"/>
                    <a:pt x="1502622" y="2000559"/>
                    <a:pt x="1333938" y="2007101"/>
                  </a:cubicBezTo>
                  <a:cubicBezTo>
                    <a:pt x="1165254" y="2013644"/>
                    <a:pt x="952839" y="1993385"/>
                    <a:pt x="695690" y="2007101"/>
                  </a:cubicBezTo>
                  <a:cubicBezTo>
                    <a:pt x="438541" y="2020817"/>
                    <a:pt x="306838" y="2031700"/>
                    <a:pt x="0" y="2007101"/>
                  </a:cubicBezTo>
                  <a:cubicBezTo>
                    <a:pt x="25252" y="1737456"/>
                    <a:pt x="9931" y="1638586"/>
                    <a:pt x="0" y="1297925"/>
                  </a:cubicBezTo>
                  <a:cubicBezTo>
                    <a:pt x="-9931" y="957264"/>
                    <a:pt x="-27875" y="823089"/>
                    <a:pt x="0" y="628892"/>
                  </a:cubicBezTo>
                  <a:cubicBezTo>
                    <a:pt x="27875" y="434695"/>
                    <a:pt x="-26772" y="140600"/>
                    <a:pt x="0" y="0"/>
                  </a:cubicBezTo>
                  <a:close/>
                </a:path>
                <a:path w="5744230" h="2007101" stroke="0" extrusionOk="0">
                  <a:moveTo>
                    <a:pt x="0" y="0"/>
                  </a:moveTo>
                  <a:cubicBezTo>
                    <a:pt x="238225" y="12722"/>
                    <a:pt x="299216" y="-25044"/>
                    <a:pt x="523363" y="0"/>
                  </a:cubicBezTo>
                  <a:cubicBezTo>
                    <a:pt x="747510" y="25044"/>
                    <a:pt x="962772" y="29137"/>
                    <a:pt x="1276496" y="0"/>
                  </a:cubicBezTo>
                  <a:cubicBezTo>
                    <a:pt x="1590220" y="-29137"/>
                    <a:pt x="1650746" y="-13313"/>
                    <a:pt x="1857301" y="0"/>
                  </a:cubicBezTo>
                  <a:cubicBezTo>
                    <a:pt x="2063856" y="13313"/>
                    <a:pt x="2169665" y="-14386"/>
                    <a:pt x="2323222" y="0"/>
                  </a:cubicBezTo>
                  <a:cubicBezTo>
                    <a:pt x="2476779" y="14386"/>
                    <a:pt x="2685089" y="23105"/>
                    <a:pt x="2961470" y="0"/>
                  </a:cubicBezTo>
                  <a:cubicBezTo>
                    <a:pt x="3237851" y="-23105"/>
                    <a:pt x="3318037" y="17899"/>
                    <a:pt x="3484833" y="0"/>
                  </a:cubicBezTo>
                  <a:cubicBezTo>
                    <a:pt x="3651629" y="-17899"/>
                    <a:pt x="3722521" y="-21448"/>
                    <a:pt x="3950754" y="0"/>
                  </a:cubicBezTo>
                  <a:cubicBezTo>
                    <a:pt x="4178987" y="21448"/>
                    <a:pt x="4504433" y="16500"/>
                    <a:pt x="4646444" y="0"/>
                  </a:cubicBezTo>
                  <a:cubicBezTo>
                    <a:pt x="4788455" y="-16500"/>
                    <a:pt x="5375814" y="-44452"/>
                    <a:pt x="5744230" y="0"/>
                  </a:cubicBezTo>
                  <a:cubicBezTo>
                    <a:pt x="5722864" y="261425"/>
                    <a:pt x="5711589" y="371362"/>
                    <a:pt x="5744230" y="669034"/>
                  </a:cubicBezTo>
                  <a:cubicBezTo>
                    <a:pt x="5776871" y="966706"/>
                    <a:pt x="5749063" y="1000643"/>
                    <a:pt x="5744230" y="1277854"/>
                  </a:cubicBezTo>
                  <a:cubicBezTo>
                    <a:pt x="5739397" y="1555065"/>
                    <a:pt x="5737209" y="1800351"/>
                    <a:pt x="5744230" y="2007101"/>
                  </a:cubicBezTo>
                  <a:cubicBezTo>
                    <a:pt x="5517109" y="2023422"/>
                    <a:pt x="5360753" y="2021546"/>
                    <a:pt x="5220867" y="2007101"/>
                  </a:cubicBezTo>
                  <a:cubicBezTo>
                    <a:pt x="5080981" y="1992656"/>
                    <a:pt x="4963532" y="2004555"/>
                    <a:pt x="4754946" y="2007101"/>
                  </a:cubicBezTo>
                  <a:cubicBezTo>
                    <a:pt x="4546360" y="2009647"/>
                    <a:pt x="4365419" y="1980331"/>
                    <a:pt x="4174140" y="2007101"/>
                  </a:cubicBezTo>
                  <a:cubicBezTo>
                    <a:pt x="3982861" y="2033871"/>
                    <a:pt x="3797723" y="1983390"/>
                    <a:pt x="3593335" y="2007101"/>
                  </a:cubicBezTo>
                  <a:cubicBezTo>
                    <a:pt x="3388947" y="2030812"/>
                    <a:pt x="3287504" y="2002238"/>
                    <a:pt x="3127414" y="2007101"/>
                  </a:cubicBezTo>
                  <a:cubicBezTo>
                    <a:pt x="2967324" y="2011964"/>
                    <a:pt x="2724730" y="1970573"/>
                    <a:pt x="2374282" y="2007101"/>
                  </a:cubicBezTo>
                  <a:cubicBezTo>
                    <a:pt x="2023834" y="2043629"/>
                    <a:pt x="2059376" y="1992178"/>
                    <a:pt x="1850919" y="2007101"/>
                  </a:cubicBezTo>
                  <a:cubicBezTo>
                    <a:pt x="1642462" y="2022024"/>
                    <a:pt x="1576347" y="2008614"/>
                    <a:pt x="1327555" y="2007101"/>
                  </a:cubicBezTo>
                  <a:cubicBezTo>
                    <a:pt x="1078763" y="2005588"/>
                    <a:pt x="1030671" y="2007094"/>
                    <a:pt x="804192" y="2007101"/>
                  </a:cubicBezTo>
                  <a:cubicBezTo>
                    <a:pt x="577713" y="2007108"/>
                    <a:pt x="183652" y="2028404"/>
                    <a:pt x="0" y="2007101"/>
                  </a:cubicBezTo>
                  <a:cubicBezTo>
                    <a:pt x="10138" y="1861629"/>
                    <a:pt x="-14644" y="1614614"/>
                    <a:pt x="0" y="1317996"/>
                  </a:cubicBezTo>
                  <a:cubicBezTo>
                    <a:pt x="14644" y="1021378"/>
                    <a:pt x="-12090" y="962641"/>
                    <a:pt x="0" y="608821"/>
                  </a:cubicBezTo>
                  <a:cubicBezTo>
                    <a:pt x="12090" y="255001"/>
                    <a:pt x="22154" y="164792"/>
                    <a:pt x="0" y="0"/>
                  </a:cubicBezTo>
                  <a:close/>
                </a:path>
              </a:pathLst>
            </a:custGeom>
            <a:solidFill>
              <a:srgbClr val="E1F2F3"/>
            </a:solidFill>
            <a:ln w="19050" cap="flat" cmpd="sng" algn="ctr">
              <a:solidFill>
                <a:srgbClr val="6B6BC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529690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F1A2534A-C4BD-4056-BFC0-A2B754D7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33979" r="6688" b="47795"/>
            <a:stretch/>
          </p:blipFill>
          <p:spPr>
            <a:xfrm>
              <a:off x="1208820" y="1708564"/>
              <a:ext cx="5344380" cy="1446908"/>
            </a:xfrm>
            <a:prstGeom prst="rect">
              <a:avLst/>
            </a:prstGeom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7DA2B96-89F1-421B-8DE3-A50967FCA2FD}"/>
              </a:ext>
            </a:extLst>
          </p:cNvPr>
          <p:cNvSpPr/>
          <p:nvPr/>
        </p:nvSpPr>
        <p:spPr bwMode="auto">
          <a:xfrm>
            <a:off x="7315200" y="966409"/>
            <a:ext cx="4333876" cy="2919791"/>
          </a:xfrm>
          <a:prstGeom prst="wedgeRoundRectCallout">
            <a:avLst>
              <a:gd name="adj1" fmla="val -3474"/>
              <a:gd name="adj2" fmla="val 71582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439F5-93DC-460E-8D1A-11B7ABD8EA07}"/>
              </a:ext>
            </a:extLst>
          </p:cNvPr>
          <p:cNvSpPr/>
          <p:nvPr/>
        </p:nvSpPr>
        <p:spPr bwMode="auto">
          <a:xfrm>
            <a:off x="7485021" y="1047924"/>
            <a:ext cx="4055047" cy="2685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樂譜中這個符號</a:t>
            </a:r>
            <a:r>
              <a: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代表要把聲音延長。故樂器二必須為可以用某種方法奏出「長音」的無固定音高的敲擊樂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器。看看以下一些例子。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EB0CD7-5235-4486-A756-D1CBBF75521E}"/>
              </a:ext>
            </a:extLst>
          </p:cNvPr>
          <p:cNvGrpSpPr/>
          <p:nvPr/>
        </p:nvGrpSpPr>
        <p:grpSpPr>
          <a:xfrm>
            <a:off x="609897" y="3817648"/>
            <a:ext cx="7292071" cy="2524073"/>
            <a:chOff x="609897" y="3817648"/>
            <a:chExt cx="7292071" cy="252407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D40F6E2-899C-4A9F-9C66-A1DFFB872F4B}"/>
                </a:ext>
              </a:extLst>
            </p:cNvPr>
            <p:cNvGrpSpPr/>
            <p:nvPr/>
          </p:nvGrpSpPr>
          <p:grpSpPr>
            <a:xfrm>
              <a:off x="609897" y="3817648"/>
              <a:ext cx="3918086" cy="2467197"/>
              <a:chOff x="609897" y="3817648"/>
              <a:chExt cx="3918086" cy="246719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830FDEF-BCAB-4AD5-BDBE-66BB0A408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4136" y="4266220"/>
                <a:ext cx="2273273" cy="15145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D1A933F-B87F-447C-8B72-A55A23596C86}"/>
                  </a:ext>
                </a:extLst>
              </p:cNvPr>
              <p:cNvSpPr/>
              <p:nvPr/>
            </p:nvSpPr>
            <p:spPr bwMode="auto">
              <a:xfrm>
                <a:off x="1293329" y="3817648"/>
                <a:ext cx="742750" cy="432450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zh-TW" altLang="en-US" sz="180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新細明體" pitchFamily="18" charset="-120"/>
                  </a:rPr>
                  <a:t>三角</a:t>
                </a:r>
                <a:endParaRPr kumimoji="1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40A93082-3447-43D7-B2EA-F0F5DA038608}"/>
                  </a:ext>
                </a:extLst>
              </p:cNvPr>
              <p:cNvSpPr/>
              <p:nvPr/>
            </p:nvSpPr>
            <p:spPr bwMode="auto">
              <a:xfrm>
                <a:off x="609897" y="5852395"/>
                <a:ext cx="3918086" cy="43245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zh-TW" altLang="en-US" sz="2000" dirty="0">
                    <a:solidFill>
                      <a:srgbClr val="0070C0"/>
                    </a:solidFill>
                  </a:rPr>
                  <a:t>可以用金屬棒在三角內不停打圈</a:t>
                </a:r>
                <a:endParaRPr kumimoji="1" lang="en-US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BFA3C85-6201-400E-9059-D4175CCCEF0F}"/>
                </a:ext>
              </a:extLst>
            </p:cNvPr>
            <p:cNvGrpSpPr/>
            <p:nvPr/>
          </p:nvGrpSpPr>
          <p:grpSpPr>
            <a:xfrm>
              <a:off x="4899632" y="3819507"/>
              <a:ext cx="3002336" cy="2522214"/>
              <a:chOff x="4899632" y="3819507"/>
              <a:chExt cx="3002336" cy="252221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95EE565-F90D-45AE-AA65-BE5BB0024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4845" y="4325750"/>
                <a:ext cx="2365810" cy="157622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B5CE443C-64D8-43FF-88F3-E49FECC39599}"/>
                  </a:ext>
                </a:extLst>
              </p:cNvPr>
              <p:cNvSpPr/>
              <p:nvPr/>
            </p:nvSpPr>
            <p:spPr bwMode="auto">
              <a:xfrm>
                <a:off x="4899632" y="5909271"/>
                <a:ext cx="3002336" cy="43245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zh-TW" altLang="en-US" sz="2000" dirty="0">
                    <a:solidFill>
                      <a:srgbClr val="0070C0"/>
                    </a:solidFill>
                  </a:rPr>
                  <a:t>可以不停搖動搖鼓</a:t>
                </a:r>
                <a:endParaRPr kumimoji="1" lang="en-US" sz="20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293AFE6-9E97-45BA-89EC-5F362301B700}"/>
                  </a:ext>
                </a:extLst>
              </p:cNvPr>
              <p:cNvSpPr/>
              <p:nvPr/>
            </p:nvSpPr>
            <p:spPr bwMode="auto">
              <a:xfrm>
                <a:off x="5180722" y="3819507"/>
                <a:ext cx="782224" cy="430591"/>
              </a:xfrm>
              <a:prstGeom prst="rect">
                <a:avLst/>
              </a:prstGeom>
              <a:solidFill>
                <a:srgbClr val="7030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TW" altLang="en-US" dirty="0">
                    <a:solidFill>
                      <a:schemeClr val="bg1"/>
                    </a:solidFill>
                    <a:latin typeface="Arial" charset="0"/>
                  </a:rPr>
                  <a:t>搖鼓</a:t>
                </a:r>
                <a:endParaRPr kumimoji="1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A08D4E-AF7F-4F70-A385-E78E2B69F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3127" y="1231428"/>
            <a:ext cx="432048" cy="206205"/>
          </a:xfrm>
          <a:prstGeom prst="rect">
            <a:avLst/>
          </a:prstGeom>
        </p:spPr>
      </p:pic>
      <p:pic>
        <p:nvPicPr>
          <p:cNvPr id="5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45A76077-C4BB-43B3-9965-78C82C0863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103742" y="3697323"/>
            <a:ext cx="1614728" cy="32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33682" y="-32378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選定演奏的樂器並記錄在頁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的表內。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EE72E-A350-4406-AAB8-E2F00E04293B}"/>
              </a:ext>
            </a:extLst>
          </p:cNvPr>
          <p:cNvGrpSpPr/>
          <p:nvPr/>
        </p:nvGrpSpPr>
        <p:grpSpPr>
          <a:xfrm>
            <a:off x="961370" y="1203315"/>
            <a:ext cx="5744230" cy="2007101"/>
            <a:chOff x="913790" y="1421899"/>
            <a:chExt cx="5744230" cy="2007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F8A17D-7A93-4668-A6BB-C4A9C5D5EEA8}"/>
                </a:ext>
              </a:extLst>
            </p:cNvPr>
            <p:cNvSpPr/>
            <p:nvPr/>
          </p:nvSpPr>
          <p:spPr bwMode="auto">
            <a:xfrm>
              <a:off x="913790" y="1421899"/>
              <a:ext cx="5744230" cy="2007101"/>
            </a:xfrm>
            <a:custGeom>
              <a:avLst/>
              <a:gdLst>
                <a:gd name="connsiteX0" fmla="*/ 0 w 5744230"/>
                <a:gd name="connsiteY0" fmla="*/ 0 h 2007101"/>
                <a:gd name="connsiteX1" fmla="*/ 753132 w 5744230"/>
                <a:gd name="connsiteY1" fmla="*/ 0 h 2007101"/>
                <a:gd name="connsiteX2" fmla="*/ 1276496 w 5744230"/>
                <a:gd name="connsiteY2" fmla="*/ 0 h 2007101"/>
                <a:gd name="connsiteX3" fmla="*/ 1799859 w 5744230"/>
                <a:gd name="connsiteY3" fmla="*/ 0 h 2007101"/>
                <a:gd name="connsiteX4" fmla="*/ 2495549 w 5744230"/>
                <a:gd name="connsiteY4" fmla="*/ 0 h 2007101"/>
                <a:gd name="connsiteX5" fmla="*/ 3133797 w 5744230"/>
                <a:gd name="connsiteY5" fmla="*/ 0 h 2007101"/>
                <a:gd name="connsiteX6" fmla="*/ 3657160 w 5744230"/>
                <a:gd name="connsiteY6" fmla="*/ 0 h 2007101"/>
                <a:gd name="connsiteX7" fmla="*/ 4410292 w 5744230"/>
                <a:gd name="connsiteY7" fmla="*/ 0 h 2007101"/>
                <a:gd name="connsiteX8" fmla="*/ 4876213 w 5744230"/>
                <a:gd name="connsiteY8" fmla="*/ 0 h 2007101"/>
                <a:gd name="connsiteX9" fmla="*/ 5744230 w 5744230"/>
                <a:gd name="connsiteY9" fmla="*/ 0 h 2007101"/>
                <a:gd name="connsiteX10" fmla="*/ 5744230 w 5744230"/>
                <a:gd name="connsiteY10" fmla="*/ 669034 h 2007101"/>
                <a:gd name="connsiteX11" fmla="*/ 5744230 w 5744230"/>
                <a:gd name="connsiteY11" fmla="*/ 1378209 h 2007101"/>
                <a:gd name="connsiteX12" fmla="*/ 5744230 w 5744230"/>
                <a:gd name="connsiteY12" fmla="*/ 2007101 h 2007101"/>
                <a:gd name="connsiteX13" fmla="*/ 5048540 w 5744230"/>
                <a:gd name="connsiteY13" fmla="*/ 2007101 h 2007101"/>
                <a:gd name="connsiteX14" fmla="*/ 4525177 w 5744230"/>
                <a:gd name="connsiteY14" fmla="*/ 2007101 h 2007101"/>
                <a:gd name="connsiteX15" fmla="*/ 3944371 w 5744230"/>
                <a:gd name="connsiteY15" fmla="*/ 2007101 h 2007101"/>
                <a:gd name="connsiteX16" fmla="*/ 3191239 w 5744230"/>
                <a:gd name="connsiteY16" fmla="*/ 2007101 h 2007101"/>
                <a:gd name="connsiteX17" fmla="*/ 2725318 w 5744230"/>
                <a:gd name="connsiteY17" fmla="*/ 2007101 h 2007101"/>
                <a:gd name="connsiteX18" fmla="*/ 2029628 w 5744230"/>
                <a:gd name="connsiteY18" fmla="*/ 2007101 h 2007101"/>
                <a:gd name="connsiteX19" fmla="*/ 1333938 w 5744230"/>
                <a:gd name="connsiteY19" fmla="*/ 2007101 h 2007101"/>
                <a:gd name="connsiteX20" fmla="*/ 695690 w 5744230"/>
                <a:gd name="connsiteY20" fmla="*/ 2007101 h 2007101"/>
                <a:gd name="connsiteX21" fmla="*/ 0 w 5744230"/>
                <a:gd name="connsiteY21" fmla="*/ 2007101 h 2007101"/>
                <a:gd name="connsiteX22" fmla="*/ 0 w 5744230"/>
                <a:gd name="connsiteY22" fmla="*/ 1297925 h 2007101"/>
                <a:gd name="connsiteX23" fmla="*/ 0 w 5744230"/>
                <a:gd name="connsiteY23" fmla="*/ 628892 h 2007101"/>
                <a:gd name="connsiteX24" fmla="*/ 0 w 5744230"/>
                <a:gd name="connsiteY24" fmla="*/ 0 h 200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44230" h="2007101" fill="none" extrusionOk="0">
                  <a:moveTo>
                    <a:pt x="0" y="0"/>
                  </a:moveTo>
                  <a:cubicBezTo>
                    <a:pt x="305549" y="-6501"/>
                    <a:pt x="382121" y="-11876"/>
                    <a:pt x="753132" y="0"/>
                  </a:cubicBezTo>
                  <a:cubicBezTo>
                    <a:pt x="1124143" y="11876"/>
                    <a:pt x="1074646" y="-16932"/>
                    <a:pt x="1276496" y="0"/>
                  </a:cubicBezTo>
                  <a:cubicBezTo>
                    <a:pt x="1478346" y="16932"/>
                    <a:pt x="1646238" y="-14974"/>
                    <a:pt x="1799859" y="0"/>
                  </a:cubicBezTo>
                  <a:cubicBezTo>
                    <a:pt x="1953480" y="14974"/>
                    <a:pt x="2326778" y="5638"/>
                    <a:pt x="2495549" y="0"/>
                  </a:cubicBezTo>
                  <a:cubicBezTo>
                    <a:pt x="2664320" y="-5638"/>
                    <a:pt x="2854217" y="-9393"/>
                    <a:pt x="3133797" y="0"/>
                  </a:cubicBezTo>
                  <a:cubicBezTo>
                    <a:pt x="3413377" y="9393"/>
                    <a:pt x="3449377" y="-6086"/>
                    <a:pt x="3657160" y="0"/>
                  </a:cubicBezTo>
                  <a:cubicBezTo>
                    <a:pt x="3864943" y="6086"/>
                    <a:pt x="4110859" y="12085"/>
                    <a:pt x="4410292" y="0"/>
                  </a:cubicBezTo>
                  <a:cubicBezTo>
                    <a:pt x="4709725" y="-12085"/>
                    <a:pt x="4699618" y="-8773"/>
                    <a:pt x="4876213" y="0"/>
                  </a:cubicBezTo>
                  <a:cubicBezTo>
                    <a:pt x="5052808" y="8773"/>
                    <a:pt x="5503142" y="-14037"/>
                    <a:pt x="5744230" y="0"/>
                  </a:cubicBezTo>
                  <a:cubicBezTo>
                    <a:pt x="5739085" y="258055"/>
                    <a:pt x="5764067" y="385691"/>
                    <a:pt x="5744230" y="669034"/>
                  </a:cubicBezTo>
                  <a:cubicBezTo>
                    <a:pt x="5724393" y="952377"/>
                    <a:pt x="5779641" y="1075292"/>
                    <a:pt x="5744230" y="1378209"/>
                  </a:cubicBezTo>
                  <a:cubicBezTo>
                    <a:pt x="5708819" y="1681127"/>
                    <a:pt x="5765172" y="1770356"/>
                    <a:pt x="5744230" y="2007101"/>
                  </a:cubicBezTo>
                  <a:cubicBezTo>
                    <a:pt x="5410525" y="2040327"/>
                    <a:pt x="5209325" y="1989146"/>
                    <a:pt x="5048540" y="2007101"/>
                  </a:cubicBezTo>
                  <a:cubicBezTo>
                    <a:pt x="4887755" y="2025057"/>
                    <a:pt x="4712643" y="2006977"/>
                    <a:pt x="4525177" y="2007101"/>
                  </a:cubicBezTo>
                  <a:cubicBezTo>
                    <a:pt x="4337711" y="2007225"/>
                    <a:pt x="4170464" y="2004102"/>
                    <a:pt x="3944371" y="2007101"/>
                  </a:cubicBezTo>
                  <a:cubicBezTo>
                    <a:pt x="3718278" y="2010100"/>
                    <a:pt x="3551313" y="2040127"/>
                    <a:pt x="3191239" y="2007101"/>
                  </a:cubicBezTo>
                  <a:cubicBezTo>
                    <a:pt x="2831165" y="1974075"/>
                    <a:pt x="2839391" y="2014761"/>
                    <a:pt x="2725318" y="2007101"/>
                  </a:cubicBezTo>
                  <a:cubicBezTo>
                    <a:pt x="2611245" y="1999441"/>
                    <a:pt x="2177754" y="2008006"/>
                    <a:pt x="2029628" y="2007101"/>
                  </a:cubicBezTo>
                  <a:cubicBezTo>
                    <a:pt x="1881502" y="2006197"/>
                    <a:pt x="1502622" y="2000559"/>
                    <a:pt x="1333938" y="2007101"/>
                  </a:cubicBezTo>
                  <a:cubicBezTo>
                    <a:pt x="1165254" y="2013644"/>
                    <a:pt x="952839" y="1993385"/>
                    <a:pt x="695690" y="2007101"/>
                  </a:cubicBezTo>
                  <a:cubicBezTo>
                    <a:pt x="438541" y="2020817"/>
                    <a:pt x="306838" y="2031700"/>
                    <a:pt x="0" y="2007101"/>
                  </a:cubicBezTo>
                  <a:cubicBezTo>
                    <a:pt x="25252" y="1737456"/>
                    <a:pt x="9931" y="1638586"/>
                    <a:pt x="0" y="1297925"/>
                  </a:cubicBezTo>
                  <a:cubicBezTo>
                    <a:pt x="-9931" y="957264"/>
                    <a:pt x="-27875" y="823089"/>
                    <a:pt x="0" y="628892"/>
                  </a:cubicBezTo>
                  <a:cubicBezTo>
                    <a:pt x="27875" y="434695"/>
                    <a:pt x="-26772" y="140600"/>
                    <a:pt x="0" y="0"/>
                  </a:cubicBezTo>
                  <a:close/>
                </a:path>
                <a:path w="5744230" h="2007101" stroke="0" extrusionOk="0">
                  <a:moveTo>
                    <a:pt x="0" y="0"/>
                  </a:moveTo>
                  <a:cubicBezTo>
                    <a:pt x="238225" y="12722"/>
                    <a:pt x="299216" y="-25044"/>
                    <a:pt x="523363" y="0"/>
                  </a:cubicBezTo>
                  <a:cubicBezTo>
                    <a:pt x="747510" y="25044"/>
                    <a:pt x="962772" y="29137"/>
                    <a:pt x="1276496" y="0"/>
                  </a:cubicBezTo>
                  <a:cubicBezTo>
                    <a:pt x="1590220" y="-29137"/>
                    <a:pt x="1650746" y="-13313"/>
                    <a:pt x="1857301" y="0"/>
                  </a:cubicBezTo>
                  <a:cubicBezTo>
                    <a:pt x="2063856" y="13313"/>
                    <a:pt x="2169665" y="-14386"/>
                    <a:pt x="2323222" y="0"/>
                  </a:cubicBezTo>
                  <a:cubicBezTo>
                    <a:pt x="2476779" y="14386"/>
                    <a:pt x="2685089" y="23105"/>
                    <a:pt x="2961470" y="0"/>
                  </a:cubicBezTo>
                  <a:cubicBezTo>
                    <a:pt x="3237851" y="-23105"/>
                    <a:pt x="3318037" y="17899"/>
                    <a:pt x="3484833" y="0"/>
                  </a:cubicBezTo>
                  <a:cubicBezTo>
                    <a:pt x="3651629" y="-17899"/>
                    <a:pt x="3722521" y="-21448"/>
                    <a:pt x="3950754" y="0"/>
                  </a:cubicBezTo>
                  <a:cubicBezTo>
                    <a:pt x="4178987" y="21448"/>
                    <a:pt x="4504433" y="16500"/>
                    <a:pt x="4646444" y="0"/>
                  </a:cubicBezTo>
                  <a:cubicBezTo>
                    <a:pt x="4788455" y="-16500"/>
                    <a:pt x="5375814" y="-44452"/>
                    <a:pt x="5744230" y="0"/>
                  </a:cubicBezTo>
                  <a:cubicBezTo>
                    <a:pt x="5722864" y="261425"/>
                    <a:pt x="5711589" y="371362"/>
                    <a:pt x="5744230" y="669034"/>
                  </a:cubicBezTo>
                  <a:cubicBezTo>
                    <a:pt x="5776871" y="966706"/>
                    <a:pt x="5749063" y="1000643"/>
                    <a:pt x="5744230" y="1277854"/>
                  </a:cubicBezTo>
                  <a:cubicBezTo>
                    <a:pt x="5739397" y="1555065"/>
                    <a:pt x="5737209" y="1800351"/>
                    <a:pt x="5744230" y="2007101"/>
                  </a:cubicBezTo>
                  <a:cubicBezTo>
                    <a:pt x="5517109" y="2023422"/>
                    <a:pt x="5360753" y="2021546"/>
                    <a:pt x="5220867" y="2007101"/>
                  </a:cubicBezTo>
                  <a:cubicBezTo>
                    <a:pt x="5080981" y="1992656"/>
                    <a:pt x="4963532" y="2004555"/>
                    <a:pt x="4754946" y="2007101"/>
                  </a:cubicBezTo>
                  <a:cubicBezTo>
                    <a:pt x="4546360" y="2009647"/>
                    <a:pt x="4365419" y="1980331"/>
                    <a:pt x="4174140" y="2007101"/>
                  </a:cubicBezTo>
                  <a:cubicBezTo>
                    <a:pt x="3982861" y="2033871"/>
                    <a:pt x="3797723" y="1983390"/>
                    <a:pt x="3593335" y="2007101"/>
                  </a:cubicBezTo>
                  <a:cubicBezTo>
                    <a:pt x="3388947" y="2030812"/>
                    <a:pt x="3287504" y="2002238"/>
                    <a:pt x="3127414" y="2007101"/>
                  </a:cubicBezTo>
                  <a:cubicBezTo>
                    <a:pt x="2967324" y="2011964"/>
                    <a:pt x="2724730" y="1970573"/>
                    <a:pt x="2374282" y="2007101"/>
                  </a:cubicBezTo>
                  <a:cubicBezTo>
                    <a:pt x="2023834" y="2043629"/>
                    <a:pt x="2059376" y="1992178"/>
                    <a:pt x="1850919" y="2007101"/>
                  </a:cubicBezTo>
                  <a:cubicBezTo>
                    <a:pt x="1642462" y="2022024"/>
                    <a:pt x="1576347" y="2008614"/>
                    <a:pt x="1327555" y="2007101"/>
                  </a:cubicBezTo>
                  <a:cubicBezTo>
                    <a:pt x="1078763" y="2005588"/>
                    <a:pt x="1030671" y="2007094"/>
                    <a:pt x="804192" y="2007101"/>
                  </a:cubicBezTo>
                  <a:cubicBezTo>
                    <a:pt x="577713" y="2007108"/>
                    <a:pt x="183652" y="2028404"/>
                    <a:pt x="0" y="2007101"/>
                  </a:cubicBezTo>
                  <a:cubicBezTo>
                    <a:pt x="10138" y="1861629"/>
                    <a:pt x="-14644" y="1614614"/>
                    <a:pt x="0" y="1317996"/>
                  </a:cubicBezTo>
                  <a:cubicBezTo>
                    <a:pt x="14644" y="1021378"/>
                    <a:pt x="-12090" y="962641"/>
                    <a:pt x="0" y="608821"/>
                  </a:cubicBezTo>
                  <a:cubicBezTo>
                    <a:pt x="12090" y="255001"/>
                    <a:pt x="22154" y="164792"/>
                    <a:pt x="0" y="0"/>
                  </a:cubicBezTo>
                  <a:close/>
                </a:path>
              </a:pathLst>
            </a:custGeom>
            <a:solidFill>
              <a:srgbClr val="E1F2F3"/>
            </a:solidFill>
            <a:ln w="19050" cap="flat" cmpd="sng" algn="ctr">
              <a:solidFill>
                <a:srgbClr val="6B6BC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529690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F1A2534A-C4BD-4056-BFC0-A2B754D7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33979" r="6688" b="47795"/>
            <a:stretch/>
          </p:blipFill>
          <p:spPr>
            <a:xfrm>
              <a:off x="1208820" y="1708564"/>
              <a:ext cx="5344380" cy="1446908"/>
            </a:xfrm>
            <a:prstGeom prst="rect">
              <a:avLst/>
            </a:prstGeom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7DA2B96-89F1-421B-8DE3-A50967FCA2FD}"/>
              </a:ext>
            </a:extLst>
          </p:cNvPr>
          <p:cNvSpPr/>
          <p:nvPr/>
        </p:nvSpPr>
        <p:spPr bwMode="auto">
          <a:xfrm>
            <a:off x="7633288" y="930864"/>
            <a:ext cx="3408602" cy="1996842"/>
          </a:xfrm>
          <a:prstGeom prst="wedgeRoundRectCallout">
            <a:avLst>
              <a:gd name="adj1" fmla="val -3052"/>
              <a:gd name="adj2" fmla="val 93730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439F5-93DC-460E-8D1A-11B7ABD8EA07}"/>
              </a:ext>
            </a:extLst>
          </p:cNvPr>
          <p:cNvSpPr/>
          <p:nvPr/>
        </p:nvSpPr>
        <p:spPr bwMode="auto">
          <a:xfrm>
            <a:off x="7822398" y="1028939"/>
            <a:ext cx="3219491" cy="196196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800" b="1" i="0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樂器三至五可以選擇任何</a:t>
            </a:r>
            <a:r>
              <a:rPr kumimoji="1" lang="zh-TW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無固定音高的敲擊樂</a:t>
            </a:r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器。看看以下一些例子。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C7AD32E7-75D1-47EE-904B-33ED3ED65E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521247" y="3587225"/>
            <a:ext cx="1614728" cy="3254494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E307A560-BF20-4CF5-9921-0C6EA26210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E1494ABC-0230-4C96-96B6-6A857BBE9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856DCC-C2AF-420C-B2C4-67CD4CB508F3}"/>
              </a:ext>
            </a:extLst>
          </p:cNvPr>
          <p:cNvGrpSpPr/>
          <p:nvPr/>
        </p:nvGrpSpPr>
        <p:grpSpPr>
          <a:xfrm>
            <a:off x="486535" y="3758550"/>
            <a:ext cx="8151652" cy="2388573"/>
            <a:chOff x="486535" y="3758550"/>
            <a:chExt cx="8151652" cy="23885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BAE3DB-87E2-4C06-B1A0-82F8596E4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301" t="11064" r="15347" b="9191"/>
            <a:stretch/>
          </p:blipFill>
          <p:spPr>
            <a:xfrm rot="21379248">
              <a:off x="574132" y="4228832"/>
              <a:ext cx="2136891" cy="17372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1A933F-B87F-447C-8B72-A55A23596C86}"/>
                </a:ext>
              </a:extLst>
            </p:cNvPr>
            <p:cNvSpPr/>
            <p:nvPr/>
          </p:nvSpPr>
          <p:spPr bwMode="auto">
            <a:xfrm>
              <a:off x="486535" y="3758550"/>
              <a:ext cx="1250471" cy="432450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雙音響木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706DB6-382A-463F-8C4F-7A6082431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41" t="12295" r="3493"/>
            <a:stretch/>
          </p:blipFill>
          <p:spPr>
            <a:xfrm rot="302739">
              <a:off x="3218152" y="4457332"/>
              <a:ext cx="2665320" cy="16897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293AFE6-9E97-45BA-89EC-5F362301B700}"/>
                </a:ext>
              </a:extLst>
            </p:cNvPr>
            <p:cNvSpPr/>
            <p:nvPr/>
          </p:nvSpPr>
          <p:spPr bwMode="auto">
            <a:xfrm>
              <a:off x="3271815" y="4082544"/>
              <a:ext cx="915278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響板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755B60-847E-4080-99E5-2C2EA6696E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788" t="12372" r="9049" b="6324"/>
            <a:stretch/>
          </p:blipFill>
          <p:spPr>
            <a:xfrm rot="21243802">
              <a:off x="6325399" y="4379080"/>
              <a:ext cx="2312788" cy="17671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12EB35E-EB1E-401D-A5CA-37E1DD150EB8}"/>
                </a:ext>
              </a:extLst>
            </p:cNvPr>
            <p:cNvSpPr/>
            <p:nvPr/>
          </p:nvSpPr>
          <p:spPr bwMode="auto">
            <a:xfrm>
              <a:off x="6153823" y="4091498"/>
              <a:ext cx="915278" cy="430591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新細明體" pitchFamily="18" charset="-120"/>
                </a:rPr>
                <a:t>木魚</a:t>
              </a:r>
              <a:endParaRPr kumimoji="1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7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50332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選定演奏的樂器並記錄在頁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27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的表內。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5EE72E-A350-4406-AAB8-E2F00E04293B}"/>
              </a:ext>
            </a:extLst>
          </p:cNvPr>
          <p:cNvGrpSpPr/>
          <p:nvPr/>
        </p:nvGrpSpPr>
        <p:grpSpPr>
          <a:xfrm>
            <a:off x="961370" y="1203315"/>
            <a:ext cx="5744230" cy="2007101"/>
            <a:chOff x="913790" y="1421899"/>
            <a:chExt cx="5744230" cy="2007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F8A17D-7A93-4668-A6BB-C4A9C5D5EEA8}"/>
                </a:ext>
              </a:extLst>
            </p:cNvPr>
            <p:cNvSpPr/>
            <p:nvPr/>
          </p:nvSpPr>
          <p:spPr bwMode="auto">
            <a:xfrm>
              <a:off x="913790" y="1421899"/>
              <a:ext cx="5744230" cy="2007101"/>
            </a:xfrm>
            <a:custGeom>
              <a:avLst/>
              <a:gdLst>
                <a:gd name="connsiteX0" fmla="*/ 0 w 5744230"/>
                <a:gd name="connsiteY0" fmla="*/ 0 h 2007101"/>
                <a:gd name="connsiteX1" fmla="*/ 753132 w 5744230"/>
                <a:gd name="connsiteY1" fmla="*/ 0 h 2007101"/>
                <a:gd name="connsiteX2" fmla="*/ 1276496 w 5744230"/>
                <a:gd name="connsiteY2" fmla="*/ 0 h 2007101"/>
                <a:gd name="connsiteX3" fmla="*/ 1799859 w 5744230"/>
                <a:gd name="connsiteY3" fmla="*/ 0 h 2007101"/>
                <a:gd name="connsiteX4" fmla="*/ 2495549 w 5744230"/>
                <a:gd name="connsiteY4" fmla="*/ 0 h 2007101"/>
                <a:gd name="connsiteX5" fmla="*/ 3133797 w 5744230"/>
                <a:gd name="connsiteY5" fmla="*/ 0 h 2007101"/>
                <a:gd name="connsiteX6" fmla="*/ 3657160 w 5744230"/>
                <a:gd name="connsiteY6" fmla="*/ 0 h 2007101"/>
                <a:gd name="connsiteX7" fmla="*/ 4410292 w 5744230"/>
                <a:gd name="connsiteY7" fmla="*/ 0 h 2007101"/>
                <a:gd name="connsiteX8" fmla="*/ 4876213 w 5744230"/>
                <a:gd name="connsiteY8" fmla="*/ 0 h 2007101"/>
                <a:gd name="connsiteX9" fmla="*/ 5744230 w 5744230"/>
                <a:gd name="connsiteY9" fmla="*/ 0 h 2007101"/>
                <a:gd name="connsiteX10" fmla="*/ 5744230 w 5744230"/>
                <a:gd name="connsiteY10" fmla="*/ 669034 h 2007101"/>
                <a:gd name="connsiteX11" fmla="*/ 5744230 w 5744230"/>
                <a:gd name="connsiteY11" fmla="*/ 1378209 h 2007101"/>
                <a:gd name="connsiteX12" fmla="*/ 5744230 w 5744230"/>
                <a:gd name="connsiteY12" fmla="*/ 2007101 h 2007101"/>
                <a:gd name="connsiteX13" fmla="*/ 5048540 w 5744230"/>
                <a:gd name="connsiteY13" fmla="*/ 2007101 h 2007101"/>
                <a:gd name="connsiteX14" fmla="*/ 4525177 w 5744230"/>
                <a:gd name="connsiteY14" fmla="*/ 2007101 h 2007101"/>
                <a:gd name="connsiteX15" fmla="*/ 3944371 w 5744230"/>
                <a:gd name="connsiteY15" fmla="*/ 2007101 h 2007101"/>
                <a:gd name="connsiteX16" fmla="*/ 3191239 w 5744230"/>
                <a:gd name="connsiteY16" fmla="*/ 2007101 h 2007101"/>
                <a:gd name="connsiteX17" fmla="*/ 2725318 w 5744230"/>
                <a:gd name="connsiteY17" fmla="*/ 2007101 h 2007101"/>
                <a:gd name="connsiteX18" fmla="*/ 2029628 w 5744230"/>
                <a:gd name="connsiteY18" fmla="*/ 2007101 h 2007101"/>
                <a:gd name="connsiteX19" fmla="*/ 1333938 w 5744230"/>
                <a:gd name="connsiteY19" fmla="*/ 2007101 h 2007101"/>
                <a:gd name="connsiteX20" fmla="*/ 695690 w 5744230"/>
                <a:gd name="connsiteY20" fmla="*/ 2007101 h 2007101"/>
                <a:gd name="connsiteX21" fmla="*/ 0 w 5744230"/>
                <a:gd name="connsiteY21" fmla="*/ 2007101 h 2007101"/>
                <a:gd name="connsiteX22" fmla="*/ 0 w 5744230"/>
                <a:gd name="connsiteY22" fmla="*/ 1297925 h 2007101"/>
                <a:gd name="connsiteX23" fmla="*/ 0 w 5744230"/>
                <a:gd name="connsiteY23" fmla="*/ 628892 h 2007101"/>
                <a:gd name="connsiteX24" fmla="*/ 0 w 5744230"/>
                <a:gd name="connsiteY24" fmla="*/ 0 h 200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44230" h="2007101" fill="none" extrusionOk="0">
                  <a:moveTo>
                    <a:pt x="0" y="0"/>
                  </a:moveTo>
                  <a:cubicBezTo>
                    <a:pt x="305549" y="-6501"/>
                    <a:pt x="382121" y="-11876"/>
                    <a:pt x="753132" y="0"/>
                  </a:cubicBezTo>
                  <a:cubicBezTo>
                    <a:pt x="1124143" y="11876"/>
                    <a:pt x="1074646" y="-16932"/>
                    <a:pt x="1276496" y="0"/>
                  </a:cubicBezTo>
                  <a:cubicBezTo>
                    <a:pt x="1478346" y="16932"/>
                    <a:pt x="1646238" y="-14974"/>
                    <a:pt x="1799859" y="0"/>
                  </a:cubicBezTo>
                  <a:cubicBezTo>
                    <a:pt x="1953480" y="14974"/>
                    <a:pt x="2326778" y="5638"/>
                    <a:pt x="2495549" y="0"/>
                  </a:cubicBezTo>
                  <a:cubicBezTo>
                    <a:pt x="2664320" y="-5638"/>
                    <a:pt x="2854217" y="-9393"/>
                    <a:pt x="3133797" y="0"/>
                  </a:cubicBezTo>
                  <a:cubicBezTo>
                    <a:pt x="3413377" y="9393"/>
                    <a:pt x="3449377" y="-6086"/>
                    <a:pt x="3657160" y="0"/>
                  </a:cubicBezTo>
                  <a:cubicBezTo>
                    <a:pt x="3864943" y="6086"/>
                    <a:pt x="4110859" y="12085"/>
                    <a:pt x="4410292" y="0"/>
                  </a:cubicBezTo>
                  <a:cubicBezTo>
                    <a:pt x="4709725" y="-12085"/>
                    <a:pt x="4699618" y="-8773"/>
                    <a:pt x="4876213" y="0"/>
                  </a:cubicBezTo>
                  <a:cubicBezTo>
                    <a:pt x="5052808" y="8773"/>
                    <a:pt x="5503142" y="-14037"/>
                    <a:pt x="5744230" y="0"/>
                  </a:cubicBezTo>
                  <a:cubicBezTo>
                    <a:pt x="5739085" y="258055"/>
                    <a:pt x="5764067" y="385691"/>
                    <a:pt x="5744230" y="669034"/>
                  </a:cubicBezTo>
                  <a:cubicBezTo>
                    <a:pt x="5724393" y="952377"/>
                    <a:pt x="5779641" y="1075292"/>
                    <a:pt x="5744230" y="1378209"/>
                  </a:cubicBezTo>
                  <a:cubicBezTo>
                    <a:pt x="5708819" y="1681127"/>
                    <a:pt x="5765172" y="1770356"/>
                    <a:pt x="5744230" y="2007101"/>
                  </a:cubicBezTo>
                  <a:cubicBezTo>
                    <a:pt x="5410525" y="2040327"/>
                    <a:pt x="5209325" y="1989146"/>
                    <a:pt x="5048540" y="2007101"/>
                  </a:cubicBezTo>
                  <a:cubicBezTo>
                    <a:pt x="4887755" y="2025057"/>
                    <a:pt x="4712643" y="2006977"/>
                    <a:pt x="4525177" y="2007101"/>
                  </a:cubicBezTo>
                  <a:cubicBezTo>
                    <a:pt x="4337711" y="2007225"/>
                    <a:pt x="4170464" y="2004102"/>
                    <a:pt x="3944371" y="2007101"/>
                  </a:cubicBezTo>
                  <a:cubicBezTo>
                    <a:pt x="3718278" y="2010100"/>
                    <a:pt x="3551313" y="2040127"/>
                    <a:pt x="3191239" y="2007101"/>
                  </a:cubicBezTo>
                  <a:cubicBezTo>
                    <a:pt x="2831165" y="1974075"/>
                    <a:pt x="2839391" y="2014761"/>
                    <a:pt x="2725318" y="2007101"/>
                  </a:cubicBezTo>
                  <a:cubicBezTo>
                    <a:pt x="2611245" y="1999441"/>
                    <a:pt x="2177754" y="2008006"/>
                    <a:pt x="2029628" y="2007101"/>
                  </a:cubicBezTo>
                  <a:cubicBezTo>
                    <a:pt x="1881502" y="2006197"/>
                    <a:pt x="1502622" y="2000559"/>
                    <a:pt x="1333938" y="2007101"/>
                  </a:cubicBezTo>
                  <a:cubicBezTo>
                    <a:pt x="1165254" y="2013644"/>
                    <a:pt x="952839" y="1993385"/>
                    <a:pt x="695690" y="2007101"/>
                  </a:cubicBezTo>
                  <a:cubicBezTo>
                    <a:pt x="438541" y="2020817"/>
                    <a:pt x="306838" y="2031700"/>
                    <a:pt x="0" y="2007101"/>
                  </a:cubicBezTo>
                  <a:cubicBezTo>
                    <a:pt x="25252" y="1737456"/>
                    <a:pt x="9931" y="1638586"/>
                    <a:pt x="0" y="1297925"/>
                  </a:cubicBezTo>
                  <a:cubicBezTo>
                    <a:pt x="-9931" y="957264"/>
                    <a:pt x="-27875" y="823089"/>
                    <a:pt x="0" y="628892"/>
                  </a:cubicBezTo>
                  <a:cubicBezTo>
                    <a:pt x="27875" y="434695"/>
                    <a:pt x="-26772" y="140600"/>
                    <a:pt x="0" y="0"/>
                  </a:cubicBezTo>
                  <a:close/>
                </a:path>
                <a:path w="5744230" h="2007101" stroke="0" extrusionOk="0">
                  <a:moveTo>
                    <a:pt x="0" y="0"/>
                  </a:moveTo>
                  <a:cubicBezTo>
                    <a:pt x="238225" y="12722"/>
                    <a:pt x="299216" y="-25044"/>
                    <a:pt x="523363" y="0"/>
                  </a:cubicBezTo>
                  <a:cubicBezTo>
                    <a:pt x="747510" y="25044"/>
                    <a:pt x="962772" y="29137"/>
                    <a:pt x="1276496" y="0"/>
                  </a:cubicBezTo>
                  <a:cubicBezTo>
                    <a:pt x="1590220" y="-29137"/>
                    <a:pt x="1650746" y="-13313"/>
                    <a:pt x="1857301" y="0"/>
                  </a:cubicBezTo>
                  <a:cubicBezTo>
                    <a:pt x="2063856" y="13313"/>
                    <a:pt x="2169665" y="-14386"/>
                    <a:pt x="2323222" y="0"/>
                  </a:cubicBezTo>
                  <a:cubicBezTo>
                    <a:pt x="2476779" y="14386"/>
                    <a:pt x="2685089" y="23105"/>
                    <a:pt x="2961470" y="0"/>
                  </a:cubicBezTo>
                  <a:cubicBezTo>
                    <a:pt x="3237851" y="-23105"/>
                    <a:pt x="3318037" y="17899"/>
                    <a:pt x="3484833" y="0"/>
                  </a:cubicBezTo>
                  <a:cubicBezTo>
                    <a:pt x="3651629" y="-17899"/>
                    <a:pt x="3722521" y="-21448"/>
                    <a:pt x="3950754" y="0"/>
                  </a:cubicBezTo>
                  <a:cubicBezTo>
                    <a:pt x="4178987" y="21448"/>
                    <a:pt x="4504433" y="16500"/>
                    <a:pt x="4646444" y="0"/>
                  </a:cubicBezTo>
                  <a:cubicBezTo>
                    <a:pt x="4788455" y="-16500"/>
                    <a:pt x="5375814" y="-44452"/>
                    <a:pt x="5744230" y="0"/>
                  </a:cubicBezTo>
                  <a:cubicBezTo>
                    <a:pt x="5722864" y="261425"/>
                    <a:pt x="5711589" y="371362"/>
                    <a:pt x="5744230" y="669034"/>
                  </a:cubicBezTo>
                  <a:cubicBezTo>
                    <a:pt x="5776871" y="966706"/>
                    <a:pt x="5749063" y="1000643"/>
                    <a:pt x="5744230" y="1277854"/>
                  </a:cubicBezTo>
                  <a:cubicBezTo>
                    <a:pt x="5739397" y="1555065"/>
                    <a:pt x="5737209" y="1800351"/>
                    <a:pt x="5744230" y="2007101"/>
                  </a:cubicBezTo>
                  <a:cubicBezTo>
                    <a:pt x="5517109" y="2023422"/>
                    <a:pt x="5360753" y="2021546"/>
                    <a:pt x="5220867" y="2007101"/>
                  </a:cubicBezTo>
                  <a:cubicBezTo>
                    <a:pt x="5080981" y="1992656"/>
                    <a:pt x="4963532" y="2004555"/>
                    <a:pt x="4754946" y="2007101"/>
                  </a:cubicBezTo>
                  <a:cubicBezTo>
                    <a:pt x="4546360" y="2009647"/>
                    <a:pt x="4365419" y="1980331"/>
                    <a:pt x="4174140" y="2007101"/>
                  </a:cubicBezTo>
                  <a:cubicBezTo>
                    <a:pt x="3982861" y="2033871"/>
                    <a:pt x="3797723" y="1983390"/>
                    <a:pt x="3593335" y="2007101"/>
                  </a:cubicBezTo>
                  <a:cubicBezTo>
                    <a:pt x="3388947" y="2030812"/>
                    <a:pt x="3287504" y="2002238"/>
                    <a:pt x="3127414" y="2007101"/>
                  </a:cubicBezTo>
                  <a:cubicBezTo>
                    <a:pt x="2967324" y="2011964"/>
                    <a:pt x="2724730" y="1970573"/>
                    <a:pt x="2374282" y="2007101"/>
                  </a:cubicBezTo>
                  <a:cubicBezTo>
                    <a:pt x="2023834" y="2043629"/>
                    <a:pt x="2059376" y="1992178"/>
                    <a:pt x="1850919" y="2007101"/>
                  </a:cubicBezTo>
                  <a:cubicBezTo>
                    <a:pt x="1642462" y="2022024"/>
                    <a:pt x="1576347" y="2008614"/>
                    <a:pt x="1327555" y="2007101"/>
                  </a:cubicBezTo>
                  <a:cubicBezTo>
                    <a:pt x="1078763" y="2005588"/>
                    <a:pt x="1030671" y="2007094"/>
                    <a:pt x="804192" y="2007101"/>
                  </a:cubicBezTo>
                  <a:cubicBezTo>
                    <a:pt x="577713" y="2007108"/>
                    <a:pt x="183652" y="2028404"/>
                    <a:pt x="0" y="2007101"/>
                  </a:cubicBezTo>
                  <a:cubicBezTo>
                    <a:pt x="10138" y="1861629"/>
                    <a:pt x="-14644" y="1614614"/>
                    <a:pt x="0" y="1317996"/>
                  </a:cubicBezTo>
                  <a:cubicBezTo>
                    <a:pt x="14644" y="1021378"/>
                    <a:pt x="-12090" y="962641"/>
                    <a:pt x="0" y="608821"/>
                  </a:cubicBezTo>
                  <a:cubicBezTo>
                    <a:pt x="12090" y="255001"/>
                    <a:pt x="22154" y="164792"/>
                    <a:pt x="0" y="0"/>
                  </a:cubicBezTo>
                  <a:close/>
                </a:path>
              </a:pathLst>
            </a:custGeom>
            <a:solidFill>
              <a:srgbClr val="E1F2F3"/>
            </a:solidFill>
            <a:ln w="19050" cap="flat" cmpd="sng" algn="ctr">
              <a:solidFill>
                <a:srgbClr val="6B6BCF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31529690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F1A2534A-C4BD-4056-BFC0-A2B754D7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33979" r="6688" b="47795"/>
            <a:stretch/>
          </p:blipFill>
          <p:spPr>
            <a:xfrm>
              <a:off x="1208820" y="1708564"/>
              <a:ext cx="5344380" cy="1446908"/>
            </a:xfrm>
            <a:prstGeom prst="rect">
              <a:avLst/>
            </a:prstGeom>
          </p:spPr>
        </p:pic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7DA2B96-89F1-421B-8DE3-A50967FCA2FD}"/>
              </a:ext>
            </a:extLst>
          </p:cNvPr>
          <p:cNvSpPr/>
          <p:nvPr/>
        </p:nvSpPr>
        <p:spPr bwMode="auto">
          <a:xfrm>
            <a:off x="7162800" y="966409"/>
            <a:ext cx="4419600" cy="2104849"/>
          </a:xfrm>
          <a:prstGeom prst="wedgeRoundRectCallout">
            <a:avLst>
              <a:gd name="adj1" fmla="val -1819"/>
              <a:gd name="adj2" fmla="val 85705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439F5-93DC-460E-8D1A-11B7ABD8EA07}"/>
              </a:ext>
            </a:extLst>
          </p:cNvPr>
          <p:cNvSpPr/>
          <p:nvPr/>
        </p:nvSpPr>
        <p:spPr bwMode="auto">
          <a:xfrm>
            <a:off x="7315200" y="1058772"/>
            <a:ext cx="4164054" cy="21232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身體樂器可以參考上一課我們探討過的「樂器」。你更加可以發揮創意，創作不同的身體樂器。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BEE4BE8-0C35-4AF9-BCE6-2F2ED2A70A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10103742" y="3697323"/>
            <a:ext cx="1614728" cy="32544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C117F9-5CC1-456F-9FE3-1A75147C2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3" t="20150" r="8102" b="58887"/>
          <a:stretch/>
        </p:blipFill>
        <p:spPr bwMode="auto">
          <a:xfrm>
            <a:off x="6240537" y="3861048"/>
            <a:ext cx="2132341" cy="236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F6F65C-3CD2-4430-8817-0246EAF51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7" t="20555" r="37633" b="58185"/>
          <a:stretch/>
        </p:blipFill>
        <p:spPr bwMode="auto">
          <a:xfrm>
            <a:off x="3864273" y="3861048"/>
            <a:ext cx="2079327" cy="232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D817F0-272E-45AF-9DC4-ECFB6D74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1404" r="64902" b="57213"/>
          <a:stretch/>
        </p:blipFill>
        <p:spPr bwMode="auto">
          <a:xfrm>
            <a:off x="1460026" y="3861048"/>
            <a:ext cx="2116215" cy="232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3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182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來看看「綠組」的示範。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F8A17D-7A93-4668-A6BB-C4A9C5D5EEA8}"/>
              </a:ext>
            </a:extLst>
          </p:cNvPr>
          <p:cNvSpPr/>
          <p:nvPr/>
        </p:nvSpPr>
        <p:spPr bwMode="auto">
          <a:xfrm>
            <a:off x="2639616" y="1014585"/>
            <a:ext cx="7060659" cy="2626247"/>
          </a:xfrm>
          <a:custGeom>
            <a:avLst/>
            <a:gdLst>
              <a:gd name="connsiteX0" fmla="*/ 0 w 7060659"/>
              <a:gd name="connsiteY0" fmla="*/ 0 h 2626247"/>
              <a:gd name="connsiteX1" fmla="*/ 571272 w 7060659"/>
              <a:gd name="connsiteY1" fmla="*/ 0 h 2626247"/>
              <a:gd name="connsiteX2" fmla="*/ 1001330 w 7060659"/>
              <a:gd name="connsiteY2" fmla="*/ 0 h 2626247"/>
              <a:gd name="connsiteX3" fmla="*/ 1713815 w 7060659"/>
              <a:gd name="connsiteY3" fmla="*/ 0 h 2626247"/>
              <a:gd name="connsiteX4" fmla="*/ 2355693 w 7060659"/>
              <a:gd name="connsiteY4" fmla="*/ 0 h 2626247"/>
              <a:gd name="connsiteX5" fmla="*/ 3138784 w 7060659"/>
              <a:gd name="connsiteY5" fmla="*/ 0 h 2626247"/>
              <a:gd name="connsiteX6" fmla="*/ 3639449 w 7060659"/>
              <a:gd name="connsiteY6" fmla="*/ 0 h 2626247"/>
              <a:gd name="connsiteX7" fmla="*/ 4351933 w 7060659"/>
              <a:gd name="connsiteY7" fmla="*/ 0 h 2626247"/>
              <a:gd name="connsiteX8" fmla="*/ 4993812 w 7060659"/>
              <a:gd name="connsiteY8" fmla="*/ 0 h 2626247"/>
              <a:gd name="connsiteX9" fmla="*/ 5776903 w 7060659"/>
              <a:gd name="connsiteY9" fmla="*/ 0 h 2626247"/>
              <a:gd name="connsiteX10" fmla="*/ 6206961 w 7060659"/>
              <a:gd name="connsiteY10" fmla="*/ 0 h 2626247"/>
              <a:gd name="connsiteX11" fmla="*/ 7060659 w 7060659"/>
              <a:gd name="connsiteY11" fmla="*/ 0 h 2626247"/>
              <a:gd name="connsiteX12" fmla="*/ 7060659 w 7060659"/>
              <a:gd name="connsiteY12" fmla="*/ 604037 h 2626247"/>
              <a:gd name="connsiteX13" fmla="*/ 7060659 w 7060659"/>
              <a:gd name="connsiteY13" fmla="*/ 1260599 h 2626247"/>
              <a:gd name="connsiteX14" fmla="*/ 7060659 w 7060659"/>
              <a:gd name="connsiteY14" fmla="*/ 1917160 h 2626247"/>
              <a:gd name="connsiteX15" fmla="*/ 7060659 w 7060659"/>
              <a:gd name="connsiteY15" fmla="*/ 2626247 h 2626247"/>
              <a:gd name="connsiteX16" fmla="*/ 6559994 w 7060659"/>
              <a:gd name="connsiteY16" fmla="*/ 2626247 h 2626247"/>
              <a:gd name="connsiteX17" fmla="*/ 6129936 w 7060659"/>
              <a:gd name="connsiteY17" fmla="*/ 2626247 h 2626247"/>
              <a:gd name="connsiteX18" fmla="*/ 5346844 w 7060659"/>
              <a:gd name="connsiteY18" fmla="*/ 2626247 h 2626247"/>
              <a:gd name="connsiteX19" fmla="*/ 4846180 w 7060659"/>
              <a:gd name="connsiteY19" fmla="*/ 2626247 h 2626247"/>
              <a:gd name="connsiteX20" fmla="*/ 4274908 w 7060659"/>
              <a:gd name="connsiteY20" fmla="*/ 2626247 h 2626247"/>
              <a:gd name="connsiteX21" fmla="*/ 3774243 w 7060659"/>
              <a:gd name="connsiteY21" fmla="*/ 2626247 h 2626247"/>
              <a:gd name="connsiteX22" fmla="*/ 3344185 w 7060659"/>
              <a:gd name="connsiteY22" fmla="*/ 2626247 h 2626247"/>
              <a:gd name="connsiteX23" fmla="*/ 2772913 w 7060659"/>
              <a:gd name="connsiteY23" fmla="*/ 2626247 h 2626247"/>
              <a:gd name="connsiteX24" fmla="*/ 2131035 w 7060659"/>
              <a:gd name="connsiteY24" fmla="*/ 2626247 h 2626247"/>
              <a:gd name="connsiteX25" fmla="*/ 1347944 w 7060659"/>
              <a:gd name="connsiteY25" fmla="*/ 2626247 h 2626247"/>
              <a:gd name="connsiteX26" fmla="*/ 776672 w 7060659"/>
              <a:gd name="connsiteY26" fmla="*/ 2626247 h 2626247"/>
              <a:gd name="connsiteX27" fmla="*/ 0 w 7060659"/>
              <a:gd name="connsiteY27" fmla="*/ 2626247 h 2626247"/>
              <a:gd name="connsiteX28" fmla="*/ 0 w 7060659"/>
              <a:gd name="connsiteY28" fmla="*/ 1943423 h 2626247"/>
              <a:gd name="connsiteX29" fmla="*/ 0 w 7060659"/>
              <a:gd name="connsiteY29" fmla="*/ 1234336 h 2626247"/>
              <a:gd name="connsiteX30" fmla="*/ 0 w 7060659"/>
              <a:gd name="connsiteY30" fmla="*/ 604037 h 2626247"/>
              <a:gd name="connsiteX31" fmla="*/ 0 w 7060659"/>
              <a:gd name="connsiteY31" fmla="*/ 0 h 262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60659" h="2626247" fill="none" extrusionOk="0">
                <a:moveTo>
                  <a:pt x="0" y="0"/>
                </a:moveTo>
                <a:cubicBezTo>
                  <a:pt x="245027" y="-12881"/>
                  <a:pt x="314787" y="28426"/>
                  <a:pt x="571272" y="0"/>
                </a:cubicBezTo>
                <a:cubicBezTo>
                  <a:pt x="827757" y="-28426"/>
                  <a:pt x="847756" y="-17507"/>
                  <a:pt x="1001330" y="0"/>
                </a:cubicBezTo>
                <a:cubicBezTo>
                  <a:pt x="1154904" y="17507"/>
                  <a:pt x="1506415" y="31812"/>
                  <a:pt x="1713815" y="0"/>
                </a:cubicBezTo>
                <a:cubicBezTo>
                  <a:pt x="1921216" y="-31812"/>
                  <a:pt x="2150169" y="21676"/>
                  <a:pt x="2355693" y="0"/>
                </a:cubicBezTo>
                <a:cubicBezTo>
                  <a:pt x="2561217" y="-21676"/>
                  <a:pt x="2756243" y="-2689"/>
                  <a:pt x="3138784" y="0"/>
                </a:cubicBezTo>
                <a:cubicBezTo>
                  <a:pt x="3521325" y="2689"/>
                  <a:pt x="3525813" y="-24541"/>
                  <a:pt x="3639449" y="0"/>
                </a:cubicBezTo>
                <a:cubicBezTo>
                  <a:pt x="3753086" y="24541"/>
                  <a:pt x="4147979" y="-30958"/>
                  <a:pt x="4351933" y="0"/>
                </a:cubicBezTo>
                <a:cubicBezTo>
                  <a:pt x="4555887" y="30958"/>
                  <a:pt x="4683104" y="7046"/>
                  <a:pt x="4993812" y="0"/>
                </a:cubicBezTo>
                <a:cubicBezTo>
                  <a:pt x="5304520" y="-7046"/>
                  <a:pt x="5484115" y="-13522"/>
                  <a:pt x="5776903" y="0"/>
                </a:cubicBezTo>
                <a:cubicBezTo>
                  <a:pt x="6069691" y="13522"/>
                  <a:pt x="6099634" y="5039"/>
                  <a:pt x="6206961" y="0"/>
                </a:cubicBezTo>
                <a:cubicBezTo>
                  <a:pt x="6314288" y="-5039"/>
                  <a:pt x="6871734" y="-37564"/>
                  <a:pt x="7060659" y="0"/>
                </a:cubicBezTo>
                <a:cubicBezTo>
                  <a:pt x="7089260" y="213258"/>
                  <a:pt x="7040002" y="401082"/>
                  <a:pt x="7060659" y="604037"/>
                </a:cubicBezTo>
                <a:cubicBezTo>
                  <a:pt x="7081316" y="806992"/>
                  <a:pt x="7035650" y="965266"/>
                  <a:pt x="7060659" y="1260599"/>
                </a:cubicBezTo>
                <a:cubicBezTo>
                  <a:pt x="7085668" y="1555932"/>
                  <a:pt x="7064911" y="1690923"/>
                  <a:pt x="7060659" y="1917160"/>
                </a:cubicBezTo>
                <a:cubicBezTo>
                  <a:pt x="7056407" y="2143397"/>
                  <a:pt x="7061124" y="2480266"/>
                  <a:pt x="7060659" y="2626247"/>
                </a:cubicBezTo>
                <a:cubicBezTo>
                  <a:pt x="6944106" y="2610421"/>
                  <a:pt x="6702732" y="2641150"/>
                  <a:pt x="6559994" y="2626247"/>
                </a:cubicBezTo>
                <a:cubicBezTo>
                  <a:pt x="6417257" y="2611344"/>
                  <a:pt x="6307470" y="2616572"/>
                  <a:pt x="6129936" y="2626247"/>
                </a:cubicBezTo>
                <a:cubicBezTo>
                  <a:pt x="5952402" y="2635922"/>
                  <a:pt x="5559423" y="2604763"/>
                  <a:pt x="5346844" y="2626247"/>
                </a:cubicBezTo>
                <a:cubicBezTo>
                  <a:pt x="5134265" y="2647731"/>
                  <a:pt x="4972355" y="2621077"/>
                  <a:pt x="4846180" y="2626247"/>
                </a:cubicBezTo>
                <a:cubicBezTo>
                  <a:pt x="4720005" y="2631417"/>
                  <a:pt x="4417869" y="2606370"/>
                  <a:pt x="4274908" y="2626247"/>
                </a:cubicBezTo>
                <a:cubicBezTo>
                  <a:pt x="4131947" y="2646124"/>
                  <a:pt x="3905548" y="2639076"/>
                  <a:pt x="3774243" y="2626247"/>
                </a:cubicBezTo>
                <a:cubicBezTo>
                  <a:pt x="3642938" y="2613418"/>
                  <a:pt x="3475724" y="2624997"/>
                  <a:pt x="3344185" y="2626247"/>
                </a:cubicBezTo>
                <a:cubicBezTo>
                  <a:pt x="3212646" y="2627497"/>
                  <a:pt x="3019365" y="2640845"/>
                  <a:pt x="2772913" y="2626247"/>
                </a:cubicBezTo>
                <a:cubicBezTo>
                  <a:pt x="2526461" y="2611649"/>
                  <a:pt x="2424811" y="2606226"/>
                  <a:pt x="2131035" y="2626247"/>
                </a:cubicBezTo>
                <a:cubicBezTo>
                  <a:pt x="1837259" y="2646268"/>
                  <a:pt x="1696030" y="2624946"/>
                  <a:pt x="1347944" y="2626247"/>
                </a:cubicBezTo>
                <a:cubicBezTo>
                  <a:pt x="999858" y="2627548"/>
                  <a:pt x="1036788" y="2640909"/>
                  <a:pt x="776672" y="2626247"/>
                </a:cubicBezTo>
                <a:cubicBezTo>
                  <a:pt x="516556" y="2611585"/>
                  <a:pt x="170106" y="2655347"/>
                  <a:pt x="0" y="2626247"/>
                </a:cubicBezTo>
                <a:cubicBezTo>
                  <a:pt x="9233" y="2322292"/>
                  <a:pt x="-21220" y="2157752"/>
                  <a:pt x="0" y="1943423"/>
                </a:cubicBezTo>
                <a:cubicBezTo>
                  <a:pt x="21220" y="1729094"/>
                  <a:pt x="-11969" y="1459238"/>
                  <a:pt x="0" y="1234336"/>
                </a:cubicBezTo>
                <a:cubicBezTo>
                  <a:pt x="11969" y="1009434"/>
                  <a:pt x="-19859" y="776372"/>
                  <a:pt x="0" y="604037"/>
                </a:cubicBezTo>
                <a:cubicBezTo>
                  <a:pt x="19859" y="431702"/>
                  <a:pt x="8193" y="201018"/>
                  <a:pt x="0" y="0"/>
                </a:cubicBezTo>
                <a:close/>
              </a:path>
              <a:path w="7060659" h="2626247" stroke="0" extrusionOk="0">
                <a:moveTo>
                  <a:pt x="0" y="0"/>
                </a:moveTo>
                <a:cubicBezTo>
                  <a:pt x="127615" y="-15036"/>
                  <a:pt x="285485" y="-14415"/>
                  <a:pt x="500665" y="0"/>
                </a:cubicBezTo>
                <a:cubicBezTo>
                  <a:pt x="715845" y="14415"/>
                  <a:pt x="1022479" y="-3242"/>
                  <a:pt x="1283756" y="0"/>
                </a:cubicBezTo>
                <a:cubicBezTo>
                  <a:pt x="1545033" y="3242"/>
                  <a:pt x="1598630" y="2278"/>
                  <a:pt x="1855028" y="0"/>
                </a:cubicBezTo>
                <a:cubicBezTo>
                  <a:pt x="2111426" y="-2278"/>
                  <a:pt x="2144795" y="-2098"/>
                  <a:pt x="2285086" y="0"/>
                </a:cubicBezTo>
                <a:cubicBezTo>
                  <a:pt x="2425377" y="2098"/>
                  <a:pt x="2606625" y="10641"/>
                  <a:pt x="2926964" y="0"/>
                </a:cubicBezTo>
                <a:cubicBezTo>
                  <a:pt x="3247303" y="-10641"/>
                  <a:pt x="3234953" y="-10809"/>
                  <a:pt x="3427629" y="0"/>
                </a:cubicBezTo>
                <a:cubicBezTo>
                  <a:pt x="3620305" y="10809"/>
                  <a:pt x="3756424" y="3220"/>
                  <a:pt x="3857687" y="0"/>
                </a:cubicBezTo>
                <a:cubicBezTo>
                  <a:pt x="3958950" y="-3220"/>
                  <a:pt x="4347671" y="-5522"/>
                  <a:pt x="4570172" y="0"/>
                </a:cubicBezTo>
                <a:cubicBezTo>
                  <a:pt x="4792673" y="5522"/>
                  <a:pt x="4956053" y="3779"/>
                  <a:pt x="5282657" y="0"/>
                </a:cubicBezTo>
                <a:cubicBezTo>
                  <a:pt x="5609262" y="-3779"/>
                  <a:pt x="5652755" y="-17470"/>
                  <a:pt x="5924535" y="0"/>
                </a:cubicBezTo>
                <a:cubicBezTo>
                  <a:pt x="6196315" y="17470"/>
                  <a:pt x="6627990" y="26191"/>
                  <a:pt x="7060659" y="0"/>
                </a:cubicBezTo>
                <a:cubicBezTo>
                  <a:pt x="7057568" y="173164"/>
                  <a:pt x="7089475" y="490329"/>
                  <a:pt x="7060659" y="630299"/>
                </a:cubicBezTo>
                <a:cubicBezTo>
                  <a:pt x="7031843" y="770269"/>
                  <a:pt x="7088485" y="938032"/>
                  <a:pt x="7060659" y="1234336"/>
                </a:cubicBezTo>
                <a:cubicBezTo>
                  <a:pt x="7032833" y="1530640"/>
                  <a:pt x="7036039" y="1767471"/>
                  <a:pt x="7060659" y="1917160"/>
                </a:cubicBezTo>
                <a:cubicBezTo>
                  <a:pt x="7085279" y="2066849"/>
                  <a:pt x="7094762" y="2434892"/>
                  <a:pt x="7060659" y="2626247"/>
                </a:cubicBezTo>
                <a:cubicBezTo>
                  <a:pt x="6848620" y="2649107"/>
                  <a:pt x="6749126" y="2605667"/>
                  <a:pt x="6489387" y="2626247"/>
                </a:cubicBezTo>
                <a:cubicBezTo>
                  <a:pt x="6229648" y="2646827"/>
                  <a:pt x="6156923" y="2621018"/>
                  <a:pt x="6059329" y="2626247"/>
                </a:cubicBezTo>
                <a:cubicBezTo>
                  <a:pt x="5961735" y="2631476"/>
                  <a:pt x="5550162" y="2587561"/>
                  <a:pt x="5276238" y="2626247"/>
                </a:cubicBezTo>
                <a:cubicBezTo>
                  <a:pt x="5002314" y="2664933"/>
                  <a:pt x="4909215" y="2640893"/>
                  <a:pt x="4775573" y="2626247"/>
                </a:cubicBezTo>
                <a:cubicBezTo>
                  <a:pt x="4641931" y="2611601"/>
                  <a:pt x="4397501" y="2649720"/>
                  <a:pt x="4274908" y="2626247"/>
                </a:cubicBezTo>
                <a:cubicBezTo>
                  <a:pt x="4152315" y="2602774"/>
                  <a:pt x="3902824" y="2650623"/>
                  <a:pt x="3774243" y="2626247"/>
                </a:cubicBezTo>
                <a:cubicBezTo>
                  <a:pt x="3645663" y="2601871"/>
                  <a:pt x="3432867" y="2621352"/>
                  <a:pt x="3344185" y="2626247"/>
                </a:cubicBezTo>
                <a:cubicBezTo>
                  <a:pt x="3255503" y="2631142"/>
                  <a:pt x="2891196" y="2600764"/>
                  <a:pt x="2631700" y="2626247"/>
                </a:cubicBezTo>
                <a:cubicBezTo>
                  <a:pt x="2372205" y="2651730"/>
                  <a:pt x="2166859" y="2654461"/>
                  <a:pt x="1919215" y="2626247"/>
                </a:cubicBezTo>
                <a:cubicBezTo>
                  <a:pt x="1671572" y="2598033"/>
                  <a:pt x="1461688" y="2657100"/>
                  <a:pt x="1277337" y="2626247"/>
                </a:cubicBezTo>
                <a:cubicBezTo>
                  <a:pt x="1092986" y="2595394"/>
                  <a:pt x="1000424" y="2610434"/>
                  <a:pt x="847279" y="2626247"/>
                </a:cubicBezTo>
                <a:cubicBezTo>
                  <a:pt x="694134" y="2642060"/>
                  <a:pt x="395137" y="2638223"/>
                  <a:pt x="0" y="2626247"/>
                </a:cubicBezTo>
                <a:cubicBezTo>
                  <a:pt x="1619" y="2449651"/>
                  <a:pt x="7958" y="2150920"/>
                  <a:pt x="0" y="2022210"/>
                </a:cubicBezTo>
                <a:cubicBezTo>
                  <a:pt x="-7958" y="1893500"/>
                  <a:pt x="10621" y="1607133"/>
                  <a:pt x="0" y="1418173"/>
                </a:cubicBezTo>
                <a:cubicBezTo>
                  <a:pt x="-10621" y="1229213"/>
                  <a:pt x="-26009" y="1017219"/>
                  <a:pt x="0" y="787874"/>
                </a:cubicBezTo>
                <a:cubicBezTo>
                  <a:pt x="26009" y="558529"/>
                  <a:pt x="35486" y="389743"/>
                  <a:pt x="0" y="0"/>
                </a:cubicBezTo>
                <a:close/>
              </a:path>
            </a:pathLst>
          </a:custGeom>
          <a:solidFill>
            <a:srgbClr val="E1F2F3"/>
          </a:solidFill>
          <a:ln w="19050" cap="flat" cmpd="sng" algn="ctr">
            <a:solidFill>
              <a:srgbClr val="6B6BCF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15296908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7DA2B96-89F1-421B-8DE3-A50967FCA2FD}"/>
              </a:ext>
            </a:extLst>
          </p:cNvPr>
          <p:cNvSpPr/>
          <p:nvPr/>
        </p:nvSpPr>
        <p:spPr bwMode="auto">
          <a:xfrm>
            <a:off x="1919536" y="4190999"/>
            <a:ext cx="3384376" cy="1652416"/>
          </a:xfrm>
          <a:prstGeom prst="wedgeRoundRectCallout">
            <a:avLst>
              <a:gd name="adj1" fmla="val 73002"/>
              <a:gd name="adj2" fmla="val -11136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3439F5-93DC-460E-8D1A-11B7ABD8EA07}"/>
              </a:ext>
            </a:extLst>
          </p:cNvPr>
          <p:cNvSpPr/>
          <p:nvPr/>
        </p:nvSpPr>
        <p:spPr bwMode="auto">
          <a:xfrm>
            <a:off x="2105463" y="4289581"/>
            <a:ext cx="3126442" cy="13716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我們是「綠組」的成員。以上是我們所選定的樂器。</a:t>
            </a:r>
            <a:endParaRPr kumimoji="1" lang="en-US" sz="2800" b="1" i="0" u="none" strike="noStrike" cap="none" normalizeH="0" baseline="0" dirty="0">
              <a:ln>
                <a:noFill/>
              </a:ln>
              <a:solidFill>
                <a:srgbClr val="008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640BE0-67EB-4DCF-870C-4C966C4762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8" t="2222" r="6239" b="4005"/>
          <a:stretch/>
        </p:blipFill>
        <p:spPr>
          <a:xfrm>
            <a:off x="5745749" y="3697621"/>
            <a:ext cx="4839533" cy="3240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A4345D-8197-4FC8-A5A8-3626BF6CBF69}"/>
              </a:ext>
            </a:extLst>
          </p:cNvPr>
          <p:cNvGrpSpPr/>
          <p:nvPr/>
        </p:nvGrpSpPr>
        <p:grpSpPr>
          <a:xfrm>
            <a:off x="2904527" y="1430038"/>
            <a:ext cx="6774763" cy="1834162"/>
            <a:chOff x="2904527" y="1430038"/>
            <a:chExt cx="6774763" cy="1834162"/>
          </a:xfrm>
        </p:grpSpPr>
        <p:pic>
          <p:nvPicPr>
            <p:cNvPr id="8" name="Picture 7" descr="Calendar&#10;&#10;Description automatically generated">
              <a:extLst>
                <a:ext uri="{FF2B5EF4-FFF2-40B4-BE49-F238E27FC236}">
                  <a16:creationId xmlns:a16="http://schemas.microsoft.com/office/drawing/2014/main" id="{F1A2534A-C4BD-4056-BFC0-A2B754D7F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t="33979" r="6688" b="47795"/>
            <a:stretch/>
          </p:blipFill>
          <p:spPr>
            <a:xfrm>
              <a:off x="2904527" y="1430038"/>
              <a:ext cx="6774763" cy="183416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6D877A-8F29-4B8C-94F3-9A154C8EEEEC}"/>
                </a:ext>
              </a:extLst>
            </p:cNvPr>
            <p:cNvSpPr/>
            <p:nvPr/>
          </p:nvSpPr>
          <p:spPr bwMode="auto">
            <a:xfrm>
              <a:off x="2968881" y="2615652"/>
              <a:ext cx="870221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牧童笛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A357F3-CE9F-4053-AA0F-EDFA0E3D7D5B}"/>
                </a:ext>
              </a:extLst>
            </p:cNvPr>
            <p:cNvSpPr/>
            <p:nvPr/>
          </p:nvSpPr>
          <p:spPr bwMode="auto">
            <a:xfrm>
              <a:off x="7780842" y="2605480"/>
              <a:ext cx="693852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拍手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8AB5F21-DE21-4D26-B416-A2FC11173886}"/>
                </a:ext>
              </a:extLst>
            </p:cNvPr>
            <p:cNvSpPr/>
            <p:nvPr/>
          </p:nvSpPr>
          <p:spPr bwMode="auto">
            <a:xfrm>
              <a:off x="4837353" y="2621454"/>
              <a:ext cx="877913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雙撃木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DEFFDF-426D-4F51-809B-FF2E0D753DE8}"/>
                </a:ext>
              </a:extLst>
            </p:cNvPr>
            <p:cNvSpPr/>
            <p:nvPr/>
          </p:nvSpPr>
          <p:spPr bwMode="auto">
            <a:xfrm>
              <a:off x="5871168" y="2615652"/>
              <a:ext cx="693852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馬鈴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CD77C32-0793-429F-B777-5C7ED4059992}"/>
                </a:ext>
              </a:extLst>
            </p:cNvPr>
            <p:cNvSpPr/>
            <p:nvPr/>
          </p:nvSpPr>
          <p:spPr bwMode="auto">
            <a:xfrm>
              <a:off x="6778370" y="2605832"/>
              <a:ext cx="693852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小鼓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8CB1D9B-AC8B-46CD-B699-6E205609D439}"/>
                </a:ext>
              </a:extLst>
            </p:cNvPr>
            <p:cNvSpPr/>
            <p:nvPr/>
          </p:nvSpPr>
          <p:spPr bwMode="auto">
            <a:xfrm>
              <a:off x="4017007" y="2619344"/>
              <a:ext cx="693852" cy="423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三角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1A5B99D-2F88-40AB-AA7A-7E8442DC48D2}"/>
                </a:ext>
              </a:extLst>
            </p:cNvPr>
            <p:cNvSpPr/>
            <p:nvPr/>
          </p:nvSpPr>
          <p:spPr bwMode="auto">
            <a:xfrm>
              <a:off x="8527642" y="2455767"/>
              <a:ext cx="985829" cy="5872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用口發出聲</a:t>
              </a:r>
              <a:r>
                <a:rPr lang="zh-TW" altLang="en-US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音</a:t>
              </a: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808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01" y="25944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2854501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6" y="211465"/>
            <a:ext cx="26593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22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24E039-18B2-4F9A-90E8-F163868F2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918" y="782663"/>
            <a:ext cx="4582164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0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66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以下是「綠組」每個組員所演奏的樂句錄音。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A476D8-5471-433A-9A1C-95009107FB7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r="6821" b="31762"/>
          <a:stretch/>
        </p:blipFill>
        <p:spPr>
          <a:xfrm>
            <a:off x="264640" y="1376316"/>
            <a:ext cx="5846779" cy="483247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F8A17D-7A93-4668-A6BB-C4A9C5D5EEA8}"/>
              </a:ext>
            </a:extLst>
          </p:cNvPr>
          <p:cNvSpPr/>
          <p:nvPr/>
        </p:nvSpPr>
        <p:spPr bwMode="auto">
          <a:xfrm>
            <a:off x="6106135" y="1372795"/>
            <a:ext cx="5744230" cy="4832474"/>
          </a:xfrm>
          <a:prstGeom prst="rect">
            <a:avLst/>
          </a:prstGeom>
          <a:solidFill>
            <a:srgbClr val="E1F2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9C2579-7A2A-41FD-8067-0CD69549A5E5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1" r="6821" b="7103"/>
          <a:stretch/>
        </p:blipFill>
        <p:spPr>
          <a:xfrm>
            <a:off x="6057885" y="1873089"/>
            <a:ext cx="5725195" cy="2000397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F1F0C7D4-BF89-4BFD-B7C8-B110AF903467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7128" r="4665" b="66826"/>
          <a:stretch/>
        </p:blipFill>
        <p:spPr>
          <a:xfrm>
            <a:off x="6433004" y="3972475"/>
            <a:ext cx="5124453" cy="1926836"/>
          </a:xfrm>
          <a:prstGeom prst="rect">
            <a:avLst/>
          </a:prstGeom>
        </p:spPr>
      </p:pic>
      <p:pic>
        <p:nvPicPr>
          <p:cNvPr id="16" name="3Bm3song101">
            <a:hlinkClick r:id="" action="ppaction://media"/>
            <a:extLst>
              <a:ext uri="{FF2B5EF4-FFF2-40B4-BE49-F238E27FC236}">
                <a16:creationId xmlns:a16="http://schemas.microsoft.com/office/drawing/2014/main" id="{C8FD9B53-CEB4-4AFB-964E-DDE5E9D79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39" y="2078104"/>
            <a:ext cx="406400" cy="392385"/>
          </a:xfrm>
          <a:prstGeom prst="rect">
            <a:avLst/>
          </a:prstGeom>
        </p:spPr>
      </p:pic>
      <p:pic>
        <p:nvPicPr>
          <p:cNvPr id="18" name="3Bm3song102">
            <a:hlinkClick r:id="" action="ppaction://media"/>
            <a:extLst>
              <a:ext uri="{FF2B5EF4-FFF2-40B4-BE49-F238E27FC236}">
                <a16:creationId xmlns:a16="http://schemas.microsoft.com/office/drawing/2014/main" id="{868F42F6-7664-4188-A738-EBDE64C38F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70" y="4221088"/>
            <a:ext cx="406400" cy="392385"/>
          </a:xfrm>
          <a:prstGeom prst="rect">
            <a:avLst/>
          </a:prstGeom>
        </p:spPr>
      </p:pic>
      <p:pic>
        <p:nvPicPr>
          <p:cNvPr id="7" name="3Bm3song201">
            <a:hlinkClick r:id="" action="ppaction://media"/>
            <a:extLst>
              <a:ext uri="{FF2B5EF4-FFF2-40B4-BE49-F238E27FC236}">
                <a16:creationId xmlns:a16="http://schemas.microsoft.com/office/drawing/2014/main" id="{74E491BB-1D9A-4F09-AE42-1AA9AED69A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12" y="2590796"/>
            <a:ext cx="406400" cy="392385"/>
          </a:xfrm>
          <a:prstGeom prst="rect">
            <a:avLst/>
          </a:prstGeom>
        </p:spPr>
      </p:pic>
      <p:pic>
        <p:nvPicPr>
          <p:cNvPr id="8" name="3Bm3song301">
            <a:hlinkClick r:id="" action="ppaction://media"/>
            <a:extLst>
              <a:ext uri="{FF2B5EF4-FFF2-40B4-BE49-F238E27FC236}">
                <a16:creationId xmlns:a16="http://schemas.microsoft.com/office/drawing/2014/main" id="{2DB5D017-F6C3-4328-A3A9-5262190030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22" y="3047278"/>
            <a:ext cx="406400" cy="392385"/>
          </a:xfrm>
          <a:prstGeom prst="rect">
            <a:avLst/>
          </a:prstGeom>
        </p:spPr>
      </p:pic>
      <p:pic>
        <p:nvPicPr>
          <p:cNvPr id="10" name="3Bm3song601">
            <a:hlinkClick r:id="" action="ppaction://media"/>
            <a:extLst>
              <a:ext uri="{FF2B5EF4-FFF2-40B4-BE49-F238E27FC236}">
                <a16:creationId xmlns:a16="http://schemas.microsoft.com/office/drawing/2014/main" id="{D882D7F5-DECB-4EE8-B08C-BF6C410689A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12" y="3503513"/>
            <a:ext cx="406400" cy="392385"/>
          </a:xfrm>
          <a:prstGeom prst="rect">
            <a:avLst/>
          </a:prstGeom>
        </p:spPr>
      </p:pic>
      <p:pic>
        <p:nvPicPr>
          <p:cNvPr id="12" name="3Bm3song202">
            <a:hlinkClick r:id="" action="ppaction://media"/>
            <a:extLst>
              <a:ext uri="{FF2B5EF4-FFF2-40B4-BE49-F238E27FC236}">
                <a16:creationId xmlns:a16="http://schemas.microsoft.com/office/drawing/2014/main" id="{CF9421F5-5606-4DFE-A8D1-B262720BFF5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60" y="4692799"/>
            <a:ext cx="406400" cy="392385"/>
          </a:xfrm>
          <a:prstGeom prst="rect">
            <a:avLst/>
          </a:prstGeom>
        </p:spPr>
      </p:pic>
      <p:pic>
        <p:nvPicPr>
          <p:cNvPr id="14" name="3Bm3song302">
            <a:hlinkClick r:id="" action="ppaction://media"/>
            <a:extLst>
              <a:ext uri="{FF2B5EF4-FFF2-40B4-BE49-F238E27FC236}">
                <a16:creationId xmlns:a16="http://schemas.microsoft.com/office/drawing/2014/main" id="{EEFB77D3-449A-46B4-BE59-6EAB4AAEFBA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12" y="5196039"/>
            <a:ext cx="406400" cy="392385"/>
          </a:xfrm>
          <a:prstGeom prst="rect">
            <a:avLst/>
          </a:prstGeom>
        </p:spPr>
      </p:pic>
      <p:pic>
        <p:nvPicPr>
          <p:cNvPr id="22" name="3Bm3song602">
            <a:hlinkClick r:id="" action="ppaction://media"/>
            <a:extLst>
              <a:ext uri="{FF2B5EF4-FFF2-40B4-BE49-F238E27FC236}">
                <a16:creationId xmlns:a16="http://schemas.microsoft.com/office/drawing/2014/main" id="{D32ED732-81C8-4AB2-85E7-21DCC8C0E6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312" y="5633690"/>
            <a:ext cx="406400" cy="392385"/>
          </a:xfrm>
          <a:prstGeom prst="rect">
            <a:avLst/>
          </a:prstGeom>
        </p:spPr>
      </p:pic>
      <p:pic>
        <p:nvPicPr>
          <p:cNvPr id="23" name="3Bm3song104">
            <a:hlinkClick r:id="" action="ppaction://media"/>
            <a:extLst>
              <a:ext uri="{FF2B5EF4-FFF2-40B4-BE49-F238E27FC236}">
                <a16:creationId xmlns:a16="http://schemas.microsoft.com/office/drawing/2014/main" id="{BA1E3731-B3EF-4BA1-9D8B-D2DAC9DFFB9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704" y="4095179"/>
            <a:ext cx="406400" cy="392385"/>
          </a:xfrm>
          <a:prstGeom prst="rect">
            <a:avLst/>
          </a:prstGeom>
        </p:spPr>
      </p:pic>
      <p:pic>
        <p:nvPicPr>
          <p:cNvPr id="24" name="3Bm3song204">
            <a:hlinkClick r:id="" action="ppaction://media"/>
            <a:extLst>
              <a:ext uri="{FF2B5EF4-FFF2-40B4-BE49-F238E27FC236}">
                <a16:creationId xmlns:a16="http://schemas.microsoft.com/office/drawing/2014/main" id="{86BC780C-1090-4017-9F50-04C0F11654E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704" y="4563891"/>
            <a:ext cx="406400" cy="392385"/>
          </a:xfrm>
          <a:prstGeom prst="rect">
            <a:avLst/>
          </a:prstGeom>
        </p:spPr>
      </p:pic>
      <p:pic>
        <p:nvPicPr>
          <p:cNvPr id="25" name="3Bm3song304">
            <a:hlinkClick r:id="" action="ppaction://media"/>
            <a:extLst>
              <a:ext uri="{FF2B5EF4-FFF2-40B4-BE49-F238E27FC236}">
                <a16:creationId xmlns:a16="http://schemas.microsoft.com/office/drawing/2014/main" id="{C8A18DDD-C3CF-45F9-9733-3D0EA61A789C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8704" y="4993733"/>
            <a:ext cx="406400" cy="392385"/>
          </a:xfrm>
          <a:prstGeom prst="rect">
            <a:avLst/>
          </a:prstGeom>
        </p:spPr>
      </p:pic>
      <p:pic>
        <p:nvPicPr>
          <p:cNvPr id="26" name="3Bm3song604">
            <a:hlinkClick r:id="" action="ppaction://media"/>
            <a:extLst>
              <a:ext uri="{FF2B5EF4-FFF2-40B4-BE49-F238E27FC236}">
                <a16:creationId xmlns:a16="http://schemas.microsoft.com/office/drawing/2014/main" id="{18DE8385-70DB-41C6-BC25-F811B606951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3199" y="5484887"/>
            <a:ext cx="406400" cy="392385"/>
          </a:xfrm>
          <a:prstGeom prst="rect">
            <a:avLst/>
          </a:prstGeom>
        </p:spPr>
      </p:pic>
      <p:pic>
        <p:nvPicPr>
          <p:cNvPr id="27" name="3Bm3song103">
            <a:hlinkClick r:id="" action="ppaction://media"/>
            <a:extLst>
              <a:ext uri="{FF2B5EF4-FFF2-40B4-BE49-F238E27FC236}">
                <a16:creationId xmlns:a16="http://schemas.microsoft.com/office/drawing/2014/main" id="{B3CB3800-3997-4927-97AB-9CA626236DCD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656" y="2132856"/>
            <a:ext cx="406400" cy="392385"/>
          </a:xfrm>
          <a:prstGeom prst="rect">
            <a:avLst/>
          </a:prstGeom>
        </p:spPr>
      </p:pic>
      <p:pic>
        <p:nvPicPr>
          <p:cNvPr id="28" name="3Bm3song403">
            <a:hlinkClick r:id="" action="ppaction://media"/>
            <a:extLst>
              <a:ext uri="{FF2B5EF4-FFF2-40B4-BE49-F238E27FC236}">
                <a16:creationId xmlns:a16="http://schemas.microsoft.com/office/drawing/2014/main" id="{460E6421-FFC2-45A4-BB91-F0A3C0E1F46F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975" y="2564904"/>
            <a:ext cx="406400" cy="392385"/>
          </a:xfrm>
          <a:prstGeom prst="rect">
            <a:avLst/>
          </a:prstGeom>
        </p:spPr>
      </p:pic>
      <p:pic>
        <p:nvPicPr>
          <p:cNvPr id="29" name="3Bm3song503">
            <a:hlinkClick r:id="" action="ppaction://media"/>
            <a:extLst>
              <a:ext uri="{FF2B5EF4-FFF2-40B4-BE49-F238E27FC236}">
                <a16:creationId xmlns:a16="http://schemas.microsoft.com/office/drawing/2014/main" id="{0C0540CF-07E8-49F9-8A7A-7B25D822D71C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01" y="2996952"/>
            <a:ext cx="406400" cy="392385"/>
          </a:xfrm>
          <a:prstGeom prst="rect">
            <a:avLst/>
          </a:prstGeom>
        </p:spPr>
      </p:pic>
      <p:pic>
        <p:nvPicPr>
          <p:cNvPr id="30" name="3Bm3song703">
            <a:hlinkClick r:id="" action="ppaction://media"/>
            <a:extLst>
              <a:ext uri="{FF2B5EF4-FFF2-40B4-BE49-F238E27FC236}">
                <a16:creationId xmlns:a16="http://schemas.microsoft.com/office/drawing/2014/main" id="{6DF75AF9-EF42-4309-A398-04FE59800C4F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3458744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38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182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036" y="180750"/>
            <a:ext cx="91205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你可以先參看「綠組」的合奏示範。然後你和組員可以根據電子樂譜進行合奏練習。</a:t>
            </a:r>
            <a:endParaRPr lang="zh-TW" altLang="zh-HK" sz="2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Music_3B05_r_s">
            <a:hlinkClick r:id="" action="ppaction://media"/>
            <a:extLst>
              <a:ext uri="{FF2B5EF4-FFF2-40B4-BE49-F238E27FC236}">
                <a16:creationId xmlns:a16="http://schemas.microsoft.com/office/drawing/2014/main" id="{0F783196-91D9-4FDE-B352-83D8ECAFE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9575" y="1897989"/>
            <a:ext cx="5447150" cy="4085362"/>
          </a:xfrm>
          <a:prstGeom prst="rect">
            <a:avLst/>
          </a:prstGeom>
        </p:spPr>
      </p:pic>
      <p:pic>
        <p:nvPicPr>
          <p:cNvPr id="10" name="Music_3B05_r_p">
            <a:hlinkClick r:id="" action="ppaction://media"/>
            <a:extLst>
              <a:ext uri="{FF2B5EF4-FFF2-40B4-BE49-F238E27FC236}">
                <a16:creationId xmlns:a16="http://schemas.microsoft.com/office/drawing/2014/main" id="{025FDF2F-4276-41EE-8891-29C71B2FE1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264" y="1887920"/>
            <a:ext cx="5407137" cy="4055353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ECD3C12-2BEA-4E74-AC20-56FD600DAB40}"/>
              </a:ext>
            </a:extLst>
          </p:cNvPr>
          <p:cNvSpPr/>
          <p:nvPr/>
        </p:nvSpPr>
        <p:spPr bwMode="auto">
          <a:xfrm>
            <a:off x="2443098" y="1364044"/>
            <a:ext cx="1691185" cy="5238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合奏示範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9C63F3-1EBB-46D4-B42A-36275AB8DC5B}"/>
              </a:ext>
            </a:extLst>
          </p:cNvPr>
          <p:cNvSpPr/>
          <p:nvPr/>
        </p:nvSpPr>
        <p:spPr bwMode="auto">
          <a:xfrm>
            <a:off x="8514556" y="1364044"/>
            <a:ext cx="1152128" cy="5238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練習</a:t>
            </a:r>
            <a:endParaRPr kumimoji="1" lang="en-US" altLang="zh-TW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62056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2692573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創意舞台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87E5508-4681-45DB-AAF4-8157A290DC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26A48F9-F2AA-489E-A4DC-49AA3BB0E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99F90ED-A494-4C04-853B-3C40FF506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2EA7233-1C93-498C-92D0-6847B253CA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B46AD688-D0AC-4F26-9E9D-74F4A6D8DF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FEAD9CF6-F8C4-42CB-9512-C38849B1C4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手繪多邊形 17">
            <a:extLst>
              <a:ext uri="{FF2B5EF4-FFF2-40B4-BE49-F238E27FC236}">
                <a16:creationId xmlns:a16="http://schemas.microsoft.com/office/drawing/2014/main" id="{901094C4-F211-4078-ABB0-0E7E7F107674}"/>
              </a:ext>
            </a:extLst>
          </p:cNvPr>
          <p:cNvSpPr>
            <a:spLocks/>
          </p:cNvSpPr>
          <p:nvPr/>
        </p:nvSpPr>
        <p:spPr bwMode="auto">
          <a:xfrm>
            <a:off x="2404356" y="1508026"/>
            <a:ext cx="7992888" cy="3248892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6CDA9FC1-C413-4DA7-831B-D93859A36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2258417"/>
            <a:ext cx="58681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Aft>
                <a:spcPts val="600"/>
              </a:spcAft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現在就為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重新選擇合適的樂器及運用非傳統的演奏方法，分組進行合奏吧！</a:t>
            </a:r>
            <a:endParaRPr lang="zh-TW" altLang="zh-H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9B7667-B499-4DFD-B038-1EDC8E7DF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3481">
            <a:off x="2075469" y="1141110"/>
            <a:ext cx="1879510" cy="1010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2D65F1-FE70-4ECA-94A1-BCEABDE5B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0320">
            <a:off x="9255525" y="3893964"/>
            <a:ext cx="1806636" cy="120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5CDE0E-C60E-43E6-997E-17E184CDC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41" t="12295" r="3493"/>
          <a:stretch/>
        </p:blipFill>
        <p:spPr>
          <a:xfrm rot="21074753">
            <a:off x="2249387" y="4165842"/>
            <a:ext cx="1833692" cy="116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3F74E-EB10-4652-862E-8A9ADE2C5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t="21404" r="64902" b="57213"/>
          <a:stretch/>
        </p:blipFill>
        <p:spPr bwMode="auto">
          <a:xfrm>
            <a:off x="9548068" y="918332"/>
            <a:ext cx="1439725" cy="1584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5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486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2" name="Rectangle: Rounded Corners 13">
            <a:hlinkClick r:id="rId5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888" y="1871745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2661721" y="1079662"/>
            <a:ext cx="8186807" cy="2237415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2606837" y="4015577"/>
            <a:ext cx="7806081" cy="1456818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hlinkClick r:id="rId6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51" y="4465098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自學資源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092" y="4309886"/>
            <a:ext cx="64883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欣賞一首由鋼琴和小提琴合</a:t>
            </a:r>
            <a:r>
              <a:rPr lang="zh-TW" altLang="en-US" sz="260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奏的樂曲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，辨別兩種樂器的音色。</a:t>
            </a:r>
            <a:endParaRPr lang="en-US" sz="26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29DBF0-12EC-4A4B-8D75-173CAF1A992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矩形 77">
            <a:extLst>
              <a:ext uri="{FF2B5EF4-FFF2-40B4-BE49-F238E27FC236}">
                <a16:creationId xmlns:a16="http://schemas.microsoft.com/office/drawing/2014/main" id="{B8237B6A-6C55-438A-BEF8-0C287370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260" y="1497013"/>
            <a:ext cx="645401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完成聆聽工作紙「辨別不同的聲音」，加深對不同聲音的印象。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254B15C-7591-4006-80A9-4711EB55F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" y="5634325"/>
            <a:ext cx="1152128" cy="1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77">
            <a:extLst>
              <a:ext uri="{FF2B5EF4-FFF2-40B4-BE49-F238E27FC236}">
                <a16:creationId xmlns:a16="http://schemas.microsoft.com/office/drawing/2014/main" id="{177F72BC-F1DC-4006-9898-9CF6A3B5A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848" y="2469316"/>
            <a:ext cx="68324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Kahoot!</a:t>
            </a: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/>
              </a:rPr>
              <a:t>活動</a:t>
            </a:r>
            <a:r>
              <a:rPr lang="zh-TW" altLang="en-US" sz="2600" b="1" dirty="0">
                <a:solidFill>
                  <a:srgbClr val="FF66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，總結單元三音樂知識。</a:t>
            </a:r>
            <a:endParaRPr lang="en-US" sz="2600" b="1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0" name="Content Placeholder 3" descr="Clapper board">
            <a:hlinkClick r:id="rId9"/>
            <a:extLst>
              <a:ext uri="{FF2B5EF4-FFF2-40B4-BE49-F238E27FC236}">
                <a16:creationId xmlns:a16="http://schemas.microsoft.com/office/drawing/2014/main" id="{3D48F6B9-D93B-4F43-ADCF-C04C4BBC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350" y="4302532"/>
            <a:ext cx="5556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5374C5A7-F586-473F-A8AE-FB2997BAB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642779"/>
              </p:ext>
            </p:extLst>
          </p:nvPr>
        </p:nvGraphicFramePr>
        <p:xfrm>
          <a:off x="9331000" y="1567396"/>
          <a:ext cx="790085" cy="1599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showAsIcon="1" r:id="rId11" imgW="380850" imgH="771525" progId="Word.Document.8">
                  <p:embed/>
                </p:oleObj>
              </mc:Choice>
              <mc:Fallback>
                <p:oleObj name="Document" showAsIcon="1" r:id="rId11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31000" y="1567396"/>
                        <a:ext cx="790085" cy="1599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52" y="6237312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DEC74D7-EF38-475F-ADE9-FCA474220BA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5AB88AC5-046B-46A5-99B1-0F1D5CF9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913" y="6096049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D4DDB6F-AA54-4EEE-8AF5-1875B967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" y="152400"/>
            <a:ext cx="27645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D1384D9-69B8-4617-A472-D5CB4FF9C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68818"/>
            <a:ext cx="123301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鋼琴</a:t>
            </a:r>
          </a:p>
        </p:txBody>
      </p:sp>
      <p:sp>
        <p:nvSpPr>
          <p:cNvPr id="19" name="Rectangle: Top Corners One Rounded and One Snipped 18">
            <a:extLst>
              <a:ext uri="{FF2B5EF4-FFF2-40B4-BE49-F238E27FC236}">
                <a16:creationId xmlns:a16="http://schemas.microsoft.com/office/drawing/2014/main" id="{D3EABCB0-A173-4675-B765-3E070D8E0474}"/>
              </a:ext>
            </a:extLst>
          </p:cNvPr>
          <p:cNvSpPr/>
          <p:nvPr/>
        </p:nvSpPr>
        <p:spPr>
          <a:xfrm>
            <a:off x="3470097" y="893652"/>
            <a:ext cx="8258984" cy="5046871"/>
          </a:xfrm>
          <a:custGeom>
            <a:avLst/>
            <a:gdLst>
              <a:gd name="connsiteX0" fmla="*/ 841162 w 8258984"/>
              <a:gd name="connsiteY0" fmla="*/ 0 h 5046871"/>
              <a:gd name="connsiteX1" fmla="*/ 1307507 w 8258984"/>
              <a:gd name="connsiteY1" fmla="*/ 0 h 5046871"/>
              <a:gd name="connsiteX2" fmla="*/ 1971152 w 8258984"/>
              <a:gd name="connsiteY2" fmla="*/ 0 h 5046871"/>
              <a:gd name="connsiteX3" fmla="*/ 2569030 w 8258984"/>
              <a:gd name="connsiteY3" fmla="*/ 0 h 5046871"/>
              <a:gd name="connsiteX4" fmla="*/ 2969608 w 8258984"/>
              <a:gd name="connsiteY4" fmla="*/ 0 h 5046871"/>
              <a:gd name="connsiteX5" fmla="*/ 3567487 w 8258984"/>
              <a:gd name="connsiteY5" fmla="*/ 0 h 5046871"/>
              <a:gd name="connsiteX6" fmla="*/ 4296898 w 8258984"/>
              <a:gd name="connsiteY6" fmla="*/ 0 h 5046871"/>
              <a:gd name="connsiteX7" fmla="*/ 5026309 w 8258984"/>
              <a:gd name="connsiteY7" fmla="*/ 0 h 5046871"/>
              <a:gd name="connsiteX8" fmla="*/ 5558421 w 8258984"/>
              <a:gd name="connsiteY8" fmla="*/ 0 h 5046871"/>
              <a:gd name="connsiteX9" fmla="*/ 6222066 w 8258984"/>
              <a:gd name="connsiteY9" fmla="*/ 0 h 5046871"/>
              <a:gd name="connsiteX10" fmla="*/ 7417822 w 8258984"/>
              <a:gd name="connsiteY10" fmla="*/ 0 h 5046871"/>
              <a:gd name="connsiteX11" fmla="*/ 7846815 w 8258984"/>
              <a:gd name="connsiteY11" fmla="*/ 428993 h 5046871"/>
              <a:gd name="connsiteX12" fmla="*/ 8258984 w 8258984"/>
              <a:gd name="connsiteY12" fmla="*/ 841162 h 5046871"/>
              <a:gd name="connsiteX13" fmla="*/ 8258984 w 8258984"/>
              <a:gd name="connsiteY13" fmla="*/ 1450990 h 5046871"/>
              <a:gd name="connsiteX14" fmla="*/ 8258984 w 8258984"/>
              <a:gd name="connsiteY14" fmla="*/ 1892589 h 5046871"/>
              <a:gd name="connsiteX15" fmla="*/ 8258984 w 8258984"/>
              <a:gd name="connsiteY15" fmla="*/ 2502417 h 5046871"/>
              <a:gd name="connsiteX16" fmla="*/ 8258984 w 8258984"/>
              <a:gd name="connsiteY16" fmla="*/ 3112245 h 5046871"/>
              <a:gd name="connsiteX17" fmla="*/ 8258984 w 8258984"/>
              <a:gd name="connsiteY17" fmla="*/ 3511787 h 5046871"/>
              <a:gd name="connsiteX18" fmla="*/ 8258984 w 8258984"/>
              <a:gd name="connsiteY18" fmla="*/ 3911330 h 5046871"/>
              <a:gd name="connsiteX19" fmla="*/ 8258984 w 8258984"/>
              <a:gd name="connsiteY19" fmla="*/ 4479100 h 5046871"/>
              <a:gd name="connsiteX20" fmla="*/ 8258984 w 8258984"/>
              <a:gd name="connsiteY20" fmla="*/ 5046871 h 5046871"/>
              <a:gd name="connsiteX21" fmla="*/ 7669057 w 8258984"/>
              <a:gd name="connsiteY21" fmla="*/ 5046871 h 5046871"/>
              <a:gd name="connsiteX22" fmla="*/ 7079129 w 8258984"/>
              <a:gd name="connsiteY22" fmla="*/ 5046871 h 5046871"/>
              <a:gd name="connsiteX23" fmla="*/ 6489202 w 8258984"/>
              <a:gd name="connsiteY23" fmla="*/ 5046871 h 5046871"/>
              <a:gd name="connsiteX24" fmla="*/ 5981864 w 8258984"/>
              <a:gd name="connsiteY24" fmla="*/ 5046871 h 5046871"/>
              <a:gd name="connsiteX25" fmla="*/ 5557116 w 8258984"/>
              <a:gd name="connsiteY25" fmla="*/ 5046871 h 5046871"/>
              <a:gd name="connsiteX26" fmla="*/ 5214958 w 8258984"/>
              <a:gd name="connsiteY26" fmla="*/ 5046871 h 5046871"/>
              <a:gd name="connsiteX27" fmla="*/ 4790211 w 8258984"/>
              <a:gd name="connsiteY27" fmla="*/ 5046871 h 5046871"/>
              <a:gd name="connsiteX28" fmla="*/ 4117693 w 8258984"/>
              <a:gd name="connsiteY28" fmla="*/ 5046871 h 5046871"/>
              <a:gd name="connsiteX29" fmla="*/ 3527766 w 8258984"/>
              <a:gd name="connsiteY29" fmla="*/ 5046871 h 5046871"/>
              <a:gd name="connsiteX30" fmla="*/ 2855249 w 8258984"/>
              <a:gd name="connsiteY30" fmla="*/ 5046871 h 5046871"/>
              <a:gd name="connsiteX31" fmla="*/ 2265321 w 8258984"/>
              <a:gd name="connsiteY31" fmla="*/ 5046871 h 5046871"/>
              <a:gd name="connsiteX32" fmla="*/ 1923163 w 8258984"/>
              <a:gd name="connsiteY32" fmla="*/ 5046871 h 5046871"/>
              <a:gd name="connsiteX33" fmla="*/ 1250646 w 8258984"/>
              <a:gd name="connsiteY33" fmla="*/ 5046871 h 5046871"/>
              <a:gd name="connsiteX34" fmla="*/ 578129 w 8258984"/>
              <a:gd name="connsiteY34" fmla="*/ 5046871 h 5046871"/>
              <a:gd name="connsiteX35" fmla="*/ 0 w 8258984"/>
              <a:gd name="connsiteY35" fmla="*/ 5046871 h 5046871"/>
              <a:gd name="connsiteX36" fmla="*/ 0 w 8258984"/>
              <a:gd name="connsiteY36" fmla="*/ 4479100 h 5046871"/>
              <a:gd name="connsiteX37" fmla="*/ 0 w 8258984"/>
              <a:gd name="connsiteY37" fmla="*/ 3869272 h 5046871"/>
              <a:gd name="connsiteX38" fmla="*/ 0 w 8258984"/>
              <a:gd name="connsiteY38" fmla="*/ 3343559 h 5046871"/>
              <a:gd name="connsiteX39" fmla="*/ 0 w 8258984"/>
              <a:gd name="connsiteY39" fmla="*/ 2901959 h 5046871"/>
              <a:gd name="connsiteX40" fmla="*/ 0 w 8258984"/>
              <a:gd name="connsiteY40" fmla="*/ 2418303 h 5046871"/>
              <a:gd name="connsiteX41" fmla="*/ 0 w 8258984"/>
              <a:gd name="connsiteY41" fmla="*/ 1934646 h 5046871"/>
              <a:gd name="connsiteX42" fmla="*/ 0 w 8258984"/>
              <a:gd name="connsiteY42" fmla="*/ 1324819 h 5046871"/>
              <a:gd name="connsiteX43" fmla="*/ 0 w 8258984"/>
              <a:gd name="connsiteY43" fmla="*/ 841162 h 5046871"/>
              <a:gd name="connsiteX44" fmla="*/ 841162 w 8258984"/>
              <a:gd name="connsiteY44" fmla="*/ 0 h 5046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258984" h="5046871" fill="none" extrusionOk="0">
                <a:moveTo>
                  <a:pt x="841162" y="0"/>
                </a:moveTo>
                <a:cubicBezTo>
                  <a:pt x="967024" y="-41083"/>
                  <a:pt x="1119550" y="28033"/>
                  <a:pt x="1307507" y="0"/>
                </a:cubicBezTo>
                <a:cubicBezTo>
                  <a:pt x="1495464" y="-28033"/>
                  <a:pt x="1784570" y="24740"/>
                  <a:pt x="1971152" y="0"/>
                </a:cubicBezTo>
                <a:cubicBezTo>
                  <a:pt x="2157734" y="-24740"/>
                  <a:pt x="2317669" y="37945"/>
                  <a:pt x="2569030" y="0"/>
                </a:cubicBezTo>
                <a:cubicBezTo>
                  <a:pt x="2820391" y="-37945"/>
                  <a:pt x="2836005" y="34910"/>
                  <a:pt x="2969608" y="0"/>
                </a:cubicBezTo>
                <a:cubicBezTo>
                  <a:pt x="3103211" y="-34910"/>
                  <a:pt x="3319271" y="58409"/>
                  <a:pt x="3567487" y="0"/>
                </a:cubicBezTo>
                <a:cubicBezTo>
                  <a:pt x="3815703" y="-58409"/>
                  <a:pt x="4095525" y="57149"/>
                  <a:pt x="4296898" y="0"/>
                </a:cubicBezTo>
                <a:cubicBezTo>
                  <a:pt x="4498271" y="-57149"/>
                  <a:pt x="4873778" y="39286"/>
                  <a:pt x="5026309" y="0"/>
                </a:cubicBezTo>
                <a:cubicBezTo>
                  <a:pt x="5178840" y="-39286"/>
                  <a:pt x="5416628" y="27052"/>
                  <a:pt x="5558421" y="0"/>
                </a:cubicBezTo>
                <a:cubicBezTo>
                  <a:pt x="5700214" y="-27052"/>
                  <a:pt x="5908008" y="79023"/>
                  <a:pt x="6222066" y="0"/>
                </a:cubicBezTo>
                <a:cubicBezTo>
                  <a:pt x="6536124" y="-79023"/>
                  <a:pt x="6875566" y="77129"/>
                  <a:pt x="7417822" y="0"/>
                </a:cubicBezTo>
                <a:cubicBezTo>
                  <a:pt x="7569214" y="103029"/>
                  <a:pt x="7659318" y="254677"/>
                  <a:pt x="7846815" y="428993"/>
                </a:cubicBezTo>
                <a:cubicBezTo>
                  <a:pt x="8034312" y="603309"/>
                  <a:pt x="8079536" y="741161"/>
                  <a:pt x="8258984" y="841162"/>
                </a:cubicBezTo>
                <a:cubicBezTo>
                  <a:pt x="8289659" y="1077636"/>
                  <a:pt x="8224147" y="1199556"/>
                  <a:pt x="8258984" y="1450990"/>
                </a:cubicBezTo>
                <a:cubicBezTo>
                  <a:pt x="8293821" y="1702424"/>
                  <a:pt x="8227799" y="1699192"/>
                  <a:pt x="8258984" y="1892589"/>
                </a:cubicBezTo>
                <a:cubicBezTo>
                  <a:pt x="8290169" y="2085986"/>
                  <a:pt x="8198291" y="2269198"/>
                  <a:pt x="8258984" y="2502417"/>
                </a:cubicBezTo>
                <a:cubicBezTo>
                  <a:pt x="8319677" y="2735636"/>
                  <a:pt x="8234498" y="2865626"/>
                  <a:pt x="8258984" y="3112245"/>
                </a:cubicBezTo>
                <a:cubicBezTo>
                  <a:pt x="8283470" y="3358864"/>
                  <a:pt x="8258291" y="3327985"/>
                  <a:pt x="8258984" y="3511787"/>
                </a:cubicBezTo>
                <a:cubicBezTo>
                  <a:pt x="8259677" y="3695589"/>
                  <a:pt x="8245748" y="3787293"/>
                  <a:pt x="8258984" y="3911330"/>
                </a:cubicBezTo>
                <a:cubicBezTo>
                  <a:pt x="8272220" y="4035367"/>
                  <a:pt x="8198566" y="4293338"/>
                  <a:pt x="8258984" y="4479100"/>
                </a:cubicBezTo>
                <a:cubicBezTo>
                  <a:pt x="8319402" y="4664862"/>
                  <a:pt x="8220696" y="4843010"/>
                  <a:pt x="8258984" y="5046871"/>
                </a:cubicBezTo>
                <a:cubicBezTo>
                  <a:pt x="7973600" y="5087845"/>
                  <a:pt x="7922542" y="4979633"/>
                  <a:pt x="7669057" y="5046871"/>
                </a:cubicBezTo>
                <a:cubicBezTo>
                  <a:pt x="7415572" y="5114109"/>
                  <a:pt x="7347534" y="4995283"/>
                  <a:pt x="7079129" y="5046871"/>
                </a:cubicBezTo>
                <a:cubicBezTo>
                  <a:pt x="6810724" y="5098459"/>
                  <a:pt x="6726039" y="4990797"/>
                  <a:pt x="6489202" y="5046871"/>
                </a:cubicBezTo>
                <a:cubicBezTo>
                  <a:pt x="6252365" y="5102945"/>
                  <a:pt x="6092311" y="4990166"/>
                  <a:pt x="5981864" y="5046871"/>
                </a:cubicBezTo>
                <a:cubicBezTo>
                  <a:pt x="5871417" y="5103576"/>
                  <a:pt x="5659274" y="5002058"/>
                  <a:pt x="5557116" y="5046871"/>
                </a:cubicBezTo>
                <a:cubicBezTo>
                  <a:pt x="5454958" y="5091684"/>
                  <a:pt x="5285173" y="5026168"/>
                  <a:pt x="5214958" y="5046871"/>
                </a:cubicBezTo>
                <a:cubicBezTo>
                  <a:pt x="5144743" y="5067574"/>
                  <a:pt x="4990912" y="5044313"/>
                  <a:pt x="4790211" y="5046871"/>
                </a:cubicBezTo>
                <a:cubicBezTo>
                  <a:pt x="4589510" y="5049429"/>
                  <a:pt x="4407037" y="5024312"/>
                  <a:pt x="4117693" y="5046871"/>
                </a:cubicBezTo>
                <a:cubicBezTo>
                  <a:pt x="3828349" y="5069430"/>
                  <a:pt x="3820877" y="5039882"/>
                  <a:pt x="3527766" y="5046871"/>
                </a:cubicBezTo>
                <a:cubicBezTo>
                  <a:pt x="3234655" y="5053860"/>
                  <a:pt x="3018885" y="4991634"/>
                  <a:pt x="2855249" y="5046871"/>
                </a:cubicBezTo>
                <a:cubicBezTo>
                  <a:pt x="2691613" y="5102108"/>
                  <a:pt x="2521683" y="5005738"/>
                  <a:pt x="2265321" y="5046871"/>
                </a:cubicBezTo>
                <a:cubicBezTo>
                  <a:pt x="2008959" y="5088004"/>
                  <a:pt x="2019200" y="5044853"/>
                  <a:pt x="1923163" y="5046871"/>
                </a:cubicBezTo>
                <a:cubicBezTo>
                  <a:pt x="1827126" y="5048889"/>
                  <a:pt x="1538006" y="4997707"/>
                  <a:pt x="1250646" y="5046871"/>
                </a:cubicBezTo>
                <a:cubicBezTo>
                  <a:pt x="963286" y="5096035"/>
                  <a:pt x="828521" y="5015372"/>
                  <a:pt x="578129" y="5046871"/>
                </a:cubicBezTo>
                <a:cubicBezTo>
                  <a:pt x="327737" y="5078370"/>
                  <a:pt x="172029" y="4991605"/>
                  <a:pt x="0" y="5046871"/>
                </a:cubicBezTo>
                <a:cubicBezTo>
                  <a:pt x="-40744" y="4797517"/>
                  <a:pt x="50627" y="4677271"/>
                  <a:pt x="0" y="4479100"/>
                </a:cubicBezTo>
                <a:cubicBezTo>
                  <a:pt x="-50627" y="4280929"/>
                  <a:pt x="25495" y="4047319"/>
                  <a:pt x="0" y="3869272"/>
                </a:cubicBezTo>
                <a:cubicBezTo>
                  <a:pt x="-25495" y="3691225"/>
                  <a:pt x="37793" y="3484453"/>
                  <a:pt x="0" y="3343559"/>
                </a:cubicBezTo>
                <a:cubicBezTo>
                  <a:pt x="-37793" y="3202665"/>
                  <a:pt x="1463" y="3062594"/>
                  <a:pt x="0" y="2901959"/>
                </a:cubicBezTo>
                <a:cubicBezTo>
                  <a:pt x="-1463" y="2741324"/>
                  <a:pt x="33442" y="2651836"/>
                  <a:pt x="0" y="2418303"/>
                </a:cubicBezTo>
                <a:cubicBezTo>
                  <a:pt x="-33442" y="2184770"/>
                  <a:pt x="36634" y="2049861"/>
                  <a:pt x="0" y="1934646"/>
                </a:cubicBezTo>
                <a:cubicBezTo>
                  <a:pt x="-36634" y="1819431"/>
                  <a:pt x="28093" y="1580253"/>
                  <a:pt x="0" y="1324819"/>
                </a:cubicBezTo>
                <a:cubicBezTo>
                  <a:pt x="-28093" y="1069385"/>
                  <a:pt x="55781" y="1074611"/>
                  <a:pt x="0" y="841162"/>
                </a:cubicBezTo>
                <a:cubicBezTo>
                  <a:pt x="-880" y="366144"/>
                  <a:pt x="401737" y="37631"/>
                  <a:pt x="841162" y="0"/>
                </a:cubicBezTo>
                <a:close/>
              </a:path>
              <a:path w="8258984" h="5046871" stroke="0" extrusionOk="0">
                <a:moveTo>
                  <a:pt x="841162" y="0"/>
                </a:moveTo>
                <a:cubicBezTo>
                  <a:pt x="1052806" y="-26623"/>
                  <a:pt x="1357876" y="30406"/>
                  <a:pt x="1504807" y="0"/>
                </a:cubicBezTo>
                <a:cubicBezTo>
                  <a:pt x="1651738" y="-30406"/>
                  <a:pt x="1851013" y="48368"/>
                  <a:pt x="2036918" y="0"/>
                </a:cubicBezTo>
                <a:cubicBezTo>
                  <a:pt x="2222823" y="-48368"/>
                  <a:pt x="2596436" y="32088"/>
                  <a:pt x="2766330" y="0"/>
                </a:cubicBezTo>
                <a:cubicBezTo>
                  <a:pt x="2936224" y="-32088"/>
                  <a:pt x="3036293" y="27150"/>
                  <a:pt x="3232675" y="0"/>
                </a:cubicBezTo>
                <a:cubicBezTo>
                  <a:pt x="3429058" y="-27150"/>
                  <a:pt x="3791452" y="74617"/>
                  <a:pt x="3962086" y="0"/>
                </a:cubicBezTo>
                <a:cubicBezTo>
                  <a:pt x="4132720" y="-74617"/>
                  <a:pt x="4277427" y="17383"/>
                  <a:pt x="4362664" y="0"/>
                </a:cubicBezTo>
                <a:cubicBezTo>
                  <a:pt x="4447901" y="-17383"/>
                  <a:pt x="4600259" y="5260"/>
                  <a:pt x="4763243" y="0"/>
                </a:cubicBezTo>
                <a:cubicBezTo>
                  <a:pt x="4926227" y="-5260"/>
                  <a:pt x="5166220" y="49757"/>
                  <a:pt x="5492654" y="0"/>
                </a:cubicBezTo>
                <a:cubicBezTo>
                  <a:pt x="5819088" y="-49757"/>
                  <a:pt x="5774908" y="63716"/>
                  <a:pt x="6024766" y="0"/>
                </a:cubicBezTo>
                <a:cubicBezTo>
                  <a:pt x="6274624" y="-63716"/>
                  <a:pt x="6495106" y="5154"/>
                  <a:pt x="6688411" y="0"/>
                </a:cubicBezTo>
                <a:cubicBezTo>
                  <a:pt x="6881717" y="-5154"/>
                  <a:pt x="7106016" y="65299"/>
                  <a:pt x="7417822" y="0"/>
                </a:cubicBezTo>
                <a:cubicBezTo>
                  <a:pt x="7552662" y="112861"/>
                  <a:pt x="7701836" y="328337"/>
                  <a:pt x="7821580" y="403758"/>
                </a:cubicBezTo>
                <a:cubicBezTo>
                  <a:pt x="7941324" y="479179"/>
                  <a:pt x="8082884" y="760890"/>
                  <a:pt x="8258984" y="841162"/>
                </a:cubicBezTo>
                <a:cubicBezTo>
                  <a:pt x="8321045" y="1113468"/>
                  <a:pt x="8215021" y="1167152"/>
                  <a:pt x="8258984" y="1408933"/>
                </a:cubicBezTo>
                <a:cubicBezTo>
                  <a:pt x="8302947" y="1650714"/>
                  <a:pt x="8246110" y="1705838"/>
                  <a:pt x="8258984" y="1850532"/>
                </a:cubicBezTo>
                <a:cubicBezTo>
                  <a:pt x="8271858" y="1995226"/>
                  <a:pt x="8217208" y="2139973"/>
                  <a:pt x="8258984" y="2250075"/>
                </a:cubicBezTo>
                <a:cubicBezTo>
                  <a:pt x="8300760" y="2360177"/>
                  <a:pt x="8209848" y="2592554"/>
                  <a:pt x="8258984" y="2775788"/>
                </a:cubicBezTo>
                <a:cubicBezTo>
                  <a:pt x="8308120" y="2959022"/>
                  <a:pt x="8207573" y="3185490"/>
                  <a:pt x="8258984" y="3301502"/>
                </a:cubicBezTo>
                <a:cubicBezTo>
                  <a:pt x="8310395" y="3417514"/>
                  <a:pt x="8200801" y="3628347"/>
                  <a:pt x="8258984" y="3911330"/>
                </a:cubicBezTo>
                <a:cubicBezTo>
                  <a:pt x="8317167" y="4194313"/>
                  <a:pt x="8201589" y="4255893"/>
                  <a:pt x="8258984" y="4394986"/>
                </a:cubicBezTo>
                <a:cubicBezTo>
                  <a:pt x="8316379" y="4534079"/>
                  <a:pt x="8256167" y="4755187"/>
                  <a:pt x="8258984" y="5046871"/>
                </a:cubicBezTo>
                <a:cubicBezTo>
                  <a:pt x="8100265" y="5083759"/>
                  <a:pt x="8078103" y="5033072"/>
                  <a:pt x="7916826" y="5046871"/>
                </a:cubicBezTo>
                <a:cubicBezTo>
                  <a:pt x="7755549" y="5060670"/>
                  <a:pt x="7561132" y="4988475"/>
                  <a:pt x="7409489" y="5046871"/>
                </a:cubicBezTo>
                <a:cubicBezTo>
                  <a:pt x="7257846" y="5105267"/>
                  <a:pt x="7009534" y="5019131"/>
                  <a:pt x="6736971" y="5046871"/>
                </a:cubicBezTo>
                <a:cubicBezTo>
                  <a:pt x="6464408" y="5074611"/>
                  <a:pt x="6426792" y="5037217"/>
                  <a:pt x="6229634" y="5046871"/>
                </a:cubicBezTo>
                <a:cubicBezTo>
                  <a:pt x="6032476" y="5056525"/>
                  <a:pt x="5903463" y="5018969"/>
                  <a:pt x="5804886" y="5046871"/>
                </a:cubicBezTo>
                <a:cubicBezTo>
                  <a:pt x="5706309" y="5074773"/>
                  <a:pt x="5447214" y="5040008"/>
                  <a:pt x="5297548" y="5046871"/>
                </a:cubicBezTo>
                <a:cubicBezTo>
                  <a:pt x="5147882" y="5053734"/>
                  <a:pt x="5051212" y="5026620"/>
                  <a:pt x="4872801" y="5046871"/>
                </a:cubicBezTo>
                <a:cubicBezTo>
                  <a:pt x="4694390" y="5067122"/>
                  <a:pt x="4517901" y="5045914"/>
                  <a:pt x="4282873" y="5046871"/>
                </a:cubicBezTo>
                <a:cubicBezTo>
                  <a:pt x="4047845" y="5047828"/>
                  <a:pt x="4005668" y="4989291"/>
                  <a:pt x="3775536" y="5046871"/>
                </a:cubicBezTo>
                <a:cubicBezTo>
                  <a:pt x="3545404" y="5104451"/>
                  <a:pt x="3580689" y="5019105"/>
                  <a:pt x="3433378" y="5046871"/>
                </a:cubicBezTo>
                <a:cubicBezTo>
                  <a:pt x="3286067" y="5074637"/>
                  <a:pt x="3054610" y="5017031"/>
                  <a:pt x="2843450" y="5046871"/>
                </a:cubicBezTo>
                <a:cubicBezTo>
                  <a:pt x="2632290" y="5076711"/>
                  <a:pt x="2596080" y="5012713"/>
                  <a:pt x="2501292" y="5046871"/>
                </a:cubicBezTo>
                <a:cubicBezTo>
                  <a:pt x="2406504" y="5081029"/>
                  <a:pt x="2286768" y="5031981"/>
                  <a:pt x="2159134" y="5046871"/>
                </a:cubicBezTo>
                <a:cubicBezTo>
                  <a:pt x="2031500" y="5061761"/>
                  <a:pt x="1809087" y="4980369"/>
                  <a:pt x="1569207" y="5046871"/>
                </a:cubicBezTo>
                <a:cubicBezTo>
                  <a:pt x="1329327" y="5113373"/>
                  <a:pt x="1240767" y="5005082"/>
                  <a:pt x="979280" y="5046871"/>
                </a:cubicBezTo>
                <a:cubicBezTo>
                  <a:pt x="717793" y="5088660"/>
                  <a:pt x="765988" y="5012928"/>
                  <a:pt x="637122" y="5046871"/>
                </a:cubicBezTo>
                <a:cubicBezTo>
                  <a:pt x="508256" y="5080814"/>
                  <a:pt x="308132" y="5000580"/>
                  <a:pt x="0" y="5046871"/>
                </a:cubicBezTo>
                <a:cubicBezTo>
                  <a:pt x="-33186" y="4958114"/>
                  <a:pt x="22400" y="4785274"/>
                  <a:pt x="0" y="4647329"/>
                </a:cubicBezTo>
                <a:cubicBezTo>
                  <a:pt x="-22400" y="4509384"/>
                  <a:pt x="4744" y="4229964"/>
                  <a:pt x="0" y="4079558"/>
                </a:cubicBezTo>
                <a:cubicBezTo>
                  <a:pt x="-4744" y="3929152"/>
                  <a:pt x="21988" y="3796279"/>
                  <a:pt x="0" y="3553844"/>
                </a:cubicBezTo>
                <a:cubicBezTo>
                  <a:pt x="-21988" y="3311409"/>
                  <a:pt x="22612" y="3265042"/>
                  <a:pt x="0" y="3112245"/>
                </a:cubicBezTo>
                <a:cubicBezTo>
                  <a:pt x="-22612" y="2959448"/>
                  <a:pt x="11198" y="2743246"/>
                  <a:pt x="0" y="2628588"/>
                </a:cubicBezTo>
                <a:cubicBezTo>
                  <a:pt x="-11198" y="2513930"/>
                  <a:pt x="32568" y="2331234"/>
                  <a:pt x="0" y="2144932"/>
                </a:cubicBezTo>
                <a:cubicBezTo>
                  <a:pt x="-32568" y="1958630"/>
                  <a:pt x="7726" y="1773767"/>
                  <a:pt x="0" y="1661275"/>
                </a:cubicBezTo>
                <a:cubicBezTo>
                  <a:pt x="-7726" y="1548783"/>
                  <a:pt x="67433" y="1121488"/>
                  <a:pt x="0" y="841162"/>
                </a:cubicBezTo>
                <a:cubicBezTo>
                  <a:pt x="61148" y="326166"/>
                  <a:pt x="484103" y="-86673"/>
                  <a:pt x="841162" y="0"/>
                </a:cubicBezTo>
                <a:close/>
              </a:path>
            </a:pathLst>
          </a:custGeom>
          <a:solidFill>
            <a:srgbClr val="CCFFCC">
              <a:alpha val="50196"/>
            </a:srgbClr>
          </a:solidFill>
          <a:ln w="19050">
            <a:extLst>
              <a:ext uri="{C807C97D-BFC1-408E-A445-0C87EB9F89A2}">
                <ask:lineSketchStyleProps xmlns:ask="http://schemas.microsoft.com/office/drawing/2018/sketchyshapes" sd="3647047534">
                  <a:prstGeom prst="snip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A5DA92B-A03D-4EF9-882E-7C6EA7454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136" y="1260283"/>
            <a:ext cx="762104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鋼琴是一種有固定音高的鍵盤樂器，主要分平台式和直立式兩種，據説最早期的鋼琴是</a:t>
            </a:r>
            <a:r>
              <a:rPr lang="zh-TW" altLang="en-US" sz="2800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意大利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人於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1698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1700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間發明的。一般的鋼琴有黑白琴鍵共八十八個，各跟琴箱內的一個琴槌相接，當鋼琴手按下琴鍵時，琴槌敲在琴弦上，琴弦震動產生聲音。經過多番改良，現代的鋼琴已成為一種很富表演力的樂器，它的音域廣闊，除了能奏出不同力度的聲音外，音色也有很多變化，因此深受歡迎，被譽為「樂器之王」。</a:t>
            </a:r>
            <a:endParaRPr lang="en-US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9FA1F-42D5-4F8D-97FC-81F9AC13DA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1" r="15981"/>
          <a:stretch/>
        </p:blipFill>
        <p:spPr>
          <a:xfrm rot="21220040">
            <a:off x="611676" y="1121475"/>
            <a:ext cx="2474368" cy="2127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C7EF60-320F-4C51-A467-10DFE110E5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986" t="7125" r="18816"/>
          <a:stretch/>
        </p:blipFill>
        <p:spPr>
          <a:xfrm>
            <a:off x="1430384" y="3969106"/>
            <a:ext cx="2238237" cy="2213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00323A-C6A6-4269-9EE0-67622F512A84}"/>
              </a:ext>
            </a:extLst>
          </p:cNvPr>
          <p:cNvSpPr/>
          <p:nvPr/>
        </p:nvSpPr>
        <p:spPr bwMode="auto">
          <a:xfrm>
            <a:off x="395895" y="922816"/>
            <a:ext cx="1379625" cy="439098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平台式鋼琴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88798A-3737-4F2D-B87C-78D1F848B203}"/>
              </a:ext>
            </a:extLst>
          </p:cNvPr>
          <p:cNvSpPr/>
          <p:nvPr/>
        </p:nvSpPr>
        <p:spPr bwMode="auto">
          <a:xfrm>
            <a:off x="874603" y="3623593"/>
            <a:ext cx="1379625" cy="439098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直立式鋼琴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498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8518520B-CDF2-4234-A154-BC7ED8DC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>
              <a:latin typeface="新細明體" panose="02020500000000000000" pitchFamily="18" charset="-120"/>
            </a:endParaRPr>
          </a:p>
        </p:txBody>
      </p:sp>
      <p:sp>
        <p:nvSpPr>
          <p:cNvPr id="8195" name="內容版面配置區 2">
            <a:extLst>
              <a:ext uri="{FF2B5EF4-FFF2-40B4-BE49-F238E27FC236}">
                <a16:creationId xmlns:a16="http://schemas.microsoft.com/office/drawing/2014/main" id="{8185C3A8-C5CD-4A1E-8EE8-06A641F63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>
              <a:latin typeface="新細明體" panose="02020500000000000000" pitchFamily="18" charset="-120"/>
            </a:endParaRP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1A278637-9246-47D5-A97A-C2806690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4"/>
            <a:ext cx="12192000" cy="687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流程圖: 延遲 14">
            <a:extLst>
              <a:ext uri="{FF2B5EF4-FFF2-40B4-BE49-F238E27FC236}">
                <a16:creationId xmlns:a16="http://schemas.microsoft.com/office/drawing/2014/main" id="{2A10E68B-066B-4DD6-A195-6EAD1AE865D8}"/>
              </a:ext>
            </a:extLst>
          </p:cNvPr>
          <p:cNvSpPr/>
          <p:nvPr/>
        </p:nvSpPr>
        <p:spPr>
          <a:xfrm>
            <a:off x="1847528" y="4165639"/>
            <a:ext cx="8496944" cy="2039094"/>
          </a:xfrm>
          <a:custGeom>
            <a:avLst/>
            <a:gdLst>
              <a:gd name="connsiteX0" fmla="*/ 0 w 6120680"/>
              <a:gd name="connsiteY0" fmla="*/ 0 h 1829817"/>
              <a:gd name="connsiteX1" fmla="*/ 3060340 w 6120680"/>
              <a:gd name="connsiteY1" fmla="*/ 0 h 1829817"/>
              <a:gd name="connsiteX2" fmla="*/ 6120680 w 6120680"/>
              <a:gd name="connsiteY2" fmla="*/ 914909 h 1829817"/>
              <a:gd name="connsiteX3" fmla="*/ 3060340 w 6120680"/>
              <a:gd name="connsiteY3" fmla="*/ 1829818 h 1829817"/>
              <a:gd name="connsiteX4" fmla="*/ 0 w 6120680"/>
              <a:gd name="connsiteY4" fmla="*/ 1829817 h 1829817"/>
              <a:gd name="connsiteX5" fmla="*/ 0 w 6120680"/>
              <a:gd name="connsiteY5" fmla="*/ 0 h 1829817"/>
              <a:gd name="connsiteX0" fmla="*/ 542925 w 6120680"/>
              <a:gd name="connsiteY0" fmla="*/ 0 h 1829818"/>
              <a:gd name="connsiteX1" fmla="*/ 3060340 w 6120680"/>
              <a:gd name="connsiteY1" fmla="*/ 0 h 1829818"/>
              <a:gd name="connsiteX2" fmla="*/ 6120680 w 6120680"/>
              <a:gd name="connsiteY2" fmla="*/ 914909 h 1829818"/>
              <a:gd name="connsiteX3" fmla="*/ 3060340 w 6120680"/>
              <a:gd name="connsiteY3" fmla="*/ 1829818 h 1829818"/>
              <a:gd name="connsiteX4" fmla="*/ 0 w 6120680"/>
              <a:gd name="connsiteY4" fmla="*/ 1829817 h 1829818"/>
              <a:gd name="connsiteX5" fmla="*/ 542925 w 6120680"/>
              <a:gd name="connsiteY5" fmla="*/ 0 h 1829818"/>
              <a:gd name="connsiteX0" fmla="*/ 594746 w 6172501"/>
              <a:gd name="connsiteY0" fmla="*/ 0 h 1829818"/>
              <a:gd name="connsiteX1" fmla="*/ 3112161 w 6172501"/>
              <a:gd name="connsiteY1" fmla="*/ 0 h 1829818"/>
              <a:gd name="connsiteX2" fmla="*/ 6172501 w 6172501"/>
              <a:gd name="connsiteY2" fmla="*/ 914909 h 1829818"/>
              <a:gd name="connsiteX3" fmla="*/ 3112161 w 6172501"/>
              <a:gd name="connsiteY3" fmla="*/ 1829818 h 1829818"/>
              <a:gd name="connsiteX4" fmla="*/ 51821 w 6172501"/>
              <a:gd name="connsiteY4" fmla="*/ 1829817 h 1829818"/>
              <a:gd name="connsiteX5" fmla="*/ 594746 w 6172501"/>
              <a:gd name="connsiteY5" fmla="*/ 0 h 1829818"/>
              <a:gd name="connsiteX0" fmla="*/ 748856 w 6326611"/>
              <a:gd name="connsiteY0" fmla="*/ 0 h 1829818"/>
              <a:gd name="connsiteX1" fmla="*/ 3266271 w 6326611"/>
              <a:gd name="connsiteY1" fmla="*/ 0 h 1829818"/>
              <a:gd name="connsiteX2" fmla="*/ 6326611 w 6326611"/>
              <a:gd name="connsiteY2" fmla="*/ 914909 h 1829818"/>
              <a:gd name="connsiteX3" fmla="*/ 3266271 w 6326611"/>
              <a:gd name="connsiteY3" fmla="*/ 1829818 h 1829818"/>
              <a:gd name="connsiteX4" fmla="*/ 205931 w 6326611"/>
              <a:gd name="connsiteY4" fmla="*/ 1829817 h 1829818"/>
              <a:gd name="connsiteX5" fmla="*/ 748856 w 6326611"/>
              <a:gd name="connsiteY5" fmla="*/ 0 h 1829818"/>
              <a:gd name="connsiteX0" fmla="*/ 638637 w 6216392"/>
              <a:gd name="connsiteY0" fmla="*/ 0 h 1829818"/>
              <a:gd name="connsiteX1" fmla="*/ 3156052 w 6216392"/>
              <a:gd name="connsiteY1" fmla="*/ 0 h 1829818"/>
              <a:gd name="connsiteX2" fmla="*/ 6216392 w 6216392"/>
              <a:gd name="connsiteY2" fmla="*/ 914909 h 1829818"/>
              <a:gd name="connsiteX3" fmla="*/ 3156052 w 6216392"/>
              <a:gd name="connsiteY3" fmla="*/ 1829818 h 1829818"/>
              <a:gd name="connsiteX4" fmla="*/ 438612 w 6216392"/>
              <a:gd name="connsiteY4" fmla="*/ 1658367 h 1829818"/>
              <a:gd name="connsiteX5" fmla="*/ 638637 w 6216392"/>
              <a:gd name="connsiteY5" fmla="*/ 0 h 1829818"/>
              <a:gd name="connsiteX0" fmla="*/ 968421 w 6546176"/>
              <a:gd name="connsiteY0" fmla="*/ 0 h 1829818"/>
              <a:gd name="connsiteX1" fmla="*/ 3485836 w 6546176"/>
              <a:gd name="connsiteY1" fmla="*/ 0 h 1829818"/>
              <a:gd name="connsiteX2" fmla="*/ 6546176 w 6546176"/>
              <a:gd name="connsiteY2" fmla="*/ 914909 h 1829818"/>
              <a:gd name="connsiteX3" fmla="*/ 3485836 w 6546176"/>
              <a:gd name="connsiteY3" fmla="*/ 1829818 h 1829818"/>
              <a:gd name="connsiteX4" fmla="*/ 768396 w 6546176"/>
              <a:gd name="connsiteY4" fmla="*/ 1658367 h 1829818"/>
              <a:gd name="connsiteX5" fmla="*/ 968421 w 6546176"/>
              <a:gd name="connsiteY5" fmla="*/ 0 h 1829818"/>
              <a:gd name="connsiteX0" fmla="*/ 989424 w 6567179"/>
              <a:gd name="connsiteY0" fmla="*/ 0 h 1829818"/>
              <a:gd name="connsiteX1" fmla="*/ 3506839 w 6567179"/>
              <a:gd name="connsiteY1" fmla="*/ 0 h 1829818"/>
              <a:gd name="connsiteX2" fmla="*/ 6567179 w 6567179"/>
              <a:gd name="connsiteY2" fmla="*/ 914909 h 1829818"/>
              <a:gd name="connsiteX3" fmla="*/ 3506839 w 6567179"/>
              <a:gd name="connsiteY3" fmla="*/ 1829818 h 1829818"/>
              <a:gd name="connsiteX4" fmla="*/ 746536 w 6567179"/>
              <a:gd name="connsiteY4" fmla="*/ 1672654 h 1829818"/>
              <a:gd name="connsiteX5" fmla="*/ 989424 w 6567179"/>
              <a:gd name="connsiteY5" fmla="*/ 0 h 1829818"/>
              <a:gd name="connsiteX0" fmla="*/ 1021730 w 6599485"/>
              <a:gd name="connsiteY0" fmla="*/ 0 h 1829818"/>
              <a:gd name="connsiteX1" fmla="*/ 3539145 w 6599485"/>
              <a:gd name="connsiteY1" fmla="*/ 0 h 1829818"/>
              <a:gd name="connsiteX2" fmla="*/ 6599485 w 6599485"/>
              <a:gd name="connsiteY2" fmla="*/ 914909 h 1829818"/>
              <a:gd name="connsiteX3" fmla="*/ 3539145 w 6599485"/>
              <a:gd name="connsiteY3" fmla="*/ 1829818 h 1829818"/>
              <a:gd name="connsiteX4" fmla="*/ 778842 w 6599485"/>
              <a:gd name="connsiteY4" fmla="*/ 1672654 h 1829818"/>
              <a:gd name="connsiteX5" fmla="*/ 1021730 w 6599485"/>
              <a:gd name="connsiteY5" fmla="*/ 0 h 1829818"/>
              <a:gd name="connsiteX0" fmla="*/ 1021730 w 6313735"/>
              <a:gd name="connsiteY0" fmla="*/ 0 h 1829818"/>
              <a:gd name="connsiteX1" fmla="*/ 3539145 w 6313735"/>
              <a:gd name="connsiteY1" fmla="*/ 0 h 1829818"/>
              <a:gd name="connsiteX2" fmla="*/ 6313735 w 6313735"/>
              <a:gd name="connsiteY2" fmla="*/ 929196 h 1829818"/>
              <a:gd name="connsiteX3" fmla="*/ 3539145 w 6313735"/>
              <a:gd name="connsiteY3" fmla="*/ 1829818 h 1829818"/>
              <a:gd name="connsiteX4" fmla="*/ 778842 w 6313735"/>
              <a:gd name="connsiteY4" fmla="*/ 1672654 h 1829818"/>
              <a:gd name="connsiteX5" fmla="*/ 1021730 w 6313735"/>
              <a:gd name="connsiteY5" fmla="*/ 0 h 1829818"/>
              <a:gd name="connsiteX0" fmla="*/ 1021730 w 6314272"/>
              <a:gd name="connsiteY0" fmla="*/ 0 h 1829818"/>
              <a:gd name="connsiteX1" fmla="*/ 3539145 w 6314272"/>
              <a:gd name="connsiteY1" fmla="*/ 0 h 1829818"/>
              <a:gd name="connsiteX2" fmla="*/ 6313735 w 6314272"/>
              <a:gd name="connsiteY2" fmla="*/ 929196 h 1829818"/>
              <a:gd name="connsiteX3" fmla="*/ 3539145 w 6314272"/>
              <a:gd name="connsiteY3" fmla="*/ 1829818 h 1829818"/>
              <a:gd name="connsiteX4" fmla="*/ 778842 w 6314272"/>
              <a:gd name="connsiteY4" fmla="*/ 1672654 h 1829818"/>
              <a:gd name="connsiteX5" fmla="*/ 1021730 w 6314272"/>
              <a:gd name="connsiteY5" fmla="*/ 0 h 1829818"/>
              <a:gd name="connsiteX0" fmla="*/ 1021730 w 6322166"/>
              <a:gd name="connsiteY0" fmla="*/ 179987 h 2203343"/>
              <a:gd name="connsiteX1" fmla="*/ 3539145 w 6322166"/>
              <a:gd name="connsiteY1" fmla="*/ 179987 h 2203343"/>
              <a:gd name="connsiteX2" fmla="*/ 6313735 w 6322166"/>
              <a:gd name="connsiteY2" fmla="*/ 1109183 h 2203343"/>
              <a:gd name="connsiteX3" fmla="*/ 3539145 w 6322166"/>
              <a:gd name="connsiteY3" fmla="*/ 2009805 h 2203343"/>
              <a:gd name="connsiteX4" fmla="*/ 778842 w 6322166"/>
              <a:gd name="connsiteY4" fmla="*/ 1852641 h 2203343"/>
              <a:gd name="connsiteX5" fmla="*/ 1021730 w 6322166"/>
              <a:gd name="connsiteY5" fmla="*/ 179987 h 2203343"/>
              <a:gd name="connsiteX0" fmla="*/ 1021730 w 6396682"/>
              <a:gd name="connsiteY0" fmla="*/ 8865 h 1851912"/>
              <a:gd name="connsiteX1" fmla="*/ 3539145 w 6396682"/>
              <a:gd name="connsiteY1" fmla="*/ 8865 h 1851912"/>
              <a:gd name="connsiteX2" fmla="*/ 6313735 w 6396682"/>
              <a:gd name="connsiteY2" fmla="*/ 938061 h 1851912"/>
              <a:gd name="connsiteX3" fmla="*/ 3539145 w 6396682"/>
              <a:gd name="connsiteY3" fmla="*/ 1838683 h 1851912"/>
              <a:gd name="connsiteX4" fmla="*/ 778842 w 6396682"/>
              <a:gd name="connsiteY4" fmla="*/ 1681519 h 1851912"/>
              <a:gd name="connsiteX5" fmla="*/ 1021730 w 6396682"/>
              <a:gd name="connsiteY5" fmla="*/ 8865 h 1851912"/>
              <a:gd name="connsiteX0" fmla="*/ 1021730 w 6383857"/>
              <a:gd name="connsiteY0" fmla="*/ 73847 h 1987847"/>
              <a:gd name="connsiteX1" fmla="*/ 3539145 w 6383857"/>
              <a:gd name="connsiteY1" fmla="*/ 73847 h 1987847"/>
              <a:gd name="connsiteX2" fmla="*/ 6313735 w 6383857"/>
              <a:gd name="connsiteY2" fmla="*/ 1003043 h 1987847"/>
              <a:gd name="connsiteX3" fmla="*/ 3539145 w 6383857"/>
              <a:gd name="connsiteY3" fmla="*/ 1903665 h 1987847"/>
              <a:gd name="connsiteX4" fmla="*/ 778842 w 6383857"/>
              <a:gd name="connsiteY4" fmla="*/ 1746501 h 1987847"/>
              <a:gd name="connsiteX5" fmla="*/ 1021730 w 6383857"/>
              <a:gd name="connsiteY5" fmla="*/ 73847 h 1987847"/>
              <a:gd name="connsiteX0" fmla="*/ 1021730 w 6313856"/>
              <a:gd name="connsiteY0" fmla="*/ 0 h 1765067"/>
              <a:gd name="connsiteX1" fmla="*/ 3539145 w 6313856"/>
              <a:gd name="connsiteY1" fmla="*/ 0 h 1765067"/>
              <a:gd name="connsiteX2" fmla="*/ 6313735 w 6313856"/>
              <a:gd name="connsiteY2" fmla="*/ 929196 h 1765067"/>
              <a:gd name="connsiteX3" fmla="*/ 3616636 w 6313856"/>
              <a:gd name="connsiteY3" fmla="*/ 1765067 h 1765067"/>
              <a:gd name="connsiteX4" fmla="*/ 778842 w 6313856"/>
              <a:gd name="connsiteY4" fmla="*/ 1672654 h 1765067"/>
              <a:gd name="connsiteX5" fmla="*/ 1021730 w 6313856"/>
              <a:gd name="connsiteY5" fmla="*/ 0 h 1765067"/>
              <a:gd name="connsiteX0" fmla="*/ 1021730 w 5740568"/>
              <a:gd name="connsiteY0" fmla="*/ 0 h 1765067"/>
              <a:gd name="connsiteX1" fmla="*/ 3539145 w 5740568"/>
              <a:gd name="connsiteY1" fmla="*/ 0 h 1765067"/>
              <a:gd name="connsiteX2" fmla="*/ 5740298 w 5740568"/>
              <a:gd name="connsiteY2" fmla="*/ 929196 h 1765067"/>
              <a:gd name="connsiteX3" fmla="*/ 3616636 w 5740568"/>
              <a:gd name="connsiteY3" fmla="*/ 1765067 h 1765067"/>
              <a:gd name="connsiteX4" fmla="*/ 778842 w 5740568"/>
              <a:gd name="connsiteY4" fmla="*/ 1672654 h 1765067"/>
              <a:gd name="connsiteX5" fmla="*/ 1021730 w 5740568"/>
              <a:gd name="connsiteY5" fmla="*/ 0 h 1765067"/>
              <a:gd name="connsiteX0" fmla="*/ 1021730 w 5740568"/>
              <a:gd name="connsiteY0" fmla="*/ 844 h 1775055"/>
              <a:gd name="connsiteX1" fmla="*/ 3539145 w 5740568"/>
              <a:gd name="connsiteY1" fmla="*/ 844 h 1775055"/>
              <a:gd name="connsiteX2" fmla="*/ 5740298 w 5740568"/>
              <a:gd name="connsiteY2" fmla="*/ 930040 h 1775055"/>
              <a:gd name="connsiteX3" fmla="*/ 3616636 w 5740568"/>
              <a:gd name="connsiteY3" fmla="*/ 1765911 h 1775055"/>
              <a:gd name="connsiteX4" fmla="*/ 778842 w 5740568"/>
              <a:gd name="connsiteY4" fmla="*/ 1673498 h 1775055"/>
              <a:gd name="connsiteX5" fmla="*/ 1021730 w 5740568"/>
              <a:gd name="connsiteY5" fmla="*/ 844 h 1775055"/>
              <a:gd name="connsiteX0" fmla="*/ 1021730 w 5762671"/>
              <a:gd name="connsiteY0" fmla="*/ 0 h 1765067"/>
              <a:gd name="connsiteX1" fmla="*/ 3539145 w 5762671"/>
              <a:gd name="connsiteY1" fmla="*/ 0 h 1765067"/>
              <a:gd name="connsiteX2" fmla="*/ 5740298 w 5762671"/>
              <a:gd name="connsiteY2" fmla="*/ 929196 h 1765067"/>
              <a:gd name="connsiteX3" fmla="*/ 3616636 w 5762671"/>
              <a:gd name="connsiteY3" fmla="*/ 1765067 h 1765067"/>
              <a:gd name="connsiteX4" fmla="*/ 778842 w 5762671"/>
              <a:gd name="connsiteY4" fmla="*/ 1672654 h 1765067"/>
              <a:gd name="connsiteX5" fmla="*/ 1021730 w 5762671"/>
              <a:gd name="connsiteY5" fmla="*/ 0 h 1765067"/>
              <a:gd name="connsiteX0" fmla="*/ 1021730 w 5778337"/>
              <a:gd name="connsiteY0" fmla="*/ 0 h 1766184"/>
              <a:gd name="connsiteX1" fmla="*/ 3539145 w 5778337"/>
              <a:gd name="connsiteY1" fmla="*/ 0 h 1766184"/>
              <a:gd name="connsiteX2" fmla="*/ 5740298 w 5778337"/>
              <a:gd name="connsiteY2" fmla="*/ 929196 h 1766184"/>
              <a:gd name="connsiteX3" fmla="*/ 3616636 w 5778337"/>
              <a:gd name="connsiteY3" fmla="*/ 1765067 h 1766184"/>
              <a:gd name="connsiteX4" fmla="*/ 778842 w 5778337"/>
              <a:gd name="connsiteY4" fmla="*/ 1672654 h 1766184"/>
              <a:gd name="connsiteX5" fmla="*/ 1021730 w 5778337"/>
              <a:gd name="connsiteY5" fmla="*/ 0 h 1766184"/>
              <a:gd name="connsiteX0" fmla="*/ 842948 w 5599555"/>
              <a:gd name="connsiteY0" fmla="*/ 1465 h 1767649"/>
              <a:gd name="connsiteX1" fmla="*/ 3360363 w 5599555"/>
              <a:gd name="connsiteY1" fmla="*/ 1465 h 1767649"/>
              <a:gd name="connsiteX2" fmla="*/ 5561516 w 5599555"/>
              <a:gd name="connsiteY2" fmla="*/ 930661 h 1767649"/>
              <a:gd name="connsiteX3" fmla="*/ 3437854 w 5599555"/>
              <a:gd name="connsiteY3" fmla="*/ 1766532 h 1767649"/>
              <a:gd name="connsiteX4" fmla="*/ 600060 w 5599555"/>
              <a:gd name="connsiteY4" fmla="*/ 1674119 h 1767649"/>
              <a:gd name="connsiteX5" fmla="*/ 842948 w 5599555"/>
              <a:gd name="connsiteY5" fmla="*/ 1465 h 1767649"/>
              <a:gd name="connsiteX0" fmla="*/ 724851 w 5481458"/>
              <a:gd name="connsiteY0" fmla="*/ 1267 h 1767451"/>
              <a:gd name="connsiteX1" fmla="*/ 3242266 w 5481458"/>
              <a:gd name="connsiteY1" fmla="*/ 1267 h 1767451"/>
              <a:gd name="connsiteX2" fmla="*/ 5443419 w 5481458"/>
              <a:gd name="connsiteY2" fmla="*/ 930463 h 1767451"/>
              <a:gd name="connsiteX3" fmla="*/ 3319757 w 5481458"/>
              <a:gd name="connsiteY3" fmla="*/ 1766334 h 1767451"/>
              <a:gd name="connsiteX4" fmla="*/ 481963 w 5481458"/>
              <a:gd name="connsiteY4" fmla="*/ 1673921 h 1767451"/>
              <a:gd name="connsiteX5" fmla="*/ 724851 w 5481458"/>
              <a:gd name="connsiteY5" fmla="*/ 1267 h 176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458" h="1767451">
                <a:moveTo>
                  <a:pt x="724851" y="1267"/>
                </a:moveTo>
                <a:lnTo>
                  <a:pt x="3242266" y="1267"/>
                </a:lnTo>
                <a:cubicBezTo>
                  <a:pt x="4932445" y="1267"/>
                  <a:pt x="5662979" y="27626"/>
                  <a:pt x="5443419" y="930463"/>
                </a:cubicBezTo>
                <a:cubicBezTo>
                  <a:pt x="5223859" y="1833300"/>
                  <a:pt x="5009936" y="1766334"/>
                  <a:pt x="3319757" y="1766334"/>
                </a:cubicBezTo>
                <a:lnTo>
                  <a:pt x="481963" y="1673921"/>
                </a:lnTo>
                <a:cubicBezTo>
                  <a:pt x="-224277" y="1542486"/>
                  <a:pt x="-163520" y="-51218"/>
                  <a:pt x="724851" y="126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latin typeface="新細明體" pitchFamily="18" charset="-120"/>
            </a:endParaRPr>
          </a:p>
        </p:txBody>
      </p:sp>
      <p:sp>
        <p:nvSpPr>
          <p:cNvPr id="8199" name="矩形 9">
            <a:extLst>
              <a:ext uri="{FF2B5EF4-FFF2-40B4-BE49-F238E27FC236}">
                <a16:creationId xmlns:a16="http://schemas.microsoft.com/office/drawing/2014/main" id="{5F86ABDB-3B58-42D9-869E-7BB392EDB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310" y="4447078"/>
            <a:ext cx="75733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HK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波蘭</a:t>
            </a:r>
            <a:r>
              <a:rPr lang="zh-HK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舞曲 </a:t>
            </a:r>
            <a:r>
              <a:rPr lang="en-US" altLang="zh-HK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(Polonaise) </a:t>
            </a:r>
            <a:r>
              <a:rPr lang="zh-HK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是十六世紀開始在</a:t>
            </a:r>
            <a:r>
              <a:rPr lang="zh-HK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波蘭</a:t>
            </a:r>
            <a:r>
              <a:rPr lang="zh-HK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貴族之間流行的一種舞蹈音樂。這種音樂屬三拍子、速度中等或偏慢，曲風典雅莊重且華麗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HK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書卷 (水平)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8FF1E7-067A-45EE-BACF-497811FCB6E3}"/>
              </a:ext>
            </a:extLst>
          </p:cNvPr>
          <p:cNvSpPr/>
          <p:nvPr/>
        </p:nvSpPr>
        <p:spPr>
          <a:xfrm>
            <a:off x="3393200" y="818685"/>
            <a:ext cx="6027738" cy="936625"/>
          </a:xfrm>
          <a:prstGeom prst="horizontalScroll">
            <a:avLst/>
          </a:prstGeom>
          <a:solidFill>
            <a:srgbClr val="A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800" dirty="0">
                <a:solidFill>
                  <a:srgbClr val="FFFF99"/>
                </a:solidFill>
                <a:latin typeface="新細明體" pitchFamily="18" charset="-120"/>
              </a:rPr>
              <a:t>《</a:t>
            </a:r>
            <a:r>
              <a:rPr lang="zh-TW" altLang="en-US" sz="2800" dirty="0">
                <a:solidFill>
                  <a:srgbClr val="FFFF99"/>
                </a:solidFill>
                <a:latin typeface="新細明體" pitchFamily="18" charset="-120"/>
              </a:rPr>
              <a:t>降</a:t>
            </a:r>
            <a:r>
              <a:rPr lang="en-US" altLang="zh-TW" sz="2800" dirty="0">
                <a:solidFill>
                  <a:srgbClr val="FFFF99"/>
                </a:solidFill>
                <a:latin typeface="新細明體" pitchFamily="18" charset="-120"/>
              </a:rPr>
              <a:t>A</a:t>
            </a:r>
            <a:r>
              <a:rPr lang="zh-TW" altLang="en-US" sz="2800" dirty="0">
                <a:solidFill>
                  <a:srgbClr val="FFFF99"/>
                </a:solidFill>
                <a:latin typeface="新細明體" pitchFamily="18" charset="-120"/>
              </a:rPr>
              <a:t>大調波蘭舞曲，作品五十三</a:t>
            </a:r>
            <a:r>
              <a:rPr lang="en-US" altLang="zh-TW" sz="2800" dirty="0">
                <a:solidFill>
                  <a:srgbClr val="FFFF99"/>
                </a:solidFill>
                <a:latin typeface="新細明體" pitchFamily="18" charset="-120"/>
              </a:rPr>
              <a:t>》</a:t>
            </a:r>
          </a:p>
        </p:txBody>
      </p:sp>
      <p:sp>
        <p:nvSpPr>
          <p:cNvPr id="8201" name="矩形 21">
            <a:extLst>
              <a:ext uri="{FF2B5EF4-FFF2-40B4-BE49-F238E27FC236}">
                <a16:creationId xmlns:a16="http://schemas.microsoft.com/office/drawing/2014/main" id="{3DF565C8-AE3E-46C9-BB66-BE1A9381D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1982835"/>
            <a:ext cx="9577064" cy="19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這首樂曲創作於</a:t>
            </a:r>
            <a:r>
              <a:rPr lang="en-US" altLang="zh-TW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1842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年，以高難度的演奏技巧著稱</a:t>
            </a:r>
            <a:r>
              <a:rPr lang="zh-HK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樂曲氣氛雄壯激昂、氣勢磅礡。有説</a:t>
            </a:r>
            <a:r>
              <a:rPr lang="zh-TW" altLang="en-US" sz="2800" u="sng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蕭邦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以此曲描繪</a:t>
            </a:r>
            <a:r>
              <a:rPr lang="zh-TW" altLang="en-US" sz="2800" u="sng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波蘭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軍隊奮勇抵抗</a:t>
            </a:r>
            <a:r>
              <a:rPr lang="zh-TW" altLang="en-US" sz="2800" u="sng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俄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軍的情境，故此樂曲又稱為</a:t>
            </a:r>
            <a:r>
              <a:rPr lang="en-US" altLang="zh-TW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英雄波蘭舞曲</a:t>
            </a:r>
            <a:r>
              <a:rPr lang="en-US" altLang="zh-TW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 </a:t>
            </a:r>
            <a:r>
              <a:rPr lang="zh-TW" altLang="en-US" sz="2800" dirty="0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2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700718D8-748A-425B-8715-9ED385D39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526" y="6113512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>
            <a:extLst>
              <a:ext uri="{FF2B5EF4-FFF2-40B4-BE49-F238E27FC236}">
                <a16:creationId xmlns:a16="http://schemas.microsoft.com/office/drawing/2014/main" id="{A4906920-98EC-4436-9C81-6B2A06CB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0243" name="內容版面配置區 2">
            <a:extLst>
              <a:ext uri="{FF2B5EF4-FFF2-40B4-BE49-F238E27FC236}">
                <a16:creationId xmlns:a16="http://schemas.microsoft.com/office/drawing/2014/main" id="{DB899EDF-C610-4A6C-8E6E-EA2174D5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>
              <a:latin typeface="新細明體" panose="02020500000000000000" pitchFamily="18" charset="-120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B2214C07-D86C-4A40-88E6-C3775611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2"/>
            <a:ext cx="12192000" cy="68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書卷 (水平) 13">
            <a:extLst>
              <a:ext uri="{FF2B5EF4-FFF2-40B4-BE49-F238E27FC236}">
                <a16:creationId xmlns:a16="http://schemas.microsoft.com/office/drawing/2014/main" id="{348BC92E-2DE6-470B-A37B-FF501F0383D9}"/>
              </a:ext>
            </a:extLst>
          </p:cNvPr>
          <p:cNvSpPr/>
          <p:nvPr/>
        </p:nvSpPr>
        <p:spPr>
          <a:xfrm>
            <a:off x="3337309" y="957236"/>
            <a:ext cx="6027738" cy="865188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HK" sz="2800" dirty="0">
                <a:solidFill>
                  <a:srgbClr val="FFFFCC"/>
                </a:solidFill>
                <a:latin typeface="新細明體" pitchFamily="18" charset="-120"/>
              </a:rPr>
              <a:t>  《</a:t>
            </a:r>
            <a:r>
              <a:rPr kumimoji="0" lang="zh-HK" altLang="en-US" sz="2800" dirty="0">
                <a:solidFill>
                  <a:srgbClr val="FFFFCC"/>
                </a:solidFill>
                <a:latin typeface="新細明體" pitchFamily="18" charset="-120"/>
              </a:rPr>
              <a:t>降</a:t>
            </a:r>
            <a:r>
              <a:rPr kumimoji="0" lang="en-US" altLang="zh-HK" sz="2800" dirty="0">
                <a:solidFill>
                  <a:srgbClr val="FFFFCC"/>
                </a:solidFill>
                <a:latin typeface="新細明體" pitchFamily="18" charset="-120"/>
              </a:rPr>
              <a:t>E</a:t>
            </a:r>
            <a:r>
              <a:rPr kumimoji="0" lang="zh-HK" altLang="en-US" sz="2800" dirty="0">
                <a:solidFill>
                  <a:srgbClr val="FFFFCC"/>
                </a:solidFill>
                <a:latin typeface="新細明體" pitchFamily="18" charset="-120"/>
              </a:rPr>
              <a:t>大調夜曲，作品九第二號</a:t>
            </a:r>
            <a:r>
              <a:rPr kumimoji="0" lang="en-US" altLang="zh-HK" sz="2800" dirty="0">
                <a:solidFill>
                  <a:srgbClr val="FFFFCC"/>
                </a:solidFill>
                <a:latin typeface="新細明體" pitchFamily="18" charset="-120"/>
              </a:rPr>
              <a:t>》 </a:t>
            </a:r>
            <a:endParaRPr lang="zh-HK" altLang="en-US" sz="2800" dirty="0">
              <a:solidFill>
                <a:srgbClr val="FFFFCC"/>
              </a:solidFill>
              <a:latin typeface="新細明體" pitchFamily="18" charset="-120"/>
            </a:endParaRPr>
          </a:p>
        </p:txBody>
      </p:sp>
      <p:sp>
        <p:nvSpPr>
          <p:cNvPr id="10246" name="矩形 7">
            <a:extLst>
              <a:ext uri="{FF2B5EF4-FFF2-40B4-BE49-F238E27FC236}">
                <a16:creationId xmlns:a16="http://schemas.microsoft.com/office/drawing/2014/main" id="{F7584EE8-1866-491C-BE2A-FB40E7E53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041" y="1858270"/>
            <a:ext cx="9620274" cy="19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HK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此曲</a:t>
            </a:r>
            <a:r>
              <a:rPr lang="zh-TW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是</a:t>
            </a:r>
            <a:r>
              <a:rPr lang="zh-HK" altLang="en-US" sz="2800" u="sng" dirty="0">
                <a:solidFill>
                  <a:srgbClr val="0070C0"/>
                </a:solidFill>
                <a:latin typeface="新細明體" panose="02020500000000000000" pitchFamily="18" charset="-120"/>
              </a:rPr>
              <a:t>蕭邦</a:t>
            </a:r>
            <a:r>
              <a:rPr lang="zh-HK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創作</a:t>
            </a:r>
            <a:r>
              <a:rPr lang="zh-TW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的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HK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首夜</a:t>
            </a:r>
            <a:r>
              <a:rPr lang="zh-TW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曲中，</a:t>
            </a:r>
            <a:r>
              <a:rPr lang="zh-HK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最受聽眾愛戴的一首。</a:t>
            </a:r>
            <a:r>
              <a:rPr lang="zh-TW" altLang="en-US" sz="2800" dirty="0">
                <a:solidFill>
                  <a:srgbClr val="0070C0"/>
                </a:solidFill>
                <a:latin typeface="新細明體" panose="02020500000000000000" pitchFamily="18" charset="-120"/>
              </a:rPr>
              <a:t>樂曲速度自由隨意，旋律恬靜優美。主題旋律出現了三次，每一次重複都加入更多的裝飾音和顫音，令旋律變得更細緻。</a:t>
            </a:r>
            <a:endParaRPr lang="zh-HK" altLang="en-US" sz="2800" dirty="0">
              <a:solidFill>
                <a:srgbClr val="0070C0"/>
              </a:solidFill>
              <a:latin typeface="新細明體" panose="02020500000000000000" pitchFamily="18" charset="-120"/>
            </a:endParaRPr>
          </a:p>
        </p:txBody>
      </p:sp>
      <p:sp>
        <p:nvSpPr>
          <p:cNvPr id="9" name="流程圖: 延遲 14">
            <a:extLst>
              <a:ext uri="{FF2B5EF4-FFF2-40B4-BE49-F238E27FC236}">
                <a16:creationId xmlns:a16="http://schemas.microsoft.com/office/drawing/2014/main" id="{42B997EC-4077-43C9-AEC4-D3FB23D36D21}"/>
              </a:ext>
            </a:extLst>
          </p:cNvPr>
          <p:cNvSpPr/>
          <p:nvPr/>
        </p:nvSpPr>
        <p:spPr>
          <a:xfrm>
            <a:off x="2711624" y="4071941"/>
            <a:ext cx="7056784" cy="1733324"/>
          </a:xfrm>
          <a:custGeom>
            <a:avLst/>
            <a:gdLst>
              <a:gd name="connsiteX0" fmla="*/ 0 w 6120680"/>
              <a:gd name="connsiteY0" fmla="*/ 0 h 1829817"/>
              <a:gd name="connsiteX1" fmla="*/ 3060340 w 6120680"/>
              <a:gd name="connsiteY1" fmla="*/ 0 h 1829817"/>
              <a:gd name="connsiteX2" fmla="*/ 6120680 w 6120680"/>
              <a:gd name="connsiteY2" fmla="*/ 914909 h 1829817"/>
              <a:gd name="connsiteX3" fmla="*/ 3060340 w 6120680"/>
              <a:gd name="connsiteY3" fmla="*/ 1829818 h 1829817"/>
              <a:gd name="connsiteX4" fmla="*/ 0 w 6120680"/>
              <a:gd name="connsiteY4" fmla="*/ 1829817 h 1829817"/>
              <a:gd name="connsiteX5" fmla="*/ 0 w 6120680"/>
              <a:gd name="connsiteY5" fmla="*/ 0 h 1829817"/>
              <a:gd name="connsiteX0" fmla="*/ 542925 w 6120680"/>
              <a:gd name="connsiteY0" fmla="*/ 0 h 1829818"/>
              <a:gd name="connsiteX1" fmla="*/ 3060340 w 6120680"/>
              <a:gd name="connsiteY1" fmla="*/ 0 h 1829818"/>
              <a:gd name="connsiteX2" fmla="*/ 6120680 w 6120680"/>
              <a:gd name="connsiteY2" fmla="*/ 914909 h 1829818"/>
              <a:gd name="connsiteX3" fmla="*/ 3060340 w 6120680"/>
              <a:gd name="connsiteY3" fmla="*/ 1829818 h 1829818"/>
              <a:gd name="connsiteX4" fmla="*/ 0 w 6120680"/>
              <a:gd name="connsiteY4" fmla="*/ 1829817 h 1829818"/>
              <a:gd name="connsiteX5" fmla="*/ 542925 w 6120680"/>
              <a:gd name="connsiteY5" fmla="*/ 0 h 1829818"/>
              <a:gd name="connsiteX0" fmla="*/ 594746 w 6172501"/>
              <a:gd name="connsiteY0" fmla="*/ 0 h 1829818"/>
              <a:gd name="connsiteX1" fmla="*/ 3112161 w 6172501"/>
              <a:gd name="connsiteY1" fmla="*/ 0 h 1829818"/>
              <a:gd name="connsiteX2" fmla="*/ 6172501 w 6172501"/>
              <a:gd name="connsiteY2" fmla="*/ 914909 h 1829818"/>
              <a:gd name="connsiteX3" fmla="*/ 3112161 w 6172501"/>
              <a:gd name="connsiteY3" fmla="*/ 1829818 h 1829818"/>
              <a:gd name="connsiteX4" fmla="*/ 51821 w 6172501"/>
              <a:gd name="connsiteY4" fmla="*/ 1829817 h 1829818"/>
              <a:gd name="connsiteX5" fmla="*/ 594746 w 6172501"/>
              <a:gd name="connsiteY5" fmla="*/ 0 h 1829818"/>
              <a:gd name="connsiteX0" fmla="*/ 748856 w 6326611"/>
              <a:gd name="connsiteY0" fmla="*/ 0 h 1829818"/>
              <a:gd name="connsiteX1" fmla="*/ 3266271 w 6326611"/>
              <a:gd name="connsiteY1" fmla="*/ 0 h 1829818"/>
              <a:gd name="connsiteX2" fmla="*/ 6326611 w 6326611"/>
              <a:gd name="connsiteY2" fmla="*/ 914909 h 1829818"/>
              <a:gd name="connsiteX3" fmla="*/ 3266271 w 6326611"/>
              <a:gd name="connsiteY3" fmla="*/ 1829818 h 1829818"/>
              <a:gd name="connsiteX4" fmla="*/ 205931 w 6326611"/>
              <a:gd name="connsiteY4" fmla="*/ 1829817 h 1829818"/>
              <a:gd name="connsiteX5" fmla="*/ 748856 w 6326611"/>
              <a:gd name="connsiteY5" fmla="*/ 0 h 1829818"/>
              <a:gd name="connsiteX0" fmla="*/ 638637 w 6216392"/>
              <a:gd name="connsiteY0" fmla="*/ 0 h 1829818"/>
              <a:gd name="connsiteX1" fmla="*/ 3156052 w 6216392"/>
              <a:gd name="connsiteY1" fmla="*/ 0 h 1829818"/>
              <a:gd name="connsiteX2" fmla="*/ 6216392 w 6216392"/>
              <a:gd name="connsiteY2" fmla="*/ 914909 h 1829818"/>
              <a:gd name="connsiteX3" fmla="*/ 3156052 w 6216392"/>
              <a:gd name="connsiteY3" fmla="*/ 1829818 h 1829818"/>
              <a:gd name="connsiteX4" fmla="*/ 438612 w 6216392"/>
              <a:gd name="connsiteY4" fmla="*/ 1658367 h 1829818"/>
              <a:gd name="connsiteX5" fmla="*/ 638637 w 6216392"/>
              <a:gd name="connsiteY5" fmla="*/ 0 h 1829818"/>
              <a:gd name="connsiteX0" fmla="*/ 968421 w 6546176"/>
              <a:gd name="connsiteY0" fmla="*/ 0 h 1829818"/>
              <a:gd name="connsiteX1" fmla="*/ 3485836 w 6546176"/>
              <a:gd name="connsiteY1" fmla="*/ 0 h 1829818"/>
              <a:gd name="connsiteX2" fmla="*/ 6546176 w 6546176"/>
              <a:gd name="connsiteY2" fmla="*/ 914909 h 1829818"/>
              <a:gd name="connsiteX3" fmla="*/ 3485836 w 6546176"/>
              <a:gd name="connsiteY3" fmla="*/ 1829818 h 1829818"/>
              <a:gd name="connsiteX4" fmla="*/ 768396 w 6546176"/>
              <a:gd name="connsiteY4" fmla="*/ 1658367 h 1829818"/>
              <a:gd name="connsiteX5" fmla="*/ 968421 w 6546176"/>
              <a:gd name="connsiteY5" fmla="*/ 0 h 1829818"/>
              <a:gd name="connsiteX0" fmla="*/ 989424 w 6567179"/>
              <a:gd name="connsiteY0" fmla="*/ 0 h 1829818"/>
              <a:gd name="connsiteX1" fmla="*/ 3506839 w 6567179"/>
              <a:gd name="connsiteY1" fmla="*/ 0 h 1829818"/>
              <a:gd name="connsiteX2" fmla="*/ 6567179 w 6567179"/>
              <a:gd name="connsiteY2" fmla="*/ 914909 h 1829818"/>
              <a:gd name="connsiteX3" fmla="*/ 3506839 w 6567179"/>
              <a:gd name="connsiteY3" fmla="*/ 1829818 h 1829818"/>
              <a:gd name="connsiteX4" fmla="*/ 746536 w 6567179"/>
              <a:gd name="connsiteY4" fmla="*/ 1672654 h 1829818"/>
              <a:gd name="connsiteX5" fmla="*/ 989424 w 6567179"/>
              <a:gd name="connsiteY5" fmla="*/ 0 h 1829818"/>
              <a:gd name="connsiteX0" fmla="*/ 1021730 w 6599485"/>
              <a:gd name="connsiteY0" fmla="*/ 0 h 1829818"/>
              <a:gd name="connsiteX1" fmla="*/ 3539145 w 6599485"/>
              <a:gd name="connsiteY1" fmla="*/ 0 h 1829818"/>
              <a:gd name="connsiteX2" fmla="*/ 6599485 w 6599485"/>
              <a:gd name="connsiteY2" fmla="*/ 914909 h 1829818"/>
              <a:gd name="connsiteX3" fmla="*/ 3539145 w 6599485"/>
              <a:gd name="connsiteY3" fmla="*/ 1829818 h 1829818"/>
              <a:gd name="connsiteX4" fmla="*/ 778842 w 6599485"/>
              <a:gd name="connsiteY4" fmla="*/ 1672654 h 1829818"/>
              <a:gd name="connsiteX5" fmla="*/ 1021730 w 6599485"/>
              <a:gd name="connsiteY5" fmla="*/ 0 h 1829818"/>
              <a:gd name="connsiteX0" fmla="*/ 1021730 w 6313735"/>
              <a:gd name="connsiteY0" fmla="*/ 0 h 1829818"/>
              <a:gd name="connsiteX1" fmla="*/ 3539145 w 6313735"/>
              <a:gd name="connsiteY1" fmla="*/ 0 h 1829818"/>
              <a:gd name="connsiteX2" fmla="*/ 6313735 w 6313735"/>
              <a:gd name="connsiteY2" fmla="*/ 929196 h 1829818"/>
              <a:gd name="connsiteX3" fmla="*/ 3539145 w 6313735"/>
              <a:gd name="connsiteY3" fmla="*/ 1829818 h 1829818"/>
              <a:gd name="connsiteX4" fmla="*/ 778842 w 6313735"/>
              <a:gd name="connsiteY4" fmla="*/ 1672654 h 1829818"/>
              <a:gd name="connsiteX5" fmla="*/ 1021730 w 6313735"/>
              <a:gd name="connsiteY5" fmla="*/ 0 h 1829818"/>
              <a:gd name="connsiteX0" fmla="*/ 1021730 w 6314272"/>
              <a:gd name="connsiteY0" fmla="*/ 0 h 1829818"/>
              <a:gd name="connsiteX1" fmla="*/ 3539145 w 6314272"/>
              <a:gd name="connsiteY1" fmla="*/ 0 h 1829818"/>
              <a:gd name="connsiteX2" fmla="*/ 6313735 w 6314272"/>
              <a:gd name="connsiteY2" fmla="*/ 929196 h 1829818"/>
              <a:gd name="connsiteX3" fmla="*/ 3539145 w 6314272"/>
              <a:gd name="connsiteY3" fmla="*/ 1829818 h 1829818"/>
              <a:gd name="connsiteX4" fmla="*/ 778842 w 6314272"/>
              <a:gd name="connsiteY4" fmla="*/ 1672654 h 1829818"/>
              <a:gd name="connsiteX5" fmla="*/ 1021730 w 6314272"/>
              <a:gd name="connsiteY5" fmla="*/ 0 h 1829818"/>
              <a:gd name="connsiteX0" fmla="*/ 1021730 w 6322166"/>
              <a:gd name="connsiteY0" fmla="*/ 179987 h 2203343"/>
              <a:gd name="connsiteX1" fmla="*/ 3539145 w 6322166"/>
              <a:gd name="connsiteY1" fmla="*/ 179987 h 2203343"/>
              <a:gd name="connsiteX2" fmla="*/ 6313735 w 6322166"/>
              <a:gd name="connsiteY2" fmla="*/ 1109183 h 2203343"/>
              <a:gd name="connsiteX3" fmla="*/ 3539145 w 6322166"/>
              <a:gd name="connsiteY3" fmla="*/ 2009805 h 2203343"/>
              <a:gd name="connsiteX4" fmla="*/ 778842 w 6322166"/>
              <a:gd name="connsiteY4" fmla="*/ 1852641 h 2203343"/>
              <a:gd name="connsiteX5" fmla="*/ 1021730 w 6322166"/>
              <a:gd name="connsiteY5" fmla="*/ 179987 h 2203343"/>
              <a:gd name="connsiteX0" fmla="*/ 1021730 w 6396682"/>
              <a:gd name="connsiteY0" fmla="*/ 8865 h 1851912"/>
              <a:gd name="connsiteX1" fmla="*/ 3539145 w 6396682"/>
              <a:gd name="connsiteY1" fmla="*/ 8865 h 1851912"/>
              <a:gd name="connsiteX2" fmla="*/ 6313735 w 6396682"/>
              <a:gd name="connsiteY2" fmla="*/ 938061 h 1851912"/>
              <a:gd name="connsiteX3" fmla="*/ 3539145 w 6396682"/>
              <a:gd name="connsiteY3" fmla="*/ 1838683 h 1851912"/>
              <a:gd name="connsiteX4" fmla="*/ 778842 w 6396682"/>
              <a:gd name="connsiteY4" fmla="*/ 1681519 h 1851912"/>
              <a:gd name="connsiteX5" fmla="*/ 1021730 w 6396682"/>
              <a:gd name="connsiteY5" fmla="*/ 8865 h 1851912"/>
              <a:gd name="connsiteX0" fmla="*/ 1021730 w 6383857"/>
              <a:gd name="connsiteY0" fmla="*/ 73847 h 1987847"/>
              <a:gd name="connsiteX1" fmla="*/ 3539145 w 6383857"/>
              <a:gd name="connsiteY1" fmla="*/ 73847 h 1987847"/>
              <a:gd name="connsiteX2" fmla="*/ 6313735 w 6383857"/>
              <a:gd name="connsiteY2" fmla="*/ 1003043 h 1987847"/>
              <a:gd name="connsiteX3" fmla="*/ 3539145 w 6383857"/>
              <a:gd name="connsiteY3" fmla="*/ 1903665 h 1987847"/>
              <a:gd name="connsiteX4" fmla="*/ 778842 w 6383857"/>
              <a:gd name="connsiteY4" fmla="*/ 1746501 h 1987847"/>
              <a:gd name="connsiteX5" fmla="*/ 1021730 w 6383857"/>
              <a:gd name="connsiteY5" fmla="*/ 73847 h 1987847"/>
              <a:gd name="connsiteX0" fmla="*/ 1021730 w 6313856"/>
              <a:gd name="connsiteY0" fmla="*/ 0 h 1765067"/>
              <a:gd name="connsiteX1" fmla="*/ 3539145 w 6313856"/>
              <a:gd name="connsiteY1" fmla="*/ 0 h 1765067"/>
              <a:gd name="connsiteX2" fmla="*/ 6313735 w 6313856"/>
              <a:gd name="connsiteY2" fmla="*/ 929196 h 1765067"/>
              <a:gd name="connsiteX3" fmla="*/ 3616636 w 6313856"/>
              <a:gd name="connsiteY3" fmla="*/ 1765067 h 1765067"/>
              <a:gd name="connsiteX4" fmla="*/ 778842 w 6313856"/>
              <a:gd name="connsiteY4" fmla="*/ 1672654 h 1765067"/>
              <a:gd name="connsiteX5" fmla="*/ 1021730 w 6313856"/>
              <a:gd name="connsiteY5" fmla="*/ 0 h 1765067"/>
              <a:gd name="connsiteX0" fmla="*/ 1021730 w 5740568"/>
              <a:gd name="connsiteY0" fmla="*/ 0 h 1765067"/>
              <a:gd name="connsiteX1" fmla="*/ 3539145 w 5740568"/>
              <a:gd name="connsiteY1" fmla="*/ 0 h 1765067"/>
              <a:gd name="connsiteX2" fmla="*/ 5740298 w 5740568"/>
              <a:gd name="connsiteY2" fmla="*/ 929196 h 1765067"/>
              <a:gd name="connsiteX3" fmla="*/ 3616636 w 5740568"/>
              <a:gd name="connsiteY3" fmla="*/ 1765067 h 1765067"/>
              <a:gd name="connsiteX4" fmla="*/ 778842 w 5740568"/>
              <a:gd name="connsiteY4" fmla="*/ 1672654 h 1765067"/>
              <a:gd name="connsiteX5" fmla="*/ 1021730 w 5740568"/>
              <a:gd name="connsiteY5" fmla="*/ 0 h 1765067"/>
              <a:gd name="connsiteX0" fmla="*/ 1021730 w 5740568"/>
              <a:gd name="connsiteY0" fmla="*/ 844 h 1775055"/>
              <a:gd name="connsiteX1" fmla="*/ 3539145 w 5740568"/>
              <a:gd name="connsiteY1" fmla="*/ 844 h 1775055"/>
              <a:gd name="connsiteX2" fmla="*/ 5740298 w 5740568"/>
              <a:gd name="connsiteY2" fmla="*/ 930040 h 1775055"/>
              <a:gd name="connsiteX3" fmla="*/ 3616636 w 5740568"/>
              <a:gd name="connsiteY3" fmla="*/ 1765911 h 1775055"/>
              <a:gd name="connsiteX4" fmla="*/ 778842 w 5740568"/>
              <a:gd name="connsiteY4" fmla="*/ 1673498 h 1775055"/>
              <a:gd name="connsiteX5" fmla="*/ 1021730 w 5740568"/>
              <a:gd name="connsiteY5" fmla="*/ 844 h 1775055"/>
              <a:gd name="connsiteX0" fmla="*/ 1021730 w 5762671"/>
              <a:gd name="connsiteY0" fmla="*/ 0 h 1765067"/>
              <a:gd name="connsiteX1" fmla="*/ 3539145 w 5762671"/>
              <a:gd name="connsiteY1" fmla="*/ 0 h 1765067"/>
              <a:gd name="connsiteX2" fmla="*/ 5740298 w 5762671"/>
              <a:gd name="connsiteY2" fmla="*/ 929196 h 1765067"/>
              <a:gd name="connsiteX3" fmla="*/ 3616636 w 5762671"/>
              <a:gd name="connsiteY3" fmla="*/ 1765067 h 1765067"/>
              <a:gd name="connsiteX4" fmla="*/ 778842 w 5762671"/>
              <a:gd name="connsiteY4" fmla="*/ 1672654 h 1765067"/>
              <a:gd name="connsiteX5" fmla="*/ 1021730 w 5762671"/>
              <a:gd name="connsiteY5" fmla="*/ 0 h 1765067"/>
              <a:gd name="connsiteX0" fmla="*/ 1021730 w 5778337"/>
              <a:gd name="connsiteY0" fmla="*/ 0 h 1766184"/>
              <a:gd name="connsiteX1" fmla="*/ 3539145 w 5778337"/>
              <a:gd name="connsiteY1" fmla="*/ 0 h 1766184"/>
              <a:gd name="connsiteX2" fmla="*/ 5740298 w 5778337"/>
              <a:gd name="connsiteY2" fmla="*/ 929196 h 1766184"/>
              <a:gd name="connsiteX3" fmla="*/ 3616636 w 5778337"/>
              <a:gd name="connsiteY3" fmla="*/ 1765067 h 1766184"/>
              <a:gd name="connsiteX4" fmla="*/ 778842 w 5778337"/>
              <a:gd name="connsiteY4" fmla="*/ 1672654 h 1766184"/>
              <a:gd name="connsiteX5" fmla="*/ 1021730 w 5778337"/>
              <a:gd name="connsiteY5" fmla="*/ 0 h 1766184"/>
              <a:gd name="connsiteX0" fmla="*/ 842948 w 5599555"/>
              <a:gd name="connsiteY0" fmla="*/ 1465 h 1767649"/>
              <a:gd name="connsiteX1" fmla="*/ 3360363 w 5599555"/>
              <a:gd name="connsiteY1" fmla="*/ 1465 h 1767649"/>
              <a:gd name="connsiteX2" fmla="*/ 5561516 w 5599555"/>
              <a:gd name="connsiteY2" fmla="*/ 930661 h 1767649"/>
              <a:gd name="connsiteX3" fmla="*/ 3437854 w 5599555"/>
              <a:gd name="connsiteY3" fmla="*/ 1766532 h 1767649"/>
              <a:gd name="connsiteX4" fmla="*/ 600060 w 5599555"/>
              <a:gd name="connsiteY4" fmla="*/ 1674119 h 1767649"/>
              <a:gd name="connsiteX5" fmla="*/ 842948 w 5599555"/>
              <a:gd name="connsiteY5" fmla="*/ 1465 h 1767649"/>
              <a:gd name="connsiteX0" fmla="*/ 724851 w 5481458"/>
              <a:gd name="connsiteY0" fmla="*/ 1267 h 1767451"/>
              <a:gd name="connsiteX1" fmla="*/ 3242266 w 5481458"/>
              <a:gd name="connsiteY1" fmla="*/ 1267 h 1767451"/>
              <a:gd name="connsiteX2" fmla="*/ 5443419 w 5481458"/>
              <a:gd name="connsiteY2" fmla="*/ 930463 h 1767451"/>
              <a:gd name="connsiteX3" fmla="*/ 3319757 w 5481458"/>
              <a:gd name="connsiteY3" fmla="*/ 1766334 h 1767451"/>
              <a:gd name="connsiteX4" fmla="*/ 481963 w 5481458"/>
              <a:gd name="connsiteY4" fmla="*/ 1673921 h 1767451"/>
              <a:gd name="connsiteX5" fmla="*/ 724851 w 5481458"/>
              <a:gd name="connsiteY5" fmla="*/ 1267 h 176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458" h="1767451">
                <a:moveTo>
                  <a:pt x="724851" y="1267"/>
                </a:moveTo>
                <a:lnTo>
                  <a:pt x="3242266" y="1267"/>
                </a:lnTo>
                <a:cubicBezTo>
                  <a:pt x="4932445" y="1267"/>
                  <a:pt x="5662979" y="27626"/>
                  <a:pt x="5443419" y="930463"/>
                </a:cubicBezTo>
                <a:cubicBezTo>
                  <a:pt x="5223859" y="1833300"/>
                  <a:pt x="5009936" y="1766334"/>
                  <a:pt x="3319757" y="1766334"/>
                </a:cubicBezTo>
                <a:lnTo>
                  <a:pt x="481963" y="1673921"/>
                </a:lnTo>
                <a:cubicBezTo>
                  <a:pt x="-224277" y="1542486"/>
                  <a:pt x="-163520" y="-51218"/>
                  <a:pt x="724851" y="126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latin typeface="新細明體" pitchFamily="18" charset="-120"/>
            </a:endParaRPr>
          </a:p>
        </p:txBody>
      </p:sp>
      <p:sp>
        <p:nvSpPr>
          <p:cNvPr id="10248" name="矩形 11">
            <a:extLst>
              <a:ext uri="{FF2B5EF4-FFF2-40B4-BE49-F238E27FC236}">
                <a16:creationId xmlns:a16="http://schemas.microsoft.com/office/drawing/2014/main" id="{E57B0541-07A1-43BC-97D2-8E9D75B54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292" y="4339114"/>
            <a:ext cx="63710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夜曲 </a:t>
            </a:r>
            <a:r>
              <a:rPr lang="en-US" altLang="zh-TW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(Nocturne) 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是一種形式自由的器樂短曲，格調高雅夢幻，充滿浪漫色彩。</a:t>
            </a:r>
          </a:p>
        </p:txBody>
      </p:sp>
      <p:sp>
        <p:nvSpPr>
          <p:cNvPr id="13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4CA35F89-C862-4D9F-90A6-6EC593F39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7526" y="6113512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248" grpId="0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AA3B8F0-FD78-41A9-9F4A-D04074C79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108826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: Rounded Corners 1">
            <a:hlinkClick r:id="rId6" action="ppaction://hlinksldjump"/>
            <a:extLst>
              <a:ext uri="{FF2B5EF4-FFF2-40B4-BE49-F238E27FC236}">
                <a16:creationId xmlns:a16="http://schemas.microsoft.com/office/drawing/2014/main" id="{5AB88AC5-046B-46A5-99B1-0F1D5CF9D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913" y="6096049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D4DDB6F-AA54-4EEE-8AF5-1875B967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" y="152400"/>
            <a:ext cx="276458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D1384D9-69B8-4617-A472-D5CB4FF9C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68818"/>
            <a:ext cx="172819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None/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小提琴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0323A-C6A6-4269-9EE0-67622F512A84}"/>
              </a:ext>
            </a:extLst>
          </p:cNvPr>
          <p:cNvSpPr/>
          <p:nvPr/>
        </p:nvSpPr>
        <p:spPr bwMode="auto">
          <a:xfrm>
            <a:off x="9812265" y="2498735"/>
            <a:ext cx="1379625" cy="439098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用琴弓拉奏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88798A-3737-4F2D-B87C-78D1F848B203}"/>
              </a:ext>
            </a:extLst>
          </p:cNvPr>
          <p:cNvSpPr/>
          <p:nvPr/>
        </p:nvSpPr>
        <p:spPr bwMode="auto">
          <a:xfrm>
            <a:off x="9877925" y="5039901"/>
            <a:ext cx="1379625" cy="439098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用手指彈撥</a:t>
            </a:r>
            <a:endParaRPr kumimoji="1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76E9178F-DFDA-4BFB-8B1E-33A3B4C893A4}"/>
              </a:ext>
            </a:extLst>
          </p:cNvPr>
          <p:cNvSpPr/>
          <p:nvPr/>
        </p:nvSpPr>
        <p:spPr bwMode="auto">
          <a:xfrm>
            <a:off x="1343472" y="982551"/>
            <a:ext cx="7619056" cy="4084171"/>
          </a:xfrm>
          <a:custGeom>
            <a:avLst/>
            <a:gdLst>
              <a:gd name="connsiteX0" fmla="*/ 0 w 7619056"/>
              <a:gd name="connsiteY0" fmla="*/ 0 h 4084171"/>
              <a:gd name="connsiteX1" fmla="*/ 6938347 w 7619056"/>
              <a:gd name="connsiteY1" fmla="*/ 0 h 4084171"/>
              <a:gd name="connsiteX2" fmla="*/ 7619056 w 7619056"/>
              <a:gd name="connsiteY2" fmla="*/ 680709 h 4084171"/>
              <a:gd name="connsiteX3" fmla="*/ 7619056 w 7619056"/>
              <a:gd name="connsiteY3" fmla="*/ 4084171 h 4084171"/>
              <a:gd name="connsiteX4" fmla="*/ 7619056 w 7619056"/>
              <a:gd name="connsiteY4" fmla="*/ 4084171 h 4084171"/>
              <a:gd name="connsiteX5" fmla="*/ 680709 w 7619056"/>
              <a:gd name="connsiteY5" fmla="*/ 4084171 h 4084171"/>
              <a:gd name="connsiteX6" fmla="*/ 0 w 7619056"/>
              <a:gd name="connsiteY6" fmla="*/ 3403462 h 4084171"/>
              <a:gd name="connsiteX7" fmla="*/ 0 w 7619056"/>
              <a:gd name="connsiteY7" fmla="*/ 0 h 408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19056" h="4084171" fill="none" extrusionOk="0">
                <a:moveTo>
                  <a:pt x="0" y="0"/>
                </a:moveTo>
                <a:cubicBezTo>
                  <a:pt x="2214800" y="91203"/>
                  <a:pt x="4852113" y="-66355"/>
                  <a:pt x="6938347" y="0"/>
                </a:cubicBezTo>
                <a:cubicBezTo>
                  <a:pt x="7244536" y="259652"/>
                  <a:pt x="7440780" y="476751"/>
                  <a:pt x="7619056" y="680709"/>
                </a:cubicBezTo>
                <a:cubicBezTo>
                  <a:pt x="7784741" y="1149679"/>
                  <a:pt x="7536452" y="2593257"/>
                  <a:pt x="7619056" y="4084171"/>
                </a:cubicBezTo>
                <a:lnTo>
                  <a:pt x="7619056" y="4084171"/>
                </a:lnTo>
                <a:cubicBezTo>
                  <a:pt x="4542145" y="4044483"/>
                  <a:pt x="3336626" y="3997976"/>
                  <a:pt x="680709" y="4084171"/>
                </a:cubicBezTo>
                <a:cubicBezTo>
                  <a:pt x="497395" y="3823105"/>
                  <a:pt x="183906" y="3696474"/>
                  <a:pt x="0" y="3403462"/>
                </a:cubicBezTo>
                <a:cubicBezTo>
                  <a:pt x="65287" y="1751399"/>
                  <a:pt x="91670" y="416406"/>
                  <a:pt x="0" y="0"/>
                </a:cubicBezTo>
                <a:close/>
              </a:path>
              <a:path w="7619056" h="4084171" stroke="0" extrusionOk="0">
                <a:moveTo>
                  <a:pt x="0" y="0"/>
                </a:moveTo>
                <a:cubicBezTo>
                  <a:pt x="2785648" y="-138859"/>
                  <a:pt x="4921284" y="-143748"/>
                  <a:pt x="6938347" y="0"/>
                </a:cubicBezTo>
                <a:cubicBezTo>
                  <a:pt x="7254267" y="211046"/>
                  <a:pt x="7478263" y="485638"/>
                  <a:pt x="7619056" y="680709"/>
                </a:cubicBezTo>
                <a:cubicBezTo>
                  <a:pt x="7779152" y="1640460"/>
                  <a:pt x="7753214" y="3134660"/>
                  <a:pt x="7619056" y="4084171"/>
                </a:cubicBezTo>
                <a:lnTo>
                  <a:pt x="7619056" y="4084171"/>
                </a:lnTo>
                <a:cubicBezTo>
                  <a:pt x="4972949" y="4106170"/>
                  <a:pt x="2712203" y="4047480"/>
                  <a:pt x="680709" y="4084171"/>
                </a:cubicBezTo>
                <a:cubicBezTo>
                  <a:pt x="404316" y="3743679"/>
                  <a:pt x="240789" y="3585633"/>
                  <a:pt x="0" y="3403462"/>
                </a:cubicBezTo>
                <a:cubicBezTo>
                  <a:pt x="-101021" y="2469141"/>
                  <a:pt x="-2732" y="376776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  <a:alpha val="50196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492416874">
                  <a:prstGeom prst="snip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A5DA92B-A03D-4EF9-882E-7C6EA7454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561" y="1448307"/>
            <a:ext cx="7261826" cy="362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小提琴是一種弦樂器，共有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GDAE</a:t>
            </a:r>
            <a:r>
              <a:rPr lang="zh-TW" alt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四根弦線，是管弦樂團中最重要的樂器之一，經常擔任演奏主旋律的角色。小提琴手用琴弓在弦線上拉奏，或用手指彈撥弦線，弦線震動產生聲音，聲音由共鳴箱擴大。小提琴的音色多變，表演力強，既能演奏抒情的樂章，又能演繹活潑跳躍的音樂。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0F1536-3411-4DE1-8F9F-11800FAA9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534" y="3261111"/>
            <a:ext cx="2685531" cy="1769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42E444-DD6D-4A5F-89F4-9D45BF868D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342" y="659994"/>
            <a:ext cx="2531914" cy="1769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2495E2-8658-4E73-81BD-921D4CEBDE2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093" y="4214540"/>
            <a:ext cx="2003897" cy="25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69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>
            <a:extLst>
              <a:ext uri="{FF2B5EF4-FFF2-40B4-BE49-F238E27FC236}">
                <a16:creationId xmlns:a16="http://schemas.microsoft.com/office/drawing/2014/main" id="{D6332097-1CEF-4D0A-B95D-52AA99BB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147" name="內容版面配置區 2">
            <a:extLst>
              <a:ext uri="{FF2B5EF4-FFF2-40B4-BE49-F238E27FC236}">
                <a16:creationId xmlns:a16="http://schemas.microsoft.com/office/drawing/2014/main" id="{39E129A1-91FD-4F9D-B3AA-175FB71CB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213ADBFB-1F47-41E1-87A8-97688D85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書卷 (水平)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4F9F868-0440-462F-A8D2-67F3A4D88579}"/>
              </a:ext>
            </a:extLst>
          </p:cNvPr>
          <p:cNvSpPr/>
          <p:nvPr/>
        </p:nvSpPr>
        <p:spPr>
          <a:xfrm>
            <a:off x="3359149" y="1116025"/>
            <a:ext cx="5473700" cy="930275"/>
          </a:xfrm>
          <a:prstGeom prst="horizontalScroll">
            <a:avLst/>
          </a:prstGeom>
          <a:solidFill>
            <a:srgbClr val="E01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800" dirty="0">
                <a:solidFill>
                  <a:srgbClr val="FFFF99"/>
                </a:solidFill>
                <a:latin typeface="+mj-ea"/>
                <a:ea typeface="+mj-ea"/>
              </a:rPr>
              <a:t> 《</a:t>
            </a:r>
            <a:r>
              <a:rPr lang="zh-TW" altLang="en-US" sz="2800" dirty="0">
                <a:solidFill>
                  <a:srgbClr val="FFFF99"/>
                </a:solidFill>
                <a:latin typeface="+mj-ea"/>
                <a:ea typeface="+mj-ea"/>
              </a:rPr>
              <a:t>二十四首隨想曲，作品一</a:t>
            </a:r>
            <a:r>
              <a:rPr lang="en-US" altLang="zh-TW" sz="2800" dirty="0">
                <a:solidFill>
                  <a:srgbClr val="FFFF99"/>
                </a:solidFill>
                <a:latin typeface="+mj-ea"/>
                <a:ea typeface="+mj-ea"/>
              </a:rPr>
              <a:t>》</a:t>
            </a:r>
          </a:p>
        </p:txBody>
      </p:sp>
      <p:sp>
        <p:nvSpPr>
          <p:cNvPr id="7174" name="矩形 15">
            <a:extLst>
              <a:ext uri="{FF2B5EF4-FFF2-40B4-BE49-F238E27FC236}">
                <a16:creationId xmlns:a16="http://schemas.microsoft.com/office/drawing/2014/main" id="{9D8257CD-3A68-4C25-9FD3-60DD83C7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980" y="2523201"/>
            <a:ext cx="93610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zh-TW" altLang="en-US" sz="2800" dirty="0">
                <a:solidFill>
                  <a:srgbClr val="AC0000"/>
                </a:solidFill>
                <a:latin typeface="+mj-ea"/>
                <a:ea typeface="+mj-ea"/>
              </a:rPr>
              <a:t>這二十四首短曲</a:t>
            </a:r>
            <a:r>
              <a:rPr kumimoji="0" lang="zh-TW" altLang="en-US" sz="2800" dirty="0">
                <a:solidFill>
                  <a:srgbClr val="0070C0"/>
                </a:solidFill>
                <a:latin typeface="+mj-ea"/>
                <a:ea typeface="+mj-ea"/>
              </a:rPr>
              <a:t>要求很高的演奏技巧，如：跳弓、琶音、雙音演奏、左手撥弦等，當時很多小提琴家都無法駕馭。</a:t>
            </a:r>
          </a:p>
        </p:txBody>
      </p:sp>
      <p:sp>
        <p:nvSpPr>
          <p:cNvPr id="14" name="流程圖: 延遲 14">
            <a:extLst>
              <a:ext uri="{FF2B5EF4-FFF2-40B4-BE49-F238E27FC236}">
                <a16:creationId xmlns:a16="http://schemas.microsoft.com/office/drawing/2014/main" id="{72787D46-94C6-48E2-A854-387303659397}"/>
              </a:ext>
            </a:extLst>
          </p:cNvPr>
          <p:cNvSpPr/>
          <p:nvPr/>
        </p:nvSpPr>
        <p:spPr>
          <a:xfrm>
            <a:off x="2468463" y="3863181"/>
            <a:ext cx="7560841" cy="2039094"/>
          </a:xfrm>
          <a:custGeom>
            <a:avLst/>
            <a:gdLst>
              <a:gd name="connsiteX0" fmla="*/ 0 w 6120680"/>
              <a:gd name="connsiteY0" fmla="*/ 0 h 1829817"/>
              <a:gd name="connsiteX1" fmla="*/ 3060340 w 6120680"/>
              <a:gd name="connsiteY1" fmla="*/ 0 h 1829817"/>
              <a:gd name="connsiteX2" fmla="*/ 6120680 w 6120680"/>
              <a:gd name="connsiteY2" fmla="*/ 914909 h 1829817"/>
              <a:gd name="connsiteX3" fmla="*/ 3060340 w 6120680"/>
              <a:gd name="connsiteY3" fmla="*/ 1829818 h 1829817"/>
              <a:gd name="connsiteX4" fmla="*/ 0 w 6120680"/>
              <a:gd name="connsiteY4" fmla="*/ 1829817 h 1829817"/>
              <a:gd name="connsiteX5" fmla="*/ 0 w 6120680"/>
              <a:gd name="connsiteY5" fmla="*/ 0 h 1829817"/>
              <a:gd name="connsiteX0" fmla="*/ 542925 w 6120680"/>
              <a:gd name="connsiteY0" fmla="*/ 0 h 1829818"/>
              <a:gd name="connsiteX1" fmla="*/ 3060340 w 6120680"/>
              <a:gd name="connsiteY1" fmla="*/ 0 h 1829818"/>
              <a:gd name="connsiteX2" fmla="*/ 6120680 w 6120680"/>
              <a:gd name="connsiteY2" fmla="*/ 914909 h 1829818"/>
              <a:gd name="connsiteX3" fmla="*/ 3060340 w 6120680"/>
              <a:gd name="connsiteY3" fmla="*/ 1829818 h 1829818"/>
              <a:gd name="connsiteX4" fmla="*/ 0 w 6120680"/>
              <a:gd name="connsiteY4" fmla="*/ 1829817 h 1829818"/>
              <a:gd name="connsiteX5" fmla="*/ 542925 w 6120680"/>
              <a:gd name="connsiteY5" fmla="*/ 0 h 1829818"/>
              <a:gd name="connsiteX0" fmla="*/ 594746 w 6172501"/>
              <a:gd name="connsiteY0" fmla="*/ 0 h 1829818"/>
              <a:gd name="connsiteX1" fmla="*/ 3112161 w 6172501"/>
              <a:gd name="connsiteY1" fmla="*/ 0 h 1829818"/>
              <a:gd name="connsiteX2" fmla="*/ 6172501 w 6172501"/>
              <a:gd name="connsiteY2" fmla="*/ 914909 h 1829818"/>
              <a:gd name="connsiteX3" fmla="*/ 3112161 w 6172501"/>
              <a:gd name="connsiteY3" fmla="*/ 1829818 h 1829818"/>
              <a:gd name="connsiteX4" fmla="*/ 51821 w 6172501"/>
              <a:gd name="connsiteY4" fmla="*/ 1829817 h 1829818"/>
              <a:gd name="connsiteX5" fmla="*/ 594746 w 6172501"/>
              <a:gd name="connsiteY5" fmla="*/ 0 h 1829818"/>
              <a:gd name="connsiteX0" fmla="*/ 748856 w 6326611"/>
              <a:gd name="connsiteY0" fmla="*/ 0 h 1829818"/>
              <a:gd name="connsiteX1" fmla="*/ 3266271 w 6326611"/>
              <a:gd name="connsiteY1" fmla="*/ 0 h 1829818"/>
              <a:gd name="connsiteX2" fmla="*/ 6326611 w 6326611"/>
              <a:gd name="connsiteY2" fmla="*/ 914909 h 1829818"/>
              <a:gd name="connsiteX3" fmla="*/ 3266271 w 6326611"/>
              <a:gd name="connsiteY3" fmla="*/ 1829818 h 1829818"/>
              <a:gd name="connsiteX4" fmla="*/ 205931 w 6326611"/>
              <a:gd name="connsiteY4" fmla="*/ 1829817 h 1829818"/>
              <a:gd name="connsiteX5" fmla="*/ 748856 w 6326611"/>
              <a:gd name="connsiteY5" fmla="*/ 0 h 1829818"/>
              <a:gd name="connsiteX0" fmla="*/ 638637 w 6216392"/>
              <a:gd name="connsiteY0" fmla="*/ 0 h 1829818"/>
              <a:gd name="connsiteX1" fmla="*/ 3156052 w 6216392"/>
              <a:gd name="connsiteY1" fmla="*/ 0 h 1829818"/>
              <a:gd name="connsiteX2" fmla="*/ 6216392 w 6216392"/>
              <a:gd name="connsiteY2" fmla="*/ 914909 h 1829818"/>
              <a:gd name="connsiteX3" fmla="*/ 3156052 w 6216392"/>
              <a:gd name="connsiteY3" fmla="*/ 1829818 h 1829818"/>
              <a:gd name="connsiteX4" fmla="*/ 438612 w 6216392"/>
              <a:gd name="connsiteY4" fmla="*/ 1658367 h 1829818"/>
              <a:gd name="connsiteX5" fmla="*/ 638637 w 6216392"/>
              <a:gd name="connsiteY5" fmla="*/ 0 h 1829818"/>
              <a:gd name="connsiteX0" fmla="*/ 968421 w 6546176"/>
              <a:gd name="connsiteY0" fmla="*/ 0 h 1829818"/>
              <a:gd name="connsiteX1" fmla="*/ 3485836 w 6546176"/>
              <a:gd name="connsiteY1" fmla="*/ 0 h 1829818"/>
              <a:gd name="connsiteX2" fmla="*/ 6546176 w 6546176"/>
              <a:gd name="connsiteY2" fmla="*/ 914909 h 1829818"/>
              <a:gd name="connsiteX3" fmla="*/ 3485836 w 6546176"/>
              <a:gd name="connsiteY3" fmla="*/ 1829818 h 1829818"/>
              <a:gd name="connsiteX4" fmla="*/ 768396 w 6546176"/>
              <a:gd name="connsiteY4" fmla="*/ 1658367 h 1829818"/>
              <a:gd name="connsiteX5" fmla="*/ 968421 w 6546176"/>
              <a:gd name="connsiteY5" fmla="*/ 0 h 1829818"/>
              <a:gd name="connsiteX0" fmla="*/ 989424 w 6567179"/>
              <a:gd name="connsiteY0" fmla="*/ 0 h 1829818"/>
              <a:gd name="connsiteX1" fmla="*/ 3506839 w 6567179"/>
              <a:gd name="connsiteY1" fmla="*/ 0 h 1829818"/>
              <a:gd name="connsiteX2" fmla="*/ 6567179 w 6567179"/>
              <a:gd name="connsiteY2" fmla="*/ 914909 h 1829818"/>
              <a:gd name="connsiteX3" fmla="*/ 3506839 w 6567179"/>
              <a:gd name="connsiteY3" fmla="*/ 1829818 h 1829818"/>
              <a:gd name="connsiteX4" fmla="*/ 746536 w 6567179"/>
              <a:gd name="connsiteY4" fmla="*/ 1672654 h 1829818"/>
              <a:gd name="connsiteX5" fmla="*/ 989424 w 6567179"/>
              <a:gd name="connsiteY5" fmla="*/ 0 h 1829818"/>
              <a:gd name="connsiteX0" fmla="*/ 1021730 w 6599485"/>
              <a:gd name="connsiteY0" fmla="*/ 0 h 1829818"/>
              <a:gd name="connsiteX1" fmla="*/ 3539145 w 6599485"/>
              <a:gd name="connsiteY1" fmla="*/ 0 h 1829818"/>
              <a:gd name="connsiteX2" fmla="*/ 6599485 w 6599485"/>
              <a:gd name="connsiteY2" fmla="*/ 914909 h 1829818"/>
              <a:gd name="connsiteX3" fmla="*/ 3539145 w 6599485"/>
              <a:gd name="connsiteY3" fmla="*/ 1829818 h 1829818"/>
              <a:gd name="connsiteX4" fmla="*/ 778842 w 6599485"/>
              <a:gd name="connsiteY4" fmla="*/ 1672654 h 1829818"/>
              <a:gd name="connsiteX5" fmla="*/ 1021730 w 6599485"/>
              <a:gd name="connsiteY5" fmla="*/ 0 h 1829818"/>
              <a:gd name="connsiteX0" fmla="*/ 1021730 w 6313735"/>
              <a:gd name="connsiteY0" fmla="*/ 0 h 1829818"/>
              <a:gd name="connsiteX1" fmla="*/ 3539145 w 6313735"/>
              <a:gd name="connsiteY1" fmla="*/ 0 h 1829818"/>
              <a:gd name="connsiteX2" fmla="*/ 6313735 w 6313735"/>
              <a:gd name="connsiteY2" fmla="*/ 929196 h 1829818"/>
              <a:gd name="connsiteX3" fmla="*/ 3539145 w 6313735"/>
              <a:gd name="connsiteY3" fmla="*/ 1829818 h 1829818"/>
              <a:gd name="connsiteX4" fmla="*/ 778842 w 6313735"/>
              <a:gd name="connsiteY4" fmla="*/ 1672654 h 1829818"/>
              <a:gd name="connsiteX5" fmla="*/ 1021730 w 6313735"/>
              <a:gd name="connsiteY5" fmla="*/ 0 h 1829818"/>
              <a:gd name="connsiteX0" fmla="*/ 1021730 w 6314272"/>
              <a:gd name="connsiteY0" fmla="*/ 0 h 1829818"/>
              <a:gd name="connsiteX1" fmla="*/ 3539145 w 6314272"/>
              <a:gd name="connsiteY1" fmla="*/ 0 h 1829818"/>
              <a:gd name="connsiteX2" fmla="*/ 6313735 w 6314272"/>
              <a:gd name="connsiteY2" fmla="*/ 929196 h 1829818"/>
              <a:gd name="connsiteX3" fmla="*/ 3539145 w 6314272"/>
              <a:gd name="connsiteY3" fmla="*/ 1829818 h 1829818"/>
              <a:gd name="connsiteX4" fmla="*/ 778842 w 6314272"/>
              <a:gd name="connsiteY4" fmla="*/ 1672654 h 1829818"/>
              <a:gd name="connsiteX5" fmla="*/ 1021730 w 6314272"/>
              <a:gd name="connsiteY5" fmla="*/ 0 h 1829818"/>
              <a:gd name="connsiteX0" fmla="*/ 1021730 w 6322166"/>
              <a:gd name="connsiteY0" fmla="*/ 179987 h 2203343"/>
              <a:gd name="connsiteX1" fmla="*/ 3539145 w 6322166"/>
              <a:gd name="connsiteY1" fmla="*/ 179987 h 2203343"/>
              <a:gd name="connsiteX2" fmla="*/ 6313735 w 6322166"/>
              <a:gd name="connsiteY2" fmla="*/ 1109183 h 2203343"/>
              <a:gd name="connsiteX3" fmla="*/ 3539145 w 6322166"/>
              <a:gd name="connsiteY3" fmla="*/ 2009805 h 2203343"/>
              <a:gd name="connsiteX4" fmla="*/ 778842 w 6322166"/>
              <a:gd name="connsiteY4" fmla="*/ 1852641 h 2203343"/>
              <a:gd name="connsiteX5" fmla="*/ 1021730 w 6322166"/>
              <a:gd name="connsiteY5" fmla="*/ 179987 h 2203343"/>
              <a:gd name="connsiteX0" fmla="*/ 1021730 w 6396682"/>
              <a:gd name="connsiteY0" fmla="*/ 8865 h 1851912"/>
              <a:gd name="connsiteX1" fmla="*/ 3539145 w 6396682"/>
              <a:gd name="connsiteY1" fmla="*/ 8865 h 1851912"/>
              <a:gd name="connsiteX2" fmla="*/ 6313735 w 6396682"/>
              <a:gd name="connsiteY2" fmla="*/ 938061 h 1851912"/>
              <a:gd name="connsiteX3" fmla="*/ 3539145 w 6396682"/>
              <a:gd name="connsiteY3" fmla="*/ 1838683 h 1851912"/>
              <a:gd name="connsiteX4" fmla="*/ 778842 w 6396682"/>
              <a:gd name="connsiteY4" fmla="*/ 1681519 h 1851912"/>
              <a:gd name="connsiteX5" fmla="*/ 1021730 w 6396682"/>
              <a:gd name="connsiteY5" fmla="*/ 8865 h 1851912"/>
              <a:gd name="connsiteX0" fmla="*/ 1021730 w 6383857"/>
              <a:gd name="connsiteY0" fmla="*/ 73847 h 1987847"/>
              <a:gd name="connsiteX1" fmla="*/ 3539145 w 6383857"/>
              <a:gd name="connsiteY1" fmla="*/ 73847 h 1987847"/>
              <a:gd name="connsiteX2" fmla="*/ 6313735 w 6383857"/>
              <a:gd name="connsiteY2" fmla="*/ 1003043 h 1987847"/>
              <a:gd name="connsiteX3" fmla="*/ 3539145 w 6383857"/>
              <a:gd name="connsiteY3" fmla="*/ 1903665 h 1987847"/>
              <a:gd name="connsiteX4" fmla="*/ 778842 w 6383857"/>
              <a:gd name="connsiteY4" fmla="*/ 1746501 h 1987847"/>
              <a:gd name="connsiteX5" fmla="*/ 1021730 w 6383857"/>
              <a:gd name="connsiteY5" fmla="*/ 73847 h 1987847"/>
              <a:gd name="connsiteX0" fmla="*/ 1021730 w 6313856"/>
              <a:gd name="connsiteY0" fmla="*/ 0 h 1765067"/>
              <a:gd name="connsiteX1" fmla="*/ 3539145 w 6313856"/>
              <a:gd name="connsiteY1" fmla="*/ 0 h 1765067"/>
              <a:gd name="connsiteX2" fmla="*/ 6313735 w 6313856"/>
              <a:gd name="connsiteY2" fmla="*/ 929196 h 1765067"/>
              <a:gd name="connsiteX3" fmla="*/ 3616636 w 6313856"/>
              <a:gd name="connsiteY3" fmla="*/ 1765067 h 1765067"/>
              <a:gd name="connsiteX4" fmla="*/ 778842 w 6313856"/>
              <a:gd name="connsiteY4" fmla="*/ 1672654 h 1765067"/>
              <a:gd name="connsiteX5" fmla="*/ 1021730 w 6313856"/>
              <a:gd name="connsiteY5" fmla="*/ 0 h 1765067"/>
              <a:gd name="connsiteX0" fmla="*/ 1021730 w 5740568"/>
              <a:gd name="connsiteY0" fmla="*/ 0 h 1765067"/>
              <a:gd name="connsiteX1" fmla="*/ 3539145 w 5740568"/>
              <a:gd name="connsiteY1" fmla="*/ 0 h 1765067"/>
              <a:gd name="connsiteX2" fmla="*/ 5740298 w 5740568"/>
              <a:gd name="connsiteY2" fmla="*/ 929196 h 1765067"/>
              <a:gd name="connsiteX3" fmla="*/ 3616636 w 5740568"/>
              <a:gd name="connsiteY3" fmla="*/ 1765067 h 1765067"/>
              <a:gd name="connsiteX4" fmla="*/ 778842 w 5740568"/>
              <a:gd name="connsiteY4" fmla="*/ 1672654 h 1765067"/>
              <a:gd name="connsiteX5" fmla="*/ 1021730 w 5740568"/>
              <a:gd name="connsiteY5" fmla="*/ 0 h 1765067"/>
              <a:gd name="connsiteX0" fmla="*/ 1021730 w 5740568"/>
              <a:gd name="connsiteY0" fmla="*/ 844 h 1775055"/>
              <a:gd name="connsiteX1" fmla="*/ 3539145 w 5740568"/>
              <a:gd name="connsiteY1" fmla="*/ 844 h 1775055"/>
              <a:gd name="connsiteX2" fmla="*/ 5740298 w 5740568"/>
              <a:gd name="connsiteY2" fmla="*/ 930040 h 1775055"/>
              <a:gd name="connsiteX3" fmla="*/ 3616636 w 5740568"/>
              <a:gd name="connsiteY3" fmla="*/ 1765911 h 1775055"/>
              <a:gd name="connsiteX4" fmla="*/ 778842 w 5740568"/>
              <a:gd name="connsiteY4" fmla="*/ 1673498 h 1775055"/>
              <a:gd name="connsiteX5" fmla="*/ 1021730 w 5740568"/>
              <a:gd name="connsiteY5" fmla="*/ 844 h 1775055"/>
              <a:gd name="connsiteX0" fmla="*/ 1021730 w 5762671"/>
              <a:gd name="connsiteY0" fmla="*/ 0 h 1765067"/>
              <a:gd name="connsiteX1" fmla="*/ 3539145 w 5762671"/>
              <a:gd name="connsiteY1" fmla="*/ 0 h 1765067"/>
              <a:gd name="connsiteX2" fmla="*/ 5740298 w 5762671"/>
              <a:gd name="connsiteY2" fmla="*/ 929196 h 1765067"/>
              <a:gd name="connsiteX3" fmla="*/ 3616636 w 5762671"/>
              <a:gd name="connsiteY3" fmla="*/ 1765067 h 1765067"/>
              <a:gd name="connsiteX4" fmla="*/ 778842 w 5762671"/>
              <a:gd name="connsiteY4" fmla="*/ 1672654 h 1765067"/>
              <a:gd name="connsiteX5" fmla="*/ 1021730 w 5762671"/>
              <a:gd name="connsiteY5" fmla="*/ 0 h 1765067"/>
              <a:gd name="connsiteX0" fmla="*/ 1021730 w 5778337"/>
              <a:gd name="connsiteY0" fmla="*/ 0 h 1766184"/>
              <a:gd name="connsiteX1" fmla="*/ 3539145 w 5778337"/>
              <a:gd name="connsiteY1" fmla="*/ 0 h 1766184"/>
              <a:gd name="connsiteX2" fmla="*/ 5740298 w 5778337"/>
              <a:gd name="connsiteY2" fmla="*/ 929196 h 1766184"/>
              <a:gd name="connsiteX3" fmla="*/ 3616636 w 5778337"/>
              <a:gd name="connsiteY3" fmla="*/ 1765067 h 1766184"/>
              <a:gd name="connsiteX4" fmla="*/ 778842 w 5778337"/>
              <a:gd name="connsiteY4" fmla="*/ 1672654 h 1766184"/>
              <a:gd name="connsiteX5" fmla="*/ 1021730 w 5778337"/>
              <a:gd name="connsiteY5" fmla="*/ 0 h 1766184"/>
              <a:gd name="connsiteX0" fmla="*/ 842948 w 5599555"/>
              <a:gd name="connsiteY0" fmla="*/ 1465 h 1767649"/>
              <a:gd name="connsiteX1" fmla="*/ 3360363 w 5599555"/>
              <a:gd name="connsiteY1" fmla="*/ 1465 h 1767649"/>
              <a:gd name="connsiteX2" fmla="*/ 5561516 w 5599555"/>
              <a:gd name="connsiteY2" fmla="*/ 930661 h 1767649"/>
              <a:gd name="connsiteX3" fmla="*/ 3437854 w 5599555"/>
              <a:gd name="connsiteY3" fmla="*/ 1766532 h 1767649"/>
              <a:gd name="connsiteX4" fmla="*/ 600060 w 5599555"/>
              <a:gd name="connsiteY4" fmla="*/ 1674119 h 1767649"/>
              <a:gd name="connsiteX5" fmla="*/ 842948 w 5599555"/>
              <a:gd name="connsiteY5" fmla="*/ 1465 h 1767649"/>
              <a:gd name="connsiteX0" fmla="*/ 724851 w 5481458"/>
              <a:gd name="connsiteY0" fmla="*/ 1267 h 1767451"/>
              <a:gd name="connsiteX1" fmla="*/ 3242266 w 5481458"/>
              <a:gd name="connsiteY1" fmla="*/ 1267 h 1767451"/>
              <a:gd name="connsiteX2" fmla="*/ 5443419 w 5481458"/>
              <a:gd name="connsiteY2" fmla="*/ 930463 h 1767451"/>
              <a:gd name="connsiteX3" fmla="*/ 3319757 w 5481458"/>
              <a:gd name="connsiteY3" fmla="*/ 1766334 h 1767451"/>
              <a:gd name="connsiteX4" fmla="*/ 481963 w 5481458"/>
              <a:gd name="connsiteY4" fmla="*/ 1673921 h 1767451"/>
              <a:gd name="connsiteX5" fmla="*/ 724851 w 5481458"/>
              <a:gd name="connsiteY5" fmla="*/ 1267 h 176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458" h="1767451">
                <a:moveTo>
                  <a:pt x="724851" y="1267"/>
                </a:moveTo>
                <a:lnTo>
                  <a:pt x="3242266" y="1267"/>
                </a:lnTo>
                <a:cubicBezTo>
                  <a:pt x="4932445" y="1267"/>
                  <a:pt x="5662979" y="27626"/>
                  <a:pt x="5443419" y="930463"/>
                </a:cubicBezTo>
                <a:cubicBezTo>
                  <a:pt x="5223859" y="1833300"/>
                  <a:pt x="5009936" y="1766334"/>
                  <a:pt x="3319757" y="1766334"/>
                </a:cubicBezTo>
                <a:lnTo>
                  <a:pt x="481963" y="1673921"/>
                </a:lnTo>
                <a:cubicBezTo>
                  <a:pt x="-224277" y="1542486"/>
                  <a:pt x="-163520" y="-51218"/>
                  <a:pt x="724851" y="12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latin typeface="新細明體" pitchFamily="18" charset="-120"/>
            </a:endParaRPr>
          </a:p>
        </p:txBody>
      </p:sp>
      <p:sp>
        <p:nvSpPr>
          <p:cNvPr id="7175" name="矩形 15">
            <a:extLst>
              <a:ext uri="{FF2B5EF4-FFF2-40B4-BE49-F238E27FC236}">
                <a16:creationId xmlns:a16="http://schemas.microsoft.com/office/drawing/2014/main" id="{87D78E5D-F7BC-4BF9-9C95-3802D5400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86" y="4145558"/>
            <a:ext cx="6219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到了今天，這套隨想曲仍然是小提琴曲目中的極品，很多小提琴家仍以演奏此作品</a:t>
            </a:r>
            <a:r>
              <a:rPr kumimoji="0" lang="zh-HK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來證明自己的實力。</a:t>
            </a:r>
            <a:r>
              <a:rPr kumimoji="0"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HK" altLang="en-US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: Rounded Corners 1">
            <a:hlinkClick r:id="rId3" action="ppaction://hlinksldjump"/>
            <a:extLst>
              <a:ext uri="{FF2B5EF4-FFF2-40B4-BE49-F238E27FC236}">
                <a16:creationId xmlns:a16="http://schemas.microsoft.com/office/drawing/2014/main" id="{B8F46DEE-563C-45C8-90F9-EFCD3766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532" y="6096049"/>
            <a:ext cx="1318487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175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5" y="-16613"/>
            <a:ext cx="12242973" cy="692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190" y="152400"/>
            <a:ext cx="362867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48" y="176281"/>
            <a:ext cx="355666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辨別不同樂器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的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425" y="154346"/>
            <a:ext cx="81319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聆聽樂曲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，當中出現了甚麼樂器？</a:t>
            </a:r>
            <a:endParaRPr lang="zh-TW" altLang="zh-HK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1B8A21-CF0A-475C-92CD-DF310BFA7C53}"/>
              </a:ext>
            </a:extLst>
          </p:cNvPr>
          <p:cNvGrpSpPr/>
          <p:nvPr/>
        </p:nvGrpSpPr>
        <p:grpSpPr>
          <a:xfrm>
            <a:off x="671925" y="1152592"/>
            <a:ext cx="5404047" cy="5513590"/>
            <a:chOff x="3647728" y="1052736"/>
            <a:chExt cx="4968552" cy="4978507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BC3AEB8B-072E-4DCD-8DCC-D192D8A01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15351" r="4063" b="12055"/>
            <a:stretch/>
          </p:blipFill>
          <p:spPr>
            <a:xfrm>
              <a:off x="3647728" y="1052736"/>
              <a:ext cx="4968552" cy="497850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50F50-D813-4C05-9CF8-7BCC361D2695}"/>
                </a:ext>
              </a:extLst>
            </p:cNvPr>
            <p:cNvSpPr/>
            <p:nvPr/>
          </p:nvSpPr>
          <p:spPr bwMode="auto">
            <a:xfrm>
              <a:off x="4007768" y="1052736"/>
              <a:ext cx="1224136" cy="288032"/>
            </a:xfrm>
            <a:prstGeom prst="rect">
              <a:avLst/>
            </a:prstGeom>
            <a:solidFill>
              <a:srgbClr val="FEE8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BCFC5A-4CDF-48B4-B542-B0590B86A889}"/>
              </a:ext>
            </a:extLst>
          </p:cNvPr>
          <p:cNvGrpSpPr/>
          <p:nvPr/>
        </p:nvGrpSpPr>
        <p:grpSpPr>
          <a:xfrm>
            <a:off x="7100766" y="1036130"/>
            <a:ext cx="3371991" cy="1143000"/>
            <a:chOff x="7100766" y="1036130"/>
            <a:chExt cx="3371991" cy="114300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F90A14-CDD2-4927-B5DE-A978BCAE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66" y="1036130"/>
              <a:ext cx="3371991" cy="1143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7685CD-763F-4A6B-9D39-B84D6E40C52D}"/>
                </a:ext>
              </a:extLst>
            </p:cNvPr>
            <p:cNvSpPr/>
            <p:nvPr/>
          </p:nvSpPr>
          <p:spPr bwMode="auto">
            <a:xfrm>
              <a:off x="8342503" y="1316534"/>
              <a:ext cx="1383715" cy="65713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五月歌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3" name="3BP2201">
              <a:hlinkClick r:id="" action="ppaction://media"/>
              <a:extLst>
                <a:ext uri="{FF2B5EF4-FFF2-40B4-BE49-F238E27FC236}">
                  <a16:creationId xmlns:a16="http://schemas.microsoft.com/office/drawing/2014/main" id="{B3615752-4909-4EC0-ADD4-0A81551CA21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6523" y="1360405"/>
              <a:ext cx="512110" cy="494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0C2859-DBB8-4A9B-B87A-03CF962604B4}"/>
              </a:ext>
            </a:extLst>
          </p:cNvPr>
          <p:cNvGrpSpPr/>
          <p:nvPr/>
        </p:nvGrpSpPr>
        <p:grpSpPr>
          <a:xfrm>
            <a:off x="6129021" y="2180989"/>
            <a:ext cx="4089673" cy="1889207"/>
            <a:chOff x="6459082" y="2180756"/>
            <a:chExt cx="4089673" cy="2013243"/>
          </a:xfrm>
        </p:grpSpPr>
        <p:sp>
          <p:nvSpPr>
            <p:cNvPr id="24" name="Thought Bubble: Cloud 23">
              <a:extLst>
                <a:ext uri="{FF2B5EF4-FFF2-40B4-BE49-F238E27FC236}">
                  <a16:creationId xmlns:a16="http://schemas.microsoft.com/office/drawing/2014/main" id="{0536906E-98A8-455C-B386-4FEC18843E5B}"/>
                </a:ext>
              </a:extLst>
            </p:cNvPr>
            <p:cNvSpPr/>
            <p:nvPr/>
          </p:nvSpPr>
          <p:spPr bwMode="auto">
            <a:xfrm>
              <a:off x="6459082" y="2180756"/>
              <a:ext cx="4089673" cy="2013243"/>
            </a:xfrm>
            <a:prstGeom prst="cloudCallout">
              <a:avLst>
                <a:gd name="adj1" fmla="val 49192"/>
                <a:gd name="adj2" fmla="val 54143"/>
              </a:avLst>
            </a:prstGeom>
            <a:solidFill>
              <a:schemeClr val="bg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F19743-342D-4F1B-A08D-17EA8A6FF870}"/>
                </a:ext>
              </a:extLst>
            </p:cNvPr>
            <p:cNvSpPr/>
            <p:nvPr/>
          </p:nvSpPr>
          <p:spPr bwMode="auto">
            <a:xfrm>
              <a:off x="6963046" y="2455803"/>
              <a:ext cx="3044218" cy="116912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這裏有六種樂器及三種身體樂器。你在樂曲中聽到哪些樂器？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70DED9-EE87-4B3F-B0ED-989759AAAA12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7" b="94413" l="9862" r="89446">
                        <a14:foregroundMark x1="55363" y1="54330" x2="55363" y2="54330"/>
                        <a14:foregroundMark x1="57785" y1="55307" x2="56401" y2="59637"/>
                        <a14:foregroundMark x1="55882" y1="51257" x2="55017" y2="55028"/>
                        <a14:foregroundMark x1="60035" y1="56425" x2="68685" y2="58101"/>
                        <a14:foregroundMark x1="56055" y1="67598" x2="56055" y2="67598"/>
                        <a14:foregroundMark x1="56920" y1="65084" x2="57958" y2="66480"/>
                        <a14:foregroundMark x1="44810" y1="55168" x2="35294" y2="69832"/>
                        <a14:foregroundMark x1="35294" y1="69832" x2="35121" y2="70391"/>
                        <a14:foregroundMark x1="45156" y1="61453" x2="42388" y2="76397"/>
                        <a14:foregroundMark x1="51903" y1="61173" x2="51211" y2="78911"/>
                        <a14:foregroundMark x1="50173" y1="88268" x2="52422" y2="91201"/>
                        <a14:foregroundMark x1="55709" y1="86872" x2="56747" y2="91899"/>
                        <a14:foregroundMark x1="40657" y1="87989" x2="39619" y2="90363"/>
                        <a14:foregroundMark x1="43080" y1="87291" x2="39273" y2="93296"/>
                        <a14:foregroundMark x1="37889" y1="91620" x2="37197" y2="94413"/>
                        <a14:foregroundMark x1="40830" y1="92179" x2="40830" y2="92179"/>
                        <a14:backgroundMark x1="66955" y1="46648" x2="66955" y2="46648"/>
                        <a14:backgroundMark x1="32872" y1="50140" x2="32872" y2="50140"/>
                        <a14:backgroundMark x1="36159" y1="71508" x2="36159" y2="71508"/>
                      </a14:backgroundRemoval>
                    </a14:imgEffect>
                  </a14:imgLayer>
                </a14:imgProps>
              </a:ext>
            </a:extLst>
          </a:blip>
          <a:srcRect l="22693" t="13024" r="13955" b="5501"/>
          <a:stretch/>
        </p:blipFill>
        <p:spPr>
          <a:xfrm>
            <a:off x="10086836" y="3667926"/>
            <a:ext cx="2113077" cy="323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578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257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930" y="155652"/>
            <a:ext cx="3451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現在來看看答案。</a:t>
            </a:r>
            <a:endParaRPr lang="zh-TW" altLang="zh-HK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1B8A21-CF0A-475C-92CD-DF310BFA7C53}"/>
              </a:ext>
            </a:extLst>
          </p:cNvPr>
          <p:cNvGrpSpPr/>
          <p:nvPr/>
        </p:nvGrpSpPr>
        <p:grpSpPr>
          <a:xfrm>
            <a:off x="862025" y="1129405"/>
            <a:ext cx="5404047" cy="5513590"/>
            <a:chOff x="3647728" y="1052736"/>
            <a:chExt cx="4968552" cy="4978507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BC3AEB8B-072E-4DCD-8DCC-D192D8A01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15351" r="4063" b="12055"/>
            <a:stretch/>
          </p:blipFill>
          <p:spPr>
            <a:xfrm>
              <a:off x="3647728" y="1052736"/>
              <a:ext cx="4968552" cy="497850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50F50-D813-4C05-9CF8-7BCC361D2695}"/>
                </a:ext>
              </a:extLst>
            </p:cNvPr>
            <p:cNvSpPr/>
            <p:nvPr/>
          </p:nvSpPr>
          <p:spPr bwMode="auto">
            <a:xfrm>
              <a:off x="4007768" y="1052736"/>
              <a:ext cx="1224136" cy="288032"/>
            </a:xfrm>
            <a:prstGeom prst="rect">
              <a:avLst/>
            </a:prstGeom>
            <a:solidFill>
              <a:srgbClr val="FEE8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E9C175DC-4C72-4246-BDD8-858BE2C81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018" y="923304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F264A-496D-47F4-939A-6F569F26C335}"/>
              </a:ext>
            </a:extLst>
          </p:cNvPr>
          <p:cNvSpPr/>
          <p:nvPr/>
        </p:nvSpPr>
        <p:spPr bwMode="auto">
          <a:xfrm>
            <a:off x="2041491" y="1700808"/>
            <a:ext cx="525892" cy="6589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BC78A9-CA5A-440A-A396-3F19A4AC536D}"/>
              </a:ext>
            </a:extLst>
          </p:cNvPr>
          <p:cNvSpPr/>
          <p:nvPr/>
        </p:nvSpPr>
        <p:spPr bwMode="auto">
          <a:xfrm>
            <a:off x="4583832" y="1237152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EB2D51E-C9A8-4D31-8FB2-BEB35705FBB5}"/>
              </a:ext>
            </a:extLst>
          </p:cNvPr>
          <p:cNvSpPr/>
          <p:nvPr/>
        </p:nvSpPr>
        <p:spPr bwMode="auto">
          <a:xfrm>
            <a:off x="1969708" y="3757432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6E094B-63DA-4DD2-A386-21E0A21CAC20}"/>
              </a:ext>
            </a:extLst>
          </p:cNvPr>
          <p:cNvSpPr/>
          <p:nvPr/>
        </p:nvSpPr>
        <p:spPr bwMode="auto">
          <a:xfrm>
            <a:off x="3925678" y="2965344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7DA8C9-840A-4111-9296-B6086E75D51C}"/>
              </a:ext>
            </a:extLst>
          </p:cNvPr>
          <p:cNvSpPr/>
          <p:nvPr/>
        </p:nvSpPr>
        <p:spPr bwMode="auto">
          <a:xfrm>
            <a:off x="5621342" y="4005064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AFD820-9DAC-433A-B15C-D948D682D912}"/>
              </a:ext>
            </a:extLst>
          </p:cNvPr>
          <p:cNvSpPr/>
          <p:nvPr/>
        </p:nvSpPr>
        <p:spPr bwMode="auto">
          <a:xfrm>
            <a:off x="3985932" y="4189480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0B04D0-B876-4A44-8388-7501CAD9208C}"/>
              </a:ext>
            </a:extLst>
          </p:cNvPr>
          <p:cNvSpPr/>
          <p:nvPr/>
        </p:nvSpPr>
        <p:spPr bwMode="auto">
          <a:xfrm>
            <a:off x="1415480" y="5085184"/>
            <a:ext cx="525892" cy="6076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新細明體" pitchFamily="18" charset="-120"/>
                <a:sym typeface="Wingdings" panose="05000000000000000000" pitchFamily="2" charset="2"/>
              </a:rPr>
              <a:t></a:t>
            </a:r>
            <a:endParaRPr kumimoji="1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E4B0DA-71AB-4F24-9DD2-FD001961F0D8}"/>
              </a:ext>
            </a:extLst>
          </p:cNvPr>
          <p:cNvGrpSpPr/>
          <p:nvPr/>
        </p:nvGrpSpPr>
        <p:grpSpPr>
          <a:xfrm>
            <a:off x="6450349" y="1498169"/>
            <a:ext cx="5527340" cy="1880315"/>
            <a:chOff x="7416002" y="2483087"/>
            <a:chExt cx="5126790" cy="572509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5331C02A-C7E5-44A2-9BD7-0108FF81708D}"/>
                </a:ext>
              </a:extLst>
            </p:cNvPr>
            <p:cNvSpPr/>
            <p:nvPr/>
          </p:nvSpPr>
          <p:spPr bwMode="auto">
            <a:xfrm>
              <a:off x="7416002" y="2483087"/>
              <a:ext cx="5126790" cy="572509"/>
            </a:xfrm>
            <a:prstGeom prst="wedgeRoundRectCallout">
              <a:avLst>
                <a:gd name="adj1" fmla="val -154"/>
                <a:gd name="adj2" fmla="val 95781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EBCE250-FF86-43C5-8C02-6D1040CD727E}"/>
                </a:ext>
              </a:extLst>
            </p:cNvPr>
            <p:cNvSpPr/>
            <p:nvPr/>
          </p:nvSpPr>
          <p:spPr bwMode="auto">
            <a:xfrm>
              <a:off x="7499320" y="2520350"/>
              <a:ext cx="4924866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2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《</a:t>
              </a:r>
              <a:r>
                <a:rPr lang="zh-TW" altLang="en-US" sz="2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五月歌</a:t>
              </a:r>
              <a:r>
                <a:rPr lang="en-US" altLang="zh-TW" sz="2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》</a:t>
              </a:r>
              <a:r>
                <a:rPr lang="zh-TW" altLang="en-US" sz="26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中出現了馬鈴、牧童笛、小鼓、三角及雙擊木的聲音。人聲樂器方面則有用口發出的聲音和拍手聲。</a:t>
              </a:r>
              <a:endPara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3F40DAD-001E-43AA-9AF1-2A5A0AC1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938" b="99938" l="27266" r="49219">
                        <a14:foregroundMark x1="39453" y1="80563" x2="39453" y2="80563"/>
                        <a14:foregroundMark x1="38125" y1="80500" x2="38125" y2="80500"/>
                        <a14:foregroundMark x1="37734" y1="80500" x2="37734" y2="80500"/>
                        <a14:foregroundMark x1="37578" y1="79063" x2="37578" y2="79063"/>
                        <a14:foregroundMark x1="36953" y1="79063" x2="36953" y2="79063"/>
                        <a14:foregroundMark x1="35547" y1="79563" x2="35547" y2="79563"/>
                        <a14:foregroundMark x1="35547" y1="79563" x2="35547" y2="79563"/>
                        <a14:foregroundMark x1="35078" y1="80625" x2="35078" y2="80625"/>
                        <a14:foregroundMark x1="41250" y1="78625" x2="41250" y2="78625"/>
                        <a14:foregroundMark x1="36406" y1="78063" x2="36406" y2="78063"/>
                        <a14:foregroundMark x1="39375" y1="78375" x2="39375" y2="78375"/>
                        <a14:foregroundMark x1="37266" y1="75125" x2="37266" y2="75125"/>
                        <a14:foregroundMark x1="40469" y1="74875" x2="40469" y2="74875"/>
                        <a14:foregroundMark x1="35781" y1="78375" x2="35781" y2="78375"/>
                        <a14:foregroundMark x1="34141" y1="79000" x2="34453" y2="79250"/>
                        <a14:foregroundMark x1="36328" y1="80875" x2="36328" y2="80875"/>
                        <a14:foregroundMark x1="37109" y1="81063" x2="37109" y2="81063"/>
                        <a14:foregroundMark x1="37266" y1="81125" x2="37266" y2="81125"/>
                        <a14:foregroundMark x1="37656" y1="82063" x2="37656" y2="82063"/>
                        <a14:foregroundMark x1="39141" y1="82000" x2="39141" y2="82000"/>
                        <a14:foregroundMark x1="38594" y1="83063" x2="38594" y2="83063"/>
                        <a14:foregroundMark x1="38594" y1="83813" x2="38594" y2="83813"/>
                        <a14:foregroundMark x1="40781" y1="80375" x2="40781" y2="80375"/>
                        <a14:foregroundMark x1="39063" y1="79375" x2="39063" y2="79375"/>
                        <a14:foregroundMark x1="38594" y1="79313" x2="38594" y2="79313"/>
                        <a14:foregroundMark x1="37266" y1="77813" x2="37266" y2="77813"/>
                        <a14:foregroundMark x1="36094" y1="77063" x2="36094" y2="77063"/>
                        <a14:foregroundMark x1="34844" y1="77563" x2="34844" y2="77563"/>
                        <a14:foregroundMark x1="38594" y1="74250" x2="38594" y2="74250"/>
                        <a14:foregroundMark x1="34141" y1="88438" x2="34141" y2="88438"/>
                        <a14:foregroundMark x1="33438" y1="88438" x2="33438" y2="88438"/>
                        <a14:foregroundMark x1="34453" y1="88000" x2="34453" y2="88000"/>
                        <a14:foregroundMark x1="35078" y1="87875" x2="35078" y2="87875"/>
                        <a14:foregroundMark x1="35234" y1="87750" x2="35234" y2="87750"/>
                        <a14:foregroundMark x1="31719" y1="88375" x2="31719" y2="88375"/>
                        <a14:foregroundMark x1="33281" y1="88938" x2="33281" y2="88938"/>
                        <a14:foregroundMark x1="33281" y1="89063" x2="33281" y2="89063"/>
                        <a14:foregroundMark x1="31719" y1="87938" x2="31719" y2="87938"/>
                        <a14:foregroundMark x1="31094" y1="87125" x2="31094" y2="87125"/>
                        <a14:foregroundMark x1="30781" y1="86938" x2="30781" y2="86938"/>
                        <a14:foregroundMark x1="30234" y1="86625" x2="30234" y2="86625"/>
                        <a14:foregroundMark x1="30000" y1="86125" x2="30000" y2="86125"/>
                        <a14:foregroundMark x1="30469" y1="85750" x2="30469" y2="85750"/>
                        <a14:foregroundMark x1="30938" y1="85500" x2="30938" y2="85500"/>
                        <a14:foregroundMark x1="31250" y1="85313" x2="31250" y2="85313"/>
                        <a14:foregroundMark x1="31563" y1="85188" x2="31563" y2="85188"/>
                        <a14:foregroundMark x1="31875" y1="85000" x2="31875" y2="85000"/>
                        <a14:foregroundMark x1="32109" y1="84938" x2="32109" y2="84938"/>
                        <a14:foregroundMark x1="32500" y1="84813" x2="32500" y2="84813"/>
                        <a14:foregroundMark x1="44922" y1="87250" x2="44922" y2="87250"/>
                        <a14:foregroundMark x1="43047" y1="88125" x2="43047" y2="88125"/>
                        <a14:foregroundMark x1="42500" y1="87750" x2="42500" y2="87750"/>
                        <a14:foregroundMark x1="42734" y1="87938" x2="42734" y2="87938"/>
                        <a14:foregroundMark x1="43047" y1="88125" x2="43047" y2="88125"/>
                        <a14:foregroundMark x1="43047" y1="88438" x2="43047" y2="88438"/>
                        <a14:foregroundMark x1="43203" y1="88625" x2="43203" y2="88625"/>
                        <a14:foregroundMark x1="43672" y1="88938" x2="43672" y2="88938"/>
                        <a14:foregroundMark x1="43672" y1="88938" x2="43672" y2="88938"/>
                        <a14:foregroundMark x1="43828" y1="89063" x2="43828" y2="89063"/>
                        <a14:foregroundMark x1="45391" y1="89063" x2="45391" y2="89063"/>
                        <a14:foregroundMark x1="44297" y1="88688" x2="44297" y2="88688"/>
                        <a14:foregroundMark x1="44688" y1="88375" x2="44688" y2="88375"/>
                        <a14:foregroundMark x1="45078" y1="88188" x2="45078" y2="88188"/>
                        <a14:foregroundMark x1="45547" y1="87875" x2="45547" y2="87875"/>
                        <a14:foregroundMark x1="45547" y1="87875" x2="45547" y2="87875"/>
                        <a14:foregroundMark x1="45234" y1="88250" x2="45234" y2="88250"/>
                        <a14:foregroundMark x1="46797" y1="86625" x2="46797" y2="86625"/>
                        <a14:foregroundMark x1="46484" y1="86750" x2="46484" y2="86750"/>
                        <a14:foregroundMark x1="45938" y1="87375" x2="45938" y2="87375"/>
                        <a14:foregroundMark x1="46016" y1="86875" x2="46016" y2="86875"/>
                        <a14:foregroundMark x1="46875" y1="85875" x2="46875" y2="85875"/>
                        <a14:foregroundMark x1="47031" y1="85250" x2="47031" y2="85250"/>
                        <a14:foregroundMark x1="47031" y1="85063" x2="47031" y2="85063"/>
                        <a14:foregroundMark x1="47188" y1="84563" x2="47188" y2="84563"/>
                        <a14:foregroundMark x1="46797" y1="84313" x2="46797" y2="84313"/>
                        <a14:foregroundMark x1="39219" y1="74625" x2="39219" y2="74625"/>
                        <a14:foregroundMark x1="36172" y1="97188" x2="36172" y2="97188"/>
                        <a14:foregroundMark x1="40703" y1="97188" x2="40703" y2="97188"/>
                        <a14:foregroundMark x1="36953" y1="98688" x2="36953" y2="98688"/>
                        <a14:foregroundMark x1="34922" y1="76313" x2="34922" y2="76313"/>
                        <a14:foregroundMark x1="34453" y1="75813" x2="34453" y2="75813"/>
                        <a14:foregroundMark x1="43359" y1="78875" x2="43359" y2="78875"/>
                        <a14:backgroundMark x1="34922" y1="76188" x2="34922" y2="76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72985" r="51033" b="830"/>
          <a:stretch/>
        </p:blipFill>
        <p:spPr bwMode="auto">
          <a:xfrm>
            <a:off x="9248360" y="3378484"/>
            <a:ext cx="2242262" cy="34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5931A3D-E0E1-4A36-A496-CE0812EA5492}"/>
              </a:ext>
            </a:extLst>
          </p:cNvPr>
          <p:cNvGrpSpPr/>
          <p:nvPr/>
        </p:nvGrpSpPr>
        <p:grpSpPr>
          <a:xfrm>
            <a:off x="6518497" y="45109"/>
            <a:ext cx="3371991" cy="1143000"/>
            <a:chOff x="7100766" y="1036130"/>
            <a:chExt cx="3371991" cy="1143000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C0E4FC-2ACB-47FB-93B8-225378ABF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66" y="1036130"/>
              <a:ext cx="3371991" cy="114300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A8C1CC-13DF-4230-9A6F-28AD8B9CDB4F}"/>
                </a:ext>
              </a:extLst>
            </p:cNvPr>
            <p:cNvSpPr/>
            <p:nvPr/>
          </p:nvSpPr>
          <p:spPr bwMode="auto">
            <a:xfrm>
              <a:off x="8342503" y="1316534"/>
              <a:ext cx="1383715" cy="65713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五月歌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46" name="3BP2201">
              <a:hlinkClick r:id="" action="ppaction://media"/>
              <a:extLst>
                <a:ext uri="{FF2B5EF4-FFF2-40B4-BE49-F238E27FC236}">
                  <a16:creationId xmlns:a16="http://schemas.microsoft.com/office/drawing/2014/main" id="{5FB4040F-AEF1-4326-B3F0-3DD1400014E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6523" y="1360405"/>
              <a:ext cx="512110" cy="494450"/>
            </a:xfrm>
            <a:prstGeom prst="rect">
              <a:avLst/>
            </a:prstGeom>
          </p:spPr>
        </p:pic>
      </p:grpSp>
      <p:sp>
        <p:nvSpPr>
          <p:cNvPr id="40" name="Rectangle 11">
            <a:extLst>
              <a:ext uri="{FF2B5EF4-FFF2-40B4-BE49-F238E27FC236}">
                <a16:creationId xmlns:a16="http://schemas.microsoft.com/office/drawing/2014/main" id="{56D6D98F-4245-43F5-9755-843B09A02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64772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2" name="Text Box 4">
            <a:extLst>
              <a:ext uri="{FF2B5EF4-FFF2-40B4-BE49-F238E27FC236}">
                <a16:creationId xmlns:a16="http://schemas.microsoft.com/office/drawing/2014/main" id="{E63279CC-71B2-424C-A7E5-92F98112F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4227"/>
            <a:ext cx="355666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辨別不同樂器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的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30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399FCC6A-D984-4527-965C-3BDBCA8F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565" y="141595"/>
            <a:ext cx="6835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五月歌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運用了哪種樂器來演奏旋律？</a:t>
            </a:r>
            <a:endParaRPr lang="zh-TW" altLang="zh-HK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1B8A21-CF0A-475C-92CD-DF310BFA7C53}"/>
              </a:ext>
            </a:extLst>
          </p:cNvPr>
          <p:cNvGrpSpPr/>
          <p:nvPr/>
        </p:nvGrpSpPr>
        <p:grpSpPr>
          <a:xfrm>
            <a:off x="893927" y="1152435"/>
            <a:ext cx="5404047" cy="5513590"/>
            <a:chOff x="3647728" y="1052736"/>
            <a:chExt cx="4968552" cy="4978507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BC3AEB8B-072E-4DCD-8DCC-D192D8A01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15351" r="4063" b="12055"/>
            <a:stretch/>
          </p:blipFill>
          <p:spPr>
            <a:xfrm>
              <a:off x="3647728" y="1052736"/>
              <a:ext cx="4968552" cy="497850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50F50-D813-4C05-9CF8-7BCC361D2695}"/>
                </a:ext>
              </a:extLst>
            </p:cNvPr>
            <p:cNvSpPr/>
            <p:nvPr/>
          </p:nvSpPr>
          <p:spPr bwMode="auto">
            <a:xfrm>
              <a:off x="4007768" y="1052736"/>
              <a:ext cx="1224136" cy="288032"/>
            </a:xfrm>
            <a:prstGeom prst="rect">
              <a:avLst/>
            </a:prstGeom>
            <a:solidFill>
              <a:srgbClr val="FEE8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BCFC5A-4CDF-48B4-B542-B0590B86A889}"/>
              </a:ext>
            </a:extLst>
          </p:cNvPr>
          <p:cNvGrpSpPr/>
          <p:nvPr/>
        </p:nvGrpSpPr>
        <p:grpSpPr>
          <a:xfrm>
            <a:off x="7167010" y="882350"/>
            <a:ext cx="3371991" cy="1143000"/>
            <a:chOff x="7100766" y="1036130"/>
            <a:chExt cx="3371991" cy="1143000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F90A14-CDD2-4927-B5DE-A978BCAE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766" y="1036130"/>
              <a:ext cx="3371991" cy="114300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F7685CD-763F-4A6B-9D39-B84D6E40C52D}"/>
                </a:ext>
              </a:extLst>
            </p:cNvPr>
            <p:cNvSpPr/>
            <p:nvPr/>
          </p:nvSpPr>
          <p:spPr bwMode="auto">
            <a:xfrm>
              <a:off x="8342503" y="1316534"/>
              <a:ext cx="1383715" cy="65713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800" b="1" i="0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五月歌</a:t>
              </a:r>
              <a:endParaRPr kumimoji="1" lang="en-US" sz="2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pic>
          <p:nvPicPr>
            <p:cNvPr id="23" name="3BP2201">
              <a:hlinkClick r:id="" action="ppaction://media"/>
              <a:extLst>
                <a:ext uri="{FF2B5EF4-FFF2-40B4-BE49-F238E27FC236}">
                  <a16:creationId xmlns:a16="http://schemas.microsoft.com/office/drawing/2014/main" id="{B3615752-4909-4EC0-ADD4-0A81551CA21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16523" y="1360405"/>
              <a:ext cx="512110" cy="494450"/>
            </a:xfrm>
            <a:prstGeom prst="rect">
              <a:avLst/>
            </a:prstGeom>
          </p:spPr>
        </p:pic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E7506AAF-937A-4AC9-B84D-8EF18A903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018" y="923304"/>
            <a:ext cx="1459844" cy="434677"/>
          </a:xfrm>
          <a:prstGeom prst="roundRect">
            <a:avLst>
              <a:gd name="adj" fmla="val 16667"/>
            </a:avLst>
          </a:prstGeom>
          <a:solidFill>
            <a:srgbClr val="FF66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顯示答案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F54DF7-0709-4B14-82B1-44C4749E8F66}"/>
              </a:ext>
            </a:extLst>
          </p:cNvPr>
          <p:cNvSpPr/>
          <p:nvPr/>
        </p:nvSpPr>
        <p:spPr bwMode="auto">
          <a:xfrm>
            <a:off x="3201949" y="1036130"/>
            <a:ext cx="2448272" cy="125930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DD65EA-23B1-425B-A6BC-BBEB4BB73BE1}"/>
              </a:ext>
            </a:extLst>
          </p:cNvPr>
          <p:cNvGrpSpPr/>
          <p:nvPr/>
        </p:nvGrpSpPr>
        <p:grpSpPr>
          <a:xfrm>
            <a:off x="6491824" y="2137647"/>
            <a:ext cx="3021015" cy="1609836"/>
            <a:chOff x="6840942" y="2531812"/>
            <a:chExt cx="3661305" cy="481446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21ADD072-EE17-4A92-B28F-369D01F0C05A}"/>
                </a:ext>
              </a:extLst>
            </p:cNvPr>
            <p:cNvSpPr/>
            <p:nvPr/>
          </p:nvSpPr>
          <p:spPr bwMode="auto">
            <a:xfrm>
              <a:off x="6840942" y="2531812"/>
              <a:ext cx="3661305" cy="462270"/>
            </a:xfrm>
            <a:prstGeom prst="wedgeRoundRectCallout">
              <a:avLst>
                <a:gd name="adj1" fmla="val -1525"/>
                <a:gd name="adj2" fmla="val 65475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9D668D-0E2E-437E-9D37-08B840137BBD}"/>
                </a:ext>
              </a:extLst>
            </p:cNvPr>
            <p:cNvSpPr/>
            <p:nvPr/>
          </p:nvSpPr>
          <p:spPr bwMode="auto">
            <a:xfrm>
              <a:off x="7009351" y="2550988"/>
              <a:ext cx="3223362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你知道哪首中文歌曲用了</a:t>
              </a:r>
              <a:r>
                <a:rPr lang="en-US" altLang="zh-TW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《</a:t>
              </a:r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五月歌</a:t>
              </a:r>
              <a:r>
                <a:rPr lang="en-US" altLang="zh-TW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》</a:t>
              </a:r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的旋律嗎？</a:t>
              </a:r>
              <a:endPara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5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20B93FE6-AE4F-4C1C-AFF0-19CA1D57F2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4" r="33987"/>
          <a:stretch/>
        </p:blipFill>
        <p:spPr>
          <a:xfrm>
            <a:off x="7658967" y="3997821"/>
            <a:ext cx="1382292" cy="2937022"/>
          </a:xfrm>
          <a:prstGeom prst="rect">
            <a:avLst/>
          </a:prstGeom>
        </p:spPr>
      </p:pic>
      <p:pic>
        <p:nvPicPr>
          <p:cNvPr id="36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0863B4A-7ACC-4D06-95AC-B2ED3343A3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/>
          <a:stretch/>
        </p:blipFill>
        <p:spPr>
          <a:xfrm>
            <a:off x="9336473" y="3776975"/>
            <a:ext cx="1614728" cy="32544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A487F6E-39A4-4C5E-A822-11D3D99626E1}"/>
              </a:ext>
            </a:extLst>
          </p:cNvPr>
          <p:cNvGrpSpPr/>
          <p:nvPr/>
        </p:nvGrpSpPr>
        <p:grpSpPr>
          <a:xfrm>
            <a:off x="9623986" y="2113480"/>
            <a:ext cx="2276401" cy="1467920"/>
            <a:chOff x="7175190" y="2846088"/>
            <a:chExt cx="3309855" cy="480286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49F232FB-E4CB-43E1-B81E-14B8A1AC168F}"/>
                </a:ext>
              </a:extLst>
            </p:cNvPr>
            <p:cNvSpPr/>
            <p:nvPr/>
          </p:nvSpPr>
          <p:spPr bwMode="auto">
            <a:xfrm>
              <a:off x="7175190" y="2846088"/>
              <a:ext cx="3309855" cy="462270"/>
            </a:xfrm>
            <a:prstGeom prst="wedgeRoundRectCallout">
              <a:avLst>
                <a:gd name="adj1" fmla="val 6980"/>
                <a:gd name="adj2" fmla="val 91192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D1ADB16-E5D5-4200-9471-030A622D705E}"/>
                </a:ext>
              </a:extLst>
            </p:cNvPr>
            <p:cNvSpPr/>
            <p:nvPr/>
          </p:nvSpPr>
          <p:spPr bwMode="auto">
            <a:xfrm>
              <a:off x="7336949" y="2864104"/>
              <a:ext cx="3097304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我知道，那首歌曲叫</a:t>
              </a:r>
              <a:r>
                <a:rPr lang="en-US" altLang="zh-TW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《</a:t>
              </a:r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小蜜蜂</a:t>
              </a:r>
              <a:r>
                <a:rPr lang="en-US" altLang="zh-TW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》</a:t>
              </a:r>
              <a:r>
                <a:rPr lang="zh-TW" altLang="en-US" sz="26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  <a:endPara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8" name="Rectangle 11">
            <a:extLst>
              <a:ext uri="{FF2B5EF4-FFF2-40B4-BE49-F238E27FC236}">
                <a16:creationId xmlns:a16="http://schemas.microsoft.com/office/drawing/2014/main" id="{1F88103C-C864-47CB-8B01-537889BD3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"/>
            <a:ext cx="364772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FE9C490C-4C99-4348-B16D-18F03B1CC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84227"/>
            <a:ext cx="355666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辨別不同樂器</a:t>
            </a:r>
            <a:r>
              <a:rPr lang="zh-TW" altLang="en-US" sz="2800" dirty="0">
                <a:solidFill>
                  <a:srgbClr val="FF6600"/>
                </a:solidFill>
                <a:ea typeface="標楷體" pitchFamily="65" charset="-120"/>
              </a:rPr>
              <a:t>的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聲音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307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矩形 1">
            <a:extLst>
              <a:ext uri="{FF2B5EF4-FFF2-40B4-BE49-F238E27FC236}">
                <a16:creationId xmlns:a16="http://schemas.microsoft.com/office/drawing/2014/main" id="{8C885B92-8BEB-4BFF-9860-1C47816EB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501" y="259443"/>
            <a:ext cx="87945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283545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6" y="211465"/>
            <a:ext cx="265934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第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5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23</a:t>
            </a: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CC542274-A9C6-4B83-8BDC-C6F6AE74C3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F5FA453-DB5F-4D82-AC70-00FB8669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2" y="5911634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B2684-223F-48D1-A453-7DFC379AC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528" y="861809"/>
            <a:ext cx="4429743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4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B0AAC7-A2AE-4874-8C29-489EAA081F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1" r="15981"/>
          <a:stretch/>
        </p:blipFill>
        <p:spPr>
          <a:xfrm rot="21394152">
            <a:off x="884674" y="1517283"/>
            <a:ext cx="5055577" cy="4346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04FE25-6866-408F-9B14-AEFFA30661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9378" y="2778779"/>
            <a:ext cx="3519295" cy="4233209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8CF917D-0290-41C4-95E5-661B008C2196}"/>
              </a:ext>
            </a:extLst>
          </p:cNvPr>
          <p:cNvGrpSpPr/>
          <p:nvPr/>
        </p:nvGrpSpPr>
        <p:grpSpPr>
          <a:xfrm>
            <a:off x="6114103" y="661703"/>
            <a:ext cx="5306643" cy="2071686"/>
            <a:chOff x="6790868" y="2399692"/>
            <a:chExt cx="7947670" cy="590188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D4CC9F6E-6A8A-49A1-A166-CAF452ED801C}"/>
                </a:ext>
              </a:extLst>
            </p:cNvPr>
            <p:cNvSpPr/>
            <p:nvPr/>
          </p:nvSpPr>
          <p:spPr bwMode="auto">
            <a:xfrm>
              <a:off x="6790868" y="2399692"/>
              <a:ext cx="7947670" cy="590188"/>
            </a:xfrm>
            <a:prstGeom prst="wedgeRoundRectCallout">
              <a:avLst>
                <a:gd name="adj1" fmla="val -2529"/>
                <a:gd name="adj2" fmla="val 59673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8769E0-262B-46DA-9B80-BACDD015D42C}"/>
                </a:ext>
              </a:extLst>
            </p:cNvPr>
            <p:cNvSpPr/>
            <p:nvPr/>
          </p:nvSpPr>
          <p:spPr bwMode="auto">
            <a:xfrm>
              <a:off x="7075381" y="2428152"/>
              <a:ext cx="7418311" cy="5302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你懂得彈琴嗎？如你懂得彈琴，你學習鋼琴多久了？彈鋼琴有甚麼困難的地方？你學習過甚麼曲目？</a:t>
              </a:r>
              <a:endParaRPr lang="en-US" altLang="zh-TW" sz="26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7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6249323B-CFCD-4A15-ADC4-687C69D7B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324" y="5440362"/>
            <a:ext cx="1307031" cy="487313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69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" y="152400"/>
            <a:ext cx="312462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957" y="191975"/>
            <a:ext cx="319663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鋼琴的音色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61167B2-AE08-4C51-8AD0-F8B04B176A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E711E45-1866-4F4D-84DE-67DD9766F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555D0B4-40CF-492A-8DB8-7EB67BEF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FB73FFC4-3755-4329-8EA8-1D5C33CA5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F3C2DDCC-D077-4B25-83DE-D51FE038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642" y="191975"/>
            <a:ext cx="87080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鋼琴是一種常用來演奏旋律的有固定音高樂器。聆聽一首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的鋼琴曲。</a:t>
            </a:r>
            <a:endParaRPr lang="zh-TW" altLang="zh-HK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B91D5B-FE37-46F0-BAAC-895C66F4D5BC}"/>
              </a:ext>
            </a:extLst>
          </p:cNvPr>
          <p:cNvGrpSpPr/>
          <p:nvPr/>
        </p:nvGrpSpPr>
        <p:grpSpPr>
          <a:xfrm>
            <a:off x="2144025" y="1146082"/>
            <a:ext cx="9123150" cy="1681808"/>
            <a:chOff x="2461771" y="4268024"/>
            <a:chExt cx="9123150" cy="1954381"/>
          </a:xfrm>
        </p:grpSpPr>
        <p:pic>
          <p:nvPicPr>
            <p:cNvPr id="21" name="Picture 4" descr="FREE Pink Watercolour Washi Taperoyalty free clipart transparent files">
              <a:extLst>
                <a:ext uri="{FF2B5EF4-FFF2-40B4-BE49-F238E27FC236}">
                  <a16:creationId xmlns:a16="http://schemas.microsoft.com/office/drawing/2014/main" id="{806730B4-A4CF-4484-9036-0FED4EF985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" t="35302" r="7787" b="36349"/>
            <a:stretch/>
          </p:blipFill>
          <p:spPr bwMode="auto">
            <a:xfrm>
              <a:off x="2461771" y="4268024"/>
              <a:ext cx="9123150" cy="195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5C6C714C-0809-4125-91FC-72964D986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324" y="4582759"/>
              <a:ext cx="6078176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Polonaise in A</a:t>
              </a:r>
              <a:r>
                <a:rPr kumimoji="1" lang="en-US" altLang="zh-TW" sz="2600" b="1" i="0" u="none" strike="noStrike" kern="0" cap="none" spc="0" normalizeH="0" baseline="3000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b</a:t>
              </a: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, Op.53 (excerpt)</a:t>
              </a:r>
              <a:endParaRPr kumimoji="1" lang="en-US" altLang="zh-TW" sz="2600" b="1" i="1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降</a:t>
              </a:r>
              <a:r>
                <a:rPr lang="en-US" altLang="zh-TW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A</a:t>
              </a:r>
              <a:r>
                <a:rPr lang="zh-TW" altLang="en-US" sz="2600" b="1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大調波蘭舞曲</a:t>
              </a:r>
              <a:r>
                <a:rPr lang="zh-TW" altLang="en-US" sz="2600" kern="0" dirty="0">
                  <a:solidFill>
                    <a:srgbClr val="7030A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，作品五十三（選段）</a:t>
              </a:r>
              <a:endParaRPr kumimoji="1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0B0FC1B5-9D0D-4114-8E3F-76A57C34E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2381" y="4603911"/>
              <a:ext cx="1819462" cy="1176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Chopin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蕭邦</a:t>
              </a:r>
            </a:p>
          </p:txBody>
        </p:sp>
      </p:grpSp>
      <p:sp>
        <p:nvSpPr>
          <p:cNvPr id="24" name="Rectangle: Rounded Corners 1">
            <a:hlinkClick r:id="rId7"/>
            <a:extLst>
              <a:ext uri="{FF2B5EF4-FFF2-40B4-BE49-F238E27FC236}">
                <a16:creationId xmlns:a16="http://schemas.microsoft.com/office/drawing/2014/main" id="{E0F731B9-6C95-448C-B849-1377FFC9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0" y="1339379"/>
            <a:ext cx="1659415" cy="79533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buNone/>
            </a:pPr>
            <a:r>
              <a:rPr lang="en-US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(0:32-1:48)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8184E04F-8082-4C14-9B91-9AFFB34D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0" y="2284470"/>
            <a:ext cx="1659415" cy="410248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樂曲介紹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E9032E-B5A1-4F07-99E0-66D872C112AA}"/>
              </a:ext>
            </a:extLst>
          </p:cNvPr>
          <p:cNvGrpSpPr/>
          <p:nvPr/>
        </p:nvGrpSpPr>
        <p:grpSpPr>
          <a:xfrm>
            <a:off x="2890462" y="3149342"/>
            <a:ext cx="4684183" cy="1139652"/>
            <a:chOff x="8324735" y="2517200"/>
            <a:chExt cx="4735752" cy="57250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1EBC4D71-BFEE-4970-8A74-0EF6E9431EB2}"/>
                </a:ext>
              </a:extLst>
            </p:cNvPr>
            <p:cNvSpPr/>
            <p:nvPr/>
          </p:nvSpPr>
          <p:spPr bwMode="auto">
            <a:xfrm>
              <a:off x="8324735" y="2517200"/>
              <a:ext cx="4735752" cy="572509"/>
            </a:xfrm>
            <a:prstGeom prst="wedgeRoundRectCallout">
              <a:avLst>
                <a:gd name="adj1" fmla="val 52920"/>
                <a:gd name="adj2" fmla="val 82745"/>
                <a:gd name="adj3" fmla="val 16667"/>
              </a:avLst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167B18-D43B-4F8F-92D2-90F97318825A}"/>
                </a:ext>
              </a:extLst>
            </p:cNvPr>
            <p:cNvSpPr/>
            <p:nvPr/>
          </p:nvSpPr>
          <p:spPr bwMode="auto">
            <a:xfrm>
              <a:off x="8534983" y="2559470"/>
              <a:ext cx="4434858" cy="4622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要特別留意樂曲的旋律、速度、力度和鋼琴的音色。</a:t>
              </a:r>
              <a:endPara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F2CEEC9-C606-4AD2-96ED-96E23683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938" b="99938" l="27266" r="49219">
                        <a14:foregroundMark x1="39453" y1="80563" x2="39453" y2="80563"/>
                        <a14:foregroundMark x1="38125" y1="80500" x2="38125" y2="80500"/>
                        <a14:foregroundMark x1="37734" y1="80500" x2="37734" y2="80500"/>
                        <a14:foregroundMark x1="37578" y1="79063" x2="37578" y2="79063"/>
                        <a14:foregroundMark x1="36953" y1="79063" x2="36953" y2="79063"/>
                        <a14:foregroundMark x1="35547" y1="79563" x2="35547" y2="79563"/>
                        <a14:foregroundMark x1="35547" y1="79563" x2="35547" y2="79563"/>
                        <a14:foregroundMark x1="35078" y1="80625" x2="35078" y2="80625"/>
                        <a14:foregroundMark x1="41250" y1="78625" x2="41250" y2="78625"/>
                        <a14:foregroundMark x1="36406" y1="78063" x2="36406" y2="78063"/>
                        <a14:foregroundMark x1="39375" y1="78375" x2="39375" y2="78375"/>
                        <a14:foregroundMark x1="37266" y1="75125" x2="37266" y2="75125"/>
                        <a14:foregroundMark x1="40469" y1="74875" x2="40469" y2="74875"/>
                        <a14:foregroundMark x1="35781" y1="78375" x2="35781" y2="78375"/>
                        <a14:foregroundMark x1="34141" y1="79000" x2="34453" y2="79250"/>
                        <a14:foregroundMark x1="36328" y1="80875" x2="36328" y2="80875"/>
                        <a14:foregroundMark x1="37109" y1="81063" x2="37109" y2="81063"/>
                        <a14:foregroundMark x1="37266" y1="81125" x2="37266" y2="81125"/>
                        <a14:foregroundMark x1="37656" y1="82063" x2="37656" y2="82063"/>
                        <a14:foregroundMark x1="39141" y1="82000" x2="39141" y2="82000"/>
                        <a14:foregroundMark x1="38594" y1="83063" x2="38594" y2="83063"/>
                        <a14:foregroundMark x1="38594" y1="83813" x2="38594" y2="83813"/>
                        <a14:foregroundMark x1="40781" y1="80375" x2="40781" y2="80375"/>
                        <a14:foregroundMark x1="39063" y1="79375" x2="39063" y2="79375"/>
                        <a14:foregroundMark x1="38594" y1="79313" x2="38594" y2="79313"/>
                        <a14:foregroundMark x1="37266" y1="77813" x2="37266" y2="77813"/>
                        <a14:foregroundMark x1="36094" y1="77063" x2="36094" y2="77063"/>
                        <a14:foregroundMark x1="34844" y1="77563" x2="34844" y2="77563"/>
                        <a14:foregroundMark x1="38594" y1="74250" x2="38594" y2="74250"/>
                        <a14:foregroundMark x1="34141" y1="88438" x2="34141" y2="88438"/>
                        <a14:foregroundMark x1="33438" y1="88438" x2="33438" y2="88438"/>
                        <a14:foregroundMark x1="34453" y1="88000" x2="34453" y2="88000"/>
                        <a14:foregroundMark x1="35078" y1="87875" x2="35078" y2="87875"/>
                        <a14:foregroundMark x1="35234" y1="87750" x2="35234" y2="87750"/>
                        <a14:foregroundMark x1="31719" y1="88375" x2="31719" y2="88375"/>
                        <a14:foregroundMark x1="33281" y1="88938" x2="33281" y2="88938"/>
                        <a14:foregroundMark x1="33281" y1="89063" x2="33281" y2="89063"/>
                        <a14:foregroundMark x1="31719" y1="87938" x2="31719" y2="87938"/>
                        <a14:foregroundMark x1="31094" y1="87125" x2="31094" y2="87125"/>
                        <a14:foregroundMark x1="30781" y1="86938" x2="30781" y2="86938"/>
                        <a14:foregroundMark x1="30234" y1="86625" x2="30234" y2="86625"/>
                        <a14:foregroundMark x1="30000" y1="86125" x2="30000" y2="86125"/>
                        <a14:foregroundMark x1="30469" y1="85750" x2="30469" y2="85750"/>
                        <a14:foregroundMark x1="30938" y1="85500" x2="30938" y2="85500"/>
                        <a14:foregroundMark x1="31250" y1="85313" x2="31250" y2="85313"/>
                        <a14:foregroundMark x1="31563" y1="85188" x2="31563" y2="85188"/>
                        <a14:foregroundMark x1="31875" y1="85000" x2="31875" y2="85000"/>
                        <a14:foregroundMark x1="32109" y1="84938" x2="32109" y2="84938"/>
                        <a14:foregroundMark x1="32500" y1="84813" x2="32500" y2="84813"/>
                        <a14:foregroundMark x1="44922" y1="87250" x2="44922" y2="87250"/>
                        <a14:foregroundMark x1="43047" y1="88125" x2="43047" y2="88125"/>
                        <a14:foregroundMark x1="42500" y1="87750" x2="42500" y2="87750"/>
                        <a14:foregroundMark x1="42734" y1="87938" x2="42734" y2="87938"/>
                        <a14:foregroundMark x1="43047" y1="88125" x2="43047" y2="88125"/>
                        <a14:foregroundMark x1="43047" y1="88438" x2="43047" y2="88438"/>
                        <a14:foregroundMark x1="43203" y1="88625" x2="43203" y2="88625"/>
                        <a14:foregroundMark x1="43672" y1="88938" x2="43672" y2="88938"/>
                        <a14:foregroundMark x1="43672" y1="88938" x2="43672" y2="88938"/>
                        <a14:foregroundMark x1="43828" y1="89063" x2="43828" y2="89063"/>
                        <a14:foregroundMark x1="45391" y1="89063" x2="45391" y2="89063"/>
                        <a14:foregroundMark x1="44297" y1="88688" x2="44297" y2="88688"/>
                        <a14:foregroundMark x1="44688" y1="88375" x2="44688" y2="88375"/>
                        <a14:foregroundMark x1="45078" y1="88188" x2="45078" y2="88188"/>
                        <a14:foregroundMark x1="45547" y1="87875" x2="45547" y2="87875"/>
                        <a14:foregroundMark x1="45547" y1="87875" x2="45547" y2="87875"/>
                        <a14:foregroundMark x1="45234" y1="88250" x2="45234" y2="88250"/>
                        <a14:foregroundMark x1="46797" y1="86625" x2="46797" y2="86625"/>
                        <a14:foregroundMark x1="46484" y1="86750" x2="46484" y2="86750"/>
                        <a14:foregroundMark x1="45938" y1="87375" x2="45938" y2="87375"/>
                        <a14:foregroundMark x1="46016" y1="86875" x2="46016" y2="86875"/>
                        <a14:foregroundMark x1="46875" y1="85875" x2="46875" y2="85875"/>
                        <a14:foregroundMark x1="47031" y1="85250" x2="47031" y2="85250"/>
                        <a14:foregroundMark x1="47031" y1="85063" x2="47031" y2="85063"/>
                        <a14:foregroundMark x1="47188" y1="84563" x2="47188" y2="84563"/>
                        <a14:foregroundMark x1="46797" y1="84313" x2="46797" y2="84313"/>
                        <a14:foregroundMark x1="39219" y1="74625" x2="39219" y2="74625"/>
                        <a14:foregroundMark x1="36172" y1="97188" x2="36172" y2="97188"/>
                        <a14:foregroundMark x1="40703" y1="97188" x2="40703" y2="97188"/>
                        <a14:foregroundMark x1="36953" y1="98688" x2="36953" y2="98688"/>
                        <a14:foregroundMark x1="34922" y1="76313" x2="34922" y2="76313"/>
                        <a14:foregroundMark x1="34453" y1="75813" x2="34453" y2="75813"/>
                        <a14:foregroundMark x1="43359" y1="78875" x2="43359" y2="78875"/>
                        <a14:backgroundMark x1="34922" y1="76188" x2="34922" y2="76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72985" r="51033" b="830"/>
          <a:stretch/>
        </p:blipFill>
        <p:spPr bwMode="auto">
          <a:xfrm>
            <a:off x="7511813" y="3466706"/>
            <a:ext cx="2242262" cy="342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9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193105-01FA-4739-ACD8-F523974191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12F2088-FA41-4A4F-B88D-72FE6C2893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374CE1-2C0C-4EE7-8CDE-E158F8327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21999</TotalTime>
  <Words>3043</Words>
  <Application>Microsoft Office PowerPoint</Application>
  <PresentationFormat>Widescreen</PresentationFormat>
  <Paragraphs>312</Paragraphs>
  <Slides>39</Slides>
  <Notes>36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Verdana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948</cp:revision>
  <dcterms:created xsi:type="dcterms:W3CDTF">2010-12-02T06:19:15Z</dcterms:created>
  <dcterms:modified xsi:type="dcterms:W3CDTF">2021-03-19T09:21:53Z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