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4" r:id="rId5"/>
    <p:sldId id="319" r:id="rId6"/>
    <p:sldId id="557" r:id="rId7"/>
    <p:sldId id="559" r:id="rId8"/>
    <p:sldId id="588" r:id="rId9"/>
    <p:sldId id="587" r:id="rId10"/>
    <p:sldId id="586" r:id="rId11"/>
    <p:sldId id="596" r:id="rId12"/>
    <p:sldId id="585" r:id="rId13"/>
    <p:sldId id="589" r:id="rId14"/>
    <p:sldId id="479" r:id="rId15"/>
    <p:sldId id="591" r:id="rId16"/>
    <p:sldId id="590" r:id="rId17"/>
    <p:sldId id="592" r:id="rId18"/>
    <p:sldId id="558" r:id="rId19"/>
    <p:sldId id="593" r:id="rId20"/>
    <p:sldId id="594" r:id="rId21"/>
    <p:sldId id="595" r:id="rId22"/>
    <p:sldId id="330" r:id="rId23"/>
    <p:sldId id="290" r:id="rId24"/>
    <p:sldId id="545" r:id="rId25"/>
  </p:sldIdLst>
  <p:sldSz cx="12192000" cy="6858000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4D0"/>
    <a:srgbClr val="000000"/>
    <a:srgbClr val="008000"/>
    <a:srgbClr val="CCFFCC"/>
    <a:srgbClr val="FF6600"/>
    <a:srgbClr val="FFFFFF"/>
    <a:srgbClr val="7DD1FB"/>
    <a:srgbClr val="E01096"/>
    <a:srgbClr val="8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8124" autoAdjust="0"/>
  </p:normalViewPr>
  <p:slideViewPr>
    <p:cSldViewPr>
      <p:cViewPr varScale="1">
        <p:scale>
          <a:sx n="60" d="100"/>
          <a:sy n="60" d="100"/>
        </p:scale>
        <p:origin x="109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E56CB7-454E-4E1F-B87F-C0DC5A8A1C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2823E-E00D-4446-8265-EADF1124E4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E759CD5-00F0-425F-94F0-541EB0862C59}" type="datetimeFigureOut">
              <a:rPr lang="en-US"/>
              <a:pPr>
                <a:defRPr/>
              </a:pPr>
              <a:t>2/5/2021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A191D6-148F-48B4-AAD6-6A4F5F4D32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19DD4B-E7AB-4465-BDF3-28D879FCF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1C43D-F750-48B8-BA05-D691F3EDAA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B6BC9-5109-466B-AF59-011A3BE31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06B927-98A4-44A6-98AC-3F3324CEF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7758790-B082-4F4F-B76E-1517604BC9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7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4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28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2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71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42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69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6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4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2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46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2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05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71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42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342927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323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35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4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051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495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5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63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8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microsoft.com/office/2007/relationships/media" Target="../media/media2.mp3"/><Relationship Id="rId21" Type="http://schemas.openxmlformats.org/officeDocument/2006/relationships/image" Target="../media/image29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20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24.png"/><Relationship Id="rId10" Type="http://schemas.openxmlformats.org/officeDocument/2006/relationships/image" Target="../media/image5.png"/><Relationship Id="rId19" Type="http://schemas.openxmlformats.org/officeDocument/2006/relationships/image" Target="../media/image27.png"/><Relationship Id="rId4" Type="http://schemas.openxmlformats.org/officeDocument/2006/relationships/audio" Target="../media/media2.mp3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3b3_01" TargetMode="External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ds.pearson.com.hk/qr?source=music&amp;originId=pri_music_ppt_3b3_04" TargetMode="External"/><Relationship Id="rId10" Type="http://schemas.openxmlformats.org/officeDocument/2006/relationships/image" Target="../media/image35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3b3_0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ds.pearson.com.hk/qr?source=music&amp;originId=pri_music_ppt_3b3_0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3b3_02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hyperlink" Target="https://ds.pearson.com.hk/qr?source=music&amp;originId=pri_music_ppt_3b3_03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3b3_02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3b3_0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3b3_03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3b3_02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23813" y="-9234"/>
            <a:ext cx="12239625" cy="687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rgbClr val="000000"/>
              </a:solidFill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eaLnBrk="1" hangingPunct="1">
                <a:defRPr/>
              </a:pPr>
              <a:endParaRPr lang="zh-HK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277063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8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我喜愛的兒歌</a:t>
            </a:r>
            <a:endParaRPr lang="en-US" altLang="zh-TW" sz="8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429" y="-15547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三下第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en-US" sz="2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zh-TW" altLang="en-US" sz="540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教學簡報</a:t>
            </a:r>
            <a:endParaRPr lang="en-US" sz="540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AF2DF-F466-4CB4-846F-F759D941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2D372-634F-4E4D-88FB-AEBEC0153AD9}"/>
              </a:ext>
            </a:extLst>
          </p:cNvPr>
          <p:cNvSpPr/>
          <p:nvPr/>
        </p:nvSpPr>
        <p:spPr bwMode="auto">
          <a:xfrm>
            <a:off x="-47625" y="-71919"/>
            <a:ext cx="12239625" cy="692039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1AB34-F6CD-4C71-AF9E-E3BA5CD29CBB}"/>
              </a:ext>
            </a:extLst>
          </p:cNvPr>
          <p:cNvSpPr/>
          <p:nvPr/>
        </p:nvSpPr>
        <p:spPr bwMode="auto">
          <a:xfrm>
            <a:off x="-1096181" y="5026454"/>
            <a:ext cx="12239625" cy="68644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66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57" y="191975"/>
            <a:ext cx="319663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16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17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42" y="191975"/>
            <a:ext cx="3851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104F71E-8A6A-45F4-BFB6-59DEF0A1F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79" y="907170"/>
            <a:ext cx="9236241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19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A214DAA1-3218-43BF-9E6C-D01E2FC4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91815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8808155-5DE2-422D-8BC4-BEACCF96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16" y="239487"/>
            <a:ext cx="295232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學唱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多啦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夢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》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A078C60D-4F5B-4127-BD2F-6AD9A6DE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409" y="184232"/>
            <a:ext cx="855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你還記得以下節奏型的節奏口訣嗎？</a:t>
            </a:r>
            <a:endParaRPr lang="zh-TW" altLang="zh-HK" sz="2800" dirty="0"/>
          </a:p>
        </p:txBody>
      </p:sp>
      <p:sp>
        <p:nvSpPr>
          <p:cNvPr id="23" name="手繪多邊形 17">
            <a:extLst>
              <a:ext uri="{FF2B5EF4-FFF2-40B4-BE49-F238E27FC236}">
                <a16:creationId xmlns:a16="http://schemas.microsoft.com/office/drawing/2014/main" id="{D2B0D38E-6DBF-4875-A49D-D44BA66A9212}"/>
              </a:ext>
            </a:extLst>
          </p:cNvPr>
          <p:cNvSpPr>
            <a:spLocks/>
          </p:cNvSpPr>
          <p:nvPr/>
        </p:nvSpPr>
        <p:spPr bwMode="auto">
          <a:xfrm>
            <a:off x="3735147" y="1091556"/>
            <a:ext cx="4841125" cy="1281799"/>
          </a:xfrm>
          <a:custGeom>
            <a:avLst/>
            <a:gdLst>
              <a:gd name="T0" fmla="*/ 1590173 w 6010312"/>
              <a:gd name="T1" fmla="*/ 47 h 4278079"/>
              <a:gd name="T2" fmla="*/ 1189714 w 6010312"/>
              <a:gd name="T3" fmla="*/ 436 h 4278079"/>
              <a:gd name="T4" fmla="*/ 12002180 w 6010312"/>
              <a:gd name="T5" fmla="*/ 458 h 4278079"/>
              <a:gd name="T6" fmla="*/ 12875913 w 6010312"/>
              <a:gd name="T7" fmla="*/ 53 h 4278079"/>
              <a:gd name="T8" fmla="*/ 1590173 w 6010312"/>
              <a:gd name="T9" fmla="*/ 47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9E33ED-AC16-4743-BDDF-CFE8AE7374DD}"/>
              </a:ext>
            </a:extLst>
          </p:cNvPr>
          <p:cNvSpPr/>
          <p:nvPr/>
        </p:nvSpPr>
        <p:spPr bwMode="auto">
          <a:xfrm>
            <a:off x="6219494" y="1353623"/>
            <a:ext cx="2160240" cy="7666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kumimoji="1" lang="zh-TW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en-US" altLang="zh-TW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ti</a:t>
            </a:r>
            <a:r>
              <a:rPr kumimoji="1" lang="en-US" altLang="zh-TW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–</a:t>
            </a:r>
            <a:r>
              <a:rPr kumimoji="1" lang="en-US" altLang="zh-TW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rPr>
              <a:t>ri</a:t>
            </a:r>
            <a:endParaRPr kumimoji="1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8" name="Picture 44" descr="S2-15">
            <a:extLst>
              <a:ext uri="{FF2B5EF4-FFF2-40B4-BE49-F238E27FC236}">
                <a16:creationId xmlns:a16="http://schemas.microsoft.com/office/drawing/2014/main" id="{5C6D1D74-A8F1-4E00-A411-DC809F50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83" y="1408604"/>
            <a:ext cx="1369425" cy="64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7BB7B5-E904-49F8-B623-6CF96D0220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4263" y="3615104"/>
            <a:ext cx="2304256" cy="32835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BAC9EF-3B76-4780-8D7D-1665AA875F23}"/>
              </a:ext>
            </a:extLst>
          </p:cNvPr>
          <p:cNvGrpSpPr/>
          <p:nvPr/>
        </p:nvGrpSpPr>
        <p:grpSpPr>
          <a:xfrm>
            <a:off x="605758" y="2270537"/>
            <a:ext cx="2981382" cy="1143000"/>
            <a:chOff x="605758" y="2270537"/>
            <a:chExt cx="2981382" cy="1143000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207AC146-D12D-42BD-8D4A-A238D30E7F90}"/>
                </a:ext>
              </a:extLst>
            </p:cNvPr>
            <p:cNvSpPr/>
            <p:nvPr/>
          </p:nvSpPr>
          <p:spPr bwMode="auto">
            <a:xfrm>
              <a:off x="605758" y="2270537"/>
              <a:ext cx="2981382" cy="1143000"/>
            </a:xfrm>
            <a:prstGeom prst="wedgeRoundRectCallout">
              <a:avLst>
                <a:gd name="adj1" fmla="val 73458"/>
                <a:gd name="adj2" fmla="val 44466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C3BE29-1BE0-4DF3-9EBB-A22102BDF512}"/>
                </a:ext>
              </a:extLst>
            </p:cNvPr>
            <p:cNvSpPr/>
            <p:nvPr/>
          </p:nvSpPr>
          <p:spPr bwMode="auto">
            <a:xfrm>
              <a:off x="760808" y="2352719"/>
              <a:ext cx="2814911" cy="9205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8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這種節奏有甚麼特色？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C2B5621-AFFC-4C93-9EFD-EDCCCBB068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31467" y="3616482"/>
            <a:ext cx="2044805" cy="339107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3434A4B-054C-484F-8342-1D2A52C14631}"/>
              </a:ext>
            </a:extLst>
          </p:cNvPr>
          <p:cNvGrpSpPr/>
          <p:nvPr/>
        </p:nvGrpSpPr>
        <p:grpSpPr>
          <a:xfrm>
            <a:off x="9013364" y="2305480"/>
            <a:ext cx="2569036" cy="1377499"/>
            <a:chOff x="9075667" y="1264320"/>
            <a:chExt cx="2569036" cy="1377499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2D639341-4C31-4E59-A60E-B7534A8863BB}"/>
                </a:ext>
              </a:extLst>
            </p:cNvPr>
            <p:cNvSpPr/>
            <p:nvPr/>
          </p:nvSpPr>
          <p:spPr bwMode="auto">
            <a:xfrm>
              <a:off x="9075667" y="1264320"/>
              <a:ext cx="2473348" cy="1143000"/>
            </a:xfrm>
            <a:prstGeom prst="wedgeRoundRectCallout">
              <a:avLst>
                <a:gd name="adj1" fmla="val -66860"/>
                <a:gd name="adj2" fmla="val 79534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68D0EE-B09A-48A5-9F91-C99FFFC614F2}"/>
                </a:ext>
              </a:extLst>
            </p:cNvPr>
            <p:cNvSpPr/>
            <p:nvPr/>
          </p:nvSpPr>
          <p:spPr bwMode="auto">
            <a:xfrm>
              <a:off x="9171355" y="1340979"/>
              <a:ext cx="2473348" cy="13008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前面的音長，後面的音短。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8C5AE2-CDF3-44DD-B68A-6CFE77035A38}"/>
              </a:ext>
            </a:extLst>
          </p:cNvPr>
          <p:cNvGrpSpPr/>
          <p:nvPr/>
        </p:nvGrpSpPr>
        <p:grpSpPr>
          <a:xfrm>
            <a:off x="594337" y="3849014"/>
            <a:ext cx="2981382" cy="1143000"/>
            <a:chOff x="605758" y="2270537"/>
            <a:chExt cx="2981382" cy="1143000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60FCEB91-D1EC-4B3E-BDFA-FBEF1207D7B3}"/>
                </a:ext>
              </a:extLst>
            </p:cNvPr>
            <p:cNvSpPr/>
            <p:nvPr/>
          </p:nvSpPr>
          <p:spPr bwMode="auto">
            <a:xfrm>
              <a:off x="605758" y="2270537"/>
              <a:ext cx="2981382" cy="1143000"/>
            </a:xfrm>
            <a:prstGeom prst="wedgeRoundRectCallout">
              <a:avLst>
                <a:gd name="adj1" fmla="val 74553"/>
                <a:gd name="adj2" fmla="val -886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96C6E2D-54F4-4446-8D73-DBC45C811FB8}"/>
                </a:ext>
              </a:extLst>
            </p:cNvPr>
            <p:cNvSpPr/>
            <p:nvPr/>
          </p:nvSpPr>
          <p:spPr bwMode="auto">
            <a:xfrm>
              <a:off x="760808" y="2352719"/>
              <a:ext cx="2814911" cy="92057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8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rPr>
                <a:t>這種節奏給你甚麼感覺？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5BE78-5C39-4727-B769-B4E1DAEAE8AC}"/>
              </a:ext>
            </a:extLst>
          </p:cNvPr>
          <p:cNvGrpSpPr/>
          <p:nvPr/>
        </p:nvGrpSpPr>
        <p:grpSpPr>
          <a:xfrm>
            <a:off x="8943102" y="3960877"/>
            <a:ext cx="2569036" cy="1377499"/>
            <a:chOff x="9075667" y="1264320"/>
            <a:chExt cx="2569036" cy="1377499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1E317E66-5CA8-41A6-BF03-4CFF65E65A8F}"/>
                </a:ext>
              </a:extLst>
            </p:cNvPr>
            <p:cNvSpPr/>
            <p:nvPr/>
          </p:nvSpPr>
          <p:spPr bwMode="auto">
            <a:xfrm>
              <a:off x="9075667" y="1264320"/>
              <a:ext cx="2473348" cy="686603"/>
            </a:xfrm>
            <a:prstGeom prst="wedgeRoundRectCallout">
              <a:avLst>
                <a:gd name="adj1" fmla="val -63779"/>
                <a:gd name="adj2" fmla="val 334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5AFF08-F759-4745-A097-F5AB25C6FB95}"/>
                </a:ext>
              </a:extLst>
            </p:cNvPr>
            <p:cNvSpPr/>
            <p:nvPr/>
          </p:nvSpPr>
          <p:spPr bwMode="auto">
            <a:xfrm>
              <a:off x="9171355" y="1340979"/>
              <a:ext cx="2473348" cy="13008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跳躍的感覺。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BB55A15-343F-4877-AB7D-8B7FD1DA6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64043">
            <a:off x="8757142" y="5057698"/>
            <a:ext cx="2985790" cy="1564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F427B-DBBB-41B9-BE08-81C3D5F9DA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9716">
            <a:off x="1636251" y="5173958"/>
            <a:ext cx="1839090" cy="15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A214DAA1-3218-43BF-9E6C-D01E2FC4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91815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8808155-5DE2-422D-8BC4-BEACCF96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16" y="239487"/>
            <a:ext cx="295232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學唱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多啦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夢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》</a:t>
            </a:r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A078C60D-4F5B-4127-BD2F-6AD9A6DE3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409" y="184232"/>
            <a:ext cx="85562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嘗試拍出以下節奏句。</a:t>
            </a:r>
            <a:endParaRPr lang="zh-TW" altLang="zh-HK" sz="2800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0EDA8B4-E33F-4985-8CCE-5C1EBADD14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5BE78-5C39-4727-B769-B4E1DAEAE8AC}"/>
              </a:ext>
            </a:extLst>
          </p:cNvPr>
          <p:cNvGrpSpPr/>
          <p:nvPr/>
        </p:nvGrpSpPr>
        <p:grpSpPr>
          <a:xfrm>
            <a:off x="1612077" y="3833181"/>
            <a:ext cx="2876714" cy="734402"/>
            <a:chOff x="9075666" y="1264320"/>
            <a:chExt cx="2876713" cy="686603"/>
          </a:xfrm>
        </p:grpSpPr>
        <p:sp>
          <p:nvSpPr>
            <p:cNvPr id="41" name="Speech Bubble: Rectangle with Corners Rounded 40">
              <a:extLst>
                <a:ext uri="{FF2B5EF4-FFF2-40B4-BE49-F238E27FC236}">
                  <a16:creationId xmlns:a16="http://schemas.microsoft.com/office/drawing/2014/main" id="{1E317E66-5CA8-41A6-BF03-4CFF65E65A8F}"/>
                </a:ext>
              </a:extLst>
            </p:cNvPr>
            <p:cNvSpPr/>
            <p:nvPr/>
          </p:nvSpPr>
          <p:spPr bwMode="auto">
            <a:xfrm>
              <a:off x="9075666" y="1264320"/>
              <a:ext cx="2876713" cy="686603"/>
            </a:xfrm>
            <a:custGeom>
              <a:avLst/>
              <a:gdLst>
                <a:gd name="connsiteX0" fmla="*/ 0 w 2876713"/>
                <a:gd name="connsiteY0" fmla="*/ 114436 h 686603"/>
                <a:gd name="connsiteX1" fmla="*/ 114436 w 2876713"/>
                <a:gd name="connsiteY1" fmla="*/ 0 h 686603"/>
                <a:gd name="connsiteX2" fmla="*/ 479452 w 2876713"/>
                <a:gd name="connsiteY2" fmla="*/ 0 h 686603"/>
                <a:gd name="connsiteX3" fmla="*/ 479452 w 2876713"/>
                <a:gd name="connsiteY3" fmla="*/ 0 h 686603"/>
                <a:gd name="connsiteX4" fmla="*/ 817466 w 2876713"/>
                <a:gd name="connsiteY4" fmla="*/ 0 h 686603"/>
                <a:gd name="connsiteX5" fmla="*/ 1198630 w 2876713"/>
                <a:gd name="connsiteY5" fmla="*/ 0 h 686603"/>
                <a:gd name="connsiteX6" fmla="*/ 1751119 w 2876713"/>
                <a:gd name="connsiteY6" fmla="*/ 0 h 686603"/>
                <a:gd name="connsiteX7" fmla="*/ 2303607 w 2876713"/>
                <a:gd name="connsiteY7" fmla="*/ 0 h 686603"/>
                <a:gd name="connsiteX8" fmla="*/ 2762277 w 2876713"/>
                <a:gd name="connsiteY8" fmla="*/ 0 h 686603"/>
                <a:gd name="connsiteX9" fmla="*/ 2876713 w 2876713"/>
                <a:gd name="connsiteY9" fmla="*/ 114436 h 686603"/>
                <a:gd name="connsiteX10" fmla="*/ 2876713 w 2876713"/>
                <a:gd name="connsiteY10" fmla="*/ 400518 h 686603"/>
                <a:gd name="connsiteX11" fmla="*/ 2876713 w 2876713"/>
                <a:gd name="connsiteY11" fmla="*/ 400518 h 686603"/>
                <a:gd name="connsiteX12" fmla="*/ 2876713 w 2876713"/>
                <a:gd name="connsiteY12" fmla="*/ 572169 h 686603"/>
                <a:gd name="connsiteX13" fmla="*/ 2876713 w 2876713"/>
                <a:gd name="connsiteY13" fmla="*/ 572167 h 686603"/>
                <a:gd name="connsiteX14" fmla="*/ 2762277 w 2876713"/>
                <a:gd name="connsiteY14" fmla="*/ 686603 h 686603"/>
                <a:gd name="connsiteX15" fmla="*/ 2209788 w 2876713"/>
                <a:gd name="connsiteY15" fmla="*/ 686603 h 686603"/>
                <a:gd name="connsiteX16" fmla="*/ 1672936 w 2876713"/>
                <a:gd name="connsiteY16" fmla="*/ 686603 h 686603"/>
                <a:gd name="connsiteX17" fmla="*/ 1198630 w 2876713"/>
                <a:gd name="connsiteY17" fmla="*/ 686603 h 686603"/>
                <a:gd name="connsiteX18" fmla="*/ 824657 w 2876713"/>
                <a:gd name="connsiteY18" fmla="*/ 686603 h 686603"/>
                <a:gd name="connsiteX19" fmla="*/ 479452 w 2876713"/>
                <a:gd name="connsiteY19" fmla="*/ 686603 h 686603"/>
                <a:gd name="connsiteX20" fmla="*/ 479452 w 2876713"/>
                <a:gd name="connsiteY20" fmla="*/ 686603 h 686603"/>
                <a:gd name="connsiteX21" fmla="*/ 114436 w 2876713"/>
                <a:gd name="connsiteY21" fmla="*/ 686603 h 686603"/>
                <a:gd name="connsiteX22" fmla="*/ 0 w 2876713"/>
                <a:gd name="connsiteY22" fmla="*/ 572167 h 686603"/>
                <a:gd name="connsiteX23" fmla="*/ 0 w 2876713"/>
                <a:gd name="connsiteY23" fmla="*/ 572169 h 686603"/>
                <a:gd name="connsiteX24" fmla="*/ 0 w 2876713"/>
                <a:gd name="connsiteY24" fmla="*/ 409799 h 686603"/>
                <a:gd name="connsiteX25" fmla="*/ 0 w 2876713"/>
                <a:gd name="connsiteY25" fmla="*/ 400518 h 686603"/>
                <a:gd name="connsiteX26" fmla="*/ 0 w 2876713"/>
                <a:gd name="connsiteY26" fmla="*/ 114436 h 6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76713" h="686603" fill="none" extrusionOk="0">
                  <a:moveTo>
                    <a:pt x="0" y="114436"/>
                  </a:moveTo>
                  <a:cubicBezTo>
                    <a:pt x="7881" y="49594"/>
                    <a:pt x="59609" y="-6586"/>
                    <a:pt x="114436" y="0"/>
                  </a:cubicBezTo>
                  <a:cubicBezTo>
                    <a:pt x="216396" y="-11188"/>
                    <a:pt x="363285" y="1749"/>
                    <a:pt x="479452" y="0"/>
                  </a:cubicBezTo>
                  <a:lnTo>
                    <a:pt x="479452" y="0"/>
                  </a:lnTo>
                  <a:cubicBezTo>
                    <a:pt x="576743" y="-12823"/>
                    <a:pt x="714367" y="11346"/>
                    <a:pt x="817466" y="0"/>
                  </a:cubicBezTo>
                  <a:cubicBezTo>
                    <a:pt x="920565" y="-11346"/>
                    <a:pt x="1109860" y="28061"/>
                    <a:pt x="1198630" y="0"/>
                  </a:cubicBezTo>
                  <a:cubicBezTo>
                    <a:pt x="1351886" y="-16034"/>
                    <a:pt x="1604829" y="24104"/>
                    <a:pt x="1751119" y="0"/>
                  </a:cubicBezTo>
                  <a:cubicBezTo>
                    <a:pt x="1897409" y="-24104"/>
                    <a:pt x="2068454" y="20408"/>
                    <a:pt x="2303607" y="0"/>
                  </a:cubicBezTo>
                  <a:cubicBezTo>
                    <a:pt x="2538760" y="-20408"/>
                    <a:pt x="2586470" y="45959"/>
                    <a:pt x="2762277" y="0"/>
                  </a:cubicBezTo>
                  <a:cubicBezTo>
                    <a:pt x="2825404" y="7957"/>
                    <a:pt x="2887244" y="58594"/>
                    <a:pt x="2876713" y="114436"/>
                  </a:cubicBezTo>
                  <a:cubicBezTo>
                    <a:pt x="2878779" y="235383"/>
                    <a:pt x="2847013" y="266648"/>
                    <a:pt x="2876713" y="400518"/>
                  </a:cubicBezTo>
                  <a:lnTo>
                    <a:pt x="2876713" y="400518"/>
                  </a:lnTo>
                  <a:cubicBezTo>
                    <a:pt x="2879554" y="475701"/>
                    <a:pt x="2869071" y="489016"/>
                    <a:pt x="2876713" y="572169"/>
                  </a:cubicBezTo>
                  <a:lnTo>
                    <a:pt x="2876713" y="572167"/>
                  </a:lnTo>
                  <a:cubicBezTo>
                    <a:pt x="2865867" y="646873"/>
                    <a:pt x="2830121" y="671284"/>
                    <a:pt x="2762277" y="686603"/>
                  </a:cubicBezTo>
                  <a:cubicBezTo>
                    <a:pt x="2581632" y="711119"/>
                    <a:pt x="2476621" y="648041"/>
                    <a:pt x="2209788" y="686603"/>
                  </a:cubicBezTo>
                  <a:cubicBezTo>
                    <a:pt x="1942955" y="725165"/>
                    <a:pt x="1792552" y="683850"/>
                    <a:pt x="1672936" y="686603"/>
                  </a:cubicBezTo>
                  <a:cubicBezTo>
                    <a:pt x="1553320" y="689356"/>
                    <a:pt x="1416980" y="631234"/>
                    <a:pt x="1198630" y="686603"/>
                  </a:cubicBezTo>
                  <a:cubicBezTo>
                    <a:pt x="1045158" y="695114"/>
                    <a:pt x="978515" y="681574"/>
                    <a:pt x="824657" y="686603"/>
                  </a:cubicBezTo>
                  <a:cubicBezTo>
                    <a:pt x="670799" y="691632"/>
                    <a:pt x="616307" y="653822"/>
                    <a:pt x="479452" y="686603"/>
                  </a:cubicBezTo>
                  <a:lnTo>
                    <a:pt x="479452" y="686603"/>
                  </a:lnTo>
                  <a:cubicBezTo>
                    <a:pt x="333085" y="723163"/>
                    <a:pt x="217462" y="649993"/>
                    <a:pt x="114436" y="686603"/>
                  </a:cubicBezTo>
                  <a:cubicBezTo>
                    <a:pt x="63232" y="698734"/>
                    <a:pt x="-308" y="638500"/>
                    <a:pt x="0" y="572167"/>
                  </a:cubicBezTo>
                  <a:lnTo>
                    <a:pt x="0" y="572169"/>
                  </a:lnTo>
                  <a:cubicBezTo>
                    <a:pt x="-10587" y="497088"/>
                    <a:pt x="17396" y="473830"/>
                    <a:pt x="0" y="409799"/>
                  </a:cubicBezTo>
                  <a:cubicBezTo>
                    <a:pt x="-73" y="407587"/>
                    <a:pt x="87" y="404514"/>
                    <a:pt x="0" y="400518"/>
                  </a:cubicBezTo>
                  <a:cubicBezTo>
                    <a:pt x="-25477" y="342756"/>
                    <a:pt x="24076" y="237563"/>
                    <a:pt x="0" y="114436"/>
                  </a:cubicBezTo>
                  <a:close/>
                </a:path>
                <a:path w="2876713" h="686603" stroke="0" extrusionOk="0">
                  <a:moveTo>
                    <a:pt x="0" y="114436"/>
                  </a:moveTo>
                  <a:cubicBezTo>
                    <a:pt x="12005" y="50837"/>
                    <a:pt x="45429" y="-3722"/>
                    <a:pt x="114436" y="0"/>
                  </a:cubicBezTo>
                  <a:cubicBezTo>
                    <a:pt x="205796" y="-23416"/>
                    <a:pt x="406357" y="18499"/>
                    <a:pt x="479452" y="0"/>
                  </a:cubicBezTo>
                  <a:lnTo>
                    <a:pt x="479452" y="0"/>
                  </a:lnTo>
                  <a:cubicBezTo>
                    <a:pt x="627125" y="-12864"/>
                    <a:pt x="742215" y="22595"/>
                    <a:pt x="824657" y="0"/>
                  </a:cubicBezTo>
                  <a:cubicBezTo>
                    <a:pt x="907100" y="-22595"/>
                    <a:pt x="1079742" y="37759"/>
                    <a:pt x="1198630" y="0"/>
                  </a:cubicBezTo>
                  <a:cubicBezTo>
                    <a:pt x="1351931" y="-61043"/>
                    <a:pt x="1606425" y="51376"/>
                    <a:pt x="1719846" y="0"/>
                  </a:cubicBezTo>
                  <a:cubicBezTo>
                    <a:pt x="1833267" y="-51376"/>
                    <a:pt x="2123556" y="37564"/>
                    <a:pt x="2272334" y="0"/>
                  </a:cubicBezTo>
                  <a:cubicBezTo>
                    <a:pt x="2421112" y="-37564"/>
                    <a:pt x="2626131" y="667"/>
                    <a:pt x="2762277" y="0"/>
                  </a:cubicBezTo>
                  <a:cubicBezTo>
                    <a:pt x="2820256" y="8747"/>
                    <a:pt x="2870622" y="46977"/>
                    <a:pt x="2876713" y="114436"/>
                  </a:cubicBezTo>
                  <a:cubicBezTo>
                    <a:pt x="2885792" y="175404"/>
                    <a:pt x="2875513" y="320619"/>
                    <a:pt x="2876713" y="400518"/>
                  </a:cubicBezTo>
                  <a:lnTo>
                    <a:pt x="2876713" y="400518"/>
                  </a:lnTo>
                  <a:cubicBezTo>
                    <a:pt x="2887256" y="441109"/>
                    <a:pt x="2863096" y="495219"/>
                    <a:pt x="2876713" y="572169"/>
                  </a:cubicBezTo>
                  <a:lnTo>
                    <a:pt x="2876713" y="572167"/>
                  </a:lnTo>
                  <a:cubicBezTo>
                    <a:pt x="2874606" y="645971"/>
                    <a:pt x="2809876" y="688538"/>
                    <a:pt x="2762277" y="686603"/>
                  </a:cubicBezTo>
                  <a:cubicBezTo>
                    <a:pt x="2490429" y="728351"/>
                    <a:pt x="2415167" y="682105"/>
                    <a:pt x="2209788" y="686603"/>
                  </a:cubicBezTo>
                  <a:cubicBezTo>
                    <a:pt x="2004409" y="691101"/>
                    <a:pt x="1807176" y="634434"/>
                    <a:pt x="1688573" y="686603"/>
                  </a:cubicBezTo>
                  <a:cubicBezTo>
                    <a:pt x="1569970" y="738772"/>
                    <a:pt x="1437834" y="657393"/>
                    <a:pt x="1198630" y="686603"/>
                  </a:cubicBezTo>
                  <a:cubicBezTo>
                    <a:pt x="1066052" y="708127"/>
                    <a:pt x="1015679" y="668206"/>
                    <a:pt x="846233" y="686603"/>
                  </a:cubicBezTo>
                  <a:cubicBezTo>
                    <a:pt x="676787" y="705000"/>
                    <a:pt x="605313" y="685690"/>
                    <a:pt x="479452" y="686603"/>
                  </a:cubicBezTo>
                  <a:lnTo>
                    <a:pt x="479452" y="686603"/>
                  </a:lnTo>
                  <a:cubicBezTo>
                    <a:pt x="383397" y="695442"/>
                    <a:pt x="208332" y="659830"/>
                    <a:pt x="114436" y="686603"/>
                  </a:cubicBezTo>
                  <a:cubicBezTo>
                    <a:pt x="62641" y="688421"/>
                    <a:pt x="-1948" y="635441"/>
                    <a:pt x="0" y="572167"/>
                  </a:cubicBezTo>
                  <a:lnTo>
                    <a:pt x="0" y="572169"/>
                  </a:lnTo>
                  <a:cubicBezTo>
                    <a:pt x="-7201" y="533903"/>
                    <a:pt x="14575" y="448885"/>
                    <a:pt x="0" y="409799"/>
                  </a:cubicBezTo>
                  <a:cubicBezTo>
                    <a:pt x="-704" y="406012"/>
                    <a:pt x="348" y="404892"/>
                    <a:pt x="0" y="400518"/>
                  </a:cubicBezTo>
                  <a:cubicBezTo>
                    <a:pt x="-21632" y="266657"/>
                    <a:pt x="13069" y="217781"/>
                    <a:pt x="0" y="114436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802323539">
                    <a:prstGeom prst="wedgeRoundRectCallout">
                      <a:avLst>
                        <a:gd name="adj1" fmla="val -47054"/>
                        <a:gd name="adj2" fmla="val 9685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5AFF08-F759-4745-A097-F5AB25C6FB95}"/>
                </a:ext>
              </a:extLst>
            </p:cNvPr>
            <p:cNvSpPr/>
            <p:nvPr/>
          </p:nvSpPr>
          <p:spPr bwMode="auto">
            <a:xfrm>
              <a:off x="9184686" y="1331355"/>
              <a:ext cx="2687983" cy="48047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第四及第五小節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863C69-E995-49B7-948F-E5D1B5259E26}"/>
              </a:ext>
            </a:extLst>
          </p:cNvPr>
          <p:cNvGrpSpPr/>
          <p:nvPr/>
        </p:nvGrpSpPr>
        <p:grpSpPr>
          <a:xfrm>
            <a:off x="1579123" y="5197319"/>
            <a:ext cx="2876713" cy="719503"/>
            <a:chOff x="9075666" y="1264320"/>
            <a:chExt cx="2876713" cy="686603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9A249B25-DC13-4F9C-B65E-BD23F91AC059}"/>
                </a:ext>
              </a:extLst>
            </p:cNvPr>
            <p:cNvSpPr/>
            <p:nvPr/>
          </p:nvSpPr>
          <p:spPr bwMode="auto">
            <a:xfrm>
              <a:off x="9075666" y="1264320"/>
              <a:ext cx="2876713" cy="686603"/>
            </a:xfrm>
            <a:custGeom>
              <a:avLst/>
              <a:gdLst>
                <a:gd name="connsiteX0" fmla="*/ 0 w 2876713"/>
                <a:gd name="connsiteY0" fmla="*/ 114436 h 686603"/>
                <a:gd name="connsiteX1" fmla="*/ 114436 w 2876713"/>
                <a:gd name="connsiteY1" fmla="*/ 0 h 686603"/>
                <a:gd name="connsiteX2" fmla="*/ 479452 w 2876713"/>
                <a:gd name="connsiteY2" fmla="*/ 0 h 686603"/>
                <a:gd name="connsiteX3" fmla="*/ 479452 w 2876713"/>
                <a:gd name="connsiteY3" fmla="*/ 0 h 686603"/>
                <a:gd name="connsiteX4" fmla="*/ 831849 w 2876713"/>
                <a:gd name="connsiteY4" fmla="*/ 0 h 686603"/>
                <a:gd name="connsiteX5" fmla="*/ 1198630 w 2876713"/>
                <a:gd name="connsiteY5" fmla="*/ 0 h 686603"/>
                <a:gd name="connsiteX6" fmla="*/ 1672936 w 2876713"/>
                <a:gd name="connsiteY6" fmla="*/ 0 h 686603"/>
                <a:gd name="connsiteX7" fmla="*/ 2162879 w 2876713"/>
                <a:gd name="connsiteY7" fmla="*/ 0 h 686603"/>
                <a:gd name="connsiteX8" fmla="*/ 2762277 w 2876713"/>
                <a:gd name="connsiteY8" fmla="*/ 0 h 686603"/>
                <a:gd name="connsiteX9" fmla="*/ 2876713 w 2876713"/>
                <a:gd name="connsiteY9" fmla="*/ 114436 h 686603"/>
                <a:gd name="connsiteX10" fmla="*/ 2876713 w 2876713"/>
                <a:gd name="connsiteY10" fmla="*/ 400518 h 686603"/>
                <a:gd name="connsiteX11" fmla="*/ 2876713 w 2876713"/>
                <a:gd name="connsiteY11" fmla="*/ 400518 h 686603"/>
                <a:gd name="connsiteX12" fmla="*/ 2876713 w 2876713"/>
                <a:gd name="connsiteY12" fmla="*/ 572169 h 686603"/>
                <a:gd name="connsiteX13" fmla="*/ 2876713 w 2876713"/>
                <a:gd name="connsiteY13" fmla="*/ 572167 h 686603"/>
                <a:gd name="connsiteX14" fmla="*/ 2762277 w 2876713"/>
                <a:gd name="connsiteY14" fmla="*/ 686603 h 686603"/>
                <a:gd name="connsiteX15" fmla="*/ 2256698 w 2876713"/>
                <a:gd name="connsiteY15" fmla="*/ 686603 h 686603"/>
                <a:gd name="connsiteX16" fmla="*/ 1751119 w 2876713"/>
                <a:gd name="connsiteY16" fmla="*/ 686603 h 686603"/>
                <a:gd name="connsiteX17" fmla="*/ 1198630 w 2876713"/>
                <a:gd name="connsiteY17" fmla="*/ 686603 h 686603"/>
                <a:gd name="connsiteX18" fmla="*/ 853425 w 2876713"/>
                <a:gd name="connsiteY18" fmla="*/ 686603 h 686603"/>
                <a:gd name="connsiteX19" fmla="*/ 479452 w 2876713"/>
                <a:gd name="connsiteY19" fmla="*/ 686603 h 686603"/>
                <a:gd name="connsiteX20" fmla="*/ 479452 w 2876713"/>
                <a:gd name="connsiteY20" fmla="*/ 686603 h 686603"/>
                <a:gd name="connsiteX21" fmla="*/ 114436 w 2876713"/>
                <a:gd name="connsiteY21" fmla="*/ 686603 h 686603"/>
                <a:gd name="connsiteX22" fmla="*/ 0 w 2876713"/>
                <a:gd name="connsiteY22" fmla="*/ 572167 h 686603"/>
                <a:gd name="connsiteX23" fmla="*/ 0 w 2876713"/>
                <a:gd name="connsiteY23" fmla="*/ 572169 h 686603"/>
                <a:gd name="connsiteX24" fmla="*/ 0 w 2876713"/>
                <a:gd name="connsiteY24" fmla="*/ 409799 h 686603"/>
                <a:gd name="connsiteX25" fmla="*/ 0 w 2876713"/>
                <a:gd name="connsiteY25" fmla="*/ 400518 h 686603"/>
                <a:gd name="connsiteX26" fmla="*/ 0 w 2876713"/>
                <a:gd name="connsiteY26" fmla="*/ 114436 h 68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876713" h="686603" fill="none" extrusionOk="0">
                  <a:moveTo>
                    <a:pt x="0" y="114436"/>
                  </a:moveTo>
                  <a:cubicBezTo>
                    <a:pt x="-3720" y="38873"/>
                    <a:pt x="47708" y="17872"/>
                    <a:pt x="114436" y="0"/>
                  </a:cubicBezTo>
                  <a:cubicBezTo>
                    <a:pt x="244872" y="-18697"/>
                    <a:pt x="307914" y="5999"/>
                    <a:pt x="479452" y="0"/>
                  </a:cubicBezTo>
                  <a:lnTo>
                    <a:pt x="479452" y="0"/>
                  </a:lnTo>
                  <a:cubicBezTo>
                    <a:pt x="621836" y="-12882"/>
                    <a:pt x="678101" y="27912"/>
                    <a:pt x="831849" y="0"/>
                  </a:cubicBezTo>
                  <a:cubicBezTo>
                    <a:pt x="985597" y="-27912"/>
                    <a:pt x="1025347" y="3059"/>
                    <a:pt x="1198630" y="0"/>
                  </a:cubicBezTo>
                  <a:cubicBezTo>
                    <a:pt x="1395634" y="-50251"/>
                    <a:pt x="1553737" y="49038"/>
                    <a:pt x="1672936" y="0"/>
                  </a:cubicBezTo>
                  <a:cubicBezTo>
                    <a:pt x="1792135" y="-49038"/>
                    <a:pt x="1920215" y="53650"/>
                    <a:pt x="2162879" y="0"/>
                  </a:cubicBezTo>
                  <a:cubicBezTo>
                    <a:pt x="2405543" y="-53650"/>
                    <a:pt x="2475285" y="8906"/>
                    <a:pt x="2762277" y="0"/>
                  </a:cubicBezTo>
                  <a:cubicBezTo>
                    <a:pt x="2842003" y="2797"/>
                    <a:pt x="2877070" y="43305"/>
                    <a:pt x="2876713" y="114436"/>
                  </a:cubicBezTo>
                  <a:cubicBezTo>
                    <a:pt x="2910987" y="246814"/>
                    <a:pt x="2872499" y="262653"/>
                    <a:pt x="2876713" y="400518"/>
                  </a:cubicBezTo>
                  <a:lnTo>
                    <a:pt x="2876713" y="400518"/>
                  </a:lnTo>
                  <a:cubicBezTo>
                    <a:pt x="2892460" y="467333"/>
                    <a:pt x="2874828" y="491120"/>
                    <a:pt x="2876713" y="572169"/>
                  </a:cubicBezTo>
                  <a:lnTo>
                    <a:pt x="2876713" y="572167"/>
                  </a:lnTo>
                  <a:cubicBezTo>
                    <a:pt x="2870067" y="627221"/>
                    <a:pt x="2826076" y="684951"/>
                    <a:pt x="2762277" y="686603"/>
                  </a:cubicBezTo>
                  <a:cubicBezTo>
                    <a:pt x="2600386" y="714307"/>
                    <a:pt x="2463595" y="641146"/>
                    <a:pt x="2256698" y="686603"/>
                  </a:cubicBezTo>
                  <a:cubicBezTo>
                    <a:pt x="2049801" y="732060"/>
                    <a:pt x="1961569" y="663642"/>
                    <a:pt x="1751119" y="686603"/>
                  </a:cubicBezTo>
                  <a:cubicBezTo>
                    <a:pt x="1540669" y="709564"/>
                    <a:pt x="1321081" y="638606"/>
                    <a:pt x="1198630" y="686603"/>
                  </a:cubicBezTo>
                  <a:cubicBezTo>
                    <a:pt x="1038374" y="691326"/>
                    <a:pt x="928527" y="645659"/>
                    <a:pt x="853425" y="686603"/>
                  </a:cubicBezTo>
                  <a:cubicBezTo>
                    <a:pt x="778324" y="727547"/>
                    <a:pt x="610318" y="642757"/>
                    <a:pt x="479452" y="686603"/>
                  </a:cubicBezTo>
                  <a:lnTo>
                    <a:pt x="479452" y="686603"/>
                  </a:lnTo>
                  <a:cubicBezTo>
                    <a:pt x="375645" y="709764"/>
                    <a:pt x="187529" y="659611"/>
                    <a:pt x="114436" y="686603"/>
                  </a:cubicBezTo>
                  <a:cubicBezTo>
                    <a:pt x="40396" y="697810"/>
                    <a:pt x="-2876" y="640786"/>
                    <a:pt x="0" y="572167"/>
                  </a:cubicBezTo>
                  <a:lnTo>
                    <a:pt x="0" y="572169"/>
                  </a:lnTo>
                  <a:cubicBezTo>
                    <a:pt x="-16752" y="523833"/>
                    <a:pt x="7777" y="473445"/>
                    <a:pt x="0" y="409799"/>
                  </a:cubicBezTo>
                  <a:cubicBezTo>
                    <a:pt x="-518" y="405393"/>
                    <a:pt x="576" y="404463"/>
                    <a:pt x="0" y="400518"/>
                  </a:cubicBezTo>
                  <a:cubicBezTo>
                    <a:pt x="-30271" y="284517"/>
                    <a:pt x="15069" y="241485"/>
                    <a:pt x="0" y="114436"/>
                  </a:cubicBezTo>
                  <a:close/>
                </a:path>
                <a:path w="2876713" h="686603" stroke="0" extrusionOk="0">
                  <a:moveTo>
                    <a:pt x="0" y="114436"/>
                  </a:moveTo>
                  <a:cubicBezTo>
                    <a:pt x="-7123" y="45714"/>
                    <a:pt x="53206" y="3124"/>
                    <a:pt x="114436" y="0"/>
                  </a:cubicBezTo>
                  <a:cubicBezTo>
                    <a:pt x="239927" y="-26052"/>
                    <a:pt x="342258" y="12716"/>
                    <a:pt x="479452" y="0"/>
                  </a:cubicBezTo>
                  <a:lnTo>
                    <a:pt x="479452" y="0"/>
                  </a:lnTo>
                  <a:cubicBezTo>
                    <a:pt x="601529" y="-11577"/>
                    <a:pt x="739121" y="15279"/>
                    <a:pt x="831849" y="0"/>
                  </a:cubicBezTo>
                  <a:cubicBezTo>
                    <a:pt x="924577" y="-15279"/>
                    <a:pt x="1046226" y="10731"/>
                    <a:pt x="1198630" y="0"/>
                  </a:cubicBezTo>
                  <a:cubicBezTo>
                    <a:pt x="1304328" y="-49880"/>
                    <a:pt x="1553315" y="47530"/>
                    <a:pt x="1672936" y="0"/>
                  </a:cubicBezTo>
                  <a:cubicBezTo>
                    <a:pt x="1792557" y="-47530"/>
                    <a:pt x="1987952" y="45578"/>
                    <a:pt x="2194152" y="0"/>
                  </a:cubicBezTo>
                  <a:cubicBezTo>
                    <a:pt x="2400352" y="-45578"/>
                    <a:pt x="2546158" y="30219"/>
                    <a:pt x="2762277" y="0"/>
                  </a:cubicBezTo>
                  <a:cubicBezTo>
                    <a:pt x="2837690" y="-4133"/>
                    <a:pt x="2882479" y="34741"/>
                    <a:pt x="2876713" y="114436"/>
                  </a:cubicBezTo>
                  <a:cubicBezTo>
                    <a:pt x="2886994" y="197469"/>
                    <a:pt x="2862500" y="327799"/>
                    <a:pt x="2876713" y="400518"/>
                  </a:cubicBezTo>
                  <a:lnTo>
                    <a:pt x="2876713" y="400518"/>
                  </a:lnTo>
                  <a:cubicBezTo>
                    <a:pt x="2887571" y="469647"/>
                    <a:pt x="2865972" y="503760"/>
                    <a:pt x="2876713" y="572169"/>
                  </a:cubicBezTo>
                  <a:lnTo>
                    <a:pt x="2876713" y="572167"/>
                  </a:lnTo>
                  <a:cubicBezTo>
                    <a:pt x="2868386" y="639883"/>
                    <a:pt x="2834939" y="677926"/>
                    <a:pt x="2762277" y="686603"/>
                  </a:cubicBezTo>
                  <a:cubicBezTo>
                    <a:pt x="2535705" y="730652"/>
                    <a:pt x="2457059" y="637931"/>
                    <a:pt x="2209788" y="686603"/>
                  </a:cubicBezTo>
                  <a:cubicBezTo>
                    <a:pt x="1962517" y="735275"/>
                    <a:pt x="1940413" y="681439"/>
                    <a:pt x="1704209" y="686603"/>
                  </a:cubicBezTo>
                  <a:cubicBezTo>
                    <a:pt x="1468005" y="691767"/>
                    <a:pt x="1377158" y="656471"/>
                    <a:pt x="1198630" y="686603"/>
                  </a:cubicBezTo>
                  <a:cubicBezTo>
                    <a:pt x="1079430" y="723778"/>
                    <a:pt x="999398" y="643930"/>
                    <a:pt x="831849" y="686603"/>
                  </a:cubicBezTo>
                  <a:cubicBezTo>
                    <a:pt x="664300" y="729276"/>
                    <a:pt x="583082" y="647142"/>
                    <a:pt x="479452" y="686603"/>
                  </a:cubicBezTo>
                  <a:lnTo>
                    <a:pt x="479452" y="686603"/>
                  </a:lnTo>
                  <a:cubicBezTo>
                    <a:pt x="381867" y="702235"/>
                    <a:pt x="218246" y="668128"/>
                    <a:pt x="114436" y="686603"/>
                  </a:cubicBezTo>
                  <a:cubicBezTo>
                    <a:pt x="61020" y="683668"/>
                    <a:pt x="-4990" y="637983"/>
                    <a:pt x="0" y="572167"/>
                  </a:cubicBezTo>
                  <a:lnTo>
                    <a:pt x="0" y="572169"/>
                  </a:lnTo>
                  <a:cubicBezTo>
                    <a:pt x="-1826" y="491785"/>
                    <a:pt x="5338" y="482486"/>
                    <a:pt x="0" y="409799"/>
                  </a:cubicBezTo>
                  <a:cubicBezTo>
                    <a:pt x="-58" y="407047"/>
                    <a:pt x="696" y="404423"/>
                    <a:pt x="0" y="400518"/>
                  </a:cubicBezTo>
                  <a:cubicBezTo>
                    <a:pt x="-21714" y="318415"/>
                    <a:pt x="10660" y="225147"/>
                    <a:pt x="0" y="114436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607302468">
                    <a:prstGeom prst="wedgeRoundRectCallout">
                      <a:avLst>
                        <a:gd name="adj1" fmla="val -47054"/>
                        <a:gd name="adj2" fmla="val 9685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217BF1D-A8EC-45C5-9A2A-3A196E4F75E5}"/>
                </a:ext>
              </a:extLst>
            </p:cNvPr>
            <p:cNvSpPr/>
            <p:nvPr/>
          </p:nvSpPr>
          <p:spPr bwMode="auto">
            <a:xfrm>
              <a:off x="9583297" y="1340979"/>
              <a:ext cx="2027061" cy="48575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第十一小節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F151B0B-4F23-4F44-B9EB-C7BDF078DA5A}"/>
              </a:ext>
            </a:extLst>
          </p:cNvPr>
          <p:cNvGrpSpPr/>
          <p:nvPr/>
        </p:nvGrpSpPr>
        <p:grpSpPr>
          <a:xfrm>
            <a:off x="7954098" y="116634"/>
            <a:ext cx="3935846" cy="2478112"/>
            <a:chOff x="8588640" y="407468"/>
            <a:chExt cx="3455744" cy="1939554"/>
          </a:xfrm>
        </p:grpSpPr>
        <p:sp>
          <p:nvSpPr>
            <p:cNvPr id="53" name="Thought Bubble: Cloud 52">
              <a:extLst>
                <a:ext uri="{FF2B5EF4-FFF2-40B4-BE49-F238E27FC236}">
                  <a16:creationId xmlns:a16="http://schemas.microsoft.com/office/drawing/2014/main" id="{7895CE08-ACAB-4FCC-8D7E-6CE04A6BE339}"/>
                </a:ext>
              </a:extLst>
            </p:cNvPr>
            <p:cNvSpPr/>
            <p:nvPr/>
          </p:nvSpPr>
          <p:spPr bwMode="auto">
            <a:xfrm>
              <a:off x="8588640" y="407468"/>
              <a:ext cx="3455744" cy="1939554"/>
            </a:xfrm>
            <a:custGeom>
              <a:avLst/>
              <a:gdLst>
                <a:gd name="connsiteX0" fmla="*/ 311976 w 3455744"/>
                <a:gd name="connsiteY0" fmla="*/ 645171 h 1939554"/>
                <a:gd name="connsiteX1" fmla="*/ 449806 w 3455744"/>
                <a:gd name="connsiteY1" fmla="*/ 310104 h 1939554"/>
                <a:gd name="connsiteX2" fmla="*/ 1120317 w 3455744"/>
                <a:gd name="connsiteY2" fmla="*/ 233554 h 1939554"/>
                <a:gd name="connsiteX3" fmla="*/ 1796346 w 3455744"/>
                <a:gd name="connsiteY3" fmla="*/ 154086 h 1939554"/>
                <a:gd name="connsiteX4" fmla="*/ 2059767 w 3455744"/>
                <a:gd name="connsiteY4" fmla="*/ 8979 h 1939554"/>
                <a:gd name="connsiteX5" fmla="*/ 2386463 w 3455744"/>
                <a:gd name="connsiteY5" fmla="*/ 111389 h 1939554"/>
                <a:gd name="connsiteX6" fmla="*/ 2836829 w 3455744"/>
                <a:gd name="connsiteY6" fmla="*/ 30978 h 1939554"/>
                <a:gd name="connsiteX7" fmla="*/ 3065212 w 3455744"/>
                <a:gd name="connsiteY7" fmla="*/ 250346 h 1939554"/>
                <a:gd name="connsiteX8" fmla="*/ 3358311 w 3455744"/>
                <a:gd name="connsiteY8" fmla="*/ 463248 h 1939554"/>
                <a:gd name="connsiteX9" fmla="*/ 3345192 w 3455744"/>
                <a:gd name="connsiteY9" fmla="*/ 694108 h 1939554"/>
                <a:gd name="connsiteX10" fmla="*/ 3441025 w 3455744"/>
                <a:gd name="connsiteY10" fmla="*/ 1047089 h 1939554"/>
                <a:gd name="connsiteX11" fmla="*/ 2992098 w 3455744"/>
                <a:gd name="connsiteY11" fmla="*/ 1356071 h 1939554"/>
                <a:gd name="connsiteX12" fmla="*/ 2831390 w 3455744"/>
                <a:gd name="connsiteY12" fmla="*/ 1620829 h 1939554"/>
                <a:gd name="connsiteX13" fmla="*/ 2284230 w 3455744"/>
                <a:gd name="connsiteY13" fmla="*/ 1652886 h 1939554"/>
                <a:gd name="connsiteX14" fmla="*/ 1893219 w 3455744"/>
                <a:gd name="connsiteY14" fmla="*/ 1935333 h 1939554"/>
                <a:gd name="connsiteX15" fmla="*/ 1318302 w 3455744"/>
                <a:gd name="connsiteY15" fmla="*/ 1762928 h 1939554"/>
                <a:gd name="connsiteX16" fmla="*/ 464285 w 3455744"/>
                <a:gd name="connsiteY16" fmla="*/ 1592589 h 1939554"/>
                <a:gd name="connsiteX17" fmla="*/ 88793 w 3455744"/>
                <a:gd name="connsiteY17" fmla="*/ 1403033 h 1939554"/>
                <a:gd name="connsiteX18" fmla="*/ 169027 w 3455744"/>
                <a:gd name="connsiteY18" fmla="*/ 1147165 h 1939554"/>
                <a:gd name="connsiteX19" fmla="*/ -400 w 3455744"/>
                <a:gd name="connsiteY19" fmla="*/ 884652 h 1939554"/>
                <a:gd name="connsiteX20" fmla="*/ 309017 w 3455744"/>
                <a:gd name="connsiteY20" fmla="*/ 651321 h 1939554"/>
                <a:gd name="connsiteX21" fmla="*/ 311976 w 3455744"/>
                <a:gd name="connsiteY21" fmla="*/ 645171 h 1939554"/>
                <a:gd name="connsiteX0" fmla="*/ 3710088 w 3455744"/>
                <a:gd name="connsiteY0" fmla="*/ 1625036 h 1939554"/>
                <a:gd name="connsiteX1" fmla="*/ 3656211 w 3455744"/>
                <a:gd name="connsiteY1" fmla="*/ 1678913 h 1939554"/>
                <a:gd name="connsiteX2" fmla="*/ 3602334 w 3455744"/>
                <a:gd name="connsiteY2" fmla="*/ 1625036 h 1939554"/>
                <a:gd name="connsiteX3" fmla="*/ 3656211 w 3455744"/>
                <a:gd name="connsiteY3" fmla="*/ 1571159 h 1939554"/>
                <a:gd name="connsiteX4" fmla="*/ 3710088 w 3455744"/>
                <a:gd name="connsiteY4" fmla="*/ 1625036 h 1939554"/>
                <a:gd name="connsiteX0" fmla="*/ 3647886 w 3455744"/>
                <a:gd name="connsiteY0" fmla="*/ 1585592 h 1939554"/>
                <a:gd name="connsiteX1" fmla="*/ 3540133 w 3455744"/>
                <a:gd name="connsiteY1" fmla="*/ 1693345 h 1939554"/>
                <a:gd name="connsiteX2" fmla="*/ 3432380 w 3455744"/>
                <a:gd name="connsiteY2" fmla="*/ 1585592 h 1939554"/>
                <a:gd name="connsiteX3" fmla="*/ 3540133 w 3455744"/>
                <a:gd name="connsiteY3" fmla="*/ 1477839 h 1939554"/>
                <a:gd name="connsiteX4" fmla="*/ 3647886 w 3455744"/>
                <a:gd name="connsiteY4" fmla="*/ 1585592 h 1939554"/>
                <a:gd name="connsiteX0" fmla="*/ 3483661 w 3455744"/>
                <a:gd name="connsiteY0" fmla="*/ 1511480 h 1939554"/>
                <a:gd name="connsiteX1" fmla="*/ 3322031 w 3455744"/>
                <a:gd name="connsiteY1" fmla="*/ 1673110 h 1939554"/>
                <a:gd name="connsiteX2" fmla="*/ 3160401 w 3455744"/>
                <a:gd name="connsiteY2" fmla="*/ 1511480 h 1939554"/>
                <a:gd name="connsiteX3" fmla="*/ 3322031 w 3455744"/>
                <a:gd name="connsiteY3" fmla="*/ 1349850 h 1939554"/>
                <a:gd name="connsiteX4" fmla="*/ 3483661 w 3455744"/>
                <a:gd name="connsiteY4" fmla="*/ 1511480 h 1939554"/>
                <a:gd name="connsiteX0" fmla="*/ 375412 w 3455744"/>
                <a:gd name="connsiteY0" fmla="*/ 1175270 h 1939554"/>
                <a:gd name="connsiteX1" fmla="*/ 172787 w 3455744"/>
                <a:gd name="connsiteY1" fmla="*/ 1139487 h 1939554"/>
                <a:gd name="connsiteX2" fmla="*/ 554198 w 3455744"/>
                <a:gd name="connsiteY2" fmla="*/ 1566863 h 1939554"/>
                <a:gd name="connsiteX3" fmla="*/ 465565 w 3455744"/>
                <a:gd name="connsiteY3" fmla="*/ 1583969 h 1939554"/>
                <a:gd name="connsiteX4" fmla="*/ 1318142 w 3455744"/>
                <a:gd name="connsiteY4" fmla="*/ 1755026 h 1939554"/>
                <a:gd name="connsiteX5" fmla="*/ 1264706 w 3455744"/>
                <a:gd name="connsiteY5" fmla="*/ 1676906 h 1939554"/>
                <a:gd name="connsiteX6" fmla="*/ 2305989 w 3455744"/>
                <a:gd name="connsiteY6" fmla="*/ 1560218 h 1939554"/>
                <a:gd name="connsiteX7" fmla="*/ 2284630 w 3455744"/>
                <a:gd name="connsiteY7" fmla="*/ 1645927 h 1939554"/>
                <a:gd name="connsiteX8" fmla="*/ 2730117 w 3455744"/>
                <a:gd name="connsiteY8" fmla="*/ 1030567 h 1939554"/>
                <a:gd name="connsiteX9" fmla="*/ 2990178 w 3455744"/>
                <a:gd name="connsiteY9" fmla="*/ 1350953 h 1939554"/>
                <a:gd name="connsiteX10" fmla="*/ 3343592 w 3455744"/>
                <a:gd name="connsiteY10" fmla="*/ 689349 h 1939554"/>
                <a:gd name="connsiteX11" fmla="*/ 3227760 w 3455744"/>
                <a:gd name="connsiteY11" fmla="*/ 809494 h 1939554"/>
                <a:gd name="connsiteX12" fmla="*/ 3065692 w 3455744"/>
                <a:gd name="connsiteY12" fmla="*/ 243611 h 1939554"/>
                <a:gd name="connsiteX13" fmla="*/ 3071772 w 3455744"/>
                <a:gd name="connsiteY13" fmla="*/ 300361 h 1939554"/>
                <a:gd name="connsiteX14" fmla="*/ 2326067 w 3455744"/>
                <a:gd name="connsiteY14" fmla="*/ 177433 h 1939554"/>
                <a:gd name="connsiteX15" fmla="*/ 2385423 w 3455744"/>
                <a:gd name="connsiteY15" fmla="*/ 105059 h 1939554"/>
                <a:gd name="connsiteX16" fmla="*/ 1771148 w 3455744"/>
                <a:gd name="connsiteY16" fmla="*/ 211914 h 1939554"/>
                <a:gd name="connsiteX17" fmla="*/ 1799866 w 3455744"/>
                <a:gd name="connsiteY17" fmla="*/ 149507 h 1939554"/>
                <a:gd name="connsiteX18" fmla="*/ 1119917 w 3455744"/>
                <a:gd name="connsiteY18" fmla="*/ 233105 h 1939554"/>
                <a:gd name="connsiteX19" fmla="*/ 1223909 w 3455744"/>
                <a:gd name="connsiteY19" fmla="*/ 293626 h 1939554"/>
                <a:gd name="connsiteX20" fmla="*/ 330135 w 3455744"/>
                <a:gd name="connsiteY20" fmla="*/ 708880 h 1939554"/>
                <a:gd name="connsiteX21" fmla="*/ 311976 w 3455744"/>
                <a:gd name="connsiteY21" fmla="*/ 645171 h 1939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5744" h="1939554" fill="none" extrusionOk="0">
                  <a:moveTo>
                    <a:pt x="311976" y="645171"/>
                  </a:moveTo>
                  <a:cubicBezTo>
                    <a:pt x="287496" y="515401"/>
                    <a:pt x="367160" y="402429"/>
                    <a:pt x="449806" y="310104"/>
                  </a:cubicBezTo>
                  <a:cubicBezTo>
                    <a:pt x="663934" y="175358"/>
                    <a:pt x="860515" y="122318"/>
                    <a:pt x="1120317" y="233554"/>
                  </a:cubicBezTo>
                  <a:cubicBezTo>
                    <a:pt x="1276831" y="26522"/>
                    <a:pt x="1586370" y="41186"/>
                    <a:pt x="1796346" y="154086"/>
                  </a:cubicBezTo>
                  <a:cubicBezTo>
                    <a:pt x="1837211" y="71347"/>
                    <a:pt x="1942569" y="28810"/>
                    <a:pt x="2059767" y="8979"/>
                  </a:cubicBezTo>
                  <a:cubicBezTo>
                    <a:pt x="2195587" y="1707"/>
                    <a:pt x="2317359" y="32239"/>
                    <a:pt x="2386463" y="111389"/>
                  </a:cubicBezTo>
                  <a:cubicBezTo>
                    <a:pt x="2499436" y="1824"/>
                    <a:pt x="2678448" y="-45017"/>
                    <a:pt x="2836829" y="30978"/>
                  </a:cubicBezTo>
                  <a:cubicBezTo>
                    <a:pt x="2967878" y="54961"/>
                    <a:pt x="3045421" y="157492"/>
                    <a:pt x="3065212" y="250346"/>
                  </a:cubicBezTo>
                  <a:cubicBezTo>
                    <a:pt x="3190383" y="269836"/>
                    <a:pt x="3318734" y="367274"/>
                    <a:pt x="3358311" y="463248"/>
                  </a:cubicBezTo>
                  <a:cubicBezTo>
                    <a:pt x="3390370" y="537401"/>
                    <a:pt x="3397737" y="618209"/>
                    <a:pt x="3345192" y="694108"/>
                  </a:cubicBezTo>
                  <a:cubicBezTo>
                    <a:pt x="3449600" y="793358"/>
                    <a:pt x="3496213" y="908238"/>
                    <a:pt x="3441025" y="1047089"/>
                  </a:cubicBezTo>
                  <a:cubicBezTo>
                    <a:pt x="3370792" y="1199091"/>
                    <a:pt x="3223165" y="1338838"/>
                    <a:pt x="2992098" y="1356071"/>
                  </a:cubicBezTo>
                  <a:cubicBezTo>
                    <a:pt x="2987157" y="1476658"/>
                    <a:pt x="2930137" y="1547788"/>
                    <a:pt x="2831390" y="1620829"/>
                  </a:cubicBezTo>
                  <a:cubicBezTo>
                    <a:pt x="2683648" y="1704952"/>
                    <a:pt x="2480620" y="1734769"/>
                    <a:pt x="2284230" y="1652886"/>
                  </a:cubicBezTo>
                  <a:cubicBezTo>
                    <a:pt x="2225253" y="1794488"/>
                    <a:pt x="2108919" y="1908480"/>
                    <a:pt x="1893219" y="1935333"/>
                  </a:cubicBezTo>
                  <a:cubicBezTo>
                    <a:pt x="1669917" y="2001543"/>
                    <a:pt x="1452901" y="1885889"/>
                    <a:pt x="1318302" y="1762928"/>
                  </a:cubicBezTo>
                  <a:cubicBezTo>
                    <a:pt x="1014592" y="1924779"/>
                    <a:pt x="657226" y="1799227"/>
                    <a:pt x="464285" y="1592589"/>
                  </a:cubicBezTo>
                  <a:cubicBezTo>
                    <a:pt x="286648" y="1614923"/>
                    <a:pt x="151880" y="1515620"/>
                    <a:pt x="88793" y="1403033"/>
                  </a:cubicBezTo>
                  <a:cubicBezTo>
                    <a:pt x="48203" y="1311082"/>
                    <a:pt x="86613" y="1212528"/>
                    <a:pt x="169027" y="1147165"/>
                  </a:cubicBezTo>
                  <a:cubicBezTo>
                    <a:pt x="53010" y="1105793"/>
                    <a:pt x="-35351" y="981210"/>
                    <a:pt x="-400" y="884652"/>
                  </a:cubicBezTo>
                  <a:cubicBezTo>
                    <a:pt x="22062" y="746693"/>
                    <a:pt x="148579" y="668038"/>
                    <a:pt x="309017" y="651321"/>
                  </a:cubicBezTo>
                  <a:cubicBezTo>
                    <a:pt x="309686" y="649566"/>
                    <a:pt x="310855" y="647166"/>
                    <a:pt x="311976" y="645171"/>
                  </a:cubicBezTo>
                  <a:close/>
                </a:path>
                <a:path w="3455744" h="1939554" fill="none" extrusionOk="0">
                  <a:moveTo>
                    <a:pt x="3710088" y="1625036"/>
                  </a:moveTo>
                  <a:cubicBezTo>
                    <a:pt x="3707779" y="1655073"/>
                    <a:pt x="3683939" y="1673633"/>
                    <a:pt x="3656211" y="1678913"/>
                  </a:cubicBezTo>
                  <a:cubicBezTo>
                    <a:pt x="3630926" y="1678443"/>
                    <a:pt x="3602246" y="1652989"/>
                    <a:pt x="3602334" y="1625036"/>
                  </a:cubicBezTo>
                  <a:cubicBezTo>
                    <a:pt x="3601545" y="1593925"/>
                    <a:pt x="3629225" y="1573422"/>
                    <a:pt x="3656211" y="1571159"/>
                  </a:cubicBezTo>
                  <a:cubicBezTo>
                    <a:pt x="3687152" y="1569949"/>
                    <a:pt x="3706896" y="1600136"/>
                    <a:pt x="3710088" y="1625036"/>
                  </a:cubicBezTo>
                  <a:close/>
                </a:path>
                <a:path w="3455744" h="1939554" fill="none" extrusionOk="0">
                  <a:moveTo>
                    <a:pt x="3647886" y="1585592"/>
                  </a:moveTo>
                  <a:cubicBezTo>
                    <a:pt x="3643565" y="1644014"/>
                    <a:pt x="3595843" y="1694855"/>
                    <a:pt x="3540133" y="1693345"/>
                  </a:cubicBezTo>
                  <a:cubicBezTo>
                    <a:pt x="3472567" y="1688367"/>
                    <a:pt x="3434380" y="1647720"/>
                    <a:pt x="3432380" y="1585592"/>
                  </a:cubicBezTo>
                  <a:cubicBezTo>
                    <a:pt x="3432952" y="1524568"/>
                    <a:pt x="3482101" y="1480251"/>
                    <a:pt x="3540133" y="1477839"/>
                  </a:cubicBezTo>
                  <a:cubicBezTo>
                    <a:pt x="3595895" y="1480643"/>
                    <a:pt x="3648820" y="1525476"/>
                    <a:pt x="3647886" y="1585592"/>
                  </a:cubicBezTo>
                  <a:close/>
                </a:path>
                <a:path w="3455744" h="1939554" fill="none" extrusionOk="0">
                  <a:moveTo>
                    <a:pt x="3483661" y="1511480"/>
                  </a:moveTo>
                  <a:cubicBezTo>
                    <a:pt x="3474926" y="1614035"/>
                    <a:pt x="3416295" y="1666579"/>
                    <a:pt x="3322031" y="1673110"/>
                  </a:cubicBezTo>
                  <a:cubicBezTo>
                    <a:pt x="3229467" y="1673114"/>
                    <a:pt x="3165244" y="1616520"/>
                    <a:pt x="3160401" y="1511480"/>
                  </a:cubicBezTo>
                  <a:cubicBezTo>
                    <a:pt x="3177930" y="1423376"/>
                    <a:pt x="3231852" y="1340283"/>
                    <a:pt x="3322031" y="1349850"/>
                  </a:cubicBezTo>
                  <a:cubicBezTo>
                    <a:pt x="3416030" y="1358860"/>
                    <a:pt x="3480794" y="1429269"/>
                    <a:pt x="3483661" y="1511480"/>
                  </a:cubicBezTo>
                  <a:close/>
                </a:path>
                <a:path w="3455744" h="1939554" fill="none" extrusionOk="0">
                  <a:moveTo>
                    <a:pt x="375412" y="1175270"/>
                  </a:moveTo>
                  <a:cubicBezTo>
                    <a:pt x="307335" y="1188252"/>
                    <a:pt x="245442" y="1160990"/>
                    <a:pt x="172787" y="1139487"/>
                  </a:cubicBezTo>
                  <a:moveTo>
                    <a:pt x="554198" y="1566863"/>
                  </a:moveTo>
                  <a:cubicBezTo>
                    <a:pt x="521844" y="1577545"/>
                    <a:pt x="496503" y="1582113"/>
                    <a:pt x="465565" y="1583969"/>
                  </a:cubicBezTo>
                  <a:moveTo>
                    <a:pt x="1318142" y="1755026"/>
                  </a:moveTo>
                  <a:cubicBezTo>
                    <a:pt x="1295356" y="1731815"/>
                    <a:pt x="1279279" y="1701403"/>
                    <a:pt x="1264706" y="1676906"/>
                  </a:cubicBezTo>
                  <a:moveTo>
                    <a:pt x="2305989" y="1560218"/>
                  </a:moveTo>
                  <a:cubicBezTo>
                    <a:pt x="2305068" y="1588537"/>
                    <a:pt x="2291130" y="1617168"/>
                    <a:pt x="2284630" y="1645927"/>
                  </a:cubicBezTo>
                  <a:moveTo>
                    <a:pt x="2730117" y="1030567"/>
                  </a:moveTo>
                  <a:cubicBezTo>
                    <a:pt x="2902722" y="1113350"/>
                    <a:pt x="2966833" y="1207601"/>
                    <a:pt x="2990178" y="1350953"/>
                  </a:cubicBezTo>
                  <a:moveTo>
                    <a:pt x="3343592" y="689349"/>
                  </a:moveTo>
                  <a:cubicBezTo>
                    <a:pt x="3314001" y="733553"/>
                    <a:pt x="3283243" y="785653"/>
                    <a:pt x="3227760" y="809494"/>
                  </a:cubicBezTo>
                  <a:moveTo>
                    <a:pt x="3065692" y="243611"/>
                  </a:moveTo>
                  <a:cubicBezTo>
                    <a:pt x="3068561" y="263707"/>
                    <a:pt x="3072596" y="282170"/>
                    <a:pt x="3071772" y="300361"/>
                  </a:cubicBezTo>
                  <a:moveTo>
                    <a:pt x="2326067" y="177433"/>
                  </a:moveTo>
                  <a:cubicBezTo>
                    <a:pt x="2343148" y="150026"/>
                    <a:pt x="2366793" y="127225"/>
                    <a:pt x="2385423" y="105059"/>
                  </a:cubicBezTo>
                  <a:moveTo>
                    <a:pt x="1771148" y="211914"/>
                  </a:moveTo>
                  <a:cubicBezTo>
                    <a:pt x="1778792" y="187178"/>
                    <a:pt x="1786224" y="169419"/>
                    <a:pt x="1799866" y="149507"/>
                  </a:cubicBezTo>
                  <a:moveTo>
                    <a:pt x="1119917" y="233105"/>
                  </a:moveTo>
                  <a:cubicBezTo>
                    <a:pt x="1158709" y="255895"/>
                    <a:pt x="1197463" y="265221"/>
                    <a:pt x="1223909" y="293626"/>
                  </a:cubicBezTo>
                  <a:moveTo>
                    <a:pt x="330135" y="708880"/>
                  </a:moveTo>
                  <a:cubicBezTo>
                    <a:pt x="321507" y="688972"/>
                    <a:pt x="316467" y="670444"/>
                    <a:pt x="311976" y="645171"/>
                  </a:cubicBezTo>
                </a:path>
                <a:path w="3455744" h="1939554" stroke="0" extrusionOk="0">
                  <a:moveTo>
                    <a:pt x="311976" y="645171"/>
                  </a:moveTo>
                  <a:cubicBezTo>
                    <a:pt x="271663" y="517104"/>
                    <a:pt x="350886" y="395565"/>
                    <a:pt x="449806" y="310104"/>
                  </a:cubicBezTo>
                  <a:cubicBezTo>
                    <a:pt x="647867" y="179784"/>
                    <a:pt x="861379" y="159154"/>
                    <a:pt x="1120317" y="233554"/>
                  </a:cubicBezTo>
                  <a:cubicBezTo>
                    <a:pt x="1222177" y="6649"/>
                    <a:pt x="1585551" y="-2536"/>
                    <a:pt x="1796346" y="154086"/>
                  </a:cubicBezTo>
                  <a:cubicBezTo>
                    <a:pt x="1863522" y="87546"/>
                    <a:pt x="1948475" y="113"/>
                    <a:pt x="2059767" y="8979"/>
                  </a:cubicBezTo>
                  <a:cubicBezTo>
                    <a:pt x="2189645" y="-7676"/>
                    <a:pt x="2301043" y="53099"/>
                    <a:pt x="2386463" y="111389"/>
                  </a:cubicBezTo>
                  <a:cubicBezTo>
                    <a:pt x="2486305" y="-3203"/>
                    <a:pt x="2667219" y="4162"/>
                    <a:pt x="2836829" y="30978"/>
                  </a:cubicBezTo>
                  <a:cubicBezTo>
                    <a:pt x="2943960" y="65718"/>
                    <a:pt x="3046415" y="157546"/>
                    <a:pt x="3065212" y="250346"/>
                  </a:cubicBezTo>
                  <a:cubicBezTo>
                    <a:pt x="3216606" y="291636"/>
                    <a:pt x="3321210" y="369962"/>
                    <a:pt x="3358311" y="463248"/>
                  </a:cubicBezTo>
                  <a:cubicBezTo>
                    <a:pt x="3385247" y="541019"/>
                    <a:pt x="3373342" y="614328"/>
                    <a:pt x="3345192" y="694108"/>
                  </a:cubicBezTo>
                  <a:cubicBezTo>
                    <a:pt x="3444398" y="797908"/>
                    <a:pt x="3492008" y="913082"/>
                    <a:pt x="3441025" y="1047089"/>
                  </a:cubicBezTo>
                  <a:cubicBezTo>
                    <a:pt x="3374831" y="1219805"/>
                    <a:pt x="3213896" y="1345394"/>
                    <a:pt x="2992098" y="1356071"/>
                  </a:cubicBezTo>
                  <a:cubicBezTo>
                    <a:pt x="2998833" y="1472798"/>
                    <a:pt x="2928443" y="1552696"/>
                    <a:pt x="2831390" y="1620829"/>
                  </a:cubicBezTo>
                  <a:cubicBezTo>
                    <a:pt x="2674410" y="1723798"/>
                    <a:pt x="2452179" y="1733624"/>
                    <a:pt x="2284230" y="1652886"/>
                  </a:cubicBezTo>
                  <a:cubicBezTo>
                    <a:pt x="2216837" y="1815981"/>
                    <a:pt x="2087000" y="1901494"/>
                    <a:pt x="1893219" y="1935333"/>
                  </a:cubicBezTo>
                  <a:cubicBezTo>
                    <a:pt x="1692357" y="1984838"/>
                    <a:pt x="1460775" y="1920746"/>
                    <a:pt x="1318302" y="1762928"/>
                  </a:cubicBezTo>
                  <a:cubicBezTo>
                    <a:pt x="1006231" y="1913374"/>
                    <a:pt x="644511" y="1862330"/>
                    <a:pt x="464285" y="1592589"/>
                  </a:cubicBezTo>
                  <a:cubicBezTo>
                    <a:pt x="291147" y="1610494"/>
                    <a:pt x="134212" y="1504542"/>
                    <a:pt x="88793" y="1403033"/>
                  </a:cubicBezTo>
                  <a:cubicBezTo>
                    <a:pt x="45765" y="1312555"/>
                    <a:pt x="79891" y="1208720"/>
                    <a:pt x="169027" y="1147165"/>
                  </a:cubicBezTo>
                  <a:cubicBezTo>
                    <a:pt x="49672" y="1077900"/>
                    <a:pt x="-31935" y="977950"/>
                    <a:pt x="-400" y="884652"/>
                  </a:cubicBezTo>
                  <a:cubicBezTo>
                    <a:pt x="22165" y="752628"/>
                    <a:pt x="167902" y="684136"/>
                    <a:pt x="309017" y="651321"/>
                  </a:cubicBezTo>
                  <a:cubicBezTo>
                    <a:pt x="310376" y="649130"/>
                    <a:pt x="310829" y="647587"/>
                    <a:pt x="311976" y="645171"/>
                  </a:cubicBezTo>
                  <a:close/>
                </a:path>
                <a:path w="3455744" h="1939554" stroke="0" extrusionOk="0">
                  <a:moveTo>
                    <a:pt x="3710088" y="1625036"/>
                  </a:moveTo>
                  <a:cubicBezTo>
                    <a:pt x="3710600" y="1656035"/>
                    <a:pt x="3685135" y="1683127"/>
                    <a:pt x="3656211" y="1678913"/>
                  </a:cubicBezTo>
                  <a:cubicBezTo>
                    <a:pt x="3630472" y="1682702"/>
                    <a:pt x="3601940" y="1659656"/>
                    <a:pt x="3602334" y="1625036"/>
                  </a:cubicBezTo>
                  <a:cubicBezTo>
                    <a:pt x="3604242" y="1591596"/>
                    <a:pt x="3624011" y="1566277"/>
                    <a:pt x="3656211" y="1571159"/>
                  </a:cubicBezTo>
                  <a:cubicBezTo>
                    <a:pt x="3686697" y="1573744"/>
                    <a:pt x="3709344" y="1600471"/>
                    <a:pt x="3710088" y="1625036"/>
                  </a:cubicBezTo>
                  <a:close/>
                </a:path>
                <a:path w="3455744" h="1939554" stroke="0" extrusionOk="0">
                  <a:moveTo>
                    <a:pt x="3647886" y="1585592"/>
                  </a:moveTo>
                  <a:cubicBezTo>
                    <a:pt x="3646316" y="1634927"/>
                    <a:pt x="3600993" y="1692826"/>
                    <a:pt x="3540133" y="1693345"/>
                  </a:cubicBezTo>
                  <a:cubicBezTo>
                    <a:pt x="3479012" y="1689629"/>
                    <a:pt x="3431192" y="1651957"/>
                    <a:pt x="3432380" y="1585592"/>
                  </a:cubicBezTo>
                  <a:cubicBezTo>
                    <a:pt x="3426185" y="1533374"/>
                    <a:pt x="3482099" y="1471509"/>
                    <a:pt x="3540133" y="1477839"/>
                  </a:cubicBezTo>
                  <a:cubicBezTo>
                    <a:pt x="3597509" y="1479839"/>
                    <a:pt x="3649221" y="1526019"/>
                    <a:pt x="3647886" y="1585592"/>
                  </a:cubicBezTo>
                  <a:close/>
                </a:path>
                <a:path w="3455744" h="1939554" stroke="0" extrusionOk="0">
                  <a:moveTo>
                    <a:pt x="3483661" y="1511480"/>
                  </a:moveTo>
                  <a:cubicBezTo>
                    <a:pt x="3484721" y="1593102"/>
                    <a:pt x="3412713" y="1676310"/>
                    <a:pt x="3322031" y="1673110"/>
                  </a:cubicBezTo>
                  <a:cubicBezTo>
                    <a:pt x="3219846" y="1676406"/>
                    <a:pt x="3161988" y="1592502"/>
                    <a:pt x="3160401" y="1511480"/>
                  </a:cubicBezTo>
                  <a:cubicBezTo>
                    <a:pt x="3160283" y="1429360"/>
                    <a:pt x="3246769" y="1360267"/>
                    <a:pt x="3322031" y="1349850"/>
                  </a:cubicBezTo>
                  <a:cubicBezTo>
                    <a:pt x="3405816" y="1351663"/>
                    <a:pt x="3473004" y="1419706"/>
                    <a:pt x="3483661" y="1511480"/>
                  </a:cubicBezTo>
                  <a:close/>
                </a:path>
                <a:path w="3455744" h="1939554" fill="none" stroke="0" extrusionOk="0">
                  <a:moveTo>
                    <a:pt x="375412" y="1175270"/>
                  </a:moveTo>
                  <a:cubicBezTo>
                    <a:pt x="299745" y="1186606"/>
                    <a:pt x="243596" y="1159601"/>
                    <a:pt x="172787" y="1139487"/>
                  </a:cubicBezTo>
                  <a:moveTo>
                    <a:pt x="554198" y="1566863"/>
                  </a:moveTo>
                  <a:cubicBezTo>
                    <a:pt x="523186" y="1574072"/>
                    <a:pt x="497943" y="1577102"/>
                    <a:pt x="465565" y="1583969"/>
                  </a:cubicBezTo>
                  <a:moveTo>
                    <a:pt x="1318142" y="1755026"/>
                  </a:moveTo>
                  <a:cubicBezTo>
                    <a:pt x="1293563" y="1728296"/>
                    <a:pt x="1275553" y="1703341"/>
                    <a:pt x="1264706" y="1676906"/>
                  </a:cubicBezTo>
                  <a:moveTo>
                    <a:pt x="2305989" y="1560218"/>
                  </a:moveTo>
                  <a:cubicBezTo>
                    <a:pt x="2297241" y="1589750"/>
                    <a:pt x="2296346" y="1623230"/>
                    <a:pt x="2284630" y="1645927"/>
                  </a:cubicBezTo>
                  <a:moveTo>
                    <a:pt x="2730117" y="1030567"/>
                  </a:moveTo>
                  <a:cubicBezTo>
                    <a:pt x="2879383" y="1088036"/>
                    <a:pt x="2967962" y="1214172"/>
                    <a:pt x="2990178" y="1350953"/>
                  </a:cubicBezTo>
                  <a:moveTo>
                    <a:pt x="3343592" y="689349"/>
                  </a:moveTo>
                  <a:cubicBezTo>
                    <a:pt x="3325855" y="731237"/>
                    <a:pt x="3273285" y="781384"/>
                    <a:pt x="3227760" y="809494"/>
                  </a:cubicBezTo>
                  <a:moveTo>
                    <a:pt x="3065692" y="243611"/>
                  </a:moveTo>
                  <a:cubicBezTo>
                    <a:pt x="3070707" y="261597"/>
                    <a:pt x="3071388" y="279485"/>
                    <a:pt x="3071772" y="300361"/>
                  </a:cubicBezTo>
                  <a:moveTo>
                    <a:pt x="2326067" y="177433"/>
                  </a:moveTo>
                  <a:cubicBezTo>
                    <a:pt x="2344052" y="149092"/>
                    <a:pt x="2363394" y="122756"/>
                    <a:pt x="2385423" y="105059"/>
                  </a:cubicBezTo>
                  <a:moveTo>
                    <a:pt x="1771148" y="211914"/>
                  </a:moveTo>
                  <a:cubicBezTo>
                    <a:pt x="1775858" y="191142"/>
                    <a:pt x="1787009" y="170698"/>
                    <a:pt x="1799866" y="149507"/>
                  </a:cubicBezTo>
                  <a:moveTo>
                    <a:pt x="1119917" y="233105"/>
                  </a:moveTo>
                  <a:cubicBezTo>
                    <a:pt x="1156962" y="255843"/>
                    <a:pt x="1191511" y="269500"/>
                    <a:pt x="1223909" y="293626"/>
                  </a:cubicBezTo>
                  <a:moveTo>
                    <a:pt x="330135" y="708880"/>
                  </a:moveTo>
                  <a:cubicBezTo>
                    <a:pt x="322356" y="687869"/>
                    <a:pt x="316104" y="665007"/>
                    <a:pt x="311976" y="645171"/>
                  </a:cubicBez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A34D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50560946">
                    <a:prstGeom prst="cloudCallout">
                      <a:avLst>
                        <a:gd name="adj1" fmla="val 55801"/>
                        <a:gd name="adj2" fmla="val 33784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028F93-76C4-4460-9B48-E26689B28EDA}"/>
                </a:ext>
              </a:extLst>
            </p:cNvPr>
            <p:cNvSpPr/>
            <p:nvPr/>
          </p:nvSpPr>
          <p:spPr bwMode="auto">
            <a:xfrm>
              <a:off x="8917150" y="628858"/>
              <a:ext cx="2678534" cy="130084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多啦</a:t>
              </a:r>
              <a:r>
                <a:rPr lang="en-US" altLang="zh-TW" sz="2800" dirty="0">
                  <a:solidFill>
                    <a:srgbClr val="7030A0"/>
                  </a:solidFill>
                  <a:latin typeface="+mj-lt"/>
                  <a:ea typeface="標楷體" panose="03000509000000000000" pitchFamily="65" charset="-120"/>
                </a:rPr>
                <a:t>A</a:t>
              </a: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夢</a:t>
              </a:r>
              <a:r>
                <a:rPr lang="en-US" altLang="zh-TW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》</a:t>
              </a: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的樂譜中每一行也有</a:t>
              </a:r>
              <a:r>
                <a:rPr lang="en-GB" altLang="zh-TW" sz="2800" dirty="0" err="1">
                  <a:solidFill>
                    <a:srgbClr val="7030A0"/>
                  </a:solidFill>
                  <a:latin typeface="+mj-lt"/>
                  <a:ea typeface="標楷體" panose="03000509000000000000" pitchFamily="65" charset="-120"/>
                </a:rPr>
                <a:t>ti</a:t>
              </a:r>
              <a:r>
                <a:rPr lang="en-GB" altLang="zh-TW" sz="2800" dirty="0">
                  <a:solidFill>
                    <a:srgbClr val="7030A0"/>
                  </a:solidFill>
                  <a:latin typeface="+mj-lt"/>
                  <a:ea typeface="標楷體" panose="03000509000000000000" pitchFamily="65" charset="-120"/>
                </a:rPr>
                <a:t>–</a:t>
              </a:r>
              <a:r>
                <a:rPr lang="en-GB" altLang="zh-TW" sz="2800" dirty="0" err="1">
                  <a:solidFill>
                    <a:srgbClr val="7030A0"/>
                  </a:solidFill>
                  <a:latin typeface="+mj-lt"/>
                  <a:ea typeface="標楷體" panose="03000509000000000000" pitchFamily="65" charset="-120"/>
                </a:rPr>
                <a:t>ri</a:t>
              </a: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這個節奏型，要多加留意呢！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230ABD-BCF1-4957-B809-2A593FD46E1B}"/>
              </a:ext>
            </a:extLst>
          </p:cNvPr>
          <p:cNvGrpSpPr/>
          <p:nvPr/>
        </p:nvGrpSpPr>
        <p:grpSpPr>
          <a:xfrm>
            <a:off x="1116119" y="2482336"/>
            <a:ext cx="9097465" cy="1535126"/>
            <a:chOff x="2898038" y="2523319"/>
            <a:chExt cx="9097465" cy="1535126"/>
          </a:xfrm>
        </p:grpSpPr>
        <p:pic>
          <p:nvPicPr>
            <p:cNvPr id="55" name="Picture 54" descr="A picture containing tree, food&#10;&#10;Description automatically generated">
              <a:extLst>
                <a:ext uri="{FF2B5EF4-FFF2-40B4-BE49-F238E27FC236}">
                  <a16:creationId xmlns:a16="http://schemas.microsoft.com/office/drawing/2014/main" id="{D7F3C676-85A7-4641-947B-1F1A9CBB7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038" y="2523319"/>
              <a:ext cx="1364898" cy="1055333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4E55FD9-24BC-4913-A5B2-5416422950AA}"/>
                </a:ext>
              </a:extLst>
            </p:cNvPr>
            <p:cNvGrpSpPr/>
            <p:nvPr/>
          </p:nvGrpSpPr>
          <p:grpSpPr>
            <a:xfrm>
              <a:off x="4848776" y="2703425"/>
              <a:ext cx="7146727" cy="1355020"/>
              <a:chOff x="9743759" y="1239819"/>
              <a:chExt cx="7146727" cy="1355020"/>
            </a:xfrm>
          </p:grpSpPr>
          <p:sp>
            <p:nvSpPr>
              <p:cNvPr id="57" name="Speech Bubble: Rectangle with Corners Rounded 56">
                <a:extLst>
                  <a:ext uri="{FF2B5EF4-FFF2-40B4-BE49-F238E27FC236}">
                    <a16:creationId xmlns:a16="http://schemas.microsoft.com/office/drawing/2014/main" id="{1D32B950-C94D-4F97-AE3E-B7BF9BC99E22}"/>
                  </a:ext>
                </a:extLst>
              </p:cNvPr>
              <p:cNvSpPr/>
              <p:nvPr/>
            </p:nvSpPr>
            <p:spPr bwMode="auto">
              <a:xfrm>
                <a:off x="9743759" y="1239819"/>
                <a:ext cx="6758658" cy="686603"/>
              </a:xfrm>
              <a:prstGeom prst="wedgeRoundRectCallout">
                <a:avLst>
                  <a:gd name="adj1" fmla="val -56581"/>
                  <a:gd name="adj2" fmla="val -8326"/>
                  <a:gd name="adj3" fmla="val 16667"/>
                </a:avLst>
              </a:prstGeom>
              <a:solidFill>
                <a:schemeClr val="bg1"/>
              </a:solidFill>
              <a:ln w="2857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A5CCB31-AD1E-45DE-995E-745C436324C9}"/>
                  </a:ext>
                </a:extLst>
              </p:cNvPr>
              <p:cNvSpPr/>
              <p:nvPr/>
            </p:nvSpPr>
            <p:spPr bwMode="auto">
              <a:xfrm>
                <a:off x="9828797" y="1293999"/>
                <a:ext cx="7061689" cy="130084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zh-TW" altLang="en-US" sz="2800" dirty="0">
                    <a:solidFill>
                      <a:srgbClr val="008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以下的小節也較為複雜，也要多加注意。</a:t>
                </a:r>
                <a:endParaRPr kumimoji="1" lang="en-US" sz="28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0A2CAB5-74BC-4BF9-9950-42C70C077C16}"/>
              </a:ext>
            </a:extLst>
          </p:cNvPr>
          <p:cNvGrpSpPr/>
          <p:nvPr/>
        </p:nvGrpSpPr>
        <p:grpSpPr>
          <a:xfrm>
            <a:off x="2329832" y="1107788"/>
            <a:ext cx="4926132" cy="895571"/>
            <a:chOff x="5768119" y="4402674"/>
            <a:chExt cx="4926132" cy="895571"/>
          </a:xfrm>
        </p:grpSpPr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984DAB13-F7E5-491D-B95C-D404C84C2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8119" y="4402674"/>
              <a:ext cx="4926132" cy="895571"/>
            </a:xfrm>
            <a:prstGeom prst="rect">
              <a:avLst/>
            </a:prstGeom>
            <a:solidFill>
              <a:srgbClr val="99CCFF">
                <a:alpha val="3294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HK" alt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5DDC2A-ED0E-4DA6-B0BB-16B98C9B0272}"/>
                </a:ext>
              </a:extLst>
            </p:cNvPr>
            <p:cNvGrpSpPr/>
            <p:nvPr/>
          </p:nvGrpSpPr>
          <p:grpSpPr>
            <a:xfrm>
              <a:off x="6298036" y="4623490"/>
              <a:ext cx="4186497" cy="433705"/>
              <a:chOff x="6298036" y="4623490"/>
              <a:chExt cx="4186497" cy="433705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D32BBFE-0544-4476-AD90-F2A5442B2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00050" y="4642490"/>
                <a:ext cx="853340" cy="402492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3D3694E6-368C-4BE7-8B35-D1253611D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25799" y="4642490"/>
                <a:ext cx="129440" cy="41470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58C0BE5-FE19-4AFB-951C-30790ADCE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V="1">
                <a:off x="10402180" y="4623490"/>
                <a:ext cx="82353" cy="41470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39CB79D-FF50-4404-B569-42C864DC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298036" y="4623491"/>
                <a:ext cx="159483" cy="406163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260F4B5-1D99-440A-BBC5-9B2827C4E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595921" y="4635704"/>
                <a:ext cx="853340" cy="402492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F299A2A-E755-4559-B9F3-2C8DFF44D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34550" y="4635704"/>
                <a:ext cx="853340" cy="402492"/>
              </a:xfrm>
              <a:prstGeom prst="rect">
                <a:avLst/>
              </a:prstGeom>
            </p:spPr>
          </p:pic>
        </p:grpSp>
      </p:grpSp>
      <p:pic>
        <p:nvPicPr>
          <p:cNvPr id="5" name="MuseScore1">
            <a:hlinkClick r:id="" action="ppaction://media"/>
            <a:extLst>
              <a:ext uri="{FF2B5EF4-FFF2-40B4-BE49-F238E27FC236}">
                <a16:creationId xmlns:a16="http://schemas.microsoft.com/office/drawing/2014/main" id="{C1CFB537-7B13-43E7-AA2B-64507CC73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8180" y="1312502"/>
            <a:ext cx="413221" cy="39897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1F5151B-4F62-480B-A052-492CA9C9064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064043">
            <a:off x="9264697" y="5138742"/>
            <a:ext cx="2537438" cy="13292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63D625F-CF44-4B5B-AC2A-70434A7650CE}"/>
              </a:ext>
            </a:extLst>
          </p:cNvPr>
          <p:cNvGrpSpPr/>
          <p:nvPr/>
        </p:nvGrpSpPr>
        <p:grpSpPr>
          <a:xfrm>
            <a:off x="4812356" y="3751416"/>
            <a:ext cx="5748140" cy="895571"/>
            <a:chOff x="3804245" y="3751416"/>
            <a:chExt cx="5748140" cy="895571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B317D3-BBE8-4EA1-8B0D-85C7CB722A36}"/>
                </a:ext>
              </a:extLst>
            </p:cNvPr>
            <p:cNvGrpSpPr/>
            <p:nvPr/>
          </p:nvGrpSpPr>
          <p:grpSpPr>
            <a:xfrm>
              <a:off x="3804245" y="3751416"/>
              <a:ext cx="5748140" cy="895571"/>
              <a:chOff x="440024" y="4149865"/>
              <a:chExt cx="5748140" cy="895571"/>
            </a:xfrm>
          </p:grpSpPr>
          <p:sp>
            <p:nvSpPr>
              <p:cNvPr id="65" name="Rectangle 4">
                <a:extLst>
                  <a:ext uri="{FF2B5EF4-FFF2-40B4-BE49-F238E27FC236}">
                    <a16:creationId xmlns:a16="http://schemas.microsoft.com/office/drawing/2014/main" id="{239CDBDA-5E62-4BFA-A338-951780413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024" y="4149865"/>
                <a:ext cx="5748140" cy="895571"/>
              </a:xfrm>
              <a:prstGeom prst="rect">
                <a:avLst/>
              </a:prstGeom>
              <a:solidFill>
                <a:srgbClr val="99CCFF">
                  <a:alpha val="3294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HK" alt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115D36B-CDD7-4FE9-8425-F5189CC8B264}"/>
                  </a:ext>
                </a:extLst>
              </p:cNvPr>
              <p:cNvGrpSpPr/>
              <p:nvPr/>
            </p:nvGrpSpPr>
            <p:grpSpPr>
              <a:xfrm>
                <a:off x="952300" y="4371300"/>
                <a:ext cx="4942206" cy="436471"/>
                <a:chOff x="952300" y="4371300"/>
                <a:chExt cx="4942206" cy="436471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85A593D-3C45-417F-851C-7CEF386FA1E4}"/>
                    </a:ext>
                  </a:extLst>
                </p:cNvPr>
                <p:cNvCxnSpPr/>
                <p:nvPr/>
              </p:nvCxnSpPr>
              <p:spPr bwMode="auto">
                <a:xfrm>
                  <a:off x="4697754" y="4390299"/>
                  <a:ext cx="0" cy="41470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78D4346-54EE-42FB-AF95-FC69DCB149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254314" y="4390299"/>
                  <a:ext cx="853340" cy="402492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C7DFA00E-0C14-4469-A8F2-B8587969A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95876" y="4390299"/>
                  <a:ext cx="129440" cy="414705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0962F02B-C693-410F-9869-FD27655D53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V="1">
                  <a:off x="5812153" y="4378085"/>
                  <a:ext cx="82353" cy="414705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DBEEB097-A85D-4903-B32E-592A7177D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952300" y="4371300"/>
                  <a:ext cx="159483" cy="406163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EA9C450F-B53E-48D4-92D0-525F2E6D3D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2250185" y="4383513"/>
                  <a:ext cx="853340" cy="402492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895B145E-ECF0-484E-9EF5-17EE114DF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235835" y="4386627"/>
                  <a:ext cx="219845" cy="406163"/>
                </a:xfrm>
                <a:prstGeom prst="rect">
                  <a:avLst/>
                </a:prstGeom>
              </p:spPr>
            </p:pic>
            <p:pic>
              <p:nvPicPr>
                <p:cNvPr id="75" name="Picture 74">
                  <a:extLst>
                    <a:ext uri="{FF2B5EF4-FFF2-40B4-BE49-F238E27FC236}">
                      <a16:creationId xmlns:a16="http://schemas.microsoft.com/office/drawing/2014/main" id="{1B2C9024-A015-47C4-B5D7-AF15A71A88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309825" y="4401608"/>
                  <a:ext cx="219845" cy="406163"/>
                </a:xfrm>
                <a:prstGeom prst="rect">
                  <a:avLst/>
                </a:prstGeom>
              </p:spPr>
            </p:pic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8321566-8EDF-49A6-9512-55630F4E7B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4845120" y="4390524"/>
                  <a:ext cx="215692" cy="402266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D970343A-BBBB-48FA-BBB0-9DACDDBA6B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5493813" y="4391986"/>
                  <a:ext cx="136984" cy="40616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" name="MuseScore2">
              <a:hlinkClick r:id="" action="ppaction://media"/>
              <a:extLst>
                <a:ext uri="{FF2B5EF4-FFF2-40B4-BE49-F238E27FC236}">
                  <a16:creationId xmlns:a16="http://schemas.microsoft.com/office/drawing/2014/main" id="{552FA8E4-FBDE-4D66-ABFF-E44684DA3D23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2748" y="4006227"/>
              <a:ext cx="387086" cy="373737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E0C8E9-580A-4FF6-94F8-0CA18B91C9FD}"/>
              </a:ext>
            </a:extLst>
          </p:cNvPr>
          <p:cNvGrpSpPr/>
          <p:nvPr/>
        </p:nvGrpSpPr>
        <p:grpSpPr>
          <a:xfrm>
            <a:off x="4838277" y="5125964"/>
            <a:ext cx="3911731" cy="895571"/>
            <a:chOff x="3830166" y="5125964"/>
            <a:chExt cx="3911731" cy="89557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6589EAB-A7A4-4021-AAE6-200D419C0675}"/>
                </a:ext>
              </a:extLst>
            </p:cNvPr>
            <p:cNvGrpSpPr/>
            <p:nvPr/>
          </p:nvGrpSpPr>
          <p:grpSpPr>
            <a:xfrm>
              <a:off x="3830166" y="5125964"/>
              <a:ext cx="3911731" cy="895571"/>
              <a:chOff x="429493" y="4216246"/>
              <a:chExt cx="3911731" cy="895571"/>
            </a:xfrm>
          </p:grpSpPr>
          <p:sp>
            <p:nvSpPr>
              <p:cNvPr id="79" name="Rectangle 4">
                <a:extLst>
                  <a:ext uri="{FF2B5EF4-FFF2-40B4-BE49-F238E27FC236}">
                    <a16:creationId xmlns:a16="http://schemas.microsoft.com/office/drawing/2014/main" id="{3DEFECF5-C823-43F9-8CA8-51965973E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493" y="4216246"/>
                <a:ext cx="3911731" cy="895571"/>
              </a:xfrm>
              <a:prstGeom prst="rect">
                <a:avLst/>
              </a:prstGeom>
              <a:solidFill>
                <a:srgbClr val="99CCFF">
                  <a:alpha val="3294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HK" altLang="en-US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B0E2BAD4-9222-42BD-8D29-987EC9206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24060" y="4396404"/>
                <a:ext cx="853340" cy="402492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391671AC-7C3D-40F2-BDF7-E035A77B9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262785" y="4378085"/>
                <a:ext cx="129440" cy="414705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317C2E61-AA38-475A-8330-35D180300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V="1">
                <a:off x="4014804" y="4398848"/>
                <a:ext cx="82353" cy="414705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29B61A21-F865-41CA-891B-357F015EA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2300" y="4371300"/>
                <a:ext cx="159483" cy="406163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13B9D083-76A2-4749-B138-93B92BA5C6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23439"/>
              <a:stretch/>
            </p:blipFill>
            <p:spPr>
              <a:xfrm>
                <a:off x="2626882" y="4378085"/>
                <a:ext cx="820288" cy="63472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94CE6ADE-37A3-4992-84FA-5A22CE61F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628647" y="4390297"/>
                <a:ext cx="129440" cy="414705"/>
              </a:xfrm>
              <a:prstGeom prst="rect">
                <a:avLst/>
              </a:prstGeom>
            </p:spPr>
          </p:pic>
        </p:grpSp>
        <p:pic>
          <p:nvPicPr>
            <p:cNvPr id="7" name="MuseScore3">
              <a:hlinkClick r:id="" action="ppaction://media"/>
              <a:extLst>
                <a:ext uri="{FF2B5EF4-FFF2-40B4-BE49-F238E27FC236}">
                  <a16:creationId xmlns:a16="http://schemas.microsoft.com/office/drawing/2014/main" id="{F7D10EB1-8730-4AA7-964F-377C1A49072C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8422" y="5328771"/>
              <a:ext cx="387086" cy="373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73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97">
            <a:extLst>
              <a:ext uri="{FF2B5EF4-FFF2-40B4-BE49-F238E27FC236}">
                <a16:creationId xmlns:a16="http://schemas.microsoft.com/office/drawing/2014/main" id="{E87E72D8-FA56-4FE9-B075-B69FCA018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984610" y="2266796"/>
            <a:ext cx="2200006" cy="22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7">
            <a:extLst>
              <a:ext uri="{FF2B5EF4-FFF2-40B4-BE49-F238E27FC236}">
                <a16:creationId xmlns:a16="http://schemas.microsoft.com/office/drawing/2014/main" id="{FA9760C4-6A75-49AD-BF1F-0FA189C7E455}"/>
              </a:ext>
            </a:extLst>
          </p:cNvPr>
          <p:cNvGrpSpPr/>
          <p:nvPr/>
        </p:nvGrpSpPr>
        <p:grpSpPr>
          <a:xfrm>
            <a:off x="1721363" y="2073609"/>
            <a:ext cx="6368482" cy="2453349"/>
            <a:chOff x="7919492" y="-1794837"/>
            <a:chExt cx="3676541" cy="1334977"/>
          </a:xfrm>
        </p:grpSpPr>
        <p:sp>
          <p:nvSpPr>
            <p:cNvPr id="27" name="Speech Bubble: Rectangle with Corners Rounded 18">
              <a:extLst>
                <a:ext uri="{FF2B5EF4-FFF2-40B4-BE49-F238E27FC236}">
                  <a16:creationId xmlns:a16="http://schemas.microsoft.com/office/drawing/2014/main" id="{3C390865-B138-4459-9A00-E35B6BA4C343}"/>
                </a:ext>
              </a:extLst>
            </p:cNvPr>
            <p:cNvSpPr/>
            <p:nvPr/>
          </p:nvSpPr>
          <p:spPr bwMode="auto">
            <a:xfrm>
              <a:off x="7919492" y="-1794837"/>
              <a:ext cx="3676541" cy="1334977"/>
            </a:xfrm>
            <a:prstGeom prst="wedgeRoundRectCallout">
              <a:avLst>
                <a:gd name="adj1" fmla="val 62443"/>
                <a:gd name="adj2" fmla="val -2036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8" name="矩形 1">
              <a:extLst>
                <a:ext uri="{FF2B5EF4-FFF2-40B4-BE49-F238E27FC236}">
                  <a16:creationId xmlns:a16="http://schemas.microsoft.com/office/drawing/2014/main" id="{9471B577-C784-43F4-8EDC-9C7B132D2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8952" y="-1713333"/>
              <a:ext cx="3493699" cy="112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可開啟電子課本，播放歌曲的範唱，同學跟着學唱全曲；也可開啟電子課本中</a:t>
              </a:r>
              <a:r>
                <a:rPr lang="zh-HK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的</a:t>
              </a:r>
              <a:r>
                <a:rPr lang="zh-TW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「卡拉</a:t>
              </a:r>
              <a:r>
                <a:rPr 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OK</a:t>
              </a:r>
              <a:r>
                <a:rPr lang="zh-TW" altLang="en-US" dirty="0">
                  <a:solidFill>
                    <a:srgbClr val="0070C0"/>
                  </a:solidFill>
                  <a:ea typeface="標楷體" panose="03000509000000000000" pitchFamily="65" charset="-120"/>
                </a:rPr>
                <a:t>」，大家一起跟着唱歌，增添趣味。</a:t>
              </a:r>
              <a:endParaRPr lang="en-US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  <p:pic>
        <p:nvPicPr>
          <p:cNvPr id="12" name="圖片 11" descr="一張含有 畫畫 的圖片&#10;&#10;自動產生的描述">
            <a:extLst>
              <a:ext uri="{FF2B5EF4-FFF2-40B4-BE49-F238E27FC236}">
                <a16:creationId xmlns:a16="http://schemas.microsoft.com/office/drawing/2014/main" id="{6C593C85-50B6-4DF7-B0D6-2B8A6F5A91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4770250"/>
            <a:ext cx="7199137" cy="20877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C4FBA56-6166-48DE-8DB8-2E4D70489934}"/>
              </a:ext>
            </a:extLst>
          </p:cNvPr>
          <p:cNvSpPr/>
          <p:nvPr/>
        </p:nvSpPr>
        <p:spPr bwMode="auto">
          <a:xfrm>
            <a:off x="8897845" y="356503"/>
            <a:ext cx="2958795" cy="744968"/>
          </a:xfrm>
          <a:prstGeom prst="wedgeRoundRectCallout">
            <a:avLst>
              <a:gd name="adj1" fmla="val 48437"/>
              <a:gd name="adj2" fmla="val 6392"/>
              <a:gd name="adj3" fmla="val 16667"/>
            </a:avLst>
          </a:prstGeom>
          <a:solidFill>
            <a:schemeClr val="bg1"/>
          </a:solidFill>
          <a:ln w="19050" cap="flat" cmpd="sng" algn="ctr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ea typeface="+mn-ea"/>
              </a:rPr>
              <a:t>因版權問題，請在電子課本中開啟歌曲。</a:t>
            </a:r>
            <a:endParaRPr kumimoji="1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ea typeface="+mn-ea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A214DAA1-3218-43BF-9E6C-D01E2FC4C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91815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8808155-5DE2-422D-8BC4-BEACCF96F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16" y="239487"/>
            <a:ext cx="295232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學唱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多啦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A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夢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》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0B163C8-DDA5-4D17-99F1-2880876594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t="2531" r="9545" b="74166"/>
          <a:stretch/>
        </p:blipFill>
        <p:spPr>
          <a:xfrm>
            <a:off x="3313172" y="54812"/>
            <a:ext cx="5552396" cy="2002903"/>
          </a:xfrm>
          <a:prstGeom prst="rect">
            <a:avLst/>
          </a:prstGeom>
        </p:spPr>
      </p:pic>
      <p:sp>
        <p:nvSpPr>
          <p:cNvPr id="20" name="Rectangle: Rounded Corners 1">
            <a:hlinkClick r:id="rId7" action="ppaction://hlinksldjump"/>
            <a:extLst>
              <a:ext uri="{FF2B5EF4-FFF2-40B4-BE49-F238E27FC236}">
                <a16:creationId xmlns:a16="http://schemas.microsoft.com/office/drawing/2014/main" id="{AB188B76-BA8A-4309-83D0-7ACEB498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6025" y="6031243"/>
            <a:ext cx="1525960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樂曲介紹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5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6 C -0.00208 0.01204 -0.00104 0.0081 -3.33333E-6 0.00903 C 0.00508 0.01458 -0.00208 0.03148 -0.00247 0.03264 C -0.00299 0.02801 -0.00364 0.02431 -0.00364 0.01875 C -0.00364 0.01065 -0.00065 -3.7037E-7 -3.33333E-6 -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0779" y="-32378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52775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01622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兒歌的氣氛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736" y="186036"/>
            <a:ext cx="85562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你認為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的氣氛與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《IQ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小太陽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相似嗎？為甚麼？</a:t>
            </a:r>
            <a:endParaRPr lang="zh-TW" altLang="zh-HK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E27DC1-111D-44B9-BD56-B8DC91D8AFD7}"/>
              </a:ext>
            </a:extLst>
          </p:cNvPr>
          <p:cNvGrpSpPr/>
          <p:nvPr/>
        </p:nvGrpSpPr>
        <p:grpSpPr>
          <a:xfrm>
            <a:off x="7238661" y="1252177"/>
            <a:ext cx="3538018" cy="1592806"/>
            <a:chOff x="7511339" y="2479706"/>
            <a:chExt cx="3248602" cy="476353"/>
          </a:xfrm>
        </p:grpSpPr>
        <p:sp>
          <p:nvSpPr>
            <p:cNvPr id="58" name="Speech Bubble: Rectangle with Corners Rounded 57">
              <a:extLst>
                <a:ext uri="{FF2B5EF4-FFF2-40B4-BE49-F238E27FC236}">
                  <a16:creationId xmlns:a16="http://schemas.microsoft.com/office/drawing/2014/main" id="{BA56845A-FFDA-4459-B3D2-620A420B9B69}"/>
                </a:ext>
              </a:extLst>
            </p:cNvPr>
            <p:cNvSpPr/>
            <p:nvPr/>
          </p:nvSpPr>
          <p:spPr bwMode="auto">
            <a:xfrm>
              <a:off x="7511339" y="2479706"/>
              <a:ext cx="3248602" cy="440952"/>
            </a:xfrm>
            <a:prstGeom prst="wedgeRoundRectCallout">
              <a:avLst>
                <a:gd name="adj1" fmla="val -39710"/>
                <a:gd name="adj2" fmla="val 95967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3E7F90-04E8-4D1C-AD89-389B2A4AE03C}"/>
                </a:ext>
              </a:extLst>
            </p:cNvPr>
            <p:cNvSpPr/>
            <p:nvPr/>
          </p:nvSpPr>
          <p:spPr bwMode="auto">
            <a:xfrm>
              <a:off x="7613502" y="2493789"/>
              <a:ext cx="3146439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但與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不相似，因為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的氣氛較柔和、抒情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124D1-53B1-400C-9AC5-BCFDA9685FC9}"/>
              </a:ext>
            </a:extLst>
          </p:cNvPr>
          <p:cNvGrpSpPr/>
          <p:nvPr/>
        </p:nvGrpSpPr>
        <p:grpSpPr>
          <a:xfrm>
            <a:off x="1321217" y="1291462"/>
            <a:ext cx="3493471" cy="1985138"/>
            <a:chOff x="6851026" y="2527453"/>
            <a:chExt cx="3635620" cy="631007"/>
          </a:xfrm>
        </p:grpSpPr>
        <p:sp>
          <p:nvSpPr>
            <p:cNvPr id="66" name="Speech Bubble: Rectangle with Corners Rounded 65">
              <a:extLst>
                <a:ext uri="{FF2B5EF4-FFF2-40B4-BE49-F238E27FC236}">
                  <a16:creationId xmlns:a16="http://schemas.microsoft.com/office/drawing/2014/main" id="{DCBD6CBE-B51B-4D01-B648-CA1FE9B86777}"/>
                </a:ext>
              </a:extLst>
            </p:cNvPr>
            <p:cNvSpPr/>
            <p:nvPr/>
          </p:nvSpPr>
          <p:spPr bwMode="auto">
            <a:xfrm>
              <a:off x="6851026" y="2527453"/>
              <a:ext cx="3635620" cy="631007"/>
            </a:xfrm>
            <a:prstGeom prst="wedgeRoundRectCallout">
              <a:avLst>
                <a:gd name="adj1" fmla="val 51858"/>
                <a:gd name="adj2" fmla="val 7210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9A4B654-584E-4741-B36B-F196DEF1529C}"/>
                </a:ext>
              </a:extLst>
            </p:cNvPr>
            <p:cNvSpPr/>
            <p:nvPr/>
          </p:nvSpPr>
          <p:spPr bwMode="auto">
            <a:xfrm>
              <a:off x="7009351" y="2550988"/>
              <a:ext cx="3477294" cy="56189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我認為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多啦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A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夢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 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與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《IQ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相似，因為兩首歌曲的氣氛較輕鬆和愉快。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DA8B0612-0E15-4F4A-94BE-BE6C1E0AB24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7096" y="3276600"/>
            <a:ext cx="3092238" cy="37195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11FB58-E4E9-4176-A7A5-C497DE90D2EE}"/>
              </a:ext>
            </a:extLst>
          </p:cNvPr>
          <p:cNvGrpSpPr/>
          <p:nvPr/>
        </p:nvGrpSpPr>
        <p:grpSpPr>
          <a:xfrm>
            <a:off x="8126656" y="3692857"/>
            <a:ext cx="3657976" cy="2338386"/>
            <a:chOff x="8588640" y="315756"/>
            <a:chExt cx="3455744" cy="1865876"/>
          </a:xfrm>
        </p:grpSpPr>
        <p:sp>
          <p:nvSpPr>
            <p:cNvPr id="22" name="Thought Bubble: Cloud 21">
              <a:extLst>
                <a:ext uri="{FF2B5EF4-FFF2-40B4-BE49-F238E27FC236}">
                  <a16:creationId xmlns:a16="http://schemas.microsoft.com/office/drawing/2014/main" id="{052EBD34-DE0E-4444-B9F5-9D5C5393E4F3}"/>
                </a:ext>
              </a:extLst>
            </p:cNvPr>
            <p:cNvSpPr/>
            <p:nvPr/>
          </p:nvSpPr>
          <p:spPr bwMode="auto">
            <a:xfrm>
              <a:off x="8588640" y="315756"/>
              <a:ext cx="3455744" cy="1865876"/>
            </a:xfrm>
            <a:custGeom>
              <a:avLst/>
              <a:gdLst>
                <a:gd name="connsiteX0" fmla="*/ 311976 w 3455744"/>
                <a:gd name="connsiteY0" fmla="*/ 620662 h 1865876"/>
                <a:gd name="connsiteX1" fmla="*/ 449806 w 3455744"/>
                <a:gd name="connsiteY1" fmla="*/ 298324 h 1865876"/>
                <a:gd name="connsiteX2" fmla="*/ 1120317 w 3455744"/>
                <a:gd name="connsiteY2" fmla="*/ 224682 h 1865876"/>
                <a:gd name="connsiteX3" fmla="*/ 1796346 w 3455744"/>
                <a:gd name="connsiteY3" fmla="*/ 148233 h 1865876"/>
                <a:gd name="connsiteX4" fmla="*/ 2059767 w 3455744"/>
                <a:gd name="connsiteY4" fmla="*/ 8638 h 1865876"/>
                <a:gd name="connsiteX5" fmla="*/ 2386463 w 3455744"/>
                <a:gd name="connsiteY5" fmla="*/ 107158 h 1865876"/>
                <a:gd name="connsiteX6" fmla="*/ 2836829 w 3455744"/>
                <a:gd name="connsiteY6" fmla="*/ 29802 h 1865876"/>
                <a:gd name="connsiteX7" fmla="*/ 3065212 w 3455744"/>
                <a:gd name="connsiteY7" fmla="*/ 240836 h 1865876"/>
                <a:gd name="connsiteX8" fmla="*/ 3358311 w 3455744"/>
                <a:gd name="connsiteY8" fmla="*/ 445650 h 1865876"/>
                <a:gd name="connsiteX9" fmla="*/ 3345192 w 3455744"/>
                <a:gd name="connsiteY9" fmla="*/ 667741 h 1865876"/>
                <a:gd name="connsiteX10" fmla="*/ 3441025 w 3455744"/>
                <a:gd name="connsiteY10" fmla="*/ 1007313 h 1865876"/>
                <a:gd name="connsiteX11" fmla="*/ 2992098 w 3455744"/>
                <a:gd name="connsiteY11" fmla="*/ 1304558 h 1865876"/>
                <a:gd name="connsiteX12" fmla="*/ 2831390 w 3455744"/>
                <a:gd name="connsiteY12" fmla="*/ 1559259 h 1865876"/>
                <a:gd name="connsiteX13" fmla="*/ 2284230 w 3455744"/>
                <a:gd name="connsiteY13" fmla="*/ 1590097 h 1865876"/>
                <a:gd name="connsiteX14" fmla="*/ 1893219 w 3455744"/>
                <a:gd name="connsiteY14" fmla="*/ 1861815 h 1865876"/>
                <a:gd name="connsiteX15" fmla="*/ 1318302 w 3455744"/>
                <a:gd name="connsiteY15" fmla="*/ 1695960 h 1865876"/>
                <a:gd name="connsiteX16" fmla="*/ 464285 w 3455744"/>
                <a:gd name="connsiteY16" fmla="*/ 1532091 h 1865876"/>
                <a:gd name="connsiteX17" fmla="*/ 88793 w 3455744"/>
                <a:gd name="connsiteY17" fmla="*/ 1349736 h 1865876"/>
                <a:gd name="connsiteX18" fmla="*/ 169027 w 3455744"/>
                <a:gd name="connsiteY18" fmla="*/ 1103587 h 1865876"/>
                <a:gd name="connsiteX19" fmla="*/ -400 w 3455744"/>
                <a:gd name="connsiteY19" fmla="*/ 851046 h 1865876"/>
                <a:gd name="connsiteX20" fmla="*/ 309017 w 3455744"/>
                <a:gd name="connsiteY20" fmla="*/ 626580 h 1865876"/>
                <a:gd name="connsiteX21" fmla="*/ 311976 w 3455744"/>
                <a:gd name="connsiteY21" fmla="*/ 620662 h 1865876"/>
                <a:gd name="connsiteX0" fmla="*/ 3708042 w 3455744"/>
                <a:gd name="connsiteY0" fmla="*/ 1563306 h 1865876"/>
                <a:gd name="connsiteX1" fmla="*/ 3656212 w 3455744"/>
                <a:gd name="connsiteY1" fmla="*/ 1615136 h 1865876"/>
                <a:gd name="connsiteX2" fmla="*/ 3604382 w 3455744"/>
                <a:gd name="connsiteY2" fmla="*/ 1563306 h 1865876"/>
                <a:gd name="connsiteX3" fmla="*/ 3656212 w 3455744"/>
                <a:gd name="connsiteY3" fmla="*/ 1511476 h 1865876"/>
                <a:gd name="connsiteX4" fmla="*/ 3708042 w 3455744"/>
                <a:gd name="connsiteY4" fmla="*/ 1563306 h 1865876"/>
                <a:gd name="connsiteX0" fmla="*/ 3642628 w 3455744"/>
                <a:gd name="connsiteY0" fmla="*/ 1524979 h 1865876"/>
                <a:gd name="connsiteX1" fmla="*/ 3538968 w 3455744"/>
                <a:gd name="connsiteY1" fmla="*/ 1628639 h 1865876"/>
                <a:gd name="connsiteX2" fmla="*/ 3435308 w 3455744"/>
                <a:gd name="connsiteY2" fmla="*/ 1524979 h 1865876"/>
                <a:gd name="connsiteX3" fmla="*/ 3538968 w 3455744"/>
                <a:gd name="connsiteY3" fmla="*/ 1421319 h 1865876"/>
                <a:gd name="connsiteX4" fmla="*/ 3642628 w 3455744"/>
                <a:gd name="connsiteY4" fmla="*/ 1524979 h 1865876"/>
                <a:gd name="connsiteX0" fmla="*/ 3478686 w 3455744"/>
                <a:gd name="connsiteY0" fmla="*/ 1454444 h 1865876"/>
                <a:gd name="connsiteX1" fmla="*/ 3323196 w 3455744"/>
                <a:gd name="connsiteY1" fmla="*/ 1609934 h 1865876"/>
                <a:gd name="connsiteX2" fmla="*/ 3167706 w 3455744"/>
                <a:gd name="connsiteY2" fmla="*/ 1454444 h 1865876"/>
                <a:gd name="connsiteX3" fmla="*/ 3323196 w 3455744"/>
                <a:gd name="connsiteY3" fmla="*/ 1298954 h 1865876"/>
                <a:gd name="connsiteX4" fmla="*/ 3478686 w 3455744"/>
                <a:gd name="connsiteY4" fmla="*/ 1454444 h 1865876"/>
                <a:gd name="connsiteX0" fmla="*/ 375412 w 3455744"/>
                <a:gd name="connsiteY0" fmla="*/ 1130625 h 1865876"/>
                <a:gd name="connsiteX1" fmla="*/ 172787 w 3455744"/>
                <a:gd name="connsiteY1" fmla="*/ 1096202 h 1865876"/>
                <a:gd name="connsiteX2" fmla="*/ 554198 w 3455744"/>
                <a:gd name="connsiteY2" fmla="*/ 1507342 h 1865876"/>
                <a:gd name="connsiteX3" fmla="*/ 465565 w 3455744"/>
                <a:gd name="connsiteY3" fmla="*/ 1523798 h 1865876"/>
                <a:gd name="connsiteX4" fmla="*/ 1318142 w 3455744"/>
                <a:gd name="connsiteY4" fmla="*/ 1688358 h 1865876"/>
                <a:gd name="connsiteX5" fmla="*/ 1264706 w 3455744"/>
                <a:gd name="connsiteY5" fmla="*/ 1613205 h 1865876"/>
                <a:gd name="connsiteX6" fmla="*/ 2305989 w 3455744"/>
                <a:gd name="connsiteY6" fmla="*/ 1500950 h 1865876"/>
                <a:gd name="connsiteX7" fmla="*/ 2284630 w 3455744"/>
                <a:gd name="connsiteY7" fmla="*/ 1583403 h 1865876"/>
                <a:gd name="connsiteX8" fmla="*/ 2730117 w 3455744"/>
                <a:gd name="connsiteY8" fmla="*/ 991419 h 1865876"/>
                <a:gd name="connsiteX9" fmla="*/ 2990178 w 3455744"/>
                <a:gd name="connsiteY9" fmla="*/ 1299634 h 1865876"/>
                <a:gd name="connsiteX10" fmla="*/ 3343592 w 3455744"/>
                <a:gd name="connsiteY10" fmla="*/ 663163 h 1865876"/>
                <a:gd name="connsiteX11" fmla="*/ 3227760 w 3455744"/>
                <a:gd name="connsiteY11" fmla="*/ 778744 h 1865876"/>
                <a:gd name="connsiteX12" fmla="*/ 3065692 w 3455744"/>
                <a:gd name="connsiteY12" fmla="*/ 234357 h 1865876"/>
                <a:gd name="connsiteX13" fmla="*/ 3071772 w 3455744"/>
                <a:gd name="connsiteY13" fmla="*/ 288951 h 1865876"/>
                <a:gd name="connsiteX14" fmla="*/ 2326067 w 3455744"/>
                <a:gd name="connsiteY14" fmla="*/ 170693 h 1865876"/>
                <a:gd name="connsiteX15" fmla="*/ 2385423 w 3455744"/>
                <a:gd name="connsiteY15" fmla="*/ 101068 h 1865876"/>
                <a:gd name="connsiteX16" fmla="*/ 1771148 w 3455744"/>
                <a:gd name="connsiteY16" fmla="*/ 203864 h 1865876"/>
                <a:gd name="connsiteX17" fmla="*/ 1799866 w 3455744"/>
                <a:gd name="connsiteY17" fmla="*/ 143827 h 1865876"/>
                <a:gd name="connsiteX18" fmla="*/ 1119917 w 3455744"/>
                <a:gd name="connsiteY18" fmla="*/ 224250 h 1865876"/>
                <a:gd name="connsiteX19" fmla="*/ 1223909 w 3455744"/>
                <a:gd name="connsiteY19" fmla="*/ 282472 h 1865876"/>
                <a:gd name="connsiteX20" fmla="*/ 330135 w 3455744"/>
                <a:gd name="connsiteY20" fmla="*/ 681951 h 1865876"/>
                <a:gd name="connsiteX21" fmla="*/ 311976 w 3455744"/>
                <a:gd name="connsiteY21" fmla="*/ 620662 h 18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5744" h="1865876" fill="none" extrusionOk="0">
                  <a:moveTo>
                    <a:pt x="311976" y="620662"/>
                  </a:moveTo>
                  <a:cubicBezTo>
                    <a:pt x="289063" y="499973"/>
                    <a:pt x="364508" y="387023"/>
                    <a:pt x="449806" y="298324"/>
                  </a:cubicBezTo>
                  <a:cubicBezTo>
                    <a:pt x="629555" y="162393"/>
                    <a:pt x="894051" y="128039"/>
                    <a:pt x="1120317" y="224682"/>
                  </a:cubicBezTo>
                  <a:cubicBezTo>
                    <a:pt x="1289295" y="17120"/>
                    <a:pt x="1589996" y="19167"/>
                    <a:pt x="1796346" y="148233"/>
                  </a:cubicBezTo>
                  <a:cubicBezTo>
                    <a:pt x="1839972" y="69595"/>
                    <a:pt x="1944184" y="24551"/>
                    <a:pt x="2059767" y="8638"/>
                  </a:cubicBezTo>
                  <a:cubicBezTo>
                    <a:pt x="2197864" y="3219"/>
                    <a:pt x="2313131" y="32235"/>
                    <a:pt x="2386463" y="107158"/>
                  </a:cubicBezTo>
                  <a:cubicBezTo>
                    <a:pt x="2498747" y="4264"/>
                    <a:pt x="2678358" y="-45759"/>
                    <a:pt x="2836829" y="29802"/>
                  </a:cubicBezTo>
                  <a:cubicBezTo>
                    <a:pt x="2960108" y="62698"/>
                    <a:pt x="3044834" y="150818"/>
                    <a:pt x="3065212" y="240836"/>
                  </a:cubicBezTo>
                  <a:cubicBezTo>
                    <a:pt x="3192756" y="260927"/>
                    <a:pt x="3323952" y="361819"/>
                    <a:pt x="3358311" y="445650"/>
                  </a:cubicBezTo>
                  <a:cubicBezTo>
                    <a:pt x="3386458" y="505522"/>
                    <a:pt x="3398683" y="594393"/>
                    <a:pt x="3345192" y="667741"/>
                  </a:cubicBezTo>
                  <a:cubicBezTo>
                    <a:pt x="3460352" y="759986"/>
                    <a:pt x="3493821" y="875726"/>
                    <a:pt x="3441025" y="1007313"/>
                  </a:cubicBezTo>
                  <a:cubicBezTo>
                    <a:pt x="3368384" y="1151520"/>
                    <a:pt x="3227896" y="1290586"/>
                    <a:pt x="2992098" y="1304558"/>
                  </a:cubicBezTo>
                  <a:cubicBezTo>
                    <a:pt x="2990470" y="1405306"/>
                    <a:pt x="2930889" y="1490910"/>
                    <a:pt x="2831390" y="1559259"/>
                  </a:cubicBezTo>
                  <a:cubicBezTo>
                    <a:pt x="2686701" y="1630626"/>
                    <a:pt x="2482369" y="1668870"/>
                    <a:pt x="2284230" y="1590097"/>
                  </a:cubicBezTo>
                  <a:cubicBezTo>
                    <a:pt x="2195790" y="1734549"/>
                    <a:pt x="2108450" y="1836144"/>
                    <a:pt x="1893219" y="1861815"/>
                  </a:cubicBezTo>
                  <a:cubicBezTo>
                    <a:pt x="1670396" y="1922937"/>
                    <a:pt x="1449609" y="1821203"/>
                    <a:pt x="1318302" y="1695960"/>
                  </a:cubicBezTo>
                  <a:cubicBezTo>
                    <a:pt x="1016113" y="1847219"/>
                    <a:pt x="640471" y="1748959"/>
                    <a:pt x="464285" y="1532091"/>
                  </a:cubicBezTo>
                  <a:cubicBezTo>
                    <a:pt x="283097" y="1556849"/>
                    <a:pt x="137644" y="1468581"/>
                    <a:pt x="88793" y="1349736"/>
                  </a:cubicBezTo>
                  <a:cubicBezTo>
                    <a:pt x="42047" y="1259352"/>
                    <a:pt x="88242" y="1163530"/>
                    <a:pt x="169027" y="1103587"/>
                  </a:cubicBezTo>
                  <a:cubicBezTo>
                    <a:pt x="51551" y="1059092"/>
                    <a:pt x="-34935" y="943799"/>
                    <a:pt x="-400" y="851046"/>
                  </a:cubicBezTo>
                  <a:cubicBezTo>
                    <a:pt x="19837" y="728569"/>
                    <a:pt x="152169" y="657198"/>
                    <a:pt x="309017" y="626580"/>
                  </a:cubicBezTo>
                  <a:cubicBezTo>
                    <a:pt x="309908" y="624666"/>
                    <a:pt x="310725" y="622523"/>
                    <a:pt x="311976" y="620662"/>
                  </a:cubicBezTo>
                  <a:close/>
                </a:path>
                <a:path w="3455744" h="1865876" fill="none" extrusionOk="0">
                  <a:moveTo>
                    <a:pt x="3708042" y="1563306"/>
                  </a:moveTo>
                  <a:cubicBezTo>
                    <a:pt x="3707025" y="1592055"/>
                    <a:pt x="3684513" y="1614291"/>
                    <a:pt x="3656212" y="1615136"/>
                  </a:cubicBezTo>
                  <a:cubicBezTo>
                    <a:pt x="3628192" y="1615072"/>
                    <a:pt x="3604302" y="1590293"/>
                    <a:pt x="3604382" y="1563306"/>
                  </a:cubicBezTo>
                  <a:cubicBezTo>
                    <a:pt x="3604186" y="1534345"/>
                    <a:pt x="3628105" y="1511900"/>
                    <a:pt x="3656212" y="1511476"/>
                  </a:cubicBezTo>
                  <a:cubicBezTo>
                    <a:pt x="3687126" y="1509140"/>
                    <a:pt x="3706473" y="1537068"/>
                    <a:pt x="3708042" y="1563306"/>
                  </a:cubicBezTo>
                  <a:close/>
                </a:path>
                <a:path w="3455744" h="1865876" fill="none" extrusionOk="0">
                  <a:moveTo>
                    <a:pt x="3642628" y="1524979"/>
                  </a:moveTo>
                  <a:cubicBezTo>
                    <a:pt x="3632392" y="1579651"/>
                    <a:pt x="3587909" y="1631941"/>
                    <a:pt x="3538968" y="1628639"/>
                  </a:cubicBezTo>
                  <a:cubicBezTo>
                    <a:pt x="3475283" y="1624663"/>
                    <a:pt x="3436177" y="1583366"/>
                    <a:pt x="3435308" y="1524979"/>
                  </a:cubicBezTo>
                  <a:cubicBezTo>
                    <a:pt x="3436617" y="1464263"/>
                    <a:pt x="3484832" y="1426400"/>
                    <a:pt x="3538968" y="1421319"/>
                  </a:cubicBezTo>
                  <a:cubicBezTo>
                    <a:pt x="3591915" y="1424538"/>
                    <a:pt x="3649879" y="1463024"/>
                    <a:pt x="3642628" y="1524979"/>
                  </a:cubicBezTo>
                  <a:close/>
                </a:path>
                <a:path w="3455744" h="1865876" fill="none" extrusionOk="0">
                  <a:moveTo>
                    <a:pt x="3478686" y="1454444"/>
                  </a:moveTo>
                  <a:cubicBezTo>
                    <a:pt x="3469819" y="1553809"/>
                    <a:pt x="3418047" y="1598204"/>
                    <a:pt x="3323196" y="1609934"/>
                  </a:cubicBezTo>
                  <a:cubicBezTo>
                    <a:pt x="3230045" y="1609942"/>
                    <a:pt x="3171112" y="1551413"/>
                    <a:pt x="3167706" y="1454444"/>
                  </a:cubicBezTo>
                  <a:cubicBezTo>
                    <a:pt x="3169673" y="1368699"/>
                    <a:pt x="3236650" y="1291919"/>
                    <a:pt x="3323196" y="1298954"/>
                  </a:cubicBezTo>
                  <a:cubicBezTo>
                    <a:pt x="3414672" y="1309615"/>
                    <a:pt x="3477849" y="1370628"/>
                    <a:pt x="3478686" y="1454444"/>
                  </a:cubicBezTo>
                  <a:close/>
                </a:path>
                <a:path w="3455744" h="1865876" fill="none" extrusionOk="0">
                  <a:moveTo>
                    <a:pt x="375412" y="1130625"/>
                  </a:moveTo>
                  <a:cubicBezTo>
                    <a:pt x="308443" y="1147124"/>
                    <a:pt x="243731" y="1117558"/>
                    <a:pt x="172787" y="1096202"/>
                  </a:cubicBezTo>
                  <a:moveTo>
                    <a:pt x="554198" y="1507342"/>
                  </a:moveTo>
                  <a:cubicBezTo>
                    <a:pt x="521529" y="1517856"/>
                    <a:pt x="497409" y="1523453"/>
                    <a:pt x="465565" y="1523798"/>
                  </a:cubicBezTo>
                  <a:moveTo>
                    <a:pt x="1318142" y="1688358"/>
                  </a:moveTo>
                  <a:cubicBezTo>
                    <a:pt x="1293246" y="1668004"/>
                    <a:pt x="1278992" y="1638693"/>
                    <a:pt x="1264706" y="1613205"/>
                  </a:cubicBezTo>
                  <a:moveTo>
                    <a:pt x="2305989" y="1500950"/>
                  </a:moveTo>
                  <a:cubicBezTo>
                    <a:pt x="2303363" y="1528731"/>
                    <a:pt x="2292342" y="1555927"/>
                    <a:pt x="2284630" y="1583403"/>
                  </a:cubicBezTo>
                  <a:moveTo>
                    <a:pt x="2730117" y="991419"/>
                  </a:moveTo>
                  <a:cubicBezTo>
                    <a:pt x="2901043" y="1068773"/>
                    <a:pt x="2968422" y="1161916"/>
                    <a:pt x="2990178" y="1299634"/>
                  </a:cubicBezTo>
                  <a:moveTo>
                    <a:pt x="3343592" y="663163"/>
                  </a:moveTo>
                  <a:cubicBezTo>
                    <a:pt x="3314233" y="705745"/>
                    <a:pt x="3281883" y="753852"/>
                    <a:pt x="3227760" y="778744"/>
                  </a:cubicBezTo>
                  <a:moveTo>
                    <a:pt x="3065692" y="234357"/>
                  </a:moveTo>
                  <a:cubicBezTo>
                    <a:pt x="3067625" y="254582"/>
                    <a:pt x="3072594" y="271478"/>
                    <a:pt x="3071772" y="288951"/>
                  </a:cubicBezTo>
                  <a:moveTo>
                    <a:pt x="2326067" y="170693"/>
                  </a:moveTo>
                  <a:cubicBezTo>
                    <a:pt x="2342316" y="144802"/>
                    <a:pt x="2365114" y="122303"/>
                    <a:pt x="2385423" y="101068"/>
                  </a:cubicBezTo>
                  <a:moveTo>
                    <a:pt x="1771148" y="203864"/>
                  </a:moveTo>
                  <a:cubicBezTo>
                    <a:pt x="1777789" y="182042"/>
                    <a:pt x="1786686" y="162920"/>
                    <a:pt x="1799866" y="143827"/>
                  </a:cubicBezTo>
                  <a:moveTo>
                    <a:pt x="1119917" y="224250"/>
                  </a:moveTo>
                  <a:cubicBezTo>
                    <a:pt x="1158474" y="245060"/>
                    <a:pt x="1195266" y="257235"/>
                    <a:pt x="1223909" y="282472"/>
                  </a:cubicBezTo>
                  <a:moveTo>
                    <a:pt x="330135" y="681951"/>
                  </a:moveTo>
                  <a:cubicBezTo>
                    <a:pt x="320320" y="665662"/>
                    <a:pt x="316417" y="644834"/>
                    <a:pt x="311976" y="620662"/>
                  </a:cubicBezTo>
                </a:path>
                <a:path w="3455744" h="1865876" stroke="0" extrusionOk="0">
                  <a:moveTo>
                    <a:pt x="311976" y="620662"/>
                  </a:moveTo>
                  <a:cubicBezTo>
                    <a:pt x="288107" y="502748"/>
                    <a:pt x="343007" y="384247"/>
                    <a:pt x="449806" y="298324"/>
                  </a:cubicBezTo>
                  <a:cubicBezTo>
                    <a:pt x="636378" y="167888"/>
                    <a:pt x="874283" y="146300"/>
                    <a:pt x="1120317" y="224682"/>
                  </a:cubicBezTo>
                  <a:cubicBezTo>
                    <a:pt x="1235147" y="18959"/>
                    <a:pt x="1564696" y="-12436"/>
                    <a:pt x="1796346" y="148233"/>
                  </a:cubicBezTo>
                  <a:cubicBezTo>
                    <a:pt x="1854202" y="77651"/>
                    <a:pt x="1947175" y="10867"/>
                    <a:pt x="2059767" y="8638"/>
                  </a:cubicBezTo>
                  <a:cubicBezTo>
                    <a:pt x="2189798" y="-7601"/>
                    <a:pt x="2306656" y="39948"/>
                    <a:pt x="2386463" y="107158"/>
                  </a:cubicBezTo>
                  <a:cubicBezTo>
                    <a:pt x="2486520" y="-3352"/>
                    <a:pt x="2666908" y="5555"/>
                    <a:pt x="2836829" y="29802"/>
                  </a:cubicBezTo>
                  <a:cubicBezTo>
                    <a:pt x="2951727" y="65909"/>
                    <a:pt x="3050512" y="156476"/>
                    <a:pt x="3065212" y="240836"/>
                  </a:cubicBezTo>
                  <a:cubicBezTo>
                    <a:pt x="3216064" y="280518"/>
                    <a:pt x="3323521" y="359589"/>
                    <a:pt x="3358311" y="445650"/>
                  </a:cubicBezTo>
                  <a:cubicBezTo>
                    <a:pt x="3382176" y="521733"/>
                    <a:pt x="3377810" y="593042"/>
                    <a:pt x="3345192" y="667741"/>
                  </a:cubicBezTo>
                  <a:cubicBezTo>
                    <a:pt x="3437442" y="782344"/>
                    <a:pt x="3484102" y="886377"/>
                    <a:pt x="3441025" y="1007313"/>
                  </a:cubicBezTo>
                  <a:cubicBezTo>
                    <a:pt x="3354127" y="1189693"/>
                    <a:pt x="3214015" y="1295186"/>
                    <a:pt x="2992098" y="1304558"/>
                  </a:cubicBezTo>
                  <a:cubicBezTo>
                    <a:pt x="2995251" y="1410532"/>
                    <a:pt x="2917927" y="1489196"/>
                    <a:pt x="2831390" y="1559259"/>
                  </a:cubicBezTo>
                  <a:cubicBezTo>
                    <a:pt x="2660150" y="1666586"/>
                    <a:pt x="2426957" y="1660370"/>
                    <a:pt x="2284230" y="1590097"/>
                  </a:cubicBezTo>
                  <a:cubicBezTo>
                    <a:pt x="2216942" y="1747650"/>
                    <a:pt x="2106563" y="1830405"/>
                    <a:pt x="1893219" y="1861815"/>
                  </a:cubicBezTo>
                  <a:cubicBezTo>
                    <a:pt x="1687031" y="1907219"/>
                    <a:pt x="1468634" y="1854778"/>
                    <a:pt x="1318302" y="1695960"/>
                  </a:cubicBezTo>
                  <a:cubicBezTo>
                    <a:pt x="1015123" y="1833286"/>
                    <a:pt x="641778" y="1779707"/>
                    <a:pt x="464285" y="1532091"/>
                  </a:cubicBezTo>
                  <a:cubicBezTo>
                    <a:pt x="284673" y="1553878"/>
                    <a:pt x="134657" y="1451223"/>
                    <a:pt x="88793" y="1349736"/>
                  </a:cubicBezTo>
                  <a:cubicBezTo>
                    <a:pt x="47494" y="1262756"/>
                    <a:pt x="80948" y="1164041"/>
                    <a:pt x="169027" y="1103587"/>
                  </a:cubicBezTo>
                  <a:cubicBezTo>
                    <a:pt x="49709" y="1032694"/>
                    <a:pt x="-18440" y="951515"/>
                    <a:pt x="-400" y="851046"/>
                  </a:cubicBezTo>
                  <a:cubicBezTo>
                    <a:pt x="25734" y="713959"/>
                    <a:pt x="165112" y="656154"/>
                    <a:pt x="309017" y="626580"/>
                  </a:cubicBezTo>
                  <a:cubicBezTo>
                    <a:pt x="310230" y="624513"/>
                    <a:pt x="310841" y="622977"/>
                    <a:pt x="311976" y="620662"/>
                  </a:cubicBezTo>
                  <a:close/>
                </a:path>
                <a:path w="3455744" h="1865876" stroke="0" extrusionOk="0">
                  <a:moveTo>
                    <a:pt x="3708042" y="1563306"/>
                  </a:moveTo>
                  <a:cubicBezTo>
                    <a:pt x="3708749" y="1593648"/>
                    <a:pt x="3684371" y="1617502"/>
                    <a:pt x="3656212" y="1615136"/>
                  </a:cubicBezTo>
                  <a:cubicBezTo>
                    <a:pt x="3629347" y="1616796"/>
                    <a:pt x="3604093" y="1595499"/>
                    <a:pt x="3604382" y="1563306"/>
                  </a:cubicBezTo>
                  <a:cubicBezTo>
                    <a:pt x="3604778" y="1533917"/>
                    <a:pt x="3626844" y="1509992"/>
                    <a:pt x="3656212" y="1511476"/>
                  </a:cubicBezTo>
                  <a:cubicBezTo>
                    <a:pt x="3686277" y="1516566"/>
                    <a:pt x="3707811" y="1536295"/>
                    <a:pt x="3708042" y="1563306"/>
                  </a:cubicBezTo>
                  <a:close/>
                </a:path>
                <a:path w="3455744" h="1865876" stroke="0" extrusionOk="0">
                  <a:moveTo>
                    <a:pt x="3642628" y="1524979"/>
                  </a:moveTo>
                  <a:cubicBezTo>
                    <a:pt x="3641607" y="1575610"/>
                    <a:pt x="3603551" y="1625818"/>
                    <a:pt x="3538968" y="1628639"/>
                  </a:cubicBezTo>
                  <a:cubicBezTo>
                    <a:pt x="3481023" y="1627037"/>
                    <a:pt x="3434765" y="1585363"/>
                    <a:pt x="3435308" y="1524979"/>
                  </a:cubicBezTo>
                  <a:cubicBezTo>
                    <a:pt x="3430174" y="1473773"/>
                    <a:pt x="3483022" y="1415723"/>
                    <a:pt x="3538968" y="1421319"/>
                  </a:cubicBezTo>
                  <a:cubicBezTo>
                    <a:pt x="3592295" y="1424996"/>
                    <a:pt x="3645793" y="1467581"/>
                    <a:pt x="3642628" y="1524979"/>
                  </a:cubicBezTo>
                  <a:close/>
                </a:path>
                <a:path w="3455744" h="1865876" stroke="0" extrusionOk="0">
                  <a:moveTo>
                    <a:pt x="3478686" y="1454444"/>
                  </a:moveTo>
                  <a:cubicBezTo>
                    <a:pt x="3479895" y="1531600"/>
                    <a:pt x="3414820" y="1622927"/>
                    <a:pt x="3323196" y="1609934"/>
                  </a:cubicBezTo>
                  <a:cubicBezTo>
                    <a:pt x="3222654" y="1613676"/>
                    <a:pt x="3168211" y="1537696"/>
                    <a:pt x="3167706" y="1454444"/>
                  </a:cubicBezTo>
                  <a:cubicBezTo>
                    <a:pt x="3167600" y="1375034"/>
                    <a:pt x="3243777" y="1303757"/>
                    <a:pt x="3323196" y="1298954"/>
                  </a:cubicBezTo>
                  <a:cubicBezTo>
                    <a:pt x="3401092" y="1301594"/>
                    <a:pt x="3469588" y="1366428"/>
                    <a:pt x="3478686" y="1454444"/>
                  </a:cubicBezTo>
                  <a:close/>
                </a:path>
                <a:path w="3455744" h="1865876" fill="none" stroke="0" extrusionOk="0">
                  <a:moveTo>
                    <a:pt x="375412" y="1130625"/>
                  </a:moveTo>
                  <a:cubicBezTo>
                    <a:pt x="303650" y="1136190"/>
                    <a:pt x="236214" y="1120958"/>
                    <a:pt x="172787" y="1096202"/>
                  </a:cubicBezTo>
                  <a:moveTo>
                    <a:pt x="554198" y="1507342"/>
                  </a:moveTo>
                  <a:cubicBezTo>
                    <a:pt x="523356" y="1514317"/>
                    <a:pt x="497435" y="1518104"/>
                    <a:pt x="465565" y="1523798"/>
                  </a:cubicBezTo>
                  <a:moveTo>
                    <a:pt x="1318142" y="1688358"/>
                  </a:moveTo>
                  <a:cubicBezTo>
                    <a:pt x="1294184" y="1662987"/>
                    <a:pt x="1273211" y="1637893"/>
                    <a:pt x="1264706" y="1613205"/>
                  </a:cubicBezTo>
                  <a:moveTo>
                    <a:pt x="2305989" y="1500950"/>
                  </a:moveTo>
                  <a:cubicBezTo>
                    <a:pt x="2300074" y="1529135"/>
                    <a:pt x="2295811" y="1557633"/>
                    <a:pt x="2284630" y="1583403"/>
                  </a:cubicBezTo>
                  <a:moveTo>
                    <a:pt x="2730117" y="991419"/>
                  </a:moveTo>
                  <a:cubicBezTo>
                    <a:pt x="2866091" y="1044031"/>
                    <a:pt x="2985767" y="1168515"/>
                    <a:pt x="2990178" y="1299634"/>
                  </a:cubicBezTo>
                  <a:moveTo>
                    <a:pt x="3343592" y="663163"/>
                  </a:moveTo>
                  <a:cubicBezTo>
                    <a:pt x="3321327" y="705728"/>
                    <a:pt x="3274295" y="750894"/>
                    <a:pt x="3227760" y="778744"/>
                  </a:cubicBezTo>
                  <a:moveTo>
                    <a:pt x="3065692" y="234357"/>
                  </a:moveTo>
                  <a:cubicBezTo>
                    <a:pt x="3070489" y="251893"/>
                    <a:pt x="3071054" y="268013"/>
                    <a:pt x="3071772" y="288951"/>
                  </a:cubicBezTo>
                  <a:moveTo>
                    <a:pt x="2326067" y="170693"/>
                  </a:moveTo>
                  <a:cubicBezTo>
                    <a:pt x="2342751" y="144329"/>
                    <a:pt x="2362100" y="120267"/>
                    <a:pt x="2385423" y="101068"/>
                  </a:cubicBezTo>
                  <a:moveTo>
                    <a:pt x="1771148" y="203864"/>
                  </a:moveTo>
                  <a:cubicBezTo>
                    <a:pt x="1776710" y="183404"/>
                    <a:pt x="1786993" y="163239"/>
                    <a:pt x="1799866" y="143827"/>
                  </a:cubicBezTo>
                  <a:moveTo>
                    <a:pt x="1119917" y="224250"/>
                  </a:moveTo>
                  <a:cubicBezTo>
                    <a:pt x="1157547" y="241538"/>
                    <a:pt x="1187696" y="256203"/>
                    <a:pt x="1223909" y="282472"/>
                  </a:cubicBezTo>
                  <a:moveTo>
                    <a:pt x="330135" y="681951"/>
                  </a:moveTo>
                  <a:cubicBezTo>
                    <a:pt x="325712" y="660430"/>
                    <a:pt x="316424" y="637728"/>
                    <a:pt x="311976" y="620662"/>
                  </a:cubicBezTo>
                </a:path>
              </a:pathLst>
            </a:custGeom>
            <a:solidFill>
              <a:schemeClr val="bg1"/>
            </a:solidFill>
            <a:ln w="19050" cap="flat" cmpd="sng" algn="ctr">
              <a:solidFill>
                <a:srgbClr val="FA34D0"/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350560946">
                    <a:prstGeom prst="cloudCallout">
                      <a:avLst>
                        <a:gd name="adj1" fmla="val 55801"/>
                        <a:gd name="adj2" fmla="val 33784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5091D8-BA57-4A7C-9DC2-033BBFF14AFF}"/>
                </a:ext>
              </a:extLst>
            </p:cNvPr>
            <p:cNvSpPr/>
            <p:nvPr/>
          </p:nvSpPr>
          <p:spPr bwMode="auto">
            <a:xfrm>
              <a:off x="8983168" y="747280"/>
              <a:ext cx="2794528" cy="74487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800" dirty="0">
                  <a:solidFill>
                    <a:srgbClr val="7030A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這三首兒歌中，你最喜歡哪一首？</a:t>
              </a:r>
              <a:endParaRPr kumimoji="1" lang="en-US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7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354" y="-158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11">
            <a:extLst>
              <a:ext uri="{FF2B5EF4-FFF2-40B4-BE49-F238E27FC236}">
                <a16:creationId xmlns:a16="http://schemas.microsoft.com/office/drawing/2014/main" id="{4C357A6D-92A6-411B-9FC4-037B85EE9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05261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A718F74-5A13-4C29-84AF-939445E77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1" y="199226"/>
            <a:ext cx="267249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創作節奏頻現句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8" name="矩形 1">
            <a:extLst>
              <a:ext uri="{FF2B5EF4-FFF2-40B4-BE49-F238E27FC236}">
                <a16:creationId xmlns:a16="http://schemas.microsoft.com/office/drawing/2014/main" id="{66E8D47B-F8E1-4A43-9D46-B961685CE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67" y="111038"/>
            <a:ext cx="87414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二人一組為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多啦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創作一句節奏頻現句，然後選用一件樂器來伴奏歌曲。</a:t>
            </a:r>
            <a:endParaRPr lang="zh-TW" altLang="zh-HK" sz="2800" dirty="0"/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1478DAB-2DDF-4C56-95A7-5C3679387C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75205" r="16978" b="2675"/>
          <a:stretch/>
        </p:blipFill>
        <p:spPr>
          <a:xfrm>
            <a:off x="695400" y="1988840"/>
            <a:ext cx="6030287" cy="2497062"/>
          </a:xfrm>
          <a:prstGeom prst="rect">
            <a:avLst/>
          </a:prstGeom>
        </p:spPr>
      </p:pic>
      <p:pic>
        <p:nvPicPr>
          <p:cNvPr id="20" name="Picture 97">
            <a:extLst>
              <a:ext uri="{FF2B5EF4-FFF2-40B4-BE49-F238E27FC236}">
                <a16:creationId xmlns:a16="http://schemas.microsoft.com/office/drawing/2014/main" id="{607C9E1D-960F-4048-9ADE-051E771CB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82394" y="4118816"/>
            <a:ext cx="2200006" cy="226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7">
            <a:extLst>
              <a:ext uri="{FF2B5EF4-FFF2-40B4-BE49-F238E27FC236}">
                <a16:creationId xmlns:a16="http://schemas.microsoft.com/office/drawing/2014/main" id="{C27F11FC-87B9-43DB-8366-9B0D76767999}"/>
              </a:ext>
            </a:extLst>
          </p:cNvPr>
          <p:cNvGrpSpPr/>
          <p:nvPr/>
        </p:nvGrpSpPr>
        <p:grpSpPr>
          <a:xfrm>
            <a:off x="7100374" y="1140557"/>
            <a:ext cx="4472845" cy="2453349"/>
            <a:chOff x="10980575" y="-2293165"/>
            <a:chExt cx="2758147" cy="1334977"/>
          </a:xfrm>
        </p:grpSpPr>
        <p:sp>
          <p:nvSpPr>
            <p:cNvPr id="22" name="Speech Bubble: Rectangle with Corners Rounded 18">
              <a:extLst>
                <a:ext uri="{FF2B5EF4-FFF2-40B4-BE49-F238E27FC236}">
                  <a16:creationId xmlns:a16="http://schemas.microsoft.com/office/drawing/2014/main" id="{FA9E782F-385A-4AC0-BEA1-D420D26B925C}"/>
                </a:ext>
              </a:extLst>
            </p:cNvPr>
            <p:cNvSpPr/>
            <p:nvPr/>
          </p:nvSpPr>
          <p:spPr bwMode="auto">
            <a:xfrm>
              <a:off x="10980575" y="-2293165"/>
              <a:ext cx="2758147" cy="1334977"/>
            </a:xfrm>
            <a:prstGeom prst="wedgeRoundRectCallout">
              <a:avLst>
                <a:gd name="adj1" fmla="val 22965"/>
                <a:gd name="adj2" fmla="val 84075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23" name="矩形 1">
              <a:extLst>
                <a:ext uri="{FF2B5EF4-FFF2-40B4-BE49-F238E27FC236}">
                  <a16:creationId xmlns:a16="http://schemas.microsoft.com/office/drawing/2014/main" id="{64D497AD-1D6A-4D94-AC16-F8DC3B20F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1653" y="-2224374"/>
              <a:ext cx="2590424" cy="1222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buNone/>
              </a:pPr>
              <a:r>
                <a:rPr lang="zh-TW" altLang="en-US" sz="2800" dirty="0">
                  <a:solidFill>
                    <a:srgbClr val="0070C0"/>
                  </a:solidFill>
                  <a:ea typeface="標楷體" panose="03000509000000000000" pitchFamily="65" charset="-120"/>
                </a:rPr>
                <a:t>你們可以一人唱歌，一人選擇一種敲擊樂器奏出節奏頻現句作伴奏，聽聽效果怎樣。若不滿意，可以作出修改。</a:t>
              </a:r>
              <a:endParaRPr lang="en-US" sz="2800" dirty="0">
                <a:solidFill>
                  <a:srgbClr val="0070C0"/>
                </a:solidFill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89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1366 C -0.00209 0.01203 -0.00105 0.0081 4.375E-6 0.00903 C 0.00507 0.01458 -0.00209 0.03148 -0.00248 0.03264 C -0.003 0.02801 -0.00365 0.0243 -0.00365 0.01875 C -0.00365 0.01065 -0.00066 2.22222E-6 4.375E-6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66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57" y="191975"/>
            <a:ext cx="319663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18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42" y="191975"/>
            <a:ext cx="3851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BCE748-13AD-4548-B18B-EC202741D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03" y="786780"/>
            <a:ext cx="4590851" cy="573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66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57" y="191975"/>
            <a:ext cx="319663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分享會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42" y="191975"/>
            <a:ext cx="87800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有哪些兒歌可以反映現時的生活或帶出正面的息？試選其中一首向同學介紹。</a:t>
            </a:r>
            <a:endParaRPr lang="zh-TW" altLang="zh-HK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7474FD-2D14-4470-B21D-A585076010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943" y="915988"/>
            <a:ext cx="9131975" cy="5563808"/>
          </a:xfrm>
          <a:prstGeom prst="rect">
            <a:avLst/>
          </a:prstGeom>
        </p:spPr>
      </p:pic>
      <p:sp>
        <p:nvSpPr>
          <p:cNvPr id="13" name="矩形 77">
            <a:extLst>
              <a:ext uri="{FF2B5EF4-FFF2-40B4-BE49-F238E27FC236}">
                <a16:creationId xmlns:a16="http://schemas.microsoft.com/office/drawing/2014/main" id="{CDBA0326-3CE5-4CCF-9DF3-22DC02EDF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069" y="1787432"/>
            <a:ext cx="6899722" cy="44181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 eaLnBrk="1" hangingPunct="1">
              <a:lnSpc>
                <a:spcPts val="4200"/>
              </a:lnSpc>
              <a:spcBef>
                <a:spcPts val="50"/>
              </a:spcBef>
              <a:buNone/>
              <a:defRPr/>
            </a:pP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選擇兒歌時留意以下事項： </a:t>
            </a:r>
            <a:endParaRPr lang="en-US" altLang="zh-TW" sz="3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4200"/>
              </a:lnSpc>
              <a:spcBef>
                <a:spcPts val="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該兒歌必須為</a:t>
            </a:r>
            <a:r>
              <a:rPr lang="zh-TW" altLang="en-US" sz="3000" u="sng" dirty="0">
                <a:solidFill>
                  <a:srgbClr val="7030A0"/>
                </a:solidFill>
                <a:ea typeface="標楷體" panose="03000509000000000000" pitchFamily="65" charset="-120"/>
              </a:rPr>
              <a:t>香港</a:t>
            </a: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的兒歌；</a:t>
            </a:r>
            <a:endParaRPr lang="en-US" altLang="zh-TW" sz="3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4200"/>
              </a:lnSpc>
              <a:spcBef>
                <a:spcPts val="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該兒歌必須反映現時的生活或帶出正面的信息；</a:t>
            </a:r>
            <a:endParaRPr lang="en-US" altLang="zh-TW" sz="3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4200"/>
              </a:lnSpc>
              <a:spcBef>
                <a:spcPts val="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不可重用本課已有的歌曲；</a:t>
            </a:r>
            <a:endParaRPr lang="en-US" altLang="zh-TW" sz="3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ts val="4200"/>
              </a:lnSpc>
              <a:spcBef>
                <a:spcPts val="5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3000" dirty="0">
                <a:solidFill>
                  <a:srgbClr val="7030A0"/>
                </a:solidFill>
                <a:ea typeface="標楷體" panose="03000509000000000000" pitchFamily="65" charset="-120"/>
              </a:rPr>
              <a:t>你可以從互聯網、圖書館和兒童電視節目等途徑找尋有關資料。</a:t>
            </a:r>
            <a:endParaRPr lang="en-US" altLang="zh-TW" sz="3000" dirty="0">
              <a:solidFill>
                <a:srgbClr val="7030A0"/>
              </a:solidFill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ts val="4200"/>
              </a:lnSpc>
              <a:spcBef>
                <a:spcPts val="50"/>
              </a:spcBef>
              <a:buNone/>
              <a:defRPr/>
            </a:pPr>
            <a:endParaRPr lang="en-US" altLang="zh-TW" sz="30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87E5508-4681-45DB-AAF4-8157A290D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C7BC0-5E67-4242-94B3-BA4FE906A2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1470" y="2204698"/>
            <a:ext cx="1849862" cy="366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66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57" y="191975"/>
            <a:ext cx="319663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分享會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42" y="191975"/>
            <a:ext cx="87800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全班投票選出三首最受歡迎的兒歌，然後談談喜歡它們的原因。</a:t>
            </a:r>
            <a:endParaRPr lang="zh-TW" altLang="zh-HK" sz="28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87E5508-4681-45DB-AAF4-8157A290DC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6C7BC0-5E67-4242-94B3-BA4FE906A2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11470" y="2204698"/>
            <a:ext cx="1849862" cy="3662646"/>
          </a:xfrm>
          <a:prstGeom prst="rect">
            <a:avLst/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240283-D414-402F-A333-556FC958D9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73875" r="23433" b="2284"/>
          <a:stretch/>
        </p:blipFill>
        <p:spPr>
          <a:xfrm>
            <a:off x="2063552" y="2313054"/>
            <a:ext cx="6048672" cy="33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6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3486" y="-31750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888" y="1871745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評估資源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661721" y="1079662"/>
            <a:ext cx="8186807" cy="2237415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606837" y="4015577"/>
            <a:ext cx="5361371" cy="1427678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51" y="4465098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</a:rPr>
              <a:t>自學資源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848" y="4465098"/>
            <a:ext cx="32871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欣賞另一首兒歌。</a:t>
            </a:r>
            <a:endParaRPr lang="en-US" sz="2600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8" name="Content Placeholder 3" descr="Clapper board">
            <a:hlinkClick r:id="rId5"/>
            <a:extLst>
              <a:ext uri="{FF2B5EF4-FFF2-40B4-BE49-F238E27FC236}">
                <a16:creationId xmlns:a16="http://schemas.microsoft.com/office/drawing/2014/main" id="{D9EB9935-0100-4268-B60D-5A29B7B7B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6141" y="4423298"/>
            <a:ext cx="555625" cy="554037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77">
            <a:extLst>
              <a:ext uri="{FF2B5EF4-FFF2-40B4-BE49-F238E27FC236}">
                <a16:creationId xmlns:a16="http://schemas.microsoft.com/office/drawing/2014/main" id="{B8237B6A-6C55-438A-BEF8-0C2873706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260" y="1497013"/>
            <a:ext cx="66921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TW" altLang="en-US" sz="2600" dirty="0">
                <a:solidFill>
                  <a:srgbClr val="FF6600"/>
                </a:solidFill>
                <a:ea typeface="標楷體" panose="03000509000000000000" pitchFamily="65" charset="-120"/>
              </a:rPr>
              <a:t>完成聆聽工作紙「兒歌大比併」，以比較兒歌的速度、力度、旋律和氣氛。</a:t>
            </a:r>
            <a:endParaRPr lang="zh-TW" altLang="zh-HK" sz="2600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77">
            <a:extLst>
              <a:ext uri="{FF2B5EF4-FFF2-40B4-BE49-F238E27FC236}">
                <a16:creationId xmlns:a16="http://schemas.microsoft.com/office/drawing/2014/main" id="{177F72BC-F1DC-4006-9898-9CF6A3B5A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6848" y="2469316"/>
            <a:ext cx="68324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</a:pP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</a:t>
            </a:r>
            <a:r>
              <a:rPr 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Kahoot!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/>
              </a:rPr>
              <a:t>活動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，總結單元二音樂知識。</a:t>
            </a:r>
            <a:endParaRPr lang="en-US" sz="2600" b="1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1"/>
            <a:extLst>
              <a:ext uri="{FF2B5EF4-FFF2-40B4-BE49-F238E27FC236}">
                <a16:creationId xmlns:a16="http://schemas.microsoft.com/office/drawing/2014/main" id="{77A51E0B-BD8D-4653-A885-EB7B12253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401069"/>
              </p:ext>
            </p:extLst>
          </p:nvPr>
        </p:nvGraphicFramePr>
        <p:xfrm>
          <a:off x="9677211" y="1585398"/>
          <a:ext cx="794663" cy="1609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3" name="Object 2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77A51E0B-BD8D-4653-A885-EB7B12253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77211" y="1585398"/>
                        <a:ext cx="794663" cy="1609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0" y="-13996"/>
            <a:ext cx="12239625" cy="68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016" y="2216132"/>
            <a:ext cx="7056784" cy="3445990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比較兒歌的音樂元素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HK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學唱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多啦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多啦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夢</a:t>
            </a:r>
            <a:r>
              <a:rPr lang="en-US" altLang="zh-TW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創作節奏頻現句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endParaRPr lang="en-US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B5EDC53A-2B99-45EA-85B4-CB73AF92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52" y="6237312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5DEC74D7-EF38-475F-ADE9-FCA474220BA2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5875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AA3B8F0-FD78-41A9-9F4A-D04074C7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108826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5AB88AC5-046B-46A5-99B1-0F1D5CF9D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3913" y="6096049"/>
            <a:ext cx="1318487" cy="4873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7D4DDB6F-AA54-4EEE-8AF5-1875B967C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2" y="152400"/>
            <a:ext cx="276458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D1384D9-69B8-4617-A472-D5CB4FF9C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86" y="188850"/>
            <a:ext cx="193695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30000"/>
              </a:spcBef>
              <a:buNone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多啦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: Top Corners One Rounded and One Snipped 18">
            <a:extLst>
              <a:ext uri="{FF2B5EF4-FFF2-40B4-BE49-F238E27FC236}">
                <a16:creationId xmlns:a16="http://schemas.microsoft.com/office/drawing/2014/main" id="{D3EABCB0-A173-4675-B765-3E070D8E0474}"/>
              </a:ext>
            </a:extLst>
          </p:cNvPr>
          <p:cNvSpPr/>
          <p:nvPr/>
        </p:nvSpPr>
        <p:spPr>
          <a:xfrm>
            <a:off x="3470097" y="633300"/>
            <a:ext cx="8258984" cy="5307224"/>
          </a:xfrm>
          <a:custGeom>
            <a:avLst/>
            <a:gdLst>
              <a:gd name="connsiteX0" fmla="*/ 884555 w 8258984"/>
              <a:gd name="connsiteY0" fmla="*/ 0 h 5307224"/>
              <a:gd name="connsiteX1" fmla="*/ 1279847 w 8258984"/>
              <a:gd name="connsiteY1" fmla="*/ 0 h 5307224"/>
              <a:gd name="connsiteX2" fmla="*/ 1869836 w 8258984"/>
              <a:gd name="connsiteY2" fmla="*/ 0 h 5307224"/>
              <a:gd name="connsiteX3" fmla="*/ 2265128 w 8258984"/>
              <a:gd name="connsiteY3" fmla="*/ 0 h 5307224"/>
              <a:gd name="connsiteX4" fmla="*/ 2855117 w 8258984"/>
              <a:gd name="connsiteY4" fmla="*/ 0 h 5307224"/>
              <a:gd name="connsiteX5" fmla="*/ 3574903 w 8258984"/>
              <a:gd name="connsiteY5" fmla="*/ 0 h 5307224"/>
              <a:gd name="connsiteX6" fmla="*/ 4294689 w 8258984"/>
              <a:gd name="connsiteY6" fmla="*/ 0 h 5307224"/>
              <a:gd name="connsiteX7" fmla="*/ 4819779 w 8258984"/>
              <a:gd name="connsiteY7" fmla="*/ 0 h 5307224"/>
              <a:gd name="connsiteX8" fmla="*/ 5474666 w 8258984"/>
              <a:gd name="connsiteY8" fmla="*/ 0 h 5307224"/>
              <a:gd name="connsiteX9" fmla="*/ 6194452 w 8258984"/>
              <a:gd name="connsiteY9" fmla="*/ 0 h 5307224"/>
              <a:gd name="connsiteX10" fmla="*/ 6849339 w 8258984"/>
              <a:gd name="connsiteY10" fmla="*/ 0 h 5307224"/>
              <a:gd name="connsiteX11" fmla="*/ 7374429 w 8258984"/>
              <a:gd name="connsiteY11" fmla="*/ 0 h 5307224"/>
              <a:gd name="connsiteX12" fmla="*/ 7642744 w 8258984"/>
              <a:gd name="connsiteY12" fmla="*/ 268315 h 5307224"/>
              <a:gd name="connsiteX13" fmla="*/ 7955287 w 8258984"/>
              <a:gd name="connsiteY13" fmla="*/ 580858 h 5307224"/>
              <a:gd name="connsiteX14" fmla="*/ 8258984 w 8258984"/>
              <a:gd name="connsiteY14" fmla="*/ 884555 h 5307224"/>
              <a:gd name="connsiteX15" fmla="*/ 8258984 w 8258984"/>
              <a:gd name="connsiteY15" fmla="*/ 1348935 h 5307224"/>
              <a:gd name="connsiteX16" fmla="*/ 8258984 w 8258984"/>
              <a:gd name="connsiteY16" fmla="*/ 1769089 h 5307224"/>
              <a:gd name="connsiteX17" fmla="*/ 8258984 w 8258984"/>
              <a:gd name="connsiteY17" fmla="*/ 2189242 h 5307224"/>
              <a:gd name="connsiteX18" fmla="*/ 8258984 w 8258984"/>
              <a:gd name="connsiteY18" fmla="*/ 2786303 h 5307224"/>
              <a:gd name="connsiteX19" fmla="*/ 8258984 w 8258984"/>
              <a:gd name="connsiteY19" fmla="*/ 3250683 h 5307224"/>
              <a:gd name="connsiteX20" fmla="*/ 8258984 w 8258984"/>
              <a:gd name="connsiteY20" fmla="*/ 3803517 h 5307224"/>
              <a:gd name="connsiteX21" fmla="*/ 8258984 w 8258984"/>
              <a:gd name="connsiteY21" fmla="*/ 4267897 h 5307224"/>
              <a:gd name="connsiteX22" fmla="*/ 8258984 w 8258984"/>
              <a:gd name="connsiteY22" fmla="*/ 4820730 h 5307224"/>
              <a:gd name="connsiteX23" fmla="*/ 8258984 w 8258984"/>
              <a:gd name="connsiteY23" fmla="*/ 5307224 h 5307224"/>
              <a:gd name="connsiteX24" fmla="*/ 7916826 w 8258984"/>
              <a:gd name="connsiteY24" fmla="*/ 5307224 h 5307224"/>
              <a:gd name="connsiteX25" fmla="*/ 7574668 w 8258984"/>
              <a:gd name="connsiteY25" fmla="*/ 5307224 h 5307224"/>
              <a:gd name="connsiteX26" fmla="*/ 7149920 w 8258984"/>
              <a:gd name="connsiteY26" fmla="*/ 5307224 h 5307224"/>
              <a:gd name="connsiteX27" fmla="*/ 6477403 w 8258984"/>
              <a:gd name="connsiteY27" fmla="*/ 5307224 h 5307224"/>
              <a:gd name="connsiteX28" fmla="*/ 5887476 w 8258984"/>
              <a:gd name="connsiteY28" fmla="*/ 5307224 h 5307224"/>
              <a:gd name="connsiteX29" fmla="*/ 5214958 w 8258984"/>
              <a:gd name="connsiteY29" fmla="*/ 5307224 h 5307224"/>
              <a:gd name="connsiteX30" fmla="*/ 4625031 w 8258984"/>
              <a:gd name="connsiteY30" fmla="*/ 5307224 h 5307224"/>
              <a:gd name="connsiteX31" fmla="*/ 4282873 w 8258984"/>
              <a:gd name="connsiteY31" fmla="*/ 5307224 h 5307224"/>
              <a:gd name="connsiteX32" fmla="*/ 3610356 w 8258984"/>
              <a:gd name="connsiteY32" fmla="*/ 5307224 h 5307224"/>
              <a:gd name="connsiteX33" fmla="*/ 2937839 w 8258984"/>
              <a:gd name="connsiteY33" fmla="*/ 5307224 h 5307224"/>
              <a:gd name="connsiteX34" fmla="*/ 2595681 w 8258984"/>
              <a:gd name="connsiteY34" fmla="*/ 5307224 h 5307224"/>
              <a:gd name="connsiteX35" fmla="*/ 1923163 w 8258984"/>
              <a:gd name="connsiteY35" fmla="*/ 5307224 h 5307224"/>
              <a:gd name="connsiteX36" fmla="*/ 1333236 w 8258984"/>
              <a:gd name="connsiteY36" fmla="*/ 5307224 h 5307224"/>
              <a:gd name="connsiteX37" fmla="*/ 908488 w 8258984"/>
              <a:gd name="connsiteY37" fmla="*/ 5307224 h 5307224"/>
              <a:gd name="connsiteX38" fmla="*/ 0 w 8258984"/>
              <a:gd name="connsiteY38" fmla="*/ 5307224 h 5307224"/>
              <a:gd name="connsiteX39" fmla="*/ 0 w 8258984"/>
              <a:gd name="connsiteY39" fmla="*/ 4798617 h 5307224"/>
              <a:gd name="connsiteX40" fmla="*/ 0 w 8258984"/>
              <a:gd name="connsiteY40" fmla="*/ 4290010 h 5307224"/>
              <a:gd name="connsiteX41" fmla="*/ 0 w 8258984"/>
              <a:gd name="connsiteY41" fmla="*/ 3648723 h 5307224"/>
              <a:gd name="connsiteX42" fmla="*/ 0 w 8258984"/>
              <a:gd name="connsiteY42" fmla="*/ 3095890 h 5307224"/>
              <a:gd name="connsiteX43" fmla="*/ 0 w 8258984"/>
              <a:gd name="connsiteY43" fmla="*/ 2498829 h 5307224"/>
              <a:gd name="connsiteX44" fmla="*/ 0 w 8258984"/>
              <a:gd name="connsiteY44" fmla="*/ 1990222 h 5307224"/>
              <a:gd name="connsiteX45" fmla="*/ 0 w 8258984"/>
              <a:gd name="connsiteY45" fmla="*/ 1525842 h 5307224"/>
              <a:gd name="connsiteX46" fmla="*/ 0 w 8258984"/>
              <a:gd name="connsiteY46" fmla="*/ 884555 h 5307224"/>
              <a:gd name="connsiteX47" fmla="*/ 884555 w 8258984"/>
              <a:gd name="connsiteY47" fmla="*/ 0 h 530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58984" h="5307224" fill="none" extrusionOk="0">
                <a:moveTo>
                  <a:pt x="884555" y="0"/>
                </a:moveTo>
                <a:cubicBezTo>
                  <a:pt x="1046192" y="-18143"/>
                  <a:pt x="1174946" y="6320"/>
                  <a:pt x="1279847" y="0"/>
                </a:cubicBezTo>
                <a:cubicBezTo>
                  <a:pt x="1384748" y="-6320"/>
                  <a:pt x="1676708" y="11603"/>
                  <a:pt x="1869836" y="0"/>
                </a:cubicBezTo>
                <a:cubicBezTo>
                  <a:pt x="2062964" y="-11603"/>
                  <a:pt x="2146082" y="2993"/>
                  <a:pt x="2265128" y="0"/>
                </a:cubicBezTo>
                <a:cubicBezTo>
                  <a:pt x="2384174" y="-2993"/>
                  <a:pt x="2717758" y="66445"/>
                  <a:pt x="2855117" y="0"/>
                </a:cubicBezTo>
                <a:cubicBezTo>
                  <a:pt x="2992476" y="-66445"/>
                  <a:pt x="3418340" y="30614"/>
                  <a:pt x="3574903" y="0"/>
                </a:cubicBezTo>
                <a:cubicBezTo>
                  <a:pt x="3731466" y="-30614"/>
                  <a:pt x="4129358" y="79208"/>
                  <a:pt x="4294689" y="0"/>
                </a:cubicBezTo>
                <a:cubicBezTo>
                  <a:pt x="4460020" y="-79208"/>
                  <a:pt x="4703948" y="24315"/>
                  <a:pt x="4819779" y="0"/>
                </a:cubicBezTo>
                <a:cubicBezTo>
                  <a:pt x="4935610" y="-24315"/>
                  <a:pt x="5226666" y="77066"/>
                  <a:pt x="5474666" y="0"/>
                </a:cubicBezTo>
                <a:cubicBezTo>
                  <a:pt x="5722666" y="-77066"/>
                  <a:pt x="6008788" y="2634"/>
                  <a:pt x="6194452" y="0"/>
                </a:cubicBezTo>
                <a:cubicBezTo>
                  <a:pt x="6380116" y="-2634"/>
                  <a:pt x="6684053" y="76246"/>
                  <a:pt x="6849339" y="0"/>
                </a:cubicBezTo>
                <a:cubicBezTo>
                  <a:pt x="7014625" y="-76246"/>
                  <a:pt x="7251691" y="45388"/>
                  <a:pt x="7374429" y="0"/>
                </a:cubicBezTo>
                <a:cubicBezTo>
                  <a:pt x="7441733" y="43617"/>
                  <a:pt x="7563411" y="218000"/>
                  <a:pt x="7642744" y="268315"/>
                </a:cubicBezTo>
                <a:cubicBezTo>
                  <a:pt x="7722077" y="318630"/>
                  <a:pt x="7818110" y="486097"/>
                  <a:pt x="7955287" y="580858"/>
                </a:cubicBezTo>
                <a:cubicBezTo>
                  <a:pt x="8092464" y="675619"/>
                  <a:pt x="8147403" y="791604"/>
                  <a:pt x="8258984" y="884555"/>
                </a:cubicBezTo>
                <a:cubicBezTo>
                  <a:pt x="8260964" y="1017060"/>
                  <a:pt x="8209391" y="1240246"/>
                  <a:pt x="8258984" y="1348935"/>
                </a:cubicBezTo>
                <a:cubicBezTo>
                  <a:pt x="8308577" y="1457624"/>
                  <a:pt x="8228369" y="1577227"/>
                  <a:pt x="8258984" y="1769089"/>
                </a:cubicBezTo>
                <a:cubicBezTo>
                  <a:pt x="8289599" y="1960951"/>
                  <a:pt x="8245087" y="2007921"/>
                  <a:pt x="8258984" y="2189242"/>
                </a:cubicBezTo>
                <a:cubicBezTo>
                  <a:pt x="8272881" y="2370563"/>
                  <a:pt x="8251266" y="2578583"/>
                  <a:pt x="8258984" y="2786303"/>
                </a:cubicBezTo>
                <a:cubicBezTo>
                  <a:pt x="8266702" y="2994023"/>
                  <a:pt x="8235319" y="3096929"/>
                  <a:pt x="8258984" y="3250683"/>
                </a:cubicBezTo>
                <a:cubicBezTo>
                  <a:pt x="8282649" y="3404437"/>
                  <a:pt x="8221102" y="3571604"/>
                  <a:pt x="8258984" y="3803517"/>
                </a:cubicBezTo>
                <a:cubicBezTo>
                  <a:pt x="8296866" y="4035430"/>
                  <a:pt x="8231224" y="4119263"/>
                  <a:pt x="8258984" y="4267897"/>
                </a:cubicBezTo>
                <a:cubicBezTo>
                  <a:pt x="8286744" y="4416531"/>
                  <a:pt x="8221764" y="4616830"/>
                  <a:pt x="8258984" y="4820730"/>
                </a:cubicBezTo>
                <a:cubicBezTo>
                  <a:pt x="8296204" y="5024630"/>
                  <a:pt x="8208070" y="5172863"/>
                  <a:pt x="8258984" y="5307224"/>
                </a:cubicBezTo>
                <a:cubicBezTo>
                  <a:pt x="8169444" y="5311342"/>
                  <a:pt x="8029886" y="5296592"/>
                  <a:pt x="7916826" y="5307224"/>
                </a:cubicBezTo>
                <a:cubicBezTo>
                  <a:pt x="7803766" y="5317856"/>
                  <a:pt x="7644883" y="5286521"/>
                  <a:pt x="7574668" y="5307224"/>
                </a:cubicBezTo>
                <a:cubicBezTo>
                  <a:pt x="7504453" y="5327927"/>
                  <a:pt x="7354035" y="5256754"/>
                  <a:pt x="7149920" y="5307224"/>
                </a:cubicBezTo>
                <a:cubicBezTo>
                  <a:pt x="6945805" y="5357694"/>
                  <a:pt x="6762030" y="5282680"/>
                  <a:pt x="6477403" y="5307224"/>
                </a:cubicBezTo>
                <a:cubicBezTo>
                  <a:pt x="6192776" y="5331768"/>
                  <a:pt x="6180587" y="5300235"/>
                  <a:pt x="5887476" y="5307224"/>
                </a:cubicBezTo>
                <a:cubicBezTo>
                  <a:pt x="5594365" y="5314213"/>
                  <a:pt x="5383238" y="5255369"/>
                  <a:pt x="5214958" y="5307224"/>
                </a:cubicBezTo>
                <a:cubicBezTo>
                  <a:pt x="5046678" y="5359079"/>
                  <a:pt x="4876696" y="5265314"/>
                  <a:pt x="4625031" y="5307224"/>
                </a:cubicBezTo>
                <a:cubicBezTo>
                  <a:pt x="4373366" y="5349134"/>
                  <a:pt x="4378910" y="5305206"/>
                  <a:pt x="4282873" y="5307224"/>
                </a:cubicBezTo>
                <a:cubicBezTo>
                  <a:pt x="4186836" y="5309242"/>
                  <a:pt x="3897716" y="5258060"/>
                  <a:pt x="3610356" y="5307224"/>
                </a:cubicBezTo>
                <a:cubicBezTo>
                  <a:pt x="3322996" y="5356388"/>
                  <a:pt x="3188231" y="5275725"/>
                  <a:pt x="2937839" y="5307224"/>
                </a:cubicBezTo>
                <a:cubicBezTo>
                  <a:pt x="2687447" y="5338723"/>
                  <a:pt x="2682649" y="5273376"/>
                  <a:pt x="2595681" y="5307224"/>
                </a:cubicBezTo>
                <a:cubicBezTo>
                  <a:pt x="2508713" y="5341072"/>
                  <a:pt x="2185063" y="5274698"/>
                  <a:pt x="1923163" y="5307224"/>
                </a:cubicBezTo>
                <a:cubicBezTo>
                  <a:pt x="1661263" y="5339750"/>
                  <a:pt x="1505130" y="5259532"/>
                  <a:pt x="1333236" y="5307224"/>
                </a:cubicBezTo>
                <a:cubicBezTo>
                  <a:pt x="1161342" y="5354916"/>
                  <a:pt x="1118866" y="5297037"/>
                  <a:pt x="908488" y="5307224"/>
                </a:cubicBezTo>
                <a:cubicBezTo>
                  <a:pt x="698110" y="5317411"/>
                  <a:pt x="269583" y="5234992"/>
                  <a:pt x="0" y="5307224"/>
                </a:cubicBezTo>
                <a:cubicBezTo>
                  <a:pt x="-30043" y="5163060"/>
                  <a:pt x="14796" y="4974768"/>
                  <a:pt x="0" y="4798617"/>
                </a:cubicBezTo>
                <a:cubicBezTo>
                  <a:pt x="-14796" y="4622466"/>
                  <a:pt x="33749" y="4480471"/>
                  <a:pt x="0" y="4290010"/>
                </a:cubicBezTo>
                <a:cubicBezTo>
                  <a:pt x="-33749" y="4099549"/>
                  <a:pt x="41332" y="3863074"/>
                  <a:pt x="0" y="3648723"/>
                </a:cubicBezTo>
                <a:cubicBezTo>
                  <a:pt x="-41332" y="3434372"/>
                  <a:pt x="48517" y="3232715"/>
                  <a:pt x="0" y="3095890"/>
                </a:cubicBezTo>
                <a:cubicBezTo>
                  <a:pt x="-48517" y="2959065"/>
                  <a:pt x="22807" y="2757619"/>
                  <a:pt x="0" y="2498829"/>
                </a:cubicBezTo>
                <a:cubicBezTo>
                  <a:pt x="-22807" y="2240039"/>
                  <a:pt x="31674" y="2120986"/>
                  <a:pt x="0" y="1990222"/>
                </a:cubicBezTo>
                <a:cubicBezTo>
                  <a:pt x="-31674" y="1859458"/>
                  <a:pt x="37204" y="1756485"/>
                  <a:pt x="0" y="1525842"/>
                </a:cubicBezTo>
                <a:cubicBezTo>
                  <a:pt x="-37204" y="1295199"/>
                  <a:pt x="69781" y="1074921"/>
                  <a:pt x="0" y="884555"/>
                </a:cubicBezTo>
                <a:cubicBezTo>
                  <a:pt x="-96401" y="484899"/>
                  <a:pt x="392166" y="9950"/>
                  <a:pt x="884555" y="0"/>
                </a:cubicBezTo>
                <a:close/>
              </a:path>
              <a:path w="8258984" h="5307224" stroke="0" extrusionOk="0">
                <a:moveTo>
                  <a:pt x="884555" y="0"/>
                </a:moveTo>
                <a:cubicBezTo>
                  <a:pt x="1078669" y="-49055"/>
                  <a:pt x="1330174" y="19099"/>
                  <a:pt x="1539442" y="0"/>
                </a:cubicBezTo>
                <a:cubicBezTo>
                  <a:pt x="1748710" y="-19099"/>
                  <a:pt x="1896024" y="48770"/>
                  <a:pt x="2064532" y="0"/>
                </a:cubicBezTo>
                <a:cubicBezTo>
                  <a:pt x="2233040" y="-48770"/>
                  <a:pt x="2552635" y="3425"/>
                  <a:pt x="2784318" y="0"/>
                </a:cubicBezTo>
                <a:cubicBezTo>
                  <a:pt x="3016001" y="-3425"/>
                  <a:pt x="3086683" y="41854"/>
                  <a:pt x="3244509" y="0"/>
                </a:cubicBezTo>
                <a:cubicBezTo>
                  <a:pt x="3402335" y="-41854"/>
                  <a:pt x="3796128" y="78778"/>
                  <a:pt x="3964295" y="0"/>
                </a:cubicBezTo>
                <a:cubicBezTo>
                  <a:pt x="4132462" y="-78778"/>
                  <a:pt x="4228496" y="44711"/>
                  <a:pt x="4359588" y="0"/>
                </a:cubicBezTo>
                <a:cubicBezTo>
                  <a:pt x="4490680" y="-44711"/>
                  <a:pt x="4655184" y="16614"/>
                  <a:pt x="4754880" y="0"/>
                </a:cubicBezTo>
                <a:cubicBezTo>
                  <a:pt x="4854576" y="-16614"/>
                  <a:pt x="5265861" y="68504"/>
                  <a:pt x="5474666" y="0"/>
                </a:cubicBezTo>
                <a:cubicBezTo>
                  <a:pt x="5683471" y="-68504"/>
                  <a:pt x="5862475" y="48826"/>
                  <a:pt x="5999756" y="0"/>
                </a:cubicBezTo>
                <a:cubicBezTo>
                  <a:pt x="6137037" y="-48826"/>
                  <a:pt x="6351265" y="59732"/>
                  <a:pt x="6654643" y="0"/>
                </a:cubicBezTo>
                <a:cubicBezTo>
                  <a:pt x="6958021" y="-59732"/>
                  <a:pt x="7193442" y="27133"/>
                  <a:pt x="7374429" y="0"/>
                </a:cubicBezTo>
                <a:cubicBezTo>
                  <a:pt x="7496382" y="82164"/>
                  <a:pt x="7484636" y="169350"/>
                  <a:pt x="7651590" y="277161"/>
                </a:cubicBezTo>
                <a:cubicBezTo>
                  <a:pt x="7818544" y="384972"/>
                  <a:pt x="7784507" y="462996"/>
                  <a:pt x="7946441" y="572012"/>
                </a:cubicBezTo>
                <a:cubicBezTo>
                  <a:pt x="8108375" y="681028"/>
                  <a:pt x="8156660" y="809153"/>
                  <a:pt x="8258984" y="884555"/>
                </a:cubicBezTo>
                <a:cubicBezTo>
                  <a:pt x="8267794" y="1047779"/>
                  <a:pt x="8210724" y="1204981"/>
                  <a:pt x="8258984" y="1393162"/>
                </a:cubicBezTo>
                <a:cubicBezTo>
                  <a:pt x="8307244" y="1581343"/>
                  <a:pt x="8224244" y="1700811"/>
                  <a:pt x="8258984" y="1813315"/>
                </a:cubicBezTo>
                <a:cubicBezTo>
                  <a:pt x="8293724" y="1925819"/>
                  <a:pt x="8221215" y="2118541"/>
                  <a:pt x="8258984" y="2366149"/>
                </a:cubicBezTo>
                <a:cubicBezTo>
                  <a:pt x="8296753" y="2613757"/>
                  <a:pt x="8222984" y="2728605"/>
                  <a:pt x="8258984" y="2918983"/>
                </a:cubicBezTo>
                <a:cubicBezTo>
                  <a:pt x="8294984" y="3109361"/>
                  <a:pt x="8231008" y="3271792"/>
                  <a:pt x="8258984" y="3560270"/>
                </a:cubicBezTo>
                <a:cubicBezTo>
                  <a:pt x="8286960" y="3848748"/>
                  <a:pt x="8210946" y="3852633"/>
                  <a:pt x="8258984" y="4068877"/>
                </a:cubicBezTo>
                <a:cubicBezTo>
                  <a:pt x="8307022" y="4285121"/>
                  <a:pt x="8241645" y="4458892"/>
                  <a:pt x="8258984" y="4710164"/>
                </a:cubicBezTo>
                <a:cubicBezTo>
                  <a:pt x="8276323" y="4961436"/>
                  <a:pt x="8206172" y="5087405"/>
                  <a:pt x="8258984" y="5307224"/>
                </a:cubicBezTo>
                <a:cubicBezTo>
                  <a:pt x="8152836" y="5324840"/>
                  <a:pt x="8029874" y="5284634"/>
                  <a:pt x="7916826" y="5307224"/>
                </a:cubicBezTo>
                <a:cubicBezTo>
                  <a:pt x="7803778" y="5329814"/>
                  <a:pt x="7514019" y="5277986"/>
                  <a:pt x="7244309" y="5307224"/>
                </a:cubicBezTo>
                <a:cubicBezTo>
                  <a:pt x="6974599" y="5336462"/>
                  <a:pt x="6941894" y="5300873"/>
                  <a:pt x="6736971" y="5307224"/>
                </a:cubicBezTo>
                <a:cubicBezTo>
                  <a:pt x="6532048" y="5313575"/>
                  <a:pt x="6410800" y="5279322"/>
                  <a:pt x="6312223" y="5307224"/>
                </a:cubicBezTo>
                <a:cubicBezTo>
                  <a:pt x="6213646" y="5335126"/>
                  <a:pt x="5949076" y="5293321"/>
                  <a:pt x="5804886" y="5307224"/>
                </a:cubicBezTo>
                <a:cubicBezTo>
                  <a:pt x="5660696" y="5321127"/>
                  <a:pt x="5563884" y="5293203"/>
                  <a:pt x="5380138" y="5307224"/>
                </a:cubicBezTo>
                <a:cubicBezTo>
                  <a:pt x="5196392" y="5321245"/>
                  <a:pt x="5021352" y="5303258"/>
                  <a:pt x="4790211" y="5307224"/>
                </a:cubicBezTo>
                <a:cubicBezTo>
                  <a:pt x="4559070" y="5311190"/>
                  <a:pt x="4513118" y="5250816"/>
                  <a:pt x="4282873" y="5307224"/>
                </a:cubicBezTo>
                <a:cubicBezTo>
                  <a:pt x="4052628" y="5363632"/>
                  <a:pt x="4088026" y="5279458"/>
                  <a:pt x="3940715" y="5307224"/>
                </a:cubicBezTo>
                <a:cubicBezTo>
                  <a:pt x="3793404" y="5334990"/>
                  <a:pt x="3559577" y="5270291"/>
                  <a:pt x="3350788" y="5307224"/>
                </a:cubicBezTo>
                <a:cubicBezTo>
                  <a:pt x="3141999" y="5344157"/>
                  <a:pt x="3103418" y="5273066"/>
                  <a:pt x="3008630" y="5307224"/>
                </a:cubicBezTo>
                <a:cubicBezTo>
                  <a:pt x="2913842" y="5341382"/>
                  <a:pt x="2794106" y="5292334"/>
                  <a:pt x="2666472" y="5307224"/>
                </a:cubicBezTo>
                <a:cubicBezTo>
                  <a:pt x="2538838" y="5322114"/>
                  <a:pt x="2316425" y="5240722"/>
                  <a:pt x="2076545" y="5307224"/>
                </a:cubicBezTo>
                <a:cubicBezTo>
                  <a:pt x="1836665" y="5373726"/>
                  <a:pt x="1753710" y="5271498"/>
                  <a:pt x="1486617" y="5307224"/>
                </a:cubicBezTo>
                <a:cubicBezTo>
                  <a:pt x="1219524" y="5342950"/>
                  <a:pt x="1273325" y="5273281"/>
                  <a:pt x="1144459" y="5307224"/>
                </a:cubicBezTo>
                <a:cubicBezTo>
                  <a:pt x="1015593" y="5341167"/>
                  <a:pt x="863528" y="5260933"/>
                  <a:pt x="719711" y="5307224"/>
                </a:cubicBezTo>
                <a:cubicBezTo>
                  <a:pt x="575894" y="5353515"/>
                  <a:pt x="170757" y="5236151"/>
                  <a:pt x="0" y="5307224"/>
                </a:cubicBezTo>
                <a:cubicBezTo>
                  <a:pt x="-2071" y="5146452"/>
                  <a:pt x="9479" y="5044613"/>
                  <a:pt x="0" y="4842844"/>
                </a:cubicBezTo>
                <a:cubicBezTo>
                  <a:pt x="-9479" y="4641075"/>
                  <a:pt x="40399" y="4502173"/>
                  <a:pt x="0" y="4290010"/>
                </a:cubicBezTo>
                <a:cubicBezTo>
                  <a:pt x="-40399" y="4077847"/>
                  <a:pt x="54880" y="4011843"/>
                  <a:pt x="0" y="3825630"/>
                </a:cubicBezTo>
                <a:cubicBezTo>
                  <a:pt x="-54880" y="3639417"/>
                  <a:pt x="2368" y="3515957"/>
                  <a:pt x="0" y="3317023"/>
                </a:cubicBezTo>
                <a:cubicBezTo>
                  <a:pt x="-2368" y="3118089"/>
                  <a:pt x="12432" y="3032203"/>
                  <a:pt x="0" y="2808416"/>
                </a:cubicBezTo>
                <a:cubicBezTo>
                  <a:pt x="-12432" y="2584629"/>
                  <a:pt x="29360" y="2520204"/>
                  <a:pt x="0" y="2299809"/>
                </a:cubicBezTo>
                <a:cubicBezTo>
                  <a:pt x="-29360" y="2079414"/>
                  <a:pt x="47958" y="2027078"/>
                  <a:pt x="0" y="1879656"/>
                </a:cubicBezTo>
                <a:cubicBezTo>
                  <a:pt x="-47958" y="1732234"/>
                  <a:pt x="43346" y="1265735"/>
                  <a:pt x="0" y="884555"/>
                </a:cubicBezTo>
                <a:cubicBezTo>
                  <a:pt x="86671" y="379452"/>
                  <a:pt x="369988" y="92697"/>
                  <a:pt x="884555" y="0"/>
                </a:cubicBezTo>
                <a:close/>
              </a:path>
            </a:pathLst>
          </a:custGeom>
          <a:solidFill>
            <a:srgbClr val="CCFFCC">
              <a:alpha val="50196"/>
            </a:srgbClr>
          </a:solidFill>
          <a:ln w="19050">
            <a:extLst>
              <a:ext uri="{C807C97D-BFC1-408E-A445-0C87EB9F89A2}">
                <ask:lineSketchStyleProps xmlns:ask="http://schemas.microsoft.com/office/drawing/2018/sketchyshapes" sd="3647047534">
                  <a:prstGeom prst="snip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">
            <a:extLst>
              <a:ext uri="{FF2B5EF4-FFF2-40B4-BE49-F238E27FC236}">
                <a16:creationId xmlns:a16="http://schemas.microsoft.com/office/drawing/2014/main" id="{FA5DA92B-A03D-4EF9-882E-7C6EA7454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4896" y="795354"/>
            <a:ext cx="7965621" cy="508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US" altLang="zh-TW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《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多啦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是兩位合用筆名「藤子不二雄」的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日本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漫畫家於七十年代創作的漫畫，最初在雜誌上連載，後來大受歡迎，更被改編成動畫，成為家傳戶曉的卡通片。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《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多啦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的故事講述機械貓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多啦</a:t>
            </a:r>
            <a:r>
              <a:rPr 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從未來來到小學生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大雄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的家，並以各種先進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的發明品幫助大雄解決生活上的大小困難，更與</a:t>
            </a:r>
            <a:r>
              <a:rPr lang="zh-TW" altLang="en-US" sz="28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大雄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建立出深厚的友誼。</a:t>
            </a:r>
            <a:endParaRPr lang="en-US" altLang="zh-TW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課本中的歌曲是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多啦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</a:t>
            </a:r>
            <a:r>
              <a:rPr lang="en-US" altLang="zh-TW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卡通片首播時的主題曲，歌詞原是日文，卡通片在</a:t>
            </a:r>
            <a:r>
              <a:rPr lang="zh-TW" altLang="en-US" sz="2800" u="sng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</a:t>
            </a:r>
            <a:r>
              <a:rPr lang="zh-TW" alt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播出時翻譯為粵語。</a:t>
            </a:r>
            <a:endParaRPr lang="en-US" sz="2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5B31507-F12D-451F-B33D-31FF75A8D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64043">
            <a:off x="720465" y="1346337"/>
            <a:ext cx="2588330" cy="1355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8189338-DE2A-4AC5-852F-B68E0DF3C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09716">
            <a:off x="1053360" y="3548877"/>
            <a:ext cx="1839090" cy="1503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849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660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24622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957" y="191975"/>
            <a:ext cx="3196630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3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15</a:t>
            </a: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0642" y="191975"/>
            <a:ext cx="3851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請打開課本頁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800" dirty="0"/>
          </a:p>
        </p:txBody>
      </p:sp>
      <p:pic>
        <p:nvPicPr>
          <p:cNvPr id="9" name="Picture 8" descr="Text, application&#10;&#10;Description automatically generated">
            <a:extLst>
              <a:ext uri="{FF2B5EF4-FFF2-40B4-BE49-F238E27FC236}">
                <a16:creationId xmlns:a16="http://schemas.microsoft.com/office/drawing/2014/main" id="{909A1274-1C8B-4F82-94FC-B0BB265F84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30" y="846535"/>
            <a:ext cx="4548010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4629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4035" y="184232"/>
            <a:ext cx="837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你認識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en-US" altLang="zh-TW" sz="28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IQ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這套卡通片嗎？</a:t>
            </a:r>
            <a:endParaRPr lang="zh-TW" altLang="zh-HK" sz="28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089E87-3457-4A21-9BDA-9D6A888B0006}"/>
              </a:ext>
            </a:extLst>
          </p:cNvPr>
          <p:cNvGrpSpPr/>
          <p:nvPr/>
        </p:nvGrpSpPr>
        <p:grpSpPr>
          <a:xfrm>
            <a:off x="8303039" y="4083390"/>
            <a:ext cx="3816521" cy="2408484"/>
            <a:chOff x="5376081" y="1325316"/>
            <a:chExt cx="3816521" cy="240848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0E34AFF-EB2E-4AAE-B8DD-4F5A3F5DF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081" y="1325316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9BA6D6C-7940-40E6-8060-7AE5C85F5816}"/>
                </a:ext>
              </a:extLst>
            </p:cNvPr>
            <p:cNvSpPr/>
            <p:nvPr/>
          </p:nvSpPr>
          <p:spPr bwMode="auto">
            <a:xfrm>
              <a:off x="6263215" y="1788552"/>
              <a:ext cx="1383715" cy="657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IQ</a:t>
              </a: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72124D2-552B-4DB0-8FA3-29C8E809CDED}"/>
                </a:ext>
              </a:extLst>
            </p:cNvPr>
            <p:cNvSpPr/>
            <p:nvPr/>
          </p:nvSpPr>
          <p:spPr bwMode="auto">
            <a:xfrm>
              <a:off x="6166657" y="2322830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菊池俊輔曲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7" name="Content Placeholder 3" descr="Clapper board">
              <a:hlinkClick r:id="rId6"/>
              <a:extLst>
                <a:ext uri="{FF2B5EF4-FFF2-40B4-BE49-F238E27FC236}">
                  <a16:creationId xmlns:a16="http://schemas.microsoft.com/office/drawing/2014/main" id="{1B138D0C-E84A-442D-B5D6-BD7EF620B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485" y="1749548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EE816E5A-6A41-454E-A5B9-CE9F3DFA90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332" y="2523567"/>
            <a:ext cx="3835611" cy="4613692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BE4CA744-6877-47D6-9BD6-F25914E0D3DD}"/>
              </a:ext>
            </a:extLst>
          </p:cNvPr>
          <p:cNvGrpSpPr/>
          <p:nvPr/>
        </p:nvGrpSpPr>
        <p:grpSpPr>
          <a:xfrm>
            <a:off x="538331" y="1016993"/>
            <a:ext cx="4765581" cy="2564408"/>
            <a:chOff x="6790870" y="2463315"/>
            <a:chExt cx="4959492" cy="730556"/>
          </a:xfrm>
        </p:grpSpPr>
        <p:sp>
          <p:nvSpPr>
            <p:cNvPr id="59" name="Speech Bubble: Rectangle with Corners Rounded 58">
              <a:extLst>
                <a:ext uri="{FF2B5EF4-FFF2-40B4-BE49-F238E27FC236}">
                  <a16:creationId xmlns:a16="http://schemas.microsoft.com/office/drawing/2014/main" id="{2E35BF64-5D27-4372-9D95-64B803D96A89}"/>
                </a:ext>
              </a:extLst>
            </p:cNvPr>
            <p:cNvSpPr/>
            <p:nvPr/>
          </p:nvSpPr>
          <p:spPr bwMode="auto">
            <a:xfrm>
              <a:off x="6790870" y="2463315"/>
              <a:ext cx="4959492" cy="730556"/>
            </a:xfrm>
            <a:prstGeom prst="wedgeRoundRectCallout">
              <a:avLst>
                <a:gd name="adj1" fmla="val 41159"/>
                <a:gd name="adj2" fmla="val 70783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2D4B5F7-5CAF-4794-A7CC-7DD8C12CA9BC}"/>
                </a:ext>
              </a:extLst>
            </p:cNvPr>
            <p:cNvSpPr/>
            <p:nvPr/>
          </p:nvSpPr>
          <p:spPr bwMode="auto">
            <a:xfrm>
              <a:off x="6950169" y="2493711"/>
              <a:ext cx="4800192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《IQ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講述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一名天才科學家夢想做出像真人一樣的機械人，結果發明了活潑、頑皮的</a:t>
              </a:r>
              <a:r>
                <a:rPr lang="zh-TW" altLang="en-US" sz="2800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小雲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，從此他們身邊不斷發生荒誕惹笑的事情。</a:t>
              </a:r>
              <a:endParaRPr 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/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F8320C-7FAA-4403-A7B7-1230653162EE}"/>
              </a:ext>
            </a:extLst>
          </p:cNvPr>
          <p:cNvGrpSpPr/>
          <p:nvPr/>
        </p:nvGrpSpPr>
        <p:grpSpPr>
          <a:xfrm>
            <a:off x="7896104" y="1016993"/>
            <a:ext cx="3816521" cy="1729363"/>
            <a:chOff x="6790870" y="2463315"/>
            <a:chExt cx="6059057" cy="492666"/>
          </a:xfrm>
        </p:grpSpPr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9A198B1B-28C8-4999-BE17-EE08E2A652B5}"/>
                </a:ext>
              </a:extLst>
            </p:cNvPr>
            <p:cNvSpPr/>
            <p:nvPr/>
          </p:nvSpPr>
          <p:spPr bwMode="auto">
            <a:xfrm>
              <a:off x="6790870" y="2463315"/>
              <a:ext cx="6059057" cy="437873"/>
            </a:xfrm>
            <a:prstGeom prst="wedgeRoundRectCallout">
              <a:avLst>
                <a:gd name="adj1" fmla="val -42577"/>
                <a:gd name="adj2" fmla="val 88335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26F03C-BBB4-49B0-986E-AA77C34F808C}"/>
                </a:ext>
              </a:extLst>
            </p:cNvPr>
            <p:cNvSpPr/>
            <p:nvPr/>
          </p:nvSpPr>
          <p:spPr bwMode="auto">
            <a:xfrm>
              <a:off x="6950170" y="2493711"/>
              <a:ext cx="5644744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這套卡通片的主題曲也是叫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《IQ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r>
                <a:rPr lang="en-US" altLang="zh-TW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，我們一齊來聽聽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/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5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9525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831" y="184232"/>
            <a:ext cx="8439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聆聽歌曲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小太陽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，它的內容是甚麼？</a:t>
            </a:r>
            <a:endParaRPr lang="zh-TW" altLang="zh-HK" sz="28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E816E5A-6A41-454E-A5B9-CE9F3DFA907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7507" y="2482678"/>
            <a:ext cx="3835611" cy="4613692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BEF8320C-7FAA-4403-A7B7-1230653162EE}"/>
              </a:ext>
            </a:extLst>
          </p:cNvPr>
          <p:cNvGrpSpPr/>
          <p:nvPr/>
        </p:nvGrpSpPr>
        <p:grpSpPr>
          <a:xfrm>
            <a:off x="6960096" y="1016990"/>
            <a:ext cx="4752529" cy="2010190"/>
            <a:chOff x="5304876" y="2463315"/>
            <a:chExt cx="7545051" cy="572669"/>
          </a:xfrm>
        </p:grpSpPr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9A198B1B-28C8-4999-BE17-EE08E2A652B5}"/>
                </a:ext>
              </a:extLst>
            </p:cNvPr>
            <p:cNvSpPr/>
            <p:nvPr/>
          </p:nvSpPr>
          <p:spPr bwMode="auto">
            <a:xfrm>
              <a:off x="5304876" y="2463315"/>
              <a:ext cx="7545051" cy="476412"/>
            </a:xfrm>
            <a:prstGeom prst="wedgeRoundRectCallout">
              <a:avLst>
                <a:gd name="adj1" fmla="val -53113"/>
                <a:gd name="adj2" fmla="val 85080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926F03C-BBB4-49B0-986E-AA77C34F808C}"/>
                </a:ext>
              </a:extLst>
            </p:cNvPr>
            <p:cNvSpPr/>
            <p:nvPr/>
          </p:nvSpPr>
          <p:spPr bwMode="auto">
            <a:xfrm>
              <a:off x="5566680" y="2481197"/>
              <a:ext cx="7127814" cy="5547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r>
                <a:rPr lang="en-US" altLang="zh-TW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描述</a:t>
              </a:r>
              <a:r>
                <a:rPr lang="zh-TW" altLang="en-US" sz="28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小孩子對太陽的各種聯想，以及太陽帶給人温暖、正面的感覺。</a:t>
              </a:r>
              <a:endPara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5435386-DEEF-4FA8-AE37-DF34A917DCC1}"/>
              </a:ext>
            </a:extLst>
          </p:cNvPr>
          <p:cNvGrpSpPr/>
          <p:nvPr/>
        </p:nvGrpSpPr>
        <p:grpSpPr>
          <a:xfrm>
            <a:off x="672154" y="1628800"/>
            <a:ext cx="3816521" cy="2408484"/>
            <a:chOff x="6489168" y="4279668"/>
            <a:chExt cx="3816521" cy="2408484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0F2F60CB-870B-4F11-BF29-7990228AB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68" y="4279668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AC57E1-F442-4928-A5B8-AD14BA5ECF1D}"/>
                </a:ext>
              </a:extLst>
            </p:cNvPr>
            <p:cNvSpPr/>
            <p:nvPr/>
          </p:nvSpPr>
          <p:spPr bwMode="auto">
            <a:xfrm>
              <a:off x="7342012" y="4784380"/>
              <a:ext cx="1584176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C7EA26-8EFA-4945-A854-05FB9FE1F4E5}"/>
                </a:ext>
              </a:extLst>
            </p:cNvPr>
            <p:cNvSpPr/>
            <p:nvPr/>
          </p:nvSpPr>
          <p:spPr bwMode="auto">
            <a:xfrm>
              <a:off x="7342012" y="5340165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顧家煇曲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27" name="Content Placeholder 3" descr="Clapper board">
              <a:hlinkClick r:id="rId7"/>
              <a:extLst>
                <a:ext uri="{FF2B5EF4-FFF2-40B4-BE49-F238E27FC236}">
                  <a16:creationId xmlns:a16="http://schemas.microsoft.com/office/drawing/2014/main" id="{EF6C2CC8-37FE-4193-B96F-C240CB74B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646" y="4739316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1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A8FEE-E1CD-4E36-A159-AFDFFC7B632B}"/>
              </a:ext>
            </a:extLst>
          </p:cNvPr>
          <p:cNvGrpSpPr/>
          <p:nvPr/>
        </p:nvGrpSpPr>
        <p:grpSpPr>
          <a:xfrm>
            <a:off x="4875574" y="1353551"/>
            <a:ext cx="3050451" cy="1083910"/>
            <a:chOff x="6991350" y="1322571"/>
            <a:chExt cx="3050451" cy="1083910"/>
          </a:xfrm>
        </p:grpSpPr>
        <p:sp>
          <p:nvSpPr>
            <p:cNvPr id="33" name="手繪多邊形 17">
              <a:extLst>
                <a:ext uri="{FF2B5EF4-FFF2-40B4-BE49-F238E27FC236}">
                  <a16:creationId xmlns:a16="http://schemas.microsoft.com/office/drawing/2014/main" id="{C058D5E7-CC6A-4E02-BC5F-103358414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1357899"/>
              <a:ext cx="2993082" cy="1048582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33CC33">
                <a:alpha val="2039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8878B866-5BC4-4D6F-9AEC-0DFC6EB07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942" y="1322571"/>
              <a:ext cx="2652859" cy="10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/>
              <a:r>
                <a:rPr lang="zh-TW" altLang="en-US" sz="2800" b="1" kern="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速度快或慢？</a:t>
              </a:r>
              <a:endParaRPr lang="en-US" altLang="en-US" sz="2800" b="1" kern="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B96855-C88D-4F08-A7E9-99988DFBCB33}"/>
              </a:ext>
            </a:extLst>
          </p:cNvPr>
          <p:cNvGrpSpPr/>
          <p:nvPr/>
        </p:nvGrpSpPr>
        <p:grpSpPr>
          <a:xfrm>
            <a:off x="6559573" y="4137115"/>
            <a:ext cx="3050451" cy="1083910"/>
            <a:chOff x="6991350" y="1322571"/>
            <a:chExt cx="3050451" cy="1083910"/>
          </a:xfrm>
        </p:grpSpPr>
        <p:sp>
          <p:nvSpPr>
            <p:cNvPr id="37" name="手繪多邊形 17">
              <a:extLst>
                <a:ext uri="{FF2B5EF4-FFF2-40B4-BE49-F238E27FC236}">
                  <a16:creationId xmlns:a16="http://schemas.microsoft.com/office/drawing/2014/main" id="{919305F0-7428-4FD6-9BEF-84896D4C9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350" y="1357899"/>
              <a:ext cx="2993082" cy="1048582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33CC33">
                <a:alpha val="2039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F31D1138-2507-4084-A5DA-2A6CE1E6A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942" y="1322571"/>
              <a:ext cx="2652859" cy="10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/>
              <a:r>
                <a:rPr lang="zh-TW" altLang="en-US" sz="2800" b="1" kern="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力度強或</a:t>
              </a:r>
              <a:r>
                <a:rPr lang="zh-TW" altLang="en-US" sz="2800" kern="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弱</a:t>
              </a:r>
              <a:r>
                <a:rPr lang="zh-TW" altLang="en-US" sz="2800" b="1" kern="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？</a:t>
              </a:r>
              <a:endParaRPr lang="en-US" altLang="en-US" sz="2800" b="1" kern="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513FB-D28F-482B-85B7-0506B65E48B7}"/>
              </a:ext>
            </a:extLst>
          </p:cNvPr>
          <p:cNvGrpSpPr/>
          <p:nvPr/>
        </p:nvGrpSpPr>
        <p:grpSpPr>
          <a:xfrm>
            <a:off x="7194496" y="2493979"/>
            <a:ext cx="4464496" cy="1108684"/>
            <a:chOff x="7063358" y="1322571"/>
            <a:chExt cx="4464496" cy="1108684"/>
          </a:xfrm>
        </p:grpSpPr>
        <p:sp>
          <p:nvSpPr>
            <p:cNvPr id="40" name="手繪多邊形 17">
              <a:extLst>
                <a:ext uri="{FF2B5EF4-FFF2-40B4-BE49-F238E27FC236}">
                  <a16:creationId xmlns:a16="http://schemas.microsoft.com/office/drawing/2014/main" id="{7B2537C1-7568-4EB0-8C3E-3D1DD81B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3358" y="1382673"/>
              <a:ext cx="4138912" cy="1048582"/>
            </a:xfrm>
            <a:custGeom>
              <a:avLst/>
              <a:gdLst>
                <a:gd name="T0" fmla="*/ 339197 w 6010312"/>
                <a:gd name="T1" fmla="*/ 11 h 4278079"/>
                <a:gd name="T2" fmla="*/ 253776 w 6010312"/>
                <a:gd name="T3" fmla="*/ 104 h 4278079"/>
                <a:gd name="T4" fmla="*/ 2560159 w 6010312"/>
                <a:gd name="T5" fmla="*/ 109 h 4278079"/>
                <a:gd name="T6" fmla="*/ 2746533 w 6010312"/>
                <a:gd name="T7" fmla="*/ 12 h 4278079"/>
                <a:gd name="T8" fmla="*/ 339197 w 6010312"/>
                <a:gd name="T9" fmla="*/ 11 h 4278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0312" h="4278079">
                  <a:moveTo>
                    <a:pt x="688628" y="405180"/>
                  </a:moveTo>
                  <a:cubicBezTo>
                    <a:pt x="-154827" y="954345"/>
                    <a:pt x="-236283" y="3158891"/>
                    <a:pt x="515207" y="3747470"/>
                  </a:cubicBezTo>
                  <a:cubicBezTo>
                    <a:pt x="1266697" y="4336049"/>
                    <a:pt x="4354111" y="4485821"/>
                    <a:pt x="5197566" y="3936656"/>
                  </a:cubicBezTo>
                  <a:cubicBezTo>
                    <a:pt x="6041021" y="3387491"/>
                    <a:pt x="6327428" y="1046311"/>
                    <a:pt x="5575938" y="452477"/>
                  </a:cubicBezTo>
                  <a:cubicBezTo>
                    <a:pt x="4824448" y="-141357"/>
                    <a:pt x="1532083" y="-143985"/>
                    <a:pt x="688628" y="405180"/>
                  </a:cubicBezTo>
                  <a:close/>
                </a:path>
              </a:pathLst>
            </a:custGeom>
            <a:solidFill>
              <a:srgbClr val="33CC33">
                <a:alpha val="2039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BF56258F-30F3-4C24-848E-D50D0820E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8942" y="1322571"/>
              <a:ext cx="4138912" cy="103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tx2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l"/>
              <a:r>
                <a:rPr lang="zh-TW" altLang="en-US" sz="2800" b="1" kern="0" dirty="0">
                  <a:solidFill>
                    <a:srgbClr val="008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旋律連貫或較跳躍？</a:t>
              </a:r>
              <a:endParaRPr lang="en-US" altLang="en-US" sz="2800" b="1" kern="0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05B4B81F-39B2-44CA-B679-0EE69EF761C9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7" b="94413" l="9862" r="89446">
                        <a14:foregroundMark x1="55363" y1="54330" x2="55363" y2="54330"/>
                        <a14:foregroundMark x1="57785" y1="55307" x2="56401" y2="59637"/>
                        <a14:foregroundMark x1="55882" y1="51257" x2="55017" y2="55028"/>
                        <a14:foregroundMark x1="60035" y1="56425" x2="68685" y2="58101"/>
                        <a14:foregroundMark x1="56055" y1="67598" x2="56055" y2="67598"/>
                        <a14:foregroundMark x1="56920" y1="65084" x2="57958" y2="66480"/>
                        <a14:foregroundMark x1="44810" y1="55168" x2="35294" y2="69832"/>
                        <a14:foregroundMark x1="35294" y1="69832" x2="35121" y2="70391"/>
                        <a14:foregroundMark x1="45156" y1="61453" x2="42388" y2="76397"/>
                        <a14:foregroundMark x1="51903" y1="61173" x2="51211" y2="78911"/>
                        <a14:foregroundMark x1="50173" y1="88268" x2="52422" y2="91201"/>
                        <a14:foregroundMark x1="55709" y1="86872" x2="56747" y2="91899"/>
                        <a14:foregroundMark x1="40657" y1="87989" x2="39619" y2="90363"/>
                        <a14:foregroundMark x1="43080" y1="87291" x2="39273" y2="93296"/>
                        <a14:foregroundMark x1="37889" y1="91620" x2="37197" y2="94413"/>
                        <a14:foregroundMark x1="40830" y1="92179" x2="40830" y2="92179"/>
                        <a14:backgroundMark x1="66955" y1="46648" x2="66955" y2="46648"/>
                        <a14:backgroundMark x1="32872" y1="50140" x2="32872" y2="50140"/>
                        <a14:backgroundMark x1="36159" y1="71508" x2="36159" y2="71508"/>
                      </a14:backgroundRemoval>
                    </a14:imgEffect>
                  </a14:imgLayer>
                </a14:imgProps>
              </a:ext>
            </a:extLst>
          </a:blip>
          <a:srcRect l="22693" t="13024" r="13955" b="5501"/>
          <a:stretch/>
        </p:blipFill>
        <p:spPr>
          <a:xfrm>
            <a:off x="9951677" y="3493072"/>
            <a:ext cx="2263043" cy="3366984"/>
          </a:xfrm>
          <a:prstGeom prst="rect">
            <a:avLst/>
          </a:prstGeom>
        </p:spPr>
      </p:pic>
      <p:sp>
        <p:nvSpPr>
          <p:cNvPr id="31" name="矩形 1">
            <a:extLst>
              <a:ext uri="{FF2B5EF4-FFF2-40B4-BE49-F238E27FC236}">
                <a16:creationId xmlns:a16="http://schemas.microsoft.com/office/drawing/2014/main" id="{CF76BF3B-9BB5-461F-989D-DB309CB9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861" y="183895"/>
            <a:ext cx="85562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再次聆聽兩首兒歌，留意其音樂元素，説説它們怎樣配合歌曲的內容，營造氣氛。</a:t>
            </a:r>
            <a:endParaRPr lang="zh-TW" altLang="zh-HK" sz="28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2D612-B410-4821-83F0-DE0C9B13EEFE}"/>
              </a:ext>
            </a:extLst>
          </p:cNvPr>
          <p:cNvGrpSpPr/>
          <p:nvPr/>
        </p:nvGrpSpPr>
        <p:grpSpPr>
          <a:xfrm>
            <a:off x="410485" y="1310061"/>
            <a:ext cx="3816521" cy="2408484"/>
            <a:chOff x="5376081" y="1325316"/>
            <a:chExt cx="3816521" cy="2408484"/>
          </a:xfrm>
        </p:grpSpPr>
        <p:pic>
          <p:nvPicPr>
            <p:cNvPr id="43" name="Picture 2">
              <a:extLst>
                <a:ext uri="{FF2B5EF4-FFF2-40B4-BE49-F238E27FC236}">
                  <a16:creationId xmlns:a16="http://schemas.microsoft.com/office/drawing/2014/main" id="{9A7B5E6C-397F-4B62-8651-BEF688D4F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081" y="1325316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37F5DB-7BF3-4636-B2B4-DD41F03D91C1}"/>
                </a:ext>
              </a:extLst>
            </p:cNvPr>
            <p:cNvSpPr/>
            <p:nvPr/>
          </p:nvSpPr>
          <p:spPr bwMode="auto">
            <a:xfrm>
              <a:off x="6263215" y="1788552"/>
              <a:ext cx="1383715" cy="657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IQ</a:t>
              </a: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D6554CF-C558-4BE0-A40A-40B5613FF8CA}"/>
                </a:ext>
              </a:extLst>
            </p:cNvPr>
            <p:cNvSpPr/>
            <p:nvPr/>
          </p:nvSpPr>
          <p:spPr bwMode="auto">
            <a:xfrm>
              <a:off x="6166657" y="2322830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菊池俊輔曲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3" name="Content Placeholder 3" descr="Clapper board">
              <a:hlinkClick r:id="rId8"/>
              <a:extLst>
                <a:ext uri="{FF2B5EF4-FFF2-40B4-BE49-F238E27FC236}">
                  <a16:creationId xmlns:a16="http://schemas.microsoft.com/office/drawing/2014/main" id="{1F69997F-1465-4444-A98A-1DE2C4776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485" y="1749548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739CEF-7697-4D13-8A54-FA61AE5C58B0}"/>
              </a:ext>
            </a:extLst>
          </p:cNvPr>
          <p:cNvGrpSpPr/>
          <p:nvPr/>
        </p:nvGrpSpPr>
        <p:grpSpPr>
          <a:xfrm>
            <a:off x="2020755" y="3892302"/>
            <a:ext cx="3816521" cy="2408484"/>
            <a:chOff x="6489168" y="4279668"/>
            <a:chExt cx="3816521" cy="2408484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F2AC83E1-CE4E-4CA8-A305-701733AEB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68" y="4279668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B12405D-980B-48C1-8EA5-2304323A89A8}"/>
                </a:ext>
              </a:extLst>
            </p:cNvPr>
            <p:cNvSpPr/>
            <p:nvPr/>
          </p:nvSpPr>
          <p:spPr bwMode="auto">
            <a:xfrm>
              <a:off x="7342012" y="4784380"/>
              <a:ext cx="1584176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591C7AD-CE49-4D78-83E3-E42FB342A6BE}"/>
                </a:ext>
              </a:extLst>
            </p:cNvPr>
            <p:cNvSpPr/>
            <p:nvPr/>
          </p:nvSpPr>
          <p:spPr bwMode="auto">
            <a:xfrm>
              <a:off x="7342012" y="5340165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顧家煇曲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9" name="Content Placeholder 3" descr="Clapper board">
              <a:hlinkClick r:id="rId10"/>
              <a:extLst>
                <a:ext uri="{FF2B5EF4-FFF2-40B4-BE49-F238E27FC236}">
                  <a16:creationId xmlns:a16="http://schemas.microsoft.com/office/drawing/2014/main" id="{3969F010-8CD0-4A53-883F-79664D6D6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646" y="4739316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502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33946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36814C7D-A3C0-40E1-A61D-6E3F5962ED7F}"/>
              </a:ext>
            </a:extLst>
          </p:cNvPr>
          <p:cNvGrpSpPr/>
          <p:nvPr/>
        </p:nvGrpSpPr>
        <p:grpSpPr>
          <a:xfrm>
            <a:off x="4690761" y="1290740"/>
            <a:ext cx="3592841" cy="1919333"/>
            <a:chOff x="6851026" y="2527453"/>
            <a:chExt cx="3739033" cy="574006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292C7D18-33A7-478F-A239-9478A44313F5}"/>
                </a:ext>
              </a:extLst>
            </p:cNvPr>
            <p:cNvSpPr/>
            <p:nvPr/>
          </p:nvSpPr>
          <p:spPr bwMode="auto">
            <a:xfrm>
              <a:off x="6851026" y="2527453"/>
              <a:ext cx="3739033" cy="574006"/>
            </a:xfrm>
            <a:prstGeom prst="wedgeRoundRectCallout">
              <a:avLst>
                <a:gd name="adj1" fmla="val -6353"/>
                <a:gd name="adj2" fmla="val 82669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5A828B-4C72-450F-B838-0D502E69B54B}"/>
                </a:ext>
              </a:extLst>
            </p:cNvPr>
            <p:cNvSpPr/>
            <p:nvPr/>
          </p:nvSpPr>
          <p:spPr bwMode="auto">
            <a:xfrm>
              <a:off x="7009351" y="2550988"/>
              <a:ext cx="3477294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《IQ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的速度較快，力度較強，旋律較跳躍，表現了活潑和歡樂的氣氛。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350EF6-C173-4350-AB67-A5613D93DC56}"/>
              </a:ext>
            </a:extLst>
          </p:cNvPr>
          <p:cNvGrpSpPr/>
          <p:nvPr/>
        </p:nvGrpSpPr>
        <p:grpSpPr>
          <a:xfrm>
            <a:off x="557508" y="1844691"/>
            <a:ext cx="3816521" cy="2408484"/>
            <a:chOff x="5376081" y="1325316"/>
            <a:chExt cx="3816521" cy="2408484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CDCEFA8D-E2E8-4396-B805-790A5367D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081" y="1325316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F2334C-C10A-4098-8EC6-34BCD41453E5}"/>
                </a:ext>
              </a:extLst>
            </p:cNvPr>
            <p:cNvSpPr/>
            <p:nvPr/>
          </p:nvSpPr>
          <p:spPr bwMode="auto">
            <a:xfrm>
              <a:off x="6263215" y="1788552"/>
              <a:ext cx="1383715" cy="657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IQ</a:t>
              </a: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4149D6-241D-473A-B762-3B54432014C2}"/>
                </a:ext>
              </a:extLst>
            </p:cNvPr>
            <p:cNvSpPr/>
            <p:nvPr/>
          </p:nvSpPr>
          <p:spPr bwMode="auto">
            <a:xfrm>
              <a:off x="6166657" y="2322830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菊池俊輔曲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9" name="Content Placeholder 3" descr="Clapper board">
              <a:hlinkClick r:id="rId6"/>
              <a:extLst>
                <a:ext uri="{FF2B5EF4-FFF2-40B4-BE49-F238E27FC236}">
                  <a16:creationId xmlns:a16="http://schemas.microsoft.com/office/drawing/2014/main" id="{EB6C0C32-EC46-4184-B23A-EA9BD9E54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485" y="1749548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9F0364E-19D5-4E5C-8F5B-5E89F0FA7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6323075" y="3952728"/>
            <a:ext cx="1382292" cy="2937022"/>
          </a:xfrm>
          <a:prstGeom prst="rect">
            <a:avLst/>
          </a:prstGeom>
        </p:spPr>
      </p:pic>
      <p:pic>
        <p:nvPicPr>
          <p:cNvPr id="6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747D6F7-D6EB-4763-B98E-4B41A93B44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9272705" y="3653746"/>
            <a:ext cx="1614728" cy="325449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13C9CC8-BF8E-49DF-A9EC-FBCCF34212C5}"/>
              </a:ext>
            </a:extLst>
          </p:cNvPr>
          <p:cNvGrpSpPr/>
          <p:nvPr/>
        </p:nvGrpSpPr>
        <p:grpSpPr>
          <a:xfrm>
            <a:off x="8515209" y="1296141"/>
            <a:ext cx="3408397" cy="1484788"/>
            <a:chOff x="6851026" y="2527453"/>
            <a:chExt cx="3484378" cy="485805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12E67976-462F-4ED6-AF8C-DC08005704B8}"/>
                </a:ext>
              </a:extLst>
            </p:cNvPr>
            <p:cNvSpPr/>
            <p:nvPr/>
          </p:nvSpPr>
          <p:spPr bwMode="auto">
            <a:xfrm>
              <a:off x="6851026" y="2527453"/>
              <a:ext cx="3484378" cy="482512"/>
            </a:xfrm>
            <a:prstGeom prst="wedgeRoundRectCallout">
              <a:avLst>
                <a:gd name="adj1" fmla="val 12238"/>
                <a:gd name="adj2" fmla="val 103712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65E6D9-7AED-4AFD-AC77-62C52FD584BA}"/>
                </a:ext>
              </a:extLst>
            </p:cNvPr>
            <p:cNvSpPr/>
            <p:nvPr/>
          </p:nvSpPr>
          <p:spPr bwMode="auto">
            <a:xfrm>
              <a:off x="7009350" y="2550988"/>
              <a:ext cx="3326053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這種氣氛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就像在形容</a:t>
              </a:r>
              <a:r>
                <a:rPr lang="zh-TW" altLang="en-US" sz="2600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小雲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</a:t>
              </a:r>
              <a:r>
                <a:rPr lang="zh-TW" altLang="en-US" sz="2600" u="sng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小吉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日常輕鬆愉快的生活。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32" name="矩形 1">
            <a:extLst>
              <a:ext uri="{FF2B5EF4-FFF2-40B4-BE49-F238E27FC236}">
                <a16:creationId xmlns:a16="http://schemas.microsoft.com/office/drawing/2014/main" id="{3BEF5E2B-9AD7-41EE-8806-1C4A80D21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861" y="183895"/>
            <a:ext cx="85562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再次聆聽兩首兒歌，留意其音樂元素，説説它們怎樣配合歌曲的內容，營造氣氛。</a:t>
            </a:r>
            <a:endParaRPr lang="zh-TW" altLang="zh-HK" sz="2800" dirty="0"/>
          </a:p>
        </p:txBody>
      </p:sp>
    </p:spTree>
    <p:extLst>
      <p:ext uri="{BB962C8B-B14F-4D97-AF65-F5344CB8AC3E}">
        <p14:creationId xmlns:p14="http://schemas.microsoft.com/office/powerpoint/2010/main" val="357386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33946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861" y="183895"/>
            <a:ext cx="85562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再次聆聽兩首兒歌，留意其音樂元素，説説它們怎樣配合歌曲的內容，營造氣氛。</a:t>
            </a:r>
            <a:endParaRPr lang="zh-TW" altLang="zh-HK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6814C7D-A3C0-40E1-A61D-6E3F5962ED7F}"/>
              </a:ext>
            </a:extLst>
          </p:cNvPr>
          <p:cNvGrpSpPr/>
          <p:nvPr/>
        </p:nvGrpSpPr>
        <p:grpSpPr>
          <a:xfrm>
            <a:off x="4690764" y="1290741"/>
            <a:ext cx="3133430" cy="1624411"/>
            <a:chOff x="6851027" y="2527453"/>
            <a:chExt cx="3661305" cy="485805"/>
          </a:xfrm>
        </p:grpSpPr>
        <p:sp>
          <p:nvSpPr>
            <p:cNvPr id="43" name="Speech Bubble: Rectangle with Corners Rounded 42">
              <a:extLst>
                <a:ext uri="{FF2B5EF4-FFF2-40B4-BE49-F238E27FC236}">
                  <a16:creationId xmlns:a16="http://schemas.microsoft.com/office/drawing/2014/main" id="{292C7D18-33A7-478F-A239-9478A44313F5}"/>
                </a:ext>
              </a:extLst>
            </p:cNvPr>
            <p:cNvSpPr/>
            <p:nvPr/>
          </p:nvSpPr>
          <p:spPr bwMode="auto">
            <a:xfrm>
              <a:off x="6851027" y="2527453"/>
              <a:ext cx="3661305" cy="462270"/>
            </a:xfrm>
            <a:prstGeom prst="wedgeRoundRectCallout">
              <a:avLst>
                <a:gd name="adj1" fmla="val -4833"/>
                <a:gd name="adj2" fmla="val 119642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5A828B-4C72-450F-B838-0D502E69B54B}"/>
                </a:ext>
              </a:extLst>
            </p:cNvPr>
            <p:cNvSpPr/>
            <p:nvPr/>
          </p:nvSpPr>
          <p:spPr bwMode="auto">
            <a:xfrm>
              <a:off x="7009351" y="2550988"/>
              <a:ext cx="3333006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的速度較慢，力度較弱，旋律較連貫。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6CD7E8-2676-444F-88CA-3FD435A89ED8}"/>
              </a:ext>
            </a:extLst>
          </p:cNvPr>
          <p:cNvGrpSpPr/>
          <p:nvPr/>
        </p:nvGrpSpPr>
        <p:grpSpPr>
          <a:xfrm>
            <a:off x="609600" y="1409769"/>
            <a:ext cx="3816521" cy="2408484"/>
            <a:chOff x="6489168" y="4279668"/>
            <a:chExt cx="3816521" cy="2408484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35236EF4-A9C1-48EA-B720-B8009C12C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68" y="4279668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CD790F-0998-4C14-B75A-4E2674E3F584}"/>
                </a:ext>
              </a:extLst>
            </p:cNvPr>
            <p:cNvSpPr/>
            <p:nvPr/>
          </p:nvSpPr>
          <p:spPr bwMode="auto">
            <a:xfrm>
              <a:off x="7342012" y="4784380"/>
              <a:ext cx="1584176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84400B-5D65-4C0D-A471-2CBC168C36FD}"/>
                </a:ext>
              </a:extLst>
            </p:cNvPr>
            <p:cNvSpPr/>
            <p:nvPr/>
          </p:nvSpPr>
          <p:spPr bwMode="auto">
            <a:xfrm>
              <a:off x="7342012" y="5340165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顧家煇曲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4" name="Content Placeholder 3" descr="Clapper board">
              <a:hlinkClick r:id="rId6"/>
              <a:extLst>
                <a:ext uri="{FF2B5EF4-FFF2-40B4-BE49-F238E27FC236}">
                  <a16:creationId xmlns:a16="http://schemas.microsoft.com/office/drawing/2014/main" id="{DE942079-33A3-49C8-B264-83C1007CD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7429" y="4788511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9F0364E-19D5-4E5C-8F5B-5E89F0FA7C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6323075" y="3952728"/>
            <a:ext cx="1382292" cy="2937022"/>
          </a:xfrm>
          <a:prstGeom prst="rect">
            <a:avLst/>
          </a:prstGeom>
        </p:spPr>
      </p:pic>
      <p:pic>
        <p:nvPicPr>
          <p:cNvPr id="6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747D6F7-D6EB-4763-B98E-4B41A93B44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9272705" y="3653746"/>
            <a:ext cx="1614728" cy="325449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13C9CC8-BF8E-49DF-A9EC-FBCCF34212C5}"/>
              </a:ext>
            </a:extLst>
          </p:cNvPr>
          <p:cNvGrpSpPr/>
          <p:nvPr/>
        </p:nvGrpSpPr>
        <p:grpSpPr>
          <a:xfrm>
            <a:off x="7959691" y="1306203"/>
            <a:ext cx="3989816" cy="2194804"/>
            <a:chOff x="6283124" y="2530746"/>
            <a:chExt cx="4078758" cy="718114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12E67976-462F-4ED6-AF8C-DC08005704B8}"/>
                </a:ext>
              </a:extLst>
            </p:cNvPr>
            <p:cNvSpPr/>
            <p:nvPr/>
          </p:nvSpPr>
          <p:spPr bwMode="auto">
            <a:xfrm>
              <a:off x="6283124" y="2530746"/>
              <a:ext cx="4078758" cy="718114"/>
            </a:xfrm>
            <a:prstGeom prst="wedgeRoundRectCallout">
              <a:avLst>
                <a:gd name="adj1" fmla="val 10328"/>
                <a:gd name="adj2" fmla="val 63352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65E6D9-7AED-4AFD-AC77-62C52FD584BA}"/>
                </a:ext>
              </a:extLst>
            </p:cNvPr>
            <p:cNvSpPr/>
            <p:nvPr/>
          </p:nvSpPr>
          <p:spPr bwMode="auto">
            <a:xfrm>
              <a:off x="6371185" y="2545981"/>
              <a:ext cx="3954024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這些元素有助表達抒情和平靜的氣氛，也配合歌詞所描寫太陽給小孩子的温暖感覺，以及表達小孩子對太陽的敬愛。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07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11">
            <a:extLst>
              <a:ext uri="{FF2B5EF4-FFF2-40B4-BE49-F238E27FC236}">
                <a16:creationId xmlns:a16="http://schemas.microsoft.com/office/drawing/2014/main" id="{543511E6-5563-4C95-9166-EC4583F01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319663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C296242C-28D1-448E-8D8F-28AFE6B55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165781"/>
            <a:ext cx="282638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兒歌的音樂元素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E711E45-1866-4F4D-84DE-67DD9766F2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5555D0B4-40CF-492A-8DB8-7EB67BEF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399FCC6A-D984-4527-965C-3BDBCA8F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633" y="184232"/>
            <a:ext cx="8360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這兩首歌曲帶出了甚麼信息？</a:t>
            </a:r>
            <a:endParaRPr lang="zh-TW" altLang="zh-HK" sz="28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350EF6-C173-4350-AB67-A5613D93DC56}"/>
              </a:ext>
            </a:extLst>
          </p:cNvPr>
          <p:cNvGrpSpPr/>
          <p:nvPr/>
        </p:nvGrpSpPr>
        <p:grpSpPr>
          <a:xfrm>
            <a:off x="642633" y="1227404"/>
            <a:ext cx="3816521" cy="2408484"/>
            <a:chOff x="5376081" y="1325316"/>
            <a:chExt cx="3816521" cy="2408484"/>
          </a:xfrm>
        </p:grpSpPr>
        <p:pic>
          <p:nvPicPr>
            <p:cNvPr id="46" name="Picture 2">
              <a:extLst>
                <a:ext uri="{FF2B5EF4-FFF2-40B4-BE49-F238E27FC236}">
                  <a16:creationId xmlns:a16="http://schemas.microsoft.com/office/drawing/2014/main" id="{CDCEFA8D-E2E8-4396-B805-790A5367D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081" y="1325316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F2334C-C10A-4098-8EC6-34BCD41453E5}"/>
                </a:ext>
              </a:extLst>
            </p:cNvPr>
            <p:cNvSpPr/>
            <p:nvPr/>
          </p:nvSpPr>
          <p:spPr bwMode="auto">
            <a:xfrm>
              <a:off x="6263215" y="1788552"/>
              <a:ext cx="1383715" cy="6571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IQ</a:t>
              </a: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64149D6-241D-473A-B762-3B54432014C2}"/>
                </a:ext>
              </a:extLst>
            </p:cNvPr>
            <p:cNvSpPr/>
            <p:nvPr/>
          </p:nvSpPr>
          <p:spPr bwMode="auto">
            <a:xfrm>
              <a:off x="6166657" y="2322830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菊池俊輔曲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49" name="Content Placeholder 3" descr="Clapper board">
              <a:hlinkClick r:id="rId6"/>
              <a:extLst>
                <a:ext uri="{FF2B5EF4-FFF2-40B4-BE49-F238E27FC236}">
                  <a16:creationId xmlns:a16="http://schemas.microsoft.com/office/drawing/2014/main" id="{EB6C0C32-EC46-4184-B23A-EA9BD9E54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0485" y="1749548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6CD7E8-2676-444F-88CA-3FD435A89ED8}"/>
              </a:ext>
            </a:extLst>
          </p:cNvPr>
          <p:cNvGrpSpPr/>
          <p:nvPr/>
        </p:nvGrpSpPr>
        <p:grpSpPr>
          <a:xfrm>
            <a:off x="739930" y="3963118"/>
            <a:ext cx="3816521" cy="2408484"/>
            <a:chOff x="6489168" y="4279668"/>
            <a:chExt cx="3816521" cy="2408484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35236EF4-A9C1-48EA-B720-B8009C12C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168" y="4279668"/>
              <a:ext cx="3816521" cy="2408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8CD790F-0998-4C14-B75A-4E2674E3F584}"/>
                </a:ext>
              </a:extLst>
            </p:cNvPr>
            <p:cNvSpPr/>
            <p:nvPr/>
          </p:nvSpPr>
          <p:spPr bwMode="auto">
            <a:xfrm>
              <a:off x="7342012" y="4784380"/>
              <a:ext cx="1584176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684400B-5D65-4C0D-A471-2CBC168C36FD}"/>
                </a:ext>
              </a:extLst>
            </p:cNvPr>
            <p:cNvSpPr/>
            <p:nvPr/>
          </p:nvSpPr>
          <p:spPr bwMode="auto">
            <a:xfrm>
              <a:off x="7342012" y="5340165"/>
              <a:ext cx="1918425" cy="86901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600" b="1" i="0" u="none" strike="noStrike" cap="none" normalizeH="0" baseline="0" dirty="0">
                  <a:ln>
                    <a:noFill/>
                  </a:ln>
                  <a:solidFill>
                    <a:srgbClr val="008000"/>
                  </a:solidFill>
                  <a:effectLst/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顧家煇曲</a:t>
              </a:r>
              <a:endParaRPr kumimoji="1" lang="en-US" altLang="zh-TW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TW" altLang="en-US" sz="26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鄭國江詞</a:t>
              </a: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pic>
          <p:nvPicPr>
            <p:cNvPr id="54" name="Content Placeholder 3" descr="Clapper board">
              <a:hlinkClick r:id="rId8"/>
              <a:extLst>
                <a:ext uri="{FF2B5EF4-FFF2-40B4-BE49-F238E27FC236}">
                  <a16:creationId xmlns:a16="http://schemas.microsoft.com/office/drawing/2014/main" id="{DE942079-33A3-49C8-B264-83C1007CD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5246" y="4759718"/>
              <a:ext cx="555625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E27DC1-111D-44B9-BD56-B8DC91D8AFD7}"/>
              </a:ext>
            </a:extLst>
          </p:cNvPr>
          <p:cNvGrpSpPr/>
          <p:nvPr/>
        </p:nvGrpSpPr>
        <p:grpSpPr>
          <a:xfrm>
            <a:off x="8670646" y="1353490"/>
            <a:ext cx="3096344" cy="1617690"/>
            <a:chOff x="7339341" y="2514979"/>
            <a:chExt cx="3130432" cy="483795"/>
          </a:xfrm>
        </p:grpSpPr>
        <p:sp>
          <p:nvSpPr>
            <p:cNvPr id="58" name="Speech Bubble: Rectangle with Corners Rounded 57">
              <a:extLst>
                <a:ext uri="{FF2B5EF4-FFF2-40B4-BE49-F238E27FC236}">
                  <a16:creationId xmlns:a16="http://schemas.microsoft.com/office/drawing/2014/main" id="{BA56845A-FFDA-4459-B3D2-620A420B9B69}"/>
                </a:ext>
              </a:extLst>
            </p:cNvPr>
            <p:cNvSpPr/>
            <p:nvPr/>
          </p:nvSpPr>
          <p:spPr bwMode="auto">
            <a:xfrm>
              <a:off x="7339341" y="2514979"/>
              <a:ext cx="3130432" cy="440952"/>
            </a:xfrm>
            <a:prstGeom prst="wedgeRoundRectCallout">
              <a:avLst>
                <a:gd name="adj1" fmla="val 10365"/>
                <a:gd name="adj2" fmla="val 113409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33E7F90-04E8-4D1C-AD89-389B2A4AE03C}"/>
                </a:ext>
              </a:extLst>
            </p:cNvPr>
            <p:cNvSpPr/>
            <p:nvPr/>
          </p:nvSpPr>
          <p:spPr bwMode="auto">
            <a:xfrm>
              <a:off x="7433279" y="2536504"/>
              <a:ext cx="2982465" cy="46227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小太陽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則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藉着太陽描寫樂觀、正面的人生態度。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6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F9F0364E-19D5-4E5C-8F5B-5E89F0FA7C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6323075" y="3952728"/>
            <a:ext cx="1382292" cy="2937022"/>
          </a:xfrm>
          <a:prstGeom prst="rect">
            <a:avLst/>
          </a:prstGeom>
        </p:spPr>
      </p:pic>
      <p:pic>
        <p:nvPicPr>
          <p:cNvPr id="6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747D6F7-D6EB-4763-B98E-4B41A93B44A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9272705" y="3653746"/>
            <a:ext cx="1614728" cy="325449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18124D1-53B1-400C-9AC5-BCFDA9685FC9}"/>
              </a:ext>
            </a:extLst>
          </p:cNvPr>
          <p:cNvGrpSpPr/>
          <p:nvPr/>
        </p:nvGrpSpPr>
        <p:grpSpPr>
          <a:xfrm>
            <a:off x="4627486" y="1366652"/>
            <a:ext cx="3493471" cy="1501113"/>
            <a:chOff x="6851026" y="2527453"/>
            <a:chExt cx="3635620" cy="448931"/>
          </a:xfrm>
        </p:grpSpPr>
        <p:sp>
          <p:nvSpPr>
            <p:cNvPr id="66" name="Speech Bubble: Rectangle with Corners Rounded 65">
              <a:extLst>
                <a:ext uri="{FF2B5EF4-FFF2-40B4-BE49-F238E27FC236}">
                  <a16:creationId xmlns:a16="http://schemas.microsoft.com/office/drawing/2014/main" id="{DCBD6CBE-B51B-4D01-B648-CA1FE9B86777}"/>
                </a:ext>
              </a:extLst>
            </p:cNvPr>
            <p:cNvSpPr/>
            <p:nvPr/>
          </p:nvSpPr>
          <p:spPr bwMode="auto">
            <a:xfrm>
              <a:off x="6851026" y="2527453"/>
              <a:ext cx="3635620" cy="448931"/>
            </a:xfrm>
            <a:prstGeom prst="wedgeRoundRectCallout">
              <a:avLst>
                <a:gd name="adj1" fmla="val -4172"/>
                <a:gd name="adj2" fmla="val 127630"/>
                <a:gd name="adj3" fmla="val 16667"/>
              </a:avLst>
            </a:prstGeom>
            <a:solidFill>
              <a:schemeClr val="bg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9A4B654-584E-4741-B36B-F196DEF1529C}"/>
                </a:ext>
              </a:extLst>
            </p:cNvPr>
            <p:cNvSpPr/>
            <p:nvPr/>
          </p:nvSpPr>
          <p:spPr bwMode="auto">
            <a:xfrm>
              <a:off x="7009351" y="2550988"/>
              <a:ext cx="3477294" cy="40223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《IQ</a:t>
              </a:r>
              <a:r>
                <a:rPr lang="zh-TW" alt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博士</a:t>
              </a:r>
              <a:r>
                <a:rPr lang="en-US" altLang="zh-TW" sz="2600" dirty="0">
                  <a:solidFill>
                    <a:srgbClr val="0070C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》</a:t>
              </a:r>
              <a:r>
                <a:rPr lang="zh-TW" altLang="en-US" sz="2600" dirty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描寫小孩子天真無邪，活潑開朗的一面。</a:t>
              </a:r>
              <a:endParaRPr lang="en-US" altLang="zh-TW" sz="2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7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B0F672ADDC474BB8B52D7656B537C3" ma:contentTypeVersion="11" ma:contentTypeDescription="Create a new document." ma:contentTypeScope="" ma:versionID="1dc1755d4a6ddfdc0628b7f163923dc9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7320a0d373cb5f77200ac90d5d66cbf2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193105-01FA-4739-ACD8-F523974191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2F2088-FA41-4A4F-B88D-72FE6C2893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374CE1-2C0C-4EE7-8CDE-E158F8327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18597</TotalTime>
  <Words>1595</Words>
  <Application>Microsoft Office PowerPoint</Application>
  <PresentationFormat>Widescreen</PresentationFormat>
  <Paragraphs>127</Paragraphs>
  <Slides>21</Slides>
  <Notes>19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Verdana</vt:lpstr>
      <vt:lpstr>預設簡報設計</vt:lpstr>
      <vt:lpstr>Document</vt:lpstr>
      <vt:lpstr>PowerPoint Presentation</vt:lpstr>
      <vt:lpstr>學習重點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Asia Edu.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HK1-UWNChow</dc:creator>
  <cp:lastModifiedBy>Leung, Catherine</cp:lastModifiedBy>
  <cp:revision>886</cp:revision>
  <dcterms:created xsi:type="dcterms:W3CDTF">2010-12-02T06:19:15Z</dcterms:created>
  <dcterms:modified xsi:type="dcterms:W3CDTF">2021-02-05T04:06:53Z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