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380" r:id="rId5"/>
    <p:sldId id="319" r:id="rId6"/>
    <p:sldId id="32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7" r:id="rId16"/>
    <p:sldId id="478" r:id="rId17"/>
    <p:sldId id="479" r:id="rId18"/>
    <p:sldId id="480" r:id="rId19"/>
    <p:sldId id="484" r:id="rId20"/>
    <p:sldId id="485" r:id="rId21"/>
    <p:sldId id="486" r:id="rId22"/>
    <p:sldId id="487" r:id="rId23"/>
    <p:sldId id="488" r:id="rId24"/>
    <p:sldId id="489" r:id="rId25"/>
    <p:sldId id="330" r:id="rId26"/>
    <p:sldId id="290" r:id="rId27"/>
    <p:sldId id="464" r:id="rId28"/>
    <p:sldId id="481" r:id="rId29"/>
    <p:sldId id="482" r:id="rId30"/>
    <p:sldId id="483" r:id="rId31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4F4F"/>
    <a:srgbClr val="C00000"/>
    <a:srgbClr val="D2EBB7"/>
    <a:srgbClr val="C5E6FF"/>
    <a:srgbClr val="FFCDCD"/>
    <a:srgbClr val="A47D00"/>
    <a:srgbClr val="FFE181"/>
    <a:srgbClr val="D60093"/>
    <a:srgbClr val="CE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74F3B-D80C-EAF9-D861-D8EEEC103B44}" v="23" dt="2020-11-26T10:05:56.480"/>
    <p1510:client id="{9581D1B0-838B-DEA2-9F1A-2D9A6FAF8F24}" v="14" dt="2020-11-26T09:09:55.996"/>
    <p1510:client id="{E592F7A2-480F-79CB-3A8F-77C05644C357}" v="84" dt="2020-11-26T08:13:33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5" autoAdjust="0"/>
  </p:normalViewPr>
  <p:slideViewPr>
    <p:cSldViewPr snapToGrid="0">
      <p:cViewPr varScale="1">
        <p:scale>
          <a:sx n="61" d="100"/>
          <a:sy n="61" d="100"/>
        </p:scale>
        <p:origin x="8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, Silvia" userId="S::silvia.chan@pearson.com::455a070d-940c-4368-bfe1-1d4b72fc45c7" providerId="AD" clId="Web-{9581D1B0-838B-DEA2-9F1A-2D9A6FAF8F24}"/>
    <pc:docChg chg="modSld">
      <pc:chgData name="Chan, Silvia" userId="S::silvia.chan@pearson.com::455a070d-940c-4368-bfe1-1d4b72fc45c7" providerId="AD" clId="Web-{9581D1B0-838B-DEA2-9F1A-2D9A6FAF8F24}" dt="2020-11-26T09:09:55.996" v="9" actId="20577"/>
      <pc:docMkLst>
        <pc:docMk/>
      </pc:docMkLst>
      <pc:sldChg chg="modSp">
        <pc:chgData name="Chan, Silvia" userId="S::silvia.chan@pearson.com::455a070d-940c-4368-bfe1-1d4b72fc45c7" providerId="AD" clId="Web-{9581D1B0-838B-DEA2-9F1A-2D9A6FAF8F24}" dt="2020-11-26T09:09:55.996" v="8" actId="20577"/>
        <pc:sldMkLst>
          <pc:docMk/>
          <pc:sldMk cId="901341757" sldId="479"/>
        </pc:sldMkLst>
        <pc:spChg chg="mod">
          <ac:chgData name="Chan, Silvia" userId="S::silvia.chan@pearson.com::455a070d-940c-4368-bfe1-1d4b72fc45c7" providerId="AD" clId="Web-{9581D1B0-838B-DEA2-9F1A-2D9A6FAF8F24}" dt="2020-11-26T09:05:38.058" v="2" actId="20577"/>
          <ac:spMkLst>
            <pc:docMk/>
            <pc:sldMk cId="901341757" sldId="479"/>
            <ac:spMk id="33" creationId="{4E19E924-CEEB-4C72-81F8-DA6B347F12B7}"/>
          </ac:spMkLst>
        </pc:spChg>
        <pc:spChg chg="mod">
          <ac:chgData name="Chan, Silvia" userId="S::silvia.chan@pearson.com::455a070d-940c-4368-bfe1-1d4b72fc45c7" providerId="AD" clId="Web-{9581D1B0-838B-DEA2-9F1A-2D9A6FAF8F24}" dt="2020-11-26T09:09:55.996" v="8" actId="20577"/>
          <ac:spMkLst>
            <pc:docMk/>
            <pc:sldMk cId="901341757" sldId="479"/>
            <ac:spMk id="42" creationId="{5C87323C-A80B-484B-8C2A-B98A80F03934}"/>
          </ac:spMkLst>
        </pc:spChg>
      </pc:sldChg>
      <pc:sldChg chg="modSp">
        <pc:chgData name="Chan, Silvia" userId="S::silvia.chan@pearson.com::455a070d-940c-4368-bfe1-1d4b72fc45c7" providerId="AD" clId="Web-{9581D1B0-838B-DEA2-9F1A-2D9A6FAF8F24}" dt="2020-11-26T09:05:47.121" v="5"/>
        <pc:sldMkLst>
          <pc:docMk/>
          <pc:sldMk cId="3390495372" sldId="481"/>
        </pc:sldMkLst>
        <pc:graphicFrameChg chg="mod modGraphic">
          <ac:chgData name="Chan, Silvia" userId="S::silvia.chan@pearson.com::455a070d-940c-4368-bfe1-1d4b72fc45c7" providerId="AD" clId="Web-{9581D1B0-838B-DEA2-9F1A-2D9A6FAF8F24}" dt="2020-11-26T09:05:47.121" v="5"/>
          <ac:graphicFrameMkLst>
            <pc:docMk/>
            <pc:sldMk cId="3390495372" sldId="481"/>
            <ac:graphicFrameMk id="6" creationId="{ACFCF8CF-AFA3-4A7D-873E-8E286052028E}"/>
          </ac:graphicFrameMkLst>
        </pc:graphicFrameChg>
      </pc:sldChg>
      <pc:sldChg chg="modSp">
        <pc:chgData name="Chan, Silvia" userId="S::silvia.chan@pearson.com::455a070d-940c-4368-bfe1-1d4b72fc45c7" providerId="AD" clId="Web-{9581D1B0-838B-DEA2-9F1A-2D9A6FAF8F24}" dt="2020-11-26T09:09:43.542" v="7"/>
        <pc:sldMkLst>
          <pc:docMk/>
          <pc:sldMk cId="1219317899" sldId="483"/>
        </pc:sldMkLst>
        <pc:graphicFrameChg chg="mod modGraphic">
          <ac:chgData name="Chan, Silvia" userId="S::silvia.chan@pearson.com::455a070d-940c-4368-bfe1-1d4b72fc45c7" providerId="AD" clId="Web-{9581D1B0-838B-DEA2-9F1A-2D9A6FAF8F24}" dt="2020-11-26T09:09:43.542" v="7"/>
          <ac:graphicFrameMkLst>
            <pc:docMk/>
            <pc:sldMk cId="1219317899" sldId="483"/>
            <ac:graphicFrameMk id="5" creationId="{313B6E52-988F-4288-9726-1D7453418CE8}"/>
          </ac:graphicFrameMkLst>
        </pc:graphicFrameChg>
      </pc:sldChg>
    </pc:docChg>
  </pc:docChgLst>
  <pc:docChgLst>
    <pc:chgData name="Chan, Silvia" userId="S::silvia.chan@pearson.com::455a070d-940c-4368-bfe1-1d4b72fc45c7" providerId="AD" clId="Web-{52574F3B-D80C-EAF9-D861-D8EEEC103B44}"/>
    <pc:docChg chg="modSld">
      <pc:chgData name="Chan, Silvia" userId="S::silvia.chan@pearson.com::455a070d-940c-4368-bfe1-1d4b72fc45c7" providerId="AD" clId="Web-{52574F3B-D80C-EAF9-D861-D8EEEC103B44}" dt="2020-11-26T10:05:56.480" v="22" actId="20577"/>
      <pc:docMkLst>
        <pc:docMk/>
      </pc:docMkLst>
      <pc:sldChg chg="modSp">
        <pc:chgData name="Chan, Silvia" userId="S::silvia.chan@pearson.com::455a070d-940c-4368-bfe1-1d4b72fc45c7" providerId="AD" clId="Web-{52574F3B-D80C-EAF9-D861-D8EEEC103B44}" dt="2020-11-26T10:05:56.308" v="20" actId="20577"/>
        <pc:sldMkLst>
          <pc:docMk/>
          <pc:sldMk cId="0" sldId="330"/>
        </pc:sldMkLst>
        <pc:spChg chg="mod">
          <ac:chgData name="Chan, Silvia" userId="S::silvia.chan@pearson.com::455a070d-940c-4368-bfe1-1d4b72fc45c7" providerId="AD" clId="Web-{52574F3B-D80C-EAF9-D861-D8EEEC103B44}" dt="2020-11-26T10:05:56.308" v="20" actId="20577"/>
          <ac:spMkLst>
            <pc:docMk/>
            <pc:sldMk cId="0" sldId="330"/>
            <ac:spMk id="20491" creationId="{0EF56A75-FB68-4F70-924F-20E84137949E}"/>
          </ac:spMkLst>
        </pc:spChg>
      </pc:sldChg>
      <pc:sldChg chg="modSp">
        <pc:chgData name="Chan, Silvia" userId="S::silvia.chan@pearson.com::455a070d-940c-4368-bfe1-1d4b72fc45c7" providerId="AD" clId="Web-{52574F3B-D80C-EAF9-D861-D8EEEC103B44}" dt="2020-11-26T10:05:27.573" v="13" actId="20577"/>
        <pc:sldMkLst>
          <pc:docMk/>
          <pc:sldMk cId="1475100144" sldId="486"/>
        </pc:sldMkLst>
        <pc:spChg chg="mod">
          <ac:chgData name="Chan, Silvia" userId="S::silvia.chan@pearson.com::455a070d-940c-4368-bfe1-1d4b72fc45c7" providerId="AD" clId="Web-{52574F3B-D80C-EAF9-D861-D8EEEC103B44}" dt="2020-11-26T10:05:27.573" v="13" actId="20577"/>
          <ac:spMkLst>
            <pc:docMk/>
            <pc:sldMk cId="1475100144" sldId="486"/>
            <ac:spMk id="11" creationId="{1703FB59-D35B-450C-A233-B1147A25F5F7}"/>
          </ac:spMkLst>
        </pc:spChg>
      </pc:sldChg>
      <pc:sldChg chg="modSp">
        <pc:chgData name="Chan, Silvia" userId="S::silvia.chan@pearson.com::455a070d-940c-4368-bfe1-1d4b72fc45c7" providerId="AD" clId="Web-{52574F3B-D80C-EAF9-D861-D8EEEC103B44}" dt="2020-11-26T10:05:37.136" v="19" actId="1076"/>
        <pc:sldMkLst>
          <pc:docMk/>
          <pc:sldMk cId="1444522590" sldId="487"/>
        </pc:sldMkLst>
        <pc:spChg chg="mod">
          <ac:chgData name="Chan, Silvia" userId="S::silvia.chan@pearson.com::455a070d-940c-4368-bfe1-1d4b72fc45c7" providerId="AD" clId="Web-{52574F3B-D80C-EAF9-D861-D8EEEC103B44}" dt="2020-11-26T10:05:37.136" v="19" actId="1076"/>
          <ac:spMkLst>
            <pc:docMk/>
            <pc:sldMk cId="1444522590" sldId="487"/>
            <ac:spMk id="11" creationId="{1703FB59-D35B-450C-A233-B1147A25F5F7}"/>
          </ac:spMkLst>
        </pc:spChg>
      </pc:sldChg>
    </pc:docChg>
  </pc:docChgLst>
  <pc:docChgLst>
    <pc:chgData name="Chan, Silvia" userId="S::silvia.chan@pearson.com::455a070d-940c-4368-bfe1-1d4b72fc45c7" providerId="AD" clId="Web-{E592F7A2-480F-79CB-3A8F-77C05644C357}"/>
    <pc:docChg chg="modSld">
      <pc:chgData name="Chan, Silvia" userId="S::silvia.chan@pearson.com::455a070d-940c-4368-bfe1-1d4b72fc45c7" providerId="AD" clId="Web-{E592F7A2-480F-79CB-3A8F-77C05644C357}" dt="2020-11-26T08:13:35.369" v="85" actId="1076"/>
      <pc:docMkLst>
        <pc:docMk/>
      </pc:docMkLst>
      <pc:sldChg chg="modSp">
        <pc:chgData name="Chan, Silvia" userId="S::silvia.chan@pearson.com::455a070d-940c-4368-bfe1-1d4b72fc45c7" providerId="AD" clId="Web-{E592F7A2-480F-79CB-3A8F-77C05644C357}" dt="2020-11-26T08:13:35.369" v="85" actId="1076"/>
        <pc:sldMkLst>
          <pc:docMk/>
          <pc:sldMk cId="0" sldId="330"/>
        </pc:sldMkLst>
        <pc:spChg chg="mod">
          <ac:chgData name="Chan, Silvia" userId="S::silvia.chan@pearson.com::455a070d-940c-4368-bfe1-1d4b72fc45c7" providerId="AD" clId="Web-{E592F7A2-480F-79CB-3A8F-77C05644C357}" dt="2020-11-26T08:13:33.650" v="84" actId="1076"/>
          <ac:spMkLst>
            <pc:docMk/>
            <pc:sldMk cId="0" sldId="330"/>
            <ac:spMk id="20" creationId="{6BFA5398-D149-4DF7-82BF-2DF03F82E382}"/>
          </ac:spMkLst>
        </pc:spChg>
        <pc:graphicFrameChg chg="mod">
          <ac:chgData name="Chan, Silvia" userId="S::silvia.chan@pearson.com::455a070d-940c-4368-bfe1-1d4b72fc45c7" providerId="AD" clId="Web-{E592F7A2-480F-79CB-3A8F-77C05644C357}" dt="2020-11-26T08:13:35.369" v="85" actId="1076"/>
          <ac:graphicFrameMkLst>
            <pc:docMk/>
            <pc:sldMk cId="0" sldId="330"/>
            <ac:graphicFrameMk id="3" creationId="{C4C6119E-D4A6-4C88-AC66-3E22B3F9131D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875A1-6F68-4CB8-86C8-C2D50DED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E5D03-A52F-41B5-B80F-C59ADE99A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7C071-BC9B-42B7-ADF4-4EC0836EC737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8F725-7BD7-4F0A-8A83-5525E48E3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3BEB21-AC5E-46C5-84AC-7FC556F7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DE40-3635-4B71-B03A-34210A6DD0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36FC-A977-461D-8CC7-EBD8A7B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7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6A8AE-E0E8-4EA3-A744-F98FD58F7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A9C01-A3DD-494E-A11F-84FB91A8F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D29F3-768F-4D0B-AA23-C331D94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2C9-280E-4A14-A203-8CD6FDB223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B8E5F-C03B-4526-835D-3CB8A4D4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D4722-B6B6-4859-AA47-1F0EB5190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89E9B-B11E-42C9-81F6-6D52574A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F25-5C5C-40EA-AB68-8A60B2F4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01EC5-3DA1-4D96-95E6-19B7855F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D3496-2EF5-4B59-AA40-8CEAA04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19D0-BC26-45CF-86FB-4B532350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760-BAB9-4382-9DA0-8DA39740B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7D0C62B-70D3-452B-90A0-3C2CF1B2CF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EE132-E850-4FBA-9716-2E5B3BBE7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D21CB858-BF7A-4899-82AD-E0B1220CC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6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Yellow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7A8A94FE-5E95-4316-A24B-48782EB12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5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194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1D5E7EDA-7B99-421E-9DF6-86C8F2F7D1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5A4A-9268-43B4-A7BC-AB772117D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DDB44-D2F4-4C11-BCB7-D06722F4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28A40-AC0C-422D-AF14-DA600508F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A7F4-507A-4F5E-847B-BB25815FD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461AE-576E-440E-8425-469711B02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4B54A-D2FC-4AAE-BF11-5A180830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7853F-34E4-403D-A94C-067840D0C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A9A7-9E44-4355-BF81-6B886B2C8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91BD-98C3-49D4-B37F-103841AE8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1B939-1885-492A-8F95-8396336F1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9DEF-0ADE-4741-8C4A-4F7BE1D0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FBF-D0B3-4AA4-80E8-852571C54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5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F264B-2DF3-4742-AB3A-E6F32A186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BD039-B227-4460-A496-E42CEC1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184BF9-20C6-453F-9835-02EE3487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9538-DCFC-43EE-AD4D-6BF9D8E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78FB9-1878-41E0-944A-C43DDBE0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D725AB-C7DD-4A95-8A3E-9A25AE414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13832-EC51-4437-83DB-EE6B1B21E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0B06-CDEE-4D6E-A2C0-2B62C47BE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1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082C1-E475-4C0C-A336-DF0C2119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161B3-3F57-4C79-829B-D12945EE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0953A6-C296-4F8D-BB8C-3CA409A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97D3-3F37-4D72-83BF-402057DE4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929CC-0E5B-462A-8A82-DBA28459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6BB10-36AE-4301-8EF8-D300A85C1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E171-65D1-40F5-A64F-68577F435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C19-5BED-459B-BCE1-3DD238076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3800E-0355-4A23-A5B2-99305934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5A114-72D7-47A2-8247-71951D0B0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80EF9-D2E1-4C94-9EC5-32BA1402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81E-368E-47B7-BE58-547DA92F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5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F9170-5EEA-4B9C-B482-60408ED6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9A825C-8493-4F2A-8C56-4C4CBD48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C946C-607C-49BD-AD4D-EAC15E136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6AFE2-C6D2-46E2-A981-42C6329D8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DC0308-7C88-4BF7-B9A5-622D632345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4EB3B1D-D842-4906-B866-9B07D021F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ds.pearson.com.hk/qr?source=music&amp;originId=pri_music_ppt_3a8_05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hyperlink" Target="https://ds.pearson.com.hk/qr?source=music&amp;originId=pri_music_ppt_3a8_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hyperlink" Target="https://ds.pearson.com.hk/qr?source=music&amp;originId=pri_music_ppt_3a8_03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ds.pearson.com.hk/qr?source=music&amp;originId=pri_music_ppt_3a8_02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ds.pearson.com.hk/qr?source=music&amp;originId=pri_music_ppt_3a8_01" TargetMode="External"/><Relationship Id="rId14" Type="http://schemas.openxmlformats.org/officeDocument/2006/relationships/hyperlink" Target="https://ds.pearson.com.hk/qr?source=music&amp;originId=pri_music_ppt_3a8_0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UKxnZ1JTS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s.pearson.com.hk/qr?source=music&amp;originId=pri_music_ppt_3a8_0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hyperlink" Target="https://youtu.be/WUKxnZ1JTSk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hyperlink" Target="https://ds.pearson.com.hk/qr?source=music&amp;originId=pri_music_ppt_3a8_03" TargetMode="Externa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ds.pearson.com.hk/qr?source=music&amp;originId=pri_music_ppt_3a8_0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sla8G_kV4?t=6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s.pearson.com.hk/qr?source=music&amp;originId=pri_music_ppt_3a8_10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hKzY3VyUY8?t=4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s.pearson.com.hk/qr?source=music&amp;originId=pri_music_ppt_3a8_11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cyYgmYqZds?t=13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s.pearson.com.hk/qr?source=music&amp;originId=pri_music_ppt_3a8_12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youtu.be/Xbsla8G_kV4?t=6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hyperlink" Target="https://ds.pearson.com.hk/qr?source=music&amp;originId=pri_music_ppt_3a8_12" TargetMode="External"/><Relationship Id="rId5" Type="http://schemas.openxmlformats.org/officeDocument/2006/relationships/hyperlink" Target="https://youtu.be/8cyYgmYqZds?t=13" TargetMode="External"/><Relationship Id="rId10" Type="http://schemas.openxmlformats.org/officeDocument/2006/relationships/hyperlink" Target="https://ds.pearson.com.hk/qr?source=music&amp;originId=pri_music_ppt_3a8_11" TargetMode="External"/><Relationship Id="rId4" Type="http://schemas.openxmlformats.org/officeDocument/2006/relationships/hyperlink" Target="https://youtu.be/JhKzY3VyUY8?t=48" TargetMode="External"/><Relationship Id="rId9" Type="http://schemas.openxmlformats.org/officeDocument/2006/relationships/hyperlink" Target="https://ds.pearson.com.hk/qr?source=music&amp;originId=pri_music_ppt_3a8_1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3a8_15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Audio/&#25429;&#40165;&#32773;&#20043;&#27468;_01.mp3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image" Target="../media/image31.emf"/><Relationship Id="rId5" Type="http://schemas.openxmlformats.org/officeDocument/2006/relationships/hyperlink" Target="https://ds.pearson.com.hk/qr?source=music&amp;originId=pri_music_ppt_3a8_13" TargetMode="External"/><Relationship Id="rId10" Type="http://schemas.openxmlformats.org/officeDocument/2006/relationships/oleObject" Target="../embeddings/Microsoft_Word_97_-_2003_Document.doc"/><Relationship Id="rId4" Type="http://schemas.openxmlformats.org/officeDocument/2006/relationships/image" Target="../media/image4.png"/><Relationship Id="rId9" Type="http://schemas.openxmlformats.org/officeDocument/2006/relationships/hyperlink" Target="https://ds.pearson.com.hk/qr?source=music&amp;originId=pri_music_ppt_3a8_1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UKxnZ1JTSk" TargetMode="External"/><Relationship Id="rId2" Type="http://schemas.openxmlformats.org/officeDocument/2006/relationships/slide" Target="slide2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ds.pearson.com.hk/qr?source=music&amp;originId=pri_music_ppt_3a8_03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WUKxnZ1JTSk" TargetMode="External"/><Relationship Id="rId1" Type="http://schemas.openxmlformats.org/officeDocument/2006/relationships/slideLayout" Target="../slideLayouts/slideLayout16.xml"/><Relationship Id="rId5" Type="http://schemas.openxmlformats.org/officeDocument/2006/relationships/slide" Target="slide27.xml"/><Relationship Id="rId4" Type="http://schemas.openxmlformats.org/officeDocument/2006/relationships/hyperlink" Target="https://ds.pearson.com.hk/qr?source=music&amp;originId=pri_music_ppt_3a8_0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WUKxnZ1JTSk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slide" Target="slide15.xml"/><Relationship Id="rId4" Type="http://schemas.openxmlformats.org/officeDocument/2006/relationships/hyperlink" Target="https://ds.pearson.com.hk/qr?source=music&amp;originId=pri_music_ppt_3a8_0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ds.pearson.com.hk/qr?source=music&amp;originId=pri_music_ppt_3a8_05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hyperlink" Target="https://ds.pearson.com.hk/qr?source=music&amp;originId=pri_music_ppt_3a8_0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hyperlink" Target="https://ds.pearson.com.hk/qr?source=music&amp;originId=pri_music_ppt_3a8_03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ds.pearson.com.hk/qr?source=music&amp;originId=pri_music_ppt_3a8_02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ds.pearson.com.hk/qr?source=music&amp;originId=pri_music_ppt_3a8_01" TargetMode="External"/><Relationship Id="rId14" Type="http://schemas.openxmlformats.org/officeDocument/2006/relationships/hyperlink" Target="https://ds.pearson.com.hk/qr?source=music&amp;originId=pri_music_ppt_3a8_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66668CA-0C51-4780-BCDD-21AE87CFABAD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79">
            <a:extLst>
              <a:ext uri="{FF2B5EF4-FFF2-40B4-BE49-F238E27FC236}">
                <a16:creationId xmlns:a16="http://schemas.microsoft.com/office/drawing/2014/main" id="{339936CC-8022-4DB1-9BD6-27A392C3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7">
            <a:extLst>
              <a:ext uri="{FF2B5EF4-FFF2-40B4-BE49-F238E27FC236}">
                <a16:creationId xmlns:a16="http://schemas.microsoft.com/office/drawing/2014/main" id="{7128347E-BFEF-43DF-8143-0C47F6DD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1">
            <a:extLst>
              <a:ext uri="{FF2B5EF4-FFF2-40B4-BE49-F238E27FC236}">
                <a16:creationId xmlns:a16="http://schemas.microsoft.com/office/drawing/2014/main" id="{3E0DE7AB-B6FB-4E25-8AB9-E44BE86B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8" name="群組 1">
            <a:extLst>
              <a:ext uri="{FF2B5EF4-FFF2-40B4-BE49-F238E27FC236}">
                <a16:creationId xmlns:a16="http://schemas.microsoft.com/office/drawing/2014/main" id="{DD550401-0E11-40EE-81CD-7A19A55EE60D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F9C64B6-6A66-44A3-B11E-3878952BE746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A65F95D-D75E-4368-AB41-44CBED38FA6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7A5A797-2944-4694-81CE-9F1E9D7532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9E65DBD-46DA-432A-9683-37F2EACC9F9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D8E1C8C-355B-4B8E-AC25-B06C1254EC5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AA8A1094-0897-4E01-BAC6-8CBDC35CEB6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EC356E9-1AFD-4BF4-89BA-D20331C5156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0CC4276-1230-4DF7-9D84-70906E8DB2A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0C8D785-278A-4A85-9ECA-23A12FDDC9D5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A1E271F-B289-41A6-A5F3-BBFDF170E542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76D168A-8A8B-4814-9390-F2685C075260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0A2EB7C-BDC2-4BA3-BFDC-1B12052932D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C53F031-9B4C-4AD3-83DF-97280ECC0F8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C24D080-342B-434A-80CC-A85477B5275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2B272FF4-23B5-4AD7-A473-D645AB559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1">
            <a:extLst>
              <a:ext uri="{FF2B5EF4-FFF2-40B4-BE49-F238E27FC236}">
                <a16:creationId xmlns:a16="http://schemas.microsoft.com/office/drawing/2014/main" id="{8378A1D2-EB6A-494B-9D43-BBC405FE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2347137"/>
            <a:ext cx="6902450" cy="26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波斯市場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498436D0-8998-4520-A6A6-D9694BE8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31" y="289"/>
            <a:ext cx="1750332" cy="3932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F81CD-CEDE-4292-A95E-58F7D7677305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3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2407CA1-8118-42C9-99C1-EA0FC5E41DD9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BC7ACDCE-11FA-45C1-BFC1-E318DC2DA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1AD27BE-36A6-427A-9A94-C44B61912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1C26051-6C4B-4856-AB13-B3AD73D4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96" y="1600200"/>
            <a:ext cx="3464809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F9C0E5-A2F9-4F28-AE6C-39BFA144A39D}"/>
              </a:ext>
            </a:extLst>
          </p:cNvPr>
          <p:cNvGrpSpPr/>
          <p:nvPr/>
        </p:nvGrpSpPr>
        <p:grpSpPr>
          <a:xfrm>
            <a:off x="4559823" y="1023133"/>
            <a:ext cx="7232400" cy="815192"/>
            <a:chOff x="4559823" y="1023133"/>
            <a:chExt cx="7232400" cy="815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0577A3-96CE-45B3-AFA0-A3D5F642465F}"/>
                </a:ext>
              </a:extLst>
            </p:cNvPr>
            <p:cNvSpPr/>
            <p:nvPr/>
          </p:nvSpPr>
          <p:spPr bwMode="auto">
            <a:xfrm>
              <a:off x="4559823" y="1023133"/>
              <a:ext cx="7232400" cy="8151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矩形 6">
              <a:extLst>
                <a:ext uri="{FF2B5EF4-FFF2-40B4-BE49-F238E27FC236}">
                  <a16:creationId xmlns:a16="http://schemas.microsoft.com/office/drawing/2014/main" id="{8251A16F-594C-466F-AE37-DA4EB933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178" y="1184507"/>
              <a:ext cx="11849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速度：</a:t>
              </a:r>
              <a:endParaRPr kumimoji="0" lang="en-US" altLang="zh-TW" sz="26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821F29-A739-4941-9FE6-6C91D18649CD}"/>
              </a:ext>
            </a:extLst>
          </p:cNvPr>
          <p:cNvGrpSpPr/>
          <p:nvPr/>
        </p:nvGrpSpPr>
        <p:grpSpPr>
          <a:xfrm>
            <a:off x="4553859" y="2147083"/>
            <a:ext cx="7232400" cy="815192"/>
            <a:chOff x="4553859" y="2147083"/>
            <a:chExt cx="7025594" cy="815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3270F8-5733-4A31-BBED-7ECE6929FBFC}"/>
                </a:ext>
              </a:extLst>
            </p:cNvPr>
            <p:cNvSpPr/>
            <p:nvPr/>
          </p:nvSpPr>
          <p:spPr bwMode="auto">
            <a:xfrm>
              <a:off x="4553859" y="2147083"/>
              <a:ext cx="7025594" cy="8151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0AE6BB0F-4724-41A3-8732-BC328353D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5" y="230845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力度：</a:t>
              </a:r>
              <a:endParaRPr kumimoji="0" lang="en-US" altLang="zh-TW" sz="26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A7B450-CE7E-4D58-A359-609500C52EAA}"/>
              </a:ext>
            </a:extLst>
          </p:cNvPr>
          <p:cNvGrpSpPr/>
          <p:nvPr/>
        </p:nvGrpSpPr>
        <p:grpSpPr>
          <a:xfrm>
            <a:off x="4563567" y="3271033"/>
            <a:ext cx="7222692" cy="815192"/>
            <a:chOff x="4563567" y="3271033"/>
            <a:chExt cx="7222692" cy="8151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C9AB1-FF89-4E14-A14C-70F893C1A00C}"/>
                </a:ext>
              </a:extLst>
            </p:cNvPr>
            <p:cNvSpPr/>
            <p:nvPr/>
          </p:nvSpPr>
          <p:spPr bwMode="auto">
            <a:xfrm>
              <a:off x="4563567" y="3271033"/>
              <a:ext cx="7222692" cy="8151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6">
              <a:extLst>
                <a:ext uri="{FF2B5EF4-FFF2-40B4-BE49-F238E27FC236}">
                  <a16:creationId xmlns:a16="http://schemas.microsoft.com/office/drawing/2014/main" id="{6C50561F-397A-4E9F-859B-E7D0F47F2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923" y="343240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氣氛：</a:t>
              </a:r>
              <a:endParaRPr kumimoji="0" lang="en-US" altLang="zh-TW" sz="26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A5DB33-448F-4C97-BFA3-DAE4B6398BA1}"/>
              </a:ext>
            </a:extLst>
          </p:cNvPr>
          <p:cNvGrpSpPr/>
          <p:nvPr/>
        </p:nvGrpSpPr>
        <p:grpSpPr>
          <a:xfrm>
            <a:off x="4553858" y="4394983"/>
            <a:ext cx="7232399" cy="1439884"/>
            <a:chOff x="4553858" y="4394983"/>
            <a:chExt cx="7232399" cy="14398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B709FA-0AB2-4410-AD59-72F9826C43BA}"/>
                </a:ext>
              </a:extLst>
            </p:cNvPr>
            <p:cNvSpPr/>
            <p:nvPr/>
          </p:nvSpPr>
          <p:spPr bwMode="auto">
            <a:xfrm>
              <a:off x="4553858" y="4394983"/>
              <a:ext cx="7232399" cy="1439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矩形 6">
              <a:extLst>
                <a:ext uri="{FF2B5EF4-FFF2-40B4-BE49-F238E27FC236}">
                  <a16:creationId xmlns:a16="http://schemas.microsoft.com/office/drawing/2014/main" id="{4C045416-C1C3-4431-81E8-3D20FF44A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4" y="4556357"/>
              <a:ext cx="41724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樂段讓人聯想到甚麼情境？</a:t>
              </a:r>
              <a:endParaRPr kumimoji="0" lang="en-US" altLang="zh-TW" sz="26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8" name="矩形 6">
            <a:extLst>
              <a:ext uri="{FF2B5EF4-FFF2-40B4-BE49-F238E27FC236}">
                <a16:creationId xmlns:a16="http://schemas.microsoft.com/office/drawing/2014/main" id="{EEF8D823-0D2F-4B2D-B8DD-D4257E2E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1184507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6">
            <a:extLst>
              <a:ext uri="{FF2B5EF4-FFF2-40B4-BE49-F238E27FC236}">
                <a16:creationId xmlns:a16="http://schemas.microsoft.com/office/drawing/2014/main" id="{1E34BA6C-7FA1-418B-BEF8-F1338CD7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2308456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先中後強</a:t>
            </a:r>
            <a:endParaRPr kumimoji="0" lang="en-US" altLang="zh-TW" sz="2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6">
            <a:extLst>
              <a:ext uri="{FF2B5EF4-FFF2-40B4-BE49-F238E27FC236}">
                <a16:creationId xmlns:a16="http://schemas.microsoft.com/office/drawing/2014/main" id="{D591E85C-E834-4B7C-A06F-F834F9EB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3429000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雄渾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6346C2-2F30-458E-85B9-76F75BDC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923" y="5171525"/>
            <a:ext cx="4519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乞丐到處行乞，發出乞求聲。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3">
            <a:extLst>
              <a:ext uri="{FF2B5EF4-FFF2-40B4-BE49-F238E27FC236}">
                <a16:creationId xmlns:a16="http://schemas.microsoft.com/office/drawing/2014/main" id="{3B94F71C-72B6-494B-9DBA-16A44CA5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93" y="451448"/>
            <a:ext cx="13800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500" dirty="0">
                <a:solidFill>
                  <a:srgbClr val="FF00FF"/>
                </a:solidFill>
                <a:latin typeface="華康中特圓體" pitchFamily="49" charset="-120"/>
                <a:ea typeface="華康中特圓體" pitchFamily="49" charset="-120"/>
              </a:rPr>
              <a:t>考考你</a:t>
            </a:r>
            <a:endParaRPr lang="zh-HK" altLang="en-US" sz="2500" dirty="0">
              <a:solidFill>
                <a:srgbClr val="FF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A694399-078E-47E9-8460-1A44E772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9" y="494144"/>
            <a:ext cx="341357" cy="3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4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C2BF3D-E364-4A95-BCF7-F8F4ADE62347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DD052C85-BB67-4F51-B325-72603618C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57E74A7A-9660-4FEE-B532-F3BA59B54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172EE8-8EAA-4F54-940C-83464A1A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8" y="2124076"/>
            <a:ext cx="3683174" cy="29908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8C1F0F-9ABE-4C5D-863B-0806107FA89A}"/>
              </a:ext>
            </a:extLst>
          </p:cNvPr>
          <p:cNvGrpSpPr/>
          <p:nvPr/>
        </p:nvGrpSpPr>
        <p:grpSpPr>
          <a:xfrm>
            <a:off x="4559823" y="1023133"/>
            <a:ext cx="7232400" cy="815192"/>
            <a:chOff x="4559823" y="1023133"/>
            <a:chExt cx="7232400" cy="815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8B3D4F-38CC-413D-B23C-A4A11859EB8C}"/>
                </a:ext>
              </a:extLst>
            </p:cNvPr>
            <p:cNvSpPr/>
            <p:nvPr/>
          </p:nvSpPr>
          <p:spPr bwMode="auto">
            <a:xfrm>
              <a:off x="4559823" y="1023133"/>
              <a:ext cx="7232400" cy="815192"/>
            </a:xfrm>
            <a:prstGeom prst="rect">
              <a:avLst/>
            </a:prstGeom>
            <a:solidFill>
              <a:srgbClr val="FFCDCD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矩形 6">
              <a:extLst>
                <a:ext uri="{FF2B5EF4-FFF2-40B4-BE49-F238E27FC236}">
                  <a16:creationId xmlns:a16="http://schemas.microsoft.com/office/drawing/2014/main" id="{60A8AA08-E9BA-47E7-8962-2CC499754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178" y="1184507"/>
              <a:ext cx="11849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速度：</a:t>
              </a:r>
              <a:endPara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8F6186-DCDB-4A0C-8AD3-61D5520EC8CE}"/>
              </a:ext>
            </a:extLst>
          </p:cNvPr>
          <p:cNvGrpSpPr/>
          <p:nvPr/>
        </p:nvGrpSpPr>
        <p:grpSpPr>
          <a:xfrm>
            <a:off x="4553859" y="2147083"/>
            <a:ext cx="7232400" cy="815192"/>
            <a:chOff x="4553859" y="2147083"/>
            <a:chExt cx="7025594" cy="815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E21C8-359B-43D2-B892-42D76C5485BF}"/>
                </a:ext>
              </a:extLst>
            </p:cNvPr>
            <p:cNvSpPr/>
            <p:nvPr/>
          </p:nvSpPr>
          <p:spPr bwMode="auto">
            <a:xfrm>
              <a:off x="4553859" y="2147083"/>
              <a:ext cx="7025594" cy="815192"/>
            </a:xfrm>
            <a:prstGeom prst="rect">
              <a:avLst/>
            </a:prstGeom>
            <a:solidFill>
              <a:srgbClr val="FFCDCD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C16D0414-AE49-49E7-8079-3519E0DE9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5" y="230845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力度：</a:t>
              </a:r>
              <a:endPara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8DBEE2-61BD-4D2E-95E4-FB0D551CD2B2}"/>
              </a:ext>
            </a:extLst>
          </p:cNvPr>
          <p:cNvGrpSpPr/>
          <p:nvPr/>
        </p:nvGrpSpPr>
        <p:grpSpPr>
          <a:xfrm>
            <a:off x="4563567" y="3271033"/>
            <a:ext cx="7222692" cy="815192"/>
            <a:chOff x="4563567" y="3271033"/>
            <a:chExt cx="7222692" cy="8151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681739-4086-4A7C-921D-95DCF71DCA8A}"/>
                </a:ext>
              </a:extLst>
            </p:cNvPr>
            <p:cNvSpPr/>
            <p:nvPr/>
          </p:nvSpPr>
          <p:spPr bwMode="auto">
            <a:xfrm>
              <a:off x="4563567" y="3271033"/>
              <a:ext cx="7222692" cy="815192"/>
            </a:xfrm>
            <a:prstGeom prst="rect">
              <a:avLst/>
            </a:prstGeom>
            <a:solidFill>
              <a:srgbClr val="FFCDCD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6">
              <a:extLst>
                <a:ext uri="{FF2B5EF4-FFF2-40B4-BE49-F238E27FC236}">
                  <a16:creationId xmlns:a16="http://schemas.microsoft.com/office/drawing/2014/main" id="{E74A1403-0D95-4AAE-95A3-85D4F1CCB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923" y="343240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氣氛：</a:t>
              </a:r>
              <a:endPara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7E3663-D230-41E4-8B28-FB9113F94732}"/>
              </a:ext>
            </a:extLst>
          </p:cNvPr>
          <p:cNvGrpSpPr/>
          <p:nvPr/>
        </p:nvGrpSpPr>
        <p:grpSpPr>
          <a:xfrm>
            <a:off x="4553858" y="4394983"/>
            <a:ext cx="7232399" cy="1439884"/>
            <a:chOff x="4553858" y="4394983"/>
            <a:chExt cx="7232399" cy="14398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298E52-D777-42DA-8A27-68B5FD06E11E}"/>
                </a:ext>
              </a:extLst>
            </p:cNvPr>
            <p:cNvSpPr/>
            <p:nvPr/>
          </p:nvSpPr>
          <p:spPr bwMode="auto">
            <a:xfrm>
              <a:off x="4553858" y="4394983"/>
              <a:ext cx="7232399" cy="1439884"/>
            </a:xfrm>
            <a:prstGeom prst="rect">
              <a:avLst/>
            </a:prstGeom>
            <a:solidFill>
              <a:srgbClr val="FFCDCD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矩形 6">
              <a:extLst>
                <a:ext uri="{FF2B5EF4-FFF2-40B4-BE49-F238E27FC236}">
                  <a16:creationId xmlns:a16="http://schemas.microsoft.com/office/drawing/2014/main" id="{75F2F884-30C4-46D7-A78B-A8D4B5259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4" y="4556357"/>
              <a:ext cx="41724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樂段讓人聯想到甚麼情境？</a:t>
              </a:r>
              <a:endPara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8" name="矩形 6">
            <a:extLst>
              <a:ext uri="{FF2B5EF4-FFF2-40B4-BE49-F238E27FC236}">
                <a16:creationId xmlns:a16="http://schemas.microsoft.com/office/drawing/2014/main" id="{1DB0C217-73FF-4049-83DA-20C010C9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1184507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快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6">
            <a:extLst>
              <a:ext uri="{FF2B5EF4-FFF2-40B4-BE49-F238E27FC236}">
                <a16:creationId xmlns:a16="http://schemas.microsoft.com/office/drawing/2014/main" id="{4F5B903C-102E-47C6-A0CD-4723E6D5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2308456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kumimoji="0" lang="en-US" altLang="zh-TW" sz="2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6">
            <a:extLst>
              <a:ext uri="{FF2B5EF4-FFF2-40B4-BE49-F238E27FC236}">
                <a16:creationId xmlns:a16="http://schemas.microsoft.com/office/drawing/2014/main" id="{DC4257CA-D204-4494-8386-CB9EC390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3429000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活潑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79664149-731B-4ABC-8CAF-4FA9274A6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923" y="5171525"/>
            <a:ext cx="48526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雜技員表演時十分活潑、詼諧。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3">
            <a:extLst>
              <a:ext uri="{FF2B5EF4-FFF2-40B4-BE49-F238E27FC236}">
                <a16:creationId xmlns:a16="http://schemas.microsoft.com/office/drawing/2014/main" id="{7E96B511-FB52-4F28-A3EC-F51305E1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93" y="451448"/>
            <a:ext cx="13800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500" dirty="0">
                <a:solidFill>
                  <a:srgbClr val="FF00FF"/>
                </a:solidFill>
                <a:latin typeface="華康中特圓體" pitchFamily="49" charset="-120"/>
                <a:ea typeface="華康中特圓體" pitchFamily="49" charset="-120"/>
              </a:rPr>
              <a:t>考考你</a:t>
            </a:r>
            <a:endParaRPr lang="zh-HK" altLang="en-US" sz="2500" dirty="0">
              <a:solidFill>
                <a:srgbClr val="FF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01C3450-5FEC-4CF9-B40F-4715AD66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9" y="494144"/>
            <a:ext cx="341357" cy="3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304F154-74C3-4B9C-9EA4-472BE33175FE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885574B4-3BAA-430F-994E-CB46C7F95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1B07B288-D7CD-445E-91CC-B38A4CD58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73C7AC-1062-4ED2-A02C-B17E22D1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8" y="987138"/>
            <a:ext cx="2481774" cy="246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BD85F1-E901-4298-86F5-441748062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963" y="1236211"/>
            <a:ext cx="2481774" cy="258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0EFA0-18F1-4F20-A8F2-92A0C6342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652" y="1114682"/>
            <a:ext cx="2987714" cy="231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40317-615B-4C75-A59B-878911EEA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687" y="3904397"/>
            <a:ext cx="2352619" cy="239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07DA6-2AF4-44F5-B44F-6D14851B3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608" y="3931933"/>
            <a:ext cx="1975770" cy="222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24AA7-9DF2-4622-B2DE-071C1E4E6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2708" y="3785510"/>
            <a:ext cx="2885315" cy="2342963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E6E1281D-9BCE-41F8-BCE9-3E0443EB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901" y="152400"/>
            <a:ext cx="82771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再聽一次六段主旋律，按旋律的特色創作配合角色身分的律動吧！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sp>
        <p:nvSpPr>
          <p:cNvPr id="12" name="TextBox 35">
            <a:hlinkClick r:id="rId9"/>
            <a:extLst>
              <a:ext uri="{FF2B5EF4-FFF2-40B4-BE49-F238E27FC236}">
                <a16:creationId xmlns:a16="http://schemas.microsoft.com/office/drawing/2014/main" id="{01D696B5-00CB-4AA5-B42E-E199DD7F459B}"/>
              </a:ext>
            </a:extLst>
          </p:cNvPr>
          <p:cNvSpPr txBox="1"/>
          <p:nvPr/>
        </p:nvSpPr>
        <p:spPr>
          <a:xfrm>
            <a:off x="947202" y="3459412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35">
            <a:hlinkClick r:id="rId10"/>
            <a:extLst>
              <a:ext uri="{FF2B5EF4-FFF2-40B4-BE49-F238E27FC236}">
                <a16:creationId xmlns:a16="http://schemas.microsoft.com/office/drawing/2014/main" id="{0379F6E6-0BFD-4F8B-B369-A919488EAA93}"/>
              </a:ext>
            </a:extLst>
          </p:cNvPr>
          <p:cNvSpPr txBox="1"/>
          <p:nvPr/>
        </p:nvSpPr>
        <p:spPr>
          <a:xfrm>
            <a:off x="4139178" y="3804913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35">
            <a:hlinkClick r:id="rId11"/>
            <a:extLst>
              <a:ext uri="{FF2B5EF4-FFF2-40B4-BE49-F238E27FC236}">
                <a16:creationId xmlns:a16="http://schemas.microsoft.com/office/drawing/2014/main" id="{AF974B45-B63F-49E9-BC4B-8D7BBA98202D}"/>
              </a:ext>
            </a:extLst>
          </p:cNvPr>
          <p:cNvSpPr txBox="1"/>
          <p:nvPr/>
        </p:nvSpPr>
        <p:spPr>
          <a:xfrm>
            <a:off x="7634632" y="3417266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35">
            <a:hlinkClick r:id="rId12"/>
            <a:extLst>
              <a:ext uri="{FF2B5EF4-FFF2-40B4-BE49-F238E27FC236}">
                <a16:creationId xmlns:a16="http://schemas.microsoft.com/office/drawing/2014/main" id="{C2CE6978-3E22-45F0-B68E-D2C2DECD4533}"/>
              </a:ext>
            </a:extLst>
          </p:cNvPr>
          <p:cNvSpPr txBox="1"/>
          <p:nvPr/>
        </p:nvSpPr>
        <p:spPr>
          <a:xfrm>
            <a:off x="1747127" y="6328442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35">
            <a:hlinkClick r:id="rId13"/>
            <a:extLst>
              <a:ext uri="{FF2B5EF4-FFF2-40B4-BE49-F238E27FC236}">
                <a16:creationId xmlns:a16="http://schemas.microsoft.com/office/drawing/2014/main" id="{5330A0D3-A4F8-4421-B4DA-1AD3674F393E}"/>
              </a:ext>
            </a:extLst>
          </p:cNvPr>
          <p:cNvSpPr txBox="1"/>
          <p:nvPr/>
        </p:nvSpPr>
        <p:spPr>
          <a:xfrm>
            <a:off x="6045401" y="6229242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35">
            <a:hlinkClick r:id="rId14"/>
            <a:extLst>
              <a:ext uri="{FF2B5EF4-FFF2-40B4-BE49-F238E27FC236}">
                <a16:creationId xmlns:a16="http://schemas.microsoft.com/office/drawing/2014/main" id="{1331DD61-AA66-491C-AB43-115DDA026EB2}"/>
              </a:ext>
            </a:extLst>
          </p:cNvPr>
          <p:cNvSpPr txBox="1"/>
          <p:nvPr/>
        </p:nvSpPr>
        <p:spPr>
          <a:xfrm>
            <a:off x="9421444" y="6128473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245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CEDA5E-C9D8-4FAF-A700-BE1E0047958B}"/>
              </a:ext>
            </a:extLst>
          </p:cNvPr>
          <p:cNvGrpSpPr/>
          <p:nvPr/>
        </p:nvGrpSpPr>
        <p:grpSpPr>
          <a:xfrm>
            <a:off x="-24680" y="152400"/>
            <a:ext cx="3310806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C90D202-0EBD-4369-AD1B-CCE2BDB39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22C99DF-139F-4B40-B919-DF9EBE9C8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聆聽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6EC3873A-122B-4406-85D7-7914C1FDA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501" y="1532936"/>
            <a:ext cx="4269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聆聽樂曲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波斯市場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B7502E-17D9-49AA-9F4D-31B30579F9A0}"/>
              </a:ext>
            </a:extLst>
          </p:cNvPr>
          <p:cNvGrpSpPr/>
          <p:nvPr/>
        </p:nvGrpSpPr>
        <p:grpSpPr>
          <a:xfrm>
            <a:off x="1010676" y="2195579"/>
            <a:ext cx="4885654" cy="1304926"/>
            <a:chOff x="2361701" y="1357929"/>
            <a:chExt cx="7678226" cy="1343059"/>
          </a:xfrm>
        </p:grpSpPr>
        <p:sp>
          <p:nvSpPr>
            <p:cNvPr id="7" name="手繪多邊形 17">
              <a:extLst>
                <a:ext uri="{FF2B5EF4-FFF2-40B4-BE49-F238E27FC236}">
                  <a16:creationId xmlns:a16="http://schemas.microsoft.com/office/drawing/2014/main" id="{CAEDECD4-D384-419E-9BD4-C8435E26C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1" y="1357929"/>
              <a:ext cx="7678226" cy="1343059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92D050">
                <a:alpha val="2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矩形 77">
              <a:extLst>
                <a:ext uri="{FF2B5EF4-FFF2-40B4-BE49-F238E27FC236}">
                  <a16:creationId xmlns:a16="http://schemas.microsoft.com/office/drawing/2014/main" id="{20356D2E-B4EB-4FD0-BD53-783653E73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821" y="1596196"/>
              <a:ext cx="4497703" cy="9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2000" i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 a Persian Market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波斯市場</a:t>
              </a:r>
              <a:endParaRPr lang="en-GB" altLang="zh-TW" sz="2400" i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77">
              <a:extLst>
                <a:ext uri="{FF2B5EF4-FFF2-40B4-BE49-F238E27FC236}">
                  <a16:creationId xmlns:a16="http://schemas.microsoft.com/office/drawing/2014/main" id="{ECE25C55-754E-4D50-B614-A5563F4B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881" y="1643711"/>
              <a:ext cx="2052121" cy="82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800" dirty="0" err="1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Ketèlbey</a:t>
              </a:r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克特比</a:t>
              </a:r>
              <a:endPara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" name="圖片 10">
            <a:hlinkClick r:id="rId3"/>
            <a:extLst>
              <a:ext uri="{FF2B5EF4-FFF2-40B4-BE49-F238E27FC236}">
                <a16:creationId xmlns:a16="http://schemas.microsoft.com/office/drawing/2014/main" id="{73D6D99D-448B-4AF9-9EC8-55BCBB279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319" y="1706377"/>
            <a:ext cx="3455945" cy="1722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97">
            <a:extLst>
              <a:ext uri="{FF2B5EF4-FFF2-40B4-BE49-F238E27FC236}">
                <a16:creationId xmlns:a16="http://schemas.microsoft.com/office/drawing/2014/main" id="{1E942247-B494-49F1-8B6A-4DE2426B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4012591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6">
            <a:extLst>
              <a:ext uri="{FF2B5EF4-FFF2-40B4-BE49-F238E27FC236}">
                <a16:creationId xmlns:a16="http://schemas.microsoft.com/office/drawing/2014/main" id="{5969CB88-0BC4-4EBD-BD95-660D3418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4657870"/>
            <a:ext cx="4638675" cy="1055608"/>
          </a:xfrm>
          <a:prstGeom prst="wedgeRoundRectCallout">
            <a:avLst>
              <a:gd name="adj1" fmla="val 61066"/>
              <a:gd name="adj2" fmla="val -37512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你能分辨代表六個角色的主旋律何時出現嗎？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TextBox 35">
            <a:hlinkClick r:id="rId6"/>
            <a:extLst>
              <a:ext uri="{FF2B5EF4-FFF2-40B4-BE49-F238E27FC236}">
                <a16:creationId xmlns:a16="http://schemas.microsoft.com/office/drawing/2014/main" id="{CEF309BA-DBC8-49A8-B4D2-F61C68CC95B7}"/>
              </a:ext>
            </a:extLst>
          </p:cNvPr>
          <p:cNvSpPr txBox="1"/>
          <p:nvPr/>
        </p:nvSpPr>
        <p:spPr>
          <a:xfrm>
            <a:off x="2567009" y="3586296"/>
            <a:ext cx="1438232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36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8 0.01204 -0.00104 0.0081 1.45833E-6 0.00903 C 0.00508 0.01458 -0.00208 0.03148 -0.00248 0.03264 C -0.003 0.02801 -0.00365 0.0243 -0.00365 0.01875 C -0.00365 0.01065 -0.00065 1.48148E-6 1.45833E-6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F8538A-DCAE-418A-81E1-DA2BB42E61AD}"/>
              </a:ext>
            </a:extLst>
          </p:cNvPr>
          <p:cNvGrpSpPr/>
          <p:nvPr/>
        </p:nvGrpSpPr>
        <p:grpSpPr>
          <a:xfrm>
            <a:off x="-24681" y="152400"/>
            <a:ext cx="5863506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DC29CD4C-A367-4602-A6FB-BF2E86614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6D28E51-7847-40EF-ABE7-7143C8DE8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主旋律出現的次序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D2402A-BBF1-47F4-BDF5-7B5C84FF20F5}"/>
              </a:ext>
            </a:extLst>
          </p:cNvPr>
          <p:cNvGrpSpPr/>
          <p:nvPr/>
        </p:nvGrpSpPr>
        <p:grpSpPr>
          <a:xfrm>
            <a:off x="8848725" y="152400"/>
            <a:ext cx="3138810" cy="989039"/>
            <a:chOff x="8848725" y="152400"/>
            <a:chExt cx="3138810" cy="989039"/>
          </a:xfrm>
        </p:grpSpPr>
        <p:pic>
          <p:nvPicPr>
            <p:cNvPr id="5" name="圖片 10">
              <a:hlinkClick r:id="rId2"/>
              <a:extLst>
                <a:ext uri="{FF2B5EF4-FFF2-40B4-BE49-F238E27FC236}">
                  <a16:creationId xmlns:a16="http://schemas.microsoft.com/office/drawing/2014/main" id="{53D71450-BF39-4F47-888B-B9774E242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3314" y="152400"/>
              <a:ext cx="1984221" cy="9890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矩形 6">
              <a:hlinkClick r:id="rId4"/>
              <a:extLst>
                <a:ext uri="{FF2B5EF4-FFF2-40B4-BE49-F238E27FC236}">
                  <a16:creationId xmlns:a16="http://schemas.microsoft.com/office/drawing/2014/main" id="{2886BF20-8483-4A6B-81E2-73669F7F1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725" y="188913"/>
              <a:ext cx="1666876" cy="408623"/>
            </a:xfrm>
            <a:prstGeom prst="wedgeRoundRectCallout">
              <a:avLst>
                <a:gd name="adj1" fmla="val 88997"/>
                <a:gd name="adj2" fmla="val 21122"/>
                <a:gd name="adj3" fmla="val 16667"/>
              </a:avLst>
            </a:prstGeom>
            <a:solidFill>
              <a:srgbClr val="D2EBB7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zh-TW" altLang="en-US" b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按此聆聽樂曲</a:t>
              </a:r>
              <a:endParaRPr kumimoji="0" lang="en-US" altLang="zh-TW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7C242F-6435-494A-902F-B632A13181C7}"/>
              </a:ext>
            </a:extLst>
          </p:cNvPr>
          <p:cNvSpPr/>
          <p:nvPr/>
        </p:nvSpPr>
        <p:spPr bwMode="auto">
          <a:xfrm>
            <a:off x="709935" y="1390651"/>
            <a:ext cx="3476625" cy="161925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1.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7AD788-0883-4F71-8BF9-78963C3CF3D3}"/>
              </a:ext>
            </a:extLst>
          </p:cNvPr>
          <p:cNvSpPr/>
          <p:nvPr/>
        </p:nvSpPr>
        <p:spPr bwMode="auto">
          <a:xfrm>
            <a:off x="709935" y="3167063"/>
            <a:ext cx="3476625" cy="161925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2.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C120B3-245D-40FE-A501-B2C8B7319F68}"/>
              </a:ext>
            </a:extLst>
          </p:cNvPr>
          <p:cNvSpPr/>
          <p:nvPr/>
        </p:nvSpPr>
        <p:spPr bwMode="auto">
          <a:xfrm>
            <a:off x="709935" y="4943476"/>
            <a:ext cx="3476625" cy="161925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200" dirty="0">
                <a:latin typeface="Arial" charset="0"/>
              </a:rPr>
              <a:t>3.</a:t>
            </a:r>
          </a:p>
          <a:p>
            <a:pPr eaLnBrk="1" hangingPunct="1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公主乘轎子，</a:t>
            </a:r>
            <a:br>
              <a:rPr lang="en-GB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慢慢來到市場。</a:t>
            </a:r>
            <a:endParaRPr lang="en-GB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（樂段</a:t>
            </a:r>
            <a:r>
              <a:rPr lang="en-GB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01:21–03:20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6C8101-63B8-432C-84EE-DE735B7987D3}"/>
              </a:ext>
            </a:extLst>
          </p:cNvPr>
          <p:cNvSpPr/>
          <p:nvPr/>
        </p:nvSpPr>
        <p:spPr bwMode="auto">
          <a:xfrm>
            <a:off x="4481835" y="1390651"/>
            <a:ext cx="3476625" cy="16192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pitchFamily="18" charset="-120"/>
              </a:rPr>
              <a:t>6.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2EDD44-F346-4E4E-892A-C7522E9AEA1F}"/>
              </a:ext>
            </a:extLst>
          </p:cNvPr>
          <p:cNvSpPr/>
          <p:nvPr/>
        </p:nvSpPr>
        <p:spPr bwMode="auto">
          <a:xfrm>
            <a:off x="4481835" y="3167063"/>
            <a:ext cx="3476625" cy="16192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pitchFamily="18" charset="-120"/>
              </a:rPr>
              <a:t>5.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9EA4A-1FA1-48FC-90D4-DFB5E6179B93}"/>
              </a:ext>
            </a:extLst>
          </p:cNvPr>
          <p:cNvSpPr/>
          <p:nvPr/>
        </p:nvSpPr>
        <p:spPr bwMode="auto">
          <a:xfrm>
            <a:off x="4481835" y="4943476"/>
            <a:ext cx="3476625" cy="161925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4.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1356B9-6A96-4DF1-804E-BD7E668651A1}"/>
              </a:ext>
            </a:extLst>
          </p:cNvPr>
          <p:cNvSpPr/>
          <p:nvPr/>
        </p:nvSpPr>
        <p:spPr bwMode="auto">
          <a:xfrm>
            <a:off x="8253735" y="1390650"/>
            <a:ext cx="3476625" cy="161925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200" dirty="0">
                <a:solidFill>
                  <a:schemeClr val="bg1"/>
                </a:solidFill>
                <a:latin typeface="Arial" charset="0"/>
              </a:rPr>
              <a:t>7.</a:t>
            </a:r>
          </a:p>
          <a:p>
            <a:pPr eaLnBrk="1" hangingPunct="1"/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乞丐到處行乞，</a:t>
            </a:r>
            <a:br>
              <a:rPr lang="en-GB" altLang="zh-TW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發出乞求聲。</a:t>
            </a:r>
            <a:endParaRPr lang="en-GB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（樂段</a:t>
            </a:r>
            <a:r>
              <a:rPr lang="en-GB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04:17–04:35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GB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639E6F-6081-4641-9222-0DB3870F287A}"/>
              </a:ext>
            </a:extLst>
          </p:cNvPr>
          <p:cNvSpPr/>
          <p:nvPr/>
        </p:nvSpPr>
        <p:spPr bwMode="auto">
          <a:xfrm>
            <a:off x="8253735" y="3167062"/>
            <a:ext cx="3476625" cy="161925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200" dirty="0">
                <a:solidFill>
                  <a:schemeClr val="bg1"/>
                </a:solidFill>
                <a:latin typeface="Arial" charset="0"/>
              </a:rPr>
              <a:t>8.</a:t>
            </a:r>
          </a:p>
          <a:p>
            <a:pPr eaLnBrk="1" hangingPunct="1"/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公主乘轎子，</a:t>
            </a:r>
            <a:br>
              <a:rPr lang="en-GB" altLang="zh-TW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離開市場。</a:t>
            </a:r>
            <a:endParaRPr lang="en-GB" altLang="zh-TW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（樂段</a:t>
            </a:r>
            <a:r>
              <a:rPr lang="en-GB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04:35–05:34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GB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CAFE2D-D5F1-49E9-8E3D-1A1F6CA496C8}"/>
              </a:ext>
            </a:extLst>
          </p:cNvPr>
          <p:cNvSpPr/>
          <p:nvPr/>
        </p:nvSpPr>
        <p:spPr bwMode="auto">
          <a:xfrm>
            <a:off x="8253735" y="4943475"/>
            <a:ext cx="3476625" cy="1619250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pitchFamily="18" charset="-120"/>
              </a:rPr>
              <a:t>9.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駱駝隊逐漸</a:t>
            </a:r>
            <a:br>
              <a:rPr kumimoji="1" lang="en-GB" altLang="zh-TW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遠去。</a:t>
            </a:r>
            <a:endParaRPr kumimoji="1" lang="en-GB" altLang="zh-TW" sz="2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（樂段</a:t>
            </a:r>
            <a:r>
              <a:rPr lang="en-GB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05:35–06:04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4216000-C442-45E0-9C74-12EA8771C3D8}"/>
              </a:ext>
            </a:extLst>
          </p:cNvPr>
          <p:cNvSpPr/>
          <p:nvPr/>
        </p:nvSpPr>
        <p:spPr bwMode="auto">
          <a:xfrm>
            <a:off x="2362200" y="2886075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2DD94C5-DC61-4E86-A0EF-86C7C93F6262}"/>
              </a:ext>
            </a:extLst>
          </p:cNvPr>
          <p:cNvSpPr/>
          <p:nvPr/>
        </p:nvSpPr>
        <p:spPr bwMode="auto">
          <a:xfrm>
            <a:off x="2362200" y="4655344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7912E2C-654C-4860-9E52-87C5BBFD2B45}"/>
              </a:ext>
            </a:extLst>
          </p:cNvPr>
          <p:cNvSpPr/>
          <p:nvPr/>
        </p:nvSpPr>
        <p:spPr bwMode="auto">
          <a:xfrm rot="16200000">
            <a:off x="4191323" y="5619750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88920CA-9D18-4A24-97A3-C68DE0002907}"/>
              </a:ext>
            </a:extLst>
          </p:cNvPr>
          <p:cNvSpPr/>
          <p:nvPr/>
        </p:nvSpPr>
        <p:spPr bwMode="auto">
          <a:xfrm rot="10800000">
            <a:off x="6067747" y="4662489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F575161-7C81-48AA-98A4-85DF71FB5148}"/>
              </a:ext>
            </a:extLst>
          </p:cNvPr>
          <p:cNvSpPr/>
          <p:nvPr/>
        </p:nvSpPr>
        <p:spPr bwMode="auto">
          <a:xfrm rot="10800000">
            <a:off x="6067747" y="2876553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1CCE6B6-469A-45B0-B446-360DEAB19FF7}"/>
              </a:ext>
            </a:extLst>
          </p:cNvPr>
          <p:cNvSpPr/>
          <p:nvPr/>
        </p:nvSpPr>
        <p:spPr bwMode="auto">
          <a:xfrm rot="16200000">
            <a:off x="7989416" y="2095500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F674A3B-EFD5-453A-AF64-09D41DEA7DB2}"/>
              </a:ext>
            </a:extLst>
          </p:cNvPr>
          <p:cNvSpPr/>
          <p:nvPr/>
        </p:nvSpPr>
        <p:spPr bwMode="auto">
          <a:xfrm>
            <a:off x="9850914" y="2893221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2D9C8EE-EA77-4EB1-A1F6-71634FA27CE5}"/>
              </a:ext>
            </a:extLst>
          </p:cNvPr>
          <p:cNvSpPr/>
          <p:nvPr/>
        </p:nvSpPr>
        <p:spPr bwMode="auto">
          <a:xfrm>
            <a:off x="9850914" y="4662490"/>
            <a:ext cx="304800" cy="404812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3E3BB9C-9DC5-42E3-9B58-256FF2E05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894" y="4857750"/>
            <a:ext cx="1301772" cy="124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053664-21A5-464D-8003-8BBA102E8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815" y="3079827"/>
            <a:ext cx="1301772" cy="124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573F76-07B7-4074-B31A-F0AB9D45C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198" y="4883824"/>
            <a:ext cx="1773767" cy="122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24A806-95C1-4645-B3A6-8B78C37FE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225" y="1243829"/>
            <a:ext cx="1637310" cy="146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570474D-3CF0-4315-A995-1401AE5B025E}"/>
              </a:ext>
            </a:extLst>
          </p:cNvPr>
          <p:cNvGrpSpPr/>
          <p:nvPr/>
        </p:nvGrpSpPr>
        <p:grpSpPr>
          <a:xfrm>
            <a:off x="770927" y="1337609"/>
            <a:ext cx="3419762" cy="1549122"/>
            <a:chOff x="770927" y="1337609"/>
            <a:chExt cx="3419762" cy="15491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411001-2A0B-48C7-B021-8272F9D225A6}"/>
                </a:ext>
              </a:extLst>
            </p:cNvPr>
            <p:cNvSpPr txBox="1"/>
            <p:nvPr/>
          </p:nvSpPr>
          <p:spPr>
            <a:xfrm>
              <a:off x="770927" y="1840291"/>
              <a:ext cx="2454518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駱駝商隊</a:t>
              </a:r>
              <a:br>
                <a:rPr lang="en-GB" altLang="zh-TW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來到市場。</a:t>
              </a:r>
              <a:endParaRPr lang="en-GB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（樂段</a:t>
              </a:r>
              <a:r>
                <a:rPr lang="en-GB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00:00–00:40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en-GB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A54FFD-F11B-4ED7-A38E-C2EEA8A8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1217" y="1337609"/>
              <a:ext cx="1809472" cy="1246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3D65CA-27D0-4D14-90AA-8BC6BC01AC68}"/>
              </a:ext>
            </a:extLst>
          </p:cNvPr>
          <p:cNvGrpSpPr/>
          <p:nvPr/>
        </p:nvGrpSpPr>
        <p:grpSpPr>
          <a:xfrm>
            <a:off x="770927" y="3034488"/>
            <a:ext cx="3642277" cy="1641389"/>
            <a:chOff x="770927" y="3034488"/>
            <a:chExt cx="3642277" cy="16413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19E924-CEEB-4C72-81F8-DA6B347F12B7}"/>
                </a:ext>
              </a:extLst>
            </p:cNvPr>
            <p:cNvSpPr txBox="1"/>
            <p:nvPr/>
          </p:nvSpPr>
          <p:spPr>
            <a:xfrm>
              <a:off x="770927" y="3629437"/>
              <a:ext cx="2454518" cy="10464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乞丐到處行乞，</a:t>
              </a:r>
              <a:b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發出乞求聲。</a:t>
              </a:r>
              <a:endParaRPr lang="en-GB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>
                  <a:solidFill>
                    <a:srgbClr val="FF0000"/>
                  </a:solidFill>
                  <a:latin typeface="微軟正黑體"/>
                  <a:ea typeface="微軟正黑體"/>
                </a:rPr>
                <a:t>（樂段</a:t>
              </a:r>
              <a:r>
                <a:rPr lang="en-GB" altLang="zh-TW" dirty="0">
                  <a:solidFill>
                    <a:srgbClr val="FF0000"/>
                  </a:solidFill>
                  <a:latin typeface="微軟正黑體"/>
                  <a:ea typeface="微軟正黑體"/>
                </a:rPr>
                <a:t>00:41–01:20</a:t>
              </a:r>
              <a:r>
                <a:rPr lang="zh-TW" altLang="en-US">
                  <a:solidFill>
                    <a:srgbClr val="FF0000"/>
                  </a:solidFill>
                  <a:latin typeface="微軟正黑體"/>
                  <a:ea typeface="微軟正黑體"/>
                </a:rPr>
                <a:t>）</a:t>
              </a:r>
              <a:endParaRPr lang="en-GB">
                <a:solidFill>
                  <a:srgbClr val="FF0000"/>
                </a:solidFill>
                <a:latin typeface="微軟正黑體"/>
                <a:ea typeface="微軟正黑體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515EC85-5217-4BAD-BF34-C9D3B4816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5894" y="3034488"/>
              <a:ext cx="1637310" cy="1462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9B5DE1-E268-459D-A705-31CAC7E6EA0E}"/>
              </a:ext>
            </a:extLst>
          </p:cNvPr>
          <p:cNvGrpSpPr/>
          <p:nvPr/>
        </p:nvGrpSpPr>
        <p:grpSpPr>
          <a:xfrm>
            <a:off x="4546129" y="4883823"/>
            <a:ext cx="3410988" cy="1577730"/>
            <a:chOff x="4546451" y="1300758"/>
            <a:chExt cx="3410988" cy="15777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A942B7-E965-4B2E-AE12-D8F08D2BC4C4}"/>
                </a:ext>
              </a:extLst>
            </p:cNvPr>
            <p:cNvSpPr txBox="1"/>
            <p:nvPr/>
          </p:nvSpPr>
          <p:spPr>
            <a:xfrm>
              <a:off x="4546451" y="1832048"/>
              <a:ext cx="2454518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雜技員</a:t>
              </a:r>
              <a:br>
                <a:rPr lang="en-GB" altLang="zh-TW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表演。</a:t>
              </a:r>
              <a:endParaRPr lang="en-GB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（樂段</a:t>
              </a:r>
              <a:r>
                <a:rPr lang="en-GB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03:21–03:35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en-GB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9F4DE3E-1ABD-4162-9F77-278E342B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9147" y="1300758"/>
              <a:ext cx="2118292" cy="1292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074FB6-22B1-4D13-BD64-75A02D55D2E3}"/>
              </a:ext>
            </a:extLst>
          </p:cNvPr>
          <p:cNvGrpSpPr/>
          <p:nvPr/>
        </p:nvGrpSpPr>
        <p:grpSpPr>
          <a:xfrm>
            <a:off x="4546129" y="3088481"/>
            <a:ext cx="3345442" cy="1512453"/>
            <a:chOff x="4546129" y="3088481"/>
            <a:chExt cx="3345442" cy="151245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590887-D63D-4423-A0D4-7E2FEABC5955}"/>
                </a:ext>
              </a:extLst>
            </p:cNvPr>
            <p:cNvSpPr txBox="1"/>
            <p:nvPr/>
          </p:nvSpPr>
          <p:spPr>
            <a:xfrm>
              <a:off x="4546129" y="3616049"/>
              <a:ext cx="1877437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吹蛇者表演。</a:t>
              </a:r>
              <a:endParaRPr lang="en-GB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（樂段</a:t>
              </a:r>
              <a:r>
                <a:rPr lang="en-GB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03:36–</a:t>
              </a:r>
              <a:br>
                <a:rPr lang="en-GB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GB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03:49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en-GB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F7B93C3-8B85-45E2-8FBB-184FB705D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64420" y="3088481"/>
              <a:ext cx="1627151" cy="1435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FC4C3A-C06F-4593-922E-97CA57B3B7FE}"/>
              </a:ext>
            </a:extLst>
          </p:cNvPr>
          <p:cNvGrpSpPr/>
          <p:nvPr/>
        </p:nvGrpSpPr>
        <p:grpSpPr>
          <a:xfrm>
            <a:off x="4546129" y="1078227"/>
            <a:ext cx="3559969" cy="1844839"/>
            <a:chOff x="4546129" y="1078227"/>
            <a:chExt cx="3559969" cy="184483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D2252B5-41E1-4F3F-A562-99F3D6111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8874" y="1078227"/>
              <a:ext cx="1847224" cy="1473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87323C-A80B-484B-8C2A-B98A80F03934}"/>
                </a:ext>
              </a:extLst>
            </p:cNvPr>
            <p:cNvSpPr txBox="1"/>
            <p:nvPr/>
          </p:nvSpPr>
          <p:spPr>
            <a:xfrm>
              <a:off x="4546129" y="1815070"/>
              <a:ext cx="3018775" cy="110799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zh-TW" altLang="en-US" sz="2200" dirty="0">
                  <a:solidFill>
                    <a:srgbClr val="FF0000"/>
                  </a:solidFill>
                  <a:latin typeface="微軟正黑體"/>
                  <a:ea typeface="微軟正黑體"/>
                </a:rPr>
                <a:t>出巡的國王來</a:t>
              </a:r>
              <a:br>
                <a:rPr lang="en-GB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solidFill>
                    <a:srgbClr val="FF0000"/>
                  </a:solidFill>
                  <a:latin typeface="微軟正黑體"/>
                  <a:ea typeface="微軟正黑體"/>
                </a:rPr>
                <a:t>到，又漸漸遠</a:t>
              </a:r>
              <a:br>
                <a:rPr lang="en-GB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solidFill>
                    <a:srgbClr val="FF0000"/>
                  </a:solidFill>
                  <a:latin typeface="微軟正黑體"/>
                  <a:ea typeface="微軟正黑體"/>
                </a:rPr>
                <a:t>去。</a:t>
              </a:r>
              <a:r>
                <a:rPr lang="zh-TW" altLang="en-US" dirty="0">
                  <a:solidFill>
                    <a:srgbClr val="FF0000"/>
                  </a:solidFill>
                  <a:latin typeface="微軟正黑體"/>
                  <a:ea typeface="微軟正黑體"/>
                </a:rPr>
                <a:t>（樂段</a:t>
              </a:r>
              <a:r>
                <a:rPr lang="en-GB" altLang="zh-TW">
                  <a:solidFill>
                    <a:srgbClr val="FF0000"/>
                  </a:solidFill>
                  <a:latin typeface="微軟正黑體"/>
                  <a:ea typeface="微軟正黑體"/>
                </a:rPr>
                <a:t>03:50–04:16</a:t>
              </a:r>
              <a:r>
                <a:rPr lang="zh-TW" altLang="en-US" dirty="0">
                  <a:solidFill>
                    <a:srgbClr val="FF0000"/>
                  </a:solidFill>
                  <a:latin typeface="微軟正黑體"/>
                  <a:ea typeface="微軟正黑體"/>
                </a:rPr>
                <a:t>）</a:t>
              </a:r>
              <a:endParaRPr lang="en-GB" dirty="0">
                <a:solidFill>
                  <a:srgbClr val="FF0000"/>
                </a:solidFill>
                <a:latin typeface="微軟正黑體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3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E69655-F04A-4B81-9666-A23439E695DD}"/>
              </a:ext>
            </a:extLst>
          </p:cNvPr>
          <p:cNvGrpSpPr/>
          <p:nvPr/>
        </p:nvGrpSpPr>
        <p:grpSpPr>
          <a:xfrm>
            <a:off x="-24680" y="152400"/>
            <a:ext cx="3996605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1E168C6-D4EB-4F06-890E-E93F44DD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572265A6-41F9-4582-B216-636268F8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故事創作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E9982-D774-496E-899D-48DF3C55DEE5}"/>
              </a:ext>
            </a:extLst>
          </p:cNvPr>
          <p:cNvGrpSpPr/>
          <p:nvPr/>
        </p:nvGrpSpPr>
        <p:grpSpPr>
          <a:xfrm>
            <a:off x="3330920" y="2365059"/>
            <a:ext cx="4885654" cy="1304926"/>
            <a:chOff x="2361701" y="1357929"/>
            <a:chExt cx="7678226" cy="1343059"/>
          </a:xfrm>
        </p:grpSpPr>
        <p:sp>
          <p:nvSpPr>
            <p:cNvPr id="6" name="手繪多邊形 17">
              <a:extLst>
                <a:ext uri="{FF2B5EF4-FFF2-40B4-BE49-F238E27FC236}">
                  <a16:creationId xmlns:a16="http://schemas.microsoft.com/office/drawing/2014/main" id="{7F044D23-2D02-4E36-BDD8-E0CDFA26C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1" y="1357929"/>
              <a:ext cx="7678226" cy="1343059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92D050">
                <a:alpha val="2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矩形 77">
              <a:extLst>
                <a:ext uri="{FF2B5EF4-FFF2-40B4-BE49-F238E27FC236}">
                  <a16:creationId xmlns:a16="http://schemas.microsoft.com/office/drawing/2014/main" id="{E481C05B-068B-428C-A7FC-55481DC2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821" y="1596196"/>
              <a:ext cx="4497703" cy="9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2000" i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 a Persian Market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400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波斯市場</a:t>
              </a:r>
              <a:endParaRPr lang="en-GB" altLang="zh-TW" sz="2400" i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7">
              <a:extLst>
                <a:ext uri="{FF2B5EF4-FFF2-40B4-BE49-F238E27FC236}">
                  <a16:creationId xmlns:a16="http://schemas.microsoft.com/office/drawing/2014/main" id="{921D80DB-CB4D-4490-8AA9-C260DA8A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881" y="1643711"/>
              <a:ext cx="2052121" cy="82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800" dirty="0" err="1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Ketèlbey</a:t>
              </a:r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克特比</a:t>
              </a:r>
              <a:endPara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矩形 1">
            <a:extLst>
              <a:ext uri="{FF2B5EF4-FFF2-40B4-BE49-F238E27FC236}">
                <a16:creationId xmlns:a16="http://schemas.microsoft.com/office/drawing/2014/main" id="{0487A389-2D6E-48FF-AF9B-E68A2FCA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145" y="95642"/>
            <a:ext cx="80500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根據樂曲和圖畫的提示，為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波斯市場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創作故事情節吧！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D39EC76F-3AD0-41DC-BEBA-FF3B36A0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936" y="1750453"/>
            <a:ext cx="4269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聆聽樂曲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波斯市場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DB8AB1-C732-4A70-8945-2BB8F9FF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6" y="870660"/>
            <a:ext cx="1937517" cy="185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CFDDBB-F676-4233-BFD9-797187D1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95" y="3075662"/>
            <a:ext cx="2066078" cy="182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5D7CA-5702-4D28-8095-7C11A1A9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73" y="4527855"/>
            <a:ext cx="3018283" cy="207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F4838A-CE09-4778-B51B-6811F911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546" y="4003943"/>
            <a:ext cx="2747250" cy="219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CD1363-17E1-49B5-B8EC-0F622B82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618" y="3013443"/>
            <a:ext cx="2825408" cy="252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DCEBE-FACE-4945-AE5F-C86341AAC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819" y="825267"/>
            <a:ext cx="3121766" cy="200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B9A4975F-370B-43D8-A201-479EA6A297DD}"/>
              </a:ext>
            </a:extLst>
          </p:cNvPr>
          <p:cNvSpPr txBox="1"/>
          <p:nvPr/>
        </p:nvSpPr>
        <p:spPr>
          <a:xfrm>
            <a:off x="10001848" y="5838111"/>
            <a:ext cx="1924612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按此了解</a:t>
            </a:r>
            <a:endParaRPr lang="en-GB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更多樂曲資料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35">
            <a:hlinkClick r:id="rId9"/>
            <a:extLst>
              <a:ext uri="{FF2B5EF4-FFF2-40B4-BE49-F238E27FC236}">
                <a16:creationId xmlns:a16="http://schemas.microsoft.com/office/drawing/2014/main" id="{670E5836-EBFB-4552-A2E4-BAA1E3B66EFB}"/>
              </a:ext>
            </a:extLst>
          </p:cNvPr>
          <p:cNvSpPr txBox="1"/>
          <p:nvPr/>
        </p:nvSpPr>
        <p:spPr>
          <a:xfrm>
            <a:off x="5005497" y="3885236"/>
            <a:ext cx="1438232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801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73369B-C5F8-49CD-B985-C7DA1E77A760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4CB2379A-9F9C-472E-AA15-10CD9A43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E513150A-0B62-47C7-A496-44EB8B0A9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6">
            <a:extLst>
              <a:ext uri="{FF2B5EF4-FFF2-40B4-BE49-F238E27FC236}">
                <a16:creationId xmlns:a16="http://schemas.microsoft.com/office/drawing/2014/main" id="{8BBA2304-5F8A-4504-8063-16D41B4CD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1098550"/>
            <a:ext cx="5334000" cy="1055608"/>
          </a:xfrm>
          <a:prstGeom prst="wedgeRoundRectCallout">
            <a:avLst>
              <a:gd name="adj1" fmla="val 61066"/>
              <a:gd name="adj2" fmla="val -37512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甚麼音樂元素有助描繪故事中的角色、情節及氣氛？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72917-700F-476D-ABF9-65DB91E80CA6}"/>
              </a:ext>
            </a:extLst>
          </p:cNvPr>
          <p:cNvSpPr txBox="1"/>
          <p:nvPr/>
        </p:nvSpPr>
        <p:spPr>
          <a:xfrm>
            <a:off x="528284" y="3145611"/>
            <a:ext cx="2621316" cy="735747"/>
          </a:xfrm>
          <a:prstGeom prst="ellipse">
            <a:avLst/>
          </a:prstGeom>
          <a:solidFill>
            <a:srgbClr val="FFCDC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endParaRPr lang="en-GB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1B0F8-43CF-474E-9503-6AD8F67C185B}"/>
              </a:ext>
            </a:extLst>
          </p:cNvPr>
          <p:cNvSpPr txBox="1"/>
          <p:nvPr/>
        </p:nvSpPr>
        <p:spPr>
          <a:xfrm>
            <a:off x="4551626" y="3144761"/>
            <a:ext cx="2621316" cy="735747"/>
          </a:xfrm>
          <a:prstGeom prst="ellipse">
            <a:avLst/>
          </a:prstGeom>
          <a:solidFill>
            <a:srgbClr val="C2E49C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力度</a:t>
            </a:r>
            <a:endParaRPr lang="en-GB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D54A3-E324-4A7D-9DFA-DC60F7A17658}"/>
              </a:ext>
            </a:extLst>
          </p:cNvPr>
          <p:cNvSpPr txBox="1"/>
          <p:nvPr/>
        </p:nvSpPr>
        <p:spPr>
          <a:xfrm>
            <a:off x="2493377" y="4782247"/>
            <a:ext cx="2621316" cy="735747"/>
          </a:xfrm>
          <a:prstGeom prst="ellipse">
            <a:avLst/>
          </a:prstGeom>
          <a:solidFill>
            <a:srgbClr val="FFDB69"/>
          </a:solidFill>
          <a:ln w="38100">
            <a:solidFill>
              <a:srgbClr val="A47D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A4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旋律</a:t>
            </a:r>
            <a:endParaRPr lang="en-GB" sz="2800" dirty="0">
              <a:solidFill>
                <a:srgbClr val="A47D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FB9C8-D28D-4548-A6FC-4187EEE76D2C}"/>
              </a:ext>
            </a:extLst>
          </p:cNvPr>
          <p:cNvSpPr txBox="1"/>
          <p:nvPr/>
        </p:nvSpPr>
        <p:spPr>
          <a:xfrm>
            <a:off x="6667147" y="4782246"/>
            <a:ext cx="2621316" cy="735747"/>
          </a:xfrm>
          <a:prstGeom prst="ellipse">
            <a:avLst/>
          </a:prstGeom>
          <a:solidFill>
            <a:srgbClr val="CECEE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樂器音色</a:t>
            </a:r>
            <a:endParaRPr lang="en-GB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54B5F-988C-4217-A1AE-4A0D1B708D41}"/>
              </a:ext>
            </a:extLst>
          </p:cNvPr>
          <p:cNvSpPr txBox="1"/>
          <p:nvPr/>
        </p:nvSpPr>
        <p:spPr>
          <a:xfrm>
            <a:off x="8574968" y="3160860"/>
            <a:ext cx="2621316" cy="735747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其他？</a:t>
            </a:r>
            <a:endParaRPr lang="en-GB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47F7BD-DB3A-4190-95B8-C183CCC9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819" y="783941"/>
            <a:ext cx="2157614" cy="14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E5D335-2957-464D-ACEE-8D099C2422B6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905C5FEC-B545-42F2-961B-EC653AC51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1893330-8B6C-447D-9A70-09A31D0EA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6">
            <a:extLst>
              <a:ext uri="{FF2B5EF4-FFF2-40B4-BE49-F238E27FC236}">
                <a16:creationId xmlns:a16="http://schemas.microsoft.com/office/drawing/2014/main" id="{FB61A38B-922E-47A6-B305-4D1DF06B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641350"/>
            <a:ext cx="6511925" cy="1055608"/>
          </a:xfrm>
          <a:prstGeom prst="wedgeRoundRectCallout">
            <a:avLst>
              <a:gd name="adj1" fmla="val 61066"/>
              <a:gd name="adj2" fmla="val -37512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聆聽樂段。樂段有甚麼音樂特質？給你甚麼感受和聯想？把答案記錄下來吧！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A6730-6596-466B-B9F0-2A8F742B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069" y="152400"/>
            <a:ext cx="2157614" cy="1466893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285FF7EA-BDA4-4424-8541-02AA6E491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75" y="1866311"/>
            <a:ext cx="4269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樂段一：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4670D9-1AB4-48BC-8FD8-9B2188160186}"/>
              </a:ext>
            </a:extLst>
          </p:cNvPr>
          <p:cNvGrpSpPr/>
          <p:nvPr/>
        </p:nvGrpSpPr>
        <p:grpSpPr>
          <a:xfrm>
            <a:off x="315350" y="2389532"/>
            <a:ext cx="6033335" cy="2634413"/>
            <a:chOff x="2361702" y="1254416"/>
            <a:chExt cx="5839349" cy="2711397"/>
          </a:xfrm>
        </p:grpSpPr>
        <p:sp>
          <p:nvSpPr>
            <p:cNvPr id="10" name="手繪多邊形 17">
              <a:hlinkClick r:id="rId3"/>
              <a:extLst>
                <a:ext uri="{FF2B5EF4-FFF2-40B4-BE49-F238E27FC236}">
                  <a16:creationId xmlns:a16="http://schemas.microsoft.com/office/drawing/2014/main" id="{ECC39C5A-429E-45D7-B969-D4F214E9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2" y="1254416"/>
              <a:ext cx="5530257" cy="2711397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7030A0">
                <a:alpha val="2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矩形 77">
              <a:extLst>
                <a:ext uri="{FF2B5EF4-FFF2-40B4-BE49-F238E27FC236}">
                  <a16:creationId xmlns:a16="http://schemas.microsoft.com/office/drawing/2014/main" id="{1703FB59-D35B-450C-A233-B1147A25F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278" y="1648900"/>
              <a:ext cx="3506798" cy="193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GB" altLang="zh-TW" sz="20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‘</a:t>
              </a:r>
              <a:r>
                <a:rPr lang="en-GB" altLang="zh-TW" sz="20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Dance of the Sugar Plum Fairy</a:t>
              </a:r>
              <a:r>
                <a:rPr lang="en-GB" altLang="zh-TW" sz="20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’</a:t>
              </a:r>
              <a:r>
                <a:rPr lang="en-GB" altLang="zh-TW" sz="20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from </a:t>
              </a:r>
              <a:br>
                <a:rPr lang="en-GB" altLang="zh-TW" sz="20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GB" altLang="zh-TW" sz="2000" i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Nutcracker Suite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4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糖果仙子舞曲</a:t>
              </a:r>
              <a:br>
                <a:rPr lang="en-GB" altLang="zh-TW" sz="24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4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（選自「胡桃夾子」組曲）</a:t>
              </a:r>
              <a:endParaRPr lang="en-GB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77">
              <a:hlinkClick r:id="rId3"/>
              <a:extLst>
                <a:ext uri="{FF2B5EF4-FFF2-40B4-BE49-F238E27FC236}">
                  <a16:creationId xmlns:a16="http://schemas.microsoft.com/office/drawing/2014/main" id="{3E45A682-B5F0-4503-9D72-ED0D53CB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930" y="2150543"/>
              <a:ext cx="2052121" cy="82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Tchaikovsky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柴可夫斯基</a:t>
              </a:r>
              <a:endParaRPr lang="en-US" altLang="zh-TW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Picture 97">
            <a:hlinkClick r:id="rId3"/>
            <a:extLst>
              <a:ext uri="{FF2B5EF4-FFF2-40B4-BE49-F238E27FC236}">
                <a16:creationId xmlns:a16="http://schemas.microsoft.com/office/drawing/2014/main" id="{96D5C5BF-D624-49AA-BF58-463710F4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4266967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676365-BEBA-4A34-95A0-D49925984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194" y="2705857"/>
            <a:ext cx="5506618" cy="217265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50E237B-B6B0-46C8-84D9-AFD00E323A5F}"/>
              </a:ext>
            </a:extLst>
          </p:cNvPr>
          <p:cNvSpPr/>
          <p:nvPr/>
        </p:nvSpPr>
        <p:spPr bwMode="auto">
          <a:xfrm>
            <a:off x="9698994" y="2905125"/>
            <a:ext cx="343926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908B2A-D9EF-463F-82E9-3B4A11D1BAEE}"/>
              </a:ext>
            </a:extLst>
          </p:cNvPr>
          <p:cNvSpPr/>
          <p:nvPr/>
        </p:nvSpPr>
        <p:spPr bwMode="auto">
          <a:xfrm>
            <a:off x="9708519" y="3209925"/>
            <a:ext cx="343926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1B2CB-E3CE-4A60-9291-83D6A8A74AFE}"/>
              </a:ext>
            </a:extLst>
          </p:cNvPr>
          <p:cNvSpPr txBox="1"/>
          <p:nvPr/>
        </p:nvSpPr>
        <p:spPr>
          <a:xfrm>
            <a:off x="6749444" y="38808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（自由作答）</a:t>
            </a:r>
            <a:endParaRPr lang="en-GB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DC7C2-03C1-4BB1-98A7-5314CA89C664}"/>
              </a:ext>
            </a:extLst>
          </p:cNvPr>
          <p:cNvSpPr txBox="1"/>
          <p:nvPr/>
        </p:nvSpPr>
        <p:spPr>
          <a:xfrm>
            <a:off x="9173216" y="38808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（自由作答）</a:t>
            </a:r>
            <a:endParaRPr lang="en-GB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35">
            <a:hlinkClick r:id="rId6"/>
            <a:extLst>
              <a:ext uri="{FF2B5EF4-FFF2-40B4-BE49-F238E27FC236}">
                <a16:creationId xmlns:a16="http://schemas.microsoft.com/office/drawing/2014/main" id="{99A36EA4-3320-430F-B3E7-AF2B56544457}"/>
              </a:ext>
            </a:extLst>
          </p:cNvPr>
          <p:cNvSpPr txBox="1"/>
          <p:nvPr/>
        </p:nvSpPr>
        <p:spPr>
          <a:xfrm>
            <a:off x="1390867" y="4850682"/>
            <a:ext cx="2032000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按此觀看</a:t>
            </a:r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(00:06-01:57)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2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5 C -0.00209 0.01203 -0.00104 0.0081 3.125E-6 0.00902 C 0.00508 0.01458 -0.00209 0.03148 -0.00248 0.03263 C -0.003 0.028 -0.00365 0.0243 -0.00365 0.01875 C -0.00365 0.01064 -0.00065 4.44444E-6 3.125E-6 4.44444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 animBg="1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D37DA-724D-448E-BFED-D8E19EC1E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5" y="2105025"/>
            <a:ext cx="6162675" cy="24050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E5D335-2957-464D-ACEE-8D099C2422B6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905C5FEC-B545-42F2-961B-EC653AC51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1893330-8B6C-447D-9A70-09A31D0EA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8" name="矩形 1">
            <a:extLst>
              <a:ext uri="{FF2B5EF4-FFF2-40B4-BE49-F238E27FC236}">
                <a16:creationId xmlns:a16="http://schemas.microsoft.com/office/drawing/2014/main" id="{285FF7EA-BDA4-4424-8541-02AA6E491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75" y="1475786"/>
            <a:ext cx="4269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樂段二：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4670D9-1AB4-48BC-8FD8-9B2188160186}"/>
              </a:ext>
            </a:extLst>
          </p:cNvPr>
          <p:cNvGrpSpPr/>
          <p:nvPr/>
        </p:nvGrpSpPr>
        <p:grpSpPr>
          <a:xfrm>
            <a:off x="315351" y="2105026"/>
            <a:ext cx="5418700" cy="2078092"/>
            <a:chOff x="2361703" y="1363533"/>
            <a:chExt cx="5244476" cy="2138819"/>
          </a:xfrm>
        </p:grpSpPr>
        <p:sp>
          <p:nvSpPr>
            <p:cNvPr id="10" name="手繪多邊形 17">
              <a:hlinkClick r:id="rId3"/>
              <a:extLst>
                <a:ext uri="{FF2B5EF4-FFF2-40B4-BE49-F238E27FC236}">
                  <a16:creationId xmlns:a16="http://schemas.microsoft.com/office/drawing/2014/main" id="{ECC39C5A-429E-45D7-B969-D4F214E9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3" y="1363533"/>
              <a:ext cx="5244476" cy="2138819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chemeClr val="accent1">
                <a:lumMod val="25000"/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矩形 77">
              <a:extLst>
                <a:ext uri="{FF2B5EF4-FFF2-40B4-BE49-F238E27FC236}">
                  <a16:creationId xmlns:a16="http://schemas.microsoft.com/office/drawing/2014/main" id="{1703FB59-D35B-450C-A233-B1147A25F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396" y="1845736"/>
              <a:ext cx="3020060" cy="130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GB" altLang="zh-TW" sz="2000" dirty="0">
                  <a:solidFill>
                    <a:schemeClr val="accent1">
                      <a:lumMod val="25000"/>
                    </a:schemeClr>
                  </a:solidFill>
                  <a:latin typeface="+mj-lt"/>
                  <a:ea typeface="微軟正黑體"/>
                </a:rPr>
                <a:t>‘</a:t>
              </a:r>
              <a:r>
                <a:rPr lang="en-GB" altLang="zh-TW" sz="2000" dirty="0">
                  <a:solidFill>
                    <a:schemeClr val="accent1">
                      <a:lumMod val="25000"/>
                    </a:schemeClr>
                  </a:solidFill>
                  <a:latin typeface="微軟正黑體"/>
                  <a:ea typeface="微軟正黑體"/>
                </a:rPr>
                <a:t>Meditation</a:t>
              </a:r>
              <a:r>
                <a:rPr lang="en-GB" altLang="zh-TW" sz="2000" dirty="0">
                  <a:solidFill>
                    <a:schemeClr val="accent1">
                      <a:lumMod val="25000"/>
                    </a:schemeClr>
                  </a:solidFill>
                  <a:latin typeface="+mj-lt"/>
                  <a:ea typeface="微軟正黑體"/>
                </a:rPr>
                <a:t>’</a:t>
              </a:r>
              <a:r>
                <a:rPr lang="en-GB" altLang="zh-TW" sz="2000" dirty="0">
                  <a:solidFill>
                    <a:schemeClr val="accent1">
                      <a:lumMod val="25000"/>
                    </a:schemeClr>
                  </a:solidFill>
                  <a:latin typeface="微軟正黑體"/>
                  <a:ea typeface="微軟正黑體"/>
                </a:rPr>
                <a:t> from </a:t>
              </a:r>
              <a:r>
                <a:rPr lang="en-GB" altLang="zh-TW" sz="2000" i="1" dirty="0">
                  <a:solidFill>
                    <a:schemeClr val="accent1">
                      <a:lumMod val="25000"/>
                    </a:schemeClr>
                  </a:solidFill>
                  <a:latin typeface="微軟正黑體"/>
                  <a:ea typeface="微軟正黑體"/>
                </a:rPr>
                <a:t>Thais</a:t>
              </a:r>
              <a:endParaRPr lang="en-GB" altLang="zh-TW" sz="2000" dirty="0">
                <a:solidFill>
                  <a:schemeClr val="accent1">
                    <a:lumMod val="25000"/>
                  </a:schemeClr>
                </a:solidFill>
                <a:latin typeface="微軟正黑體"/>
                <a:ea typeface="微軟正黑體"/>
              </a:endParaRP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400" dirty="0">
                  <a:solidFill>
                    <a:schemeClr val="accent1">
                      <a:lumMod val="25000"/>
                    </a:schemeClr>
                  </a:solidFill>
                  <a:latin typeface="微軟正黑體"/>
                  <a:ea typeface="微軟正黑體"/>
                </a:rPr>
                <a:t>沉思曲（選自歌劇「泰伊斯」）</a:t>
              </a:r>
              <a:endParaRPr lang="en-GB" altLang="zh-TW" sz="2000" dirty="0">
                <a:solidFill>
                  <a:schemeClr val="accent1">
                    <a:lumMod val="25000"/>
                  </a:schemeClr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12" name="矩形 77">
              <a:hlinkClick r:id="rId3"/>
              <a:extLst>
                <a:ext uri="{FF2B5EF4-FFF2-40B4-BE49-F238E27FC236}">
                  <a16:creationId xmlns:a16="http://schemas.microsoft.com/office/drawing/2014/main" id="{3E45A682-B5F0-4503-9D72-ED0D53CB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037" y="2255636"/>
              <a:ext cx="1364375" cy="82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Massenet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馬斯奈</a:t>
              </a:r>
              <a:endParaRPr lang="en-US" altLang="zh-TW" sz="20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50E237B-B6B0-46C8-84D9-AFD00E323A5F}"/>
              </a:ext>
            </a:extLst>
          </p:cNvPr>
          <p:cNvSpPr/>
          <p:nvPr/>
        </p:nvSpPr>
        <p:spPr bwMode="auto">
          <a:xfrm>
            <a:off x="10203819" y="2359550"/>
            <a:ext cx="343926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908B2A-D9EF-463F-82E9-3B4A11D1BAEE}"/>
              </a:ext>
            </a:extLst>
          </p:cNvPr>
          <p:cNvSpPr/>
          <p:nvPr/>
        </p:nvSpPr>
        <p:spPr bwMode="auto">
          <a:xfrm>
            <a:off x="9718044" y="2687623"/>
            <a:ext cx="343926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1B2CB-E3CE-4A60-9291-83D6A8A74AFE}"/>
              </a:ext>
            </a:extLst>
          </p:cNvPr>
          <p:cNvSpPr txBox="1"/>
          <p:nvPr/>
        </p:nvSpPr>
        <p:spPr>
          <a:xfrm>
            <a:off x="6397019" y="3475548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（自由作答）</a:t>
            </a:r>
            <a:endParaRPr lang="en-GB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DC7C2-03C1-4BB1-98A7-5314CA89C664}"/>
              </a:ext>
            </a:extLst>
          </p:cNvPr>
          <p:cNvSpPr txBox="1"/>
          <p:nvPr/>
        </p:nvSpPr>
        <p:spPr>
          <a:xfrm>
            <a:off x="9173216" y="349037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（自由作答）</a:t>
            </a:r>
            <a:endParaRPr lang="en-GB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C4D10EC8-8D81-4272-80EC-F58610C83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148" y="3957607"/>
            <a:ext cx="1716903" cy="2557654"/>
          </a:xfrm>
          <a:prstGeom prst="rect">
            <a:avLst/>
          </a:prstGeom>
        </p:spPr>
      </p:pic>
      <p:sp>
        <p:nvSpPr>
          <p:cNvPr id="19" name="TextBox 35">
            <a:hlinkClick r:id="rId5"/>
            <a:extLst>
              <a:ext uri="{FF2B5EF4-FFF2-40B4-BE49-F238E27FC236}">
                <a16:creationId xmlns:a16="http://schemas.microsoft.com/office/drawing/2014/main" id="{CC3F7D27-2936-4A7C-B233-20BE2B1E7BDE}"/>
              </a:ext>
            </a:extLst>
          </p:cNvPr>
          <p:cNvSpPr txBox="1"/>
          <p:nvPr/>
        </p:nvSpPr>
        <p:spPr>
          <a:xfrm>
            <a:off x="1303283" y="4276556"/>
            <a:ext cx="2018724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按此觀看</a:t>
            </a:r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(00:48-02:25)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1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F88F2E-EB19-4AF1-877C-01CCC018A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9" y="2090400"/>
            <a:ext cx="6181725" cy="246842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E5D335-2957-464D-ACEE-8D099C2422B6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905C5FEC-B545-42F2-961B-EC653AC51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1893330-8B6C-447D-9A70-09A31D0EA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8" name="矩形 1">
            <a:extLst>
              <a:ext uri="{FF2B5EF4-FFF2-40B4-BE49-F238E27FC236}">
                <a16:creationId xmlns:a16="http://schemas.microsoft.com/office/drawing/2014/main" id="{285FF7EA-BDA4-4424-8541-02AA6E491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75" y="1332911"/>
            <a:ext cx="4269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樂段三：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4670D9-1AB4-48BC-8FD8-9B2188160186}"/>
              </a:ext>
            </a:extLst>
          </p:cNvPr>
          <p:cNvGrpSpPr/>
          <p:nvPr/>
        </p:nvGrpSpPr>
        <p:grpSpPr>
          <a:xfrm>
            <a:off x="315351" y="1962150"/>
            <a:ext cx="5266299" cy="2714953"/>
            <a:chOff x="2361703" y="1363532"/>
            <a:chExt cx="5096975" cy="2970414"/>
          </a:xfrm>
        </p:grpSpPr>
        <p:sp>
          <p:nvSpPr>
            <p:cNvPr id="10" name="手繪多邊形 17">
              <a:hlinkClick r:id="rId3"/>
              <a:extLst>
                <a:ext uri="{FF2B5EF4-FFF2-40B4-BE49-F238E27FC236}">
                  <a16:creationId xmlns:a16="http://schemas.microsoft.com/office/drawing/2014/main" id="{ECC39C5A-429E-45D7-B969-D4F214E9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3" y="1363532"/>
              <a:ext cx="5096975" cy="2970414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00B0F0">
                <a:alpha val="2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矩形 77">
              <a:hlinkClick r:id="rId3"/>
              <a:extLst>
                <a:ext uri="{FF2B5EF4-FFF2-40B4-BE49-F238E27FC236}">
                  <a16:creationId xmlns:a16="http://schemas.microsoft.com/office/drawing/2014/main" id="{1703FB59-D35B-450C-A233-B1147A25F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876" y="1811233"/>
              <a:ext cx="2917239" cy="162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GB" altLang="zh-TW" sz="2000" dirty="0">
                  <a:solidFill>
                    <a:srgbClr val="002060"/>
                  </a:solidFill>
                  <a:latin typeface="+mj-lt"/>
                  <a:ea typeface="微軟正黑體"/>
                </a:rPr>
                <a:t>‘</a:t>
              </a:r>
              <a:r>
                <a:rPr lang="en-GB" altLang="zh-TW" sz="2000" dirty="0">
                  <a:solidFill>
                    <a:srgbClr val="002060"/>
                  </a:solidFill>
                  <a:latin typeface="微軟正黑體"/>
                  <a:ea typeface="微軟正黑體"/>
                </a:rPr>
                <a:t>Prelude</a:t>
              </a:r>
              <a:r>
                <a:rPr lang="en-GB" altLang="zh-TW" sz="2000" dirty="0">
                  <a:solidFill>
                    <a:srgbClr val="002060"/>
                  </a:solidFill>
                  <a:latin typeface="+mj-lt"/>
                  <a:ea typeface="微軟正黑體"/>
                </a:rPr>
                <a:t>’</a:t>
              </a:r>
              <a:r>
                <a:rPr lang="en-GB" altLang="zh-TW" sz="2000" dirty="0">
                  <a:solidFill>
                    <a:srgbClr val="002060"/>
                  </a:solidFill>
                  <a:latin typeface="微軟正黑體"/>
                  <a:ea typeface="微軟正黑體"/>
                </a:rPr>
                <a:t> from </a:t>
              </a:r>
              <a:br>
                <a:rPr lang="en-GB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GB" altLang="zh-TW" sz="2000" i="1" dirty="0">
                  <a:solidFill>
                    <a:srgbClr val="002060"/>
                  </a:solidFill>
                  <a:latin typeface="微軟正黑體"/>
                  <a:ea typeface="微軟正黑體"/>
                </a:rPr>
                <a:t>Carmen Act Ⅰ</a:t>
              </a:r>
              <a:endParaRPr lang="en-GB" altLang="zh-TW" sz="2000" dirty="0">
                <a:solidFill>
                  <a:srgbClr val="002060"/>
                </a:solidFill>
                <a:latin typeface="微軟正黑體"/>
                <a:ea typeface="微軟正黑體"/>
              </a:endParaRP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400" dirty="0">
                  <a:solidFill>
                    <a:srgbClr val="002060"/>
                  </a:solidFill>
                  <a:latin typeface="微軟正黑體"/>
                  <a:ea typeface="微軟正黑體"/>
                </a:rPr>
                <a:t>前奏曲（選自歌劇「卡門」第一幕）</a:t>
              </a:r>
              <a:endParaRPr lang="en-GB" altLang="zh-TW" sz="2400" dirty="0">
                <a:solidFill>
                  <a:srgbClr val="002060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12" name="矩形 77">
              <a:hlinkClick r:id="rId3"/>
              <a:extLst>
                <a:ext uri="{FF2B5EF4-FFF2-40B4-BE49-F238E27FC236}">
                  <a16:creationId xmlns:a16="http://schemas.microsoft.com/office/drawing/2014/main" id="{3E45A682-B5F0-4503-9D72-ED0D53CB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475" y="2267059"/>
              <a:ext cx="992589" cy="82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800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en-GB" altLang="zh-TW" sz="1800" dirty="0" err="1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izet</a:t>
              </a:r>
              <a:endParaRPr lang="en-GB" altLang="zh-TW" sz="1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比才</a:t>
              </a:r>
              <a:endPara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50E237B-B6B0-46C8-84D9-AFD00E323A5F}"/>
              </a:ext>
            </a:extLst>
          </p:cNvPr>
          <p:cNvSpPr/>
          <p:nvPr/>
        </p:nvSpPr>
        <p:spPr bwMode="auto">
          <a:xfrm>
            <a:off x="9155044" y="2361123"/>
            <a:ext cx="343926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908B2A-D9EF-463F-82E9-3B4A11D1BAEE}"/>
              </a:ext>
            </a:extLst>
          </p:cNvPr>
          <p:cNvSpPr/>
          <p:nvPr/>
        </p:nvSpPr>
        <p:spPr bwMode="auto">
          <a:xfrm>
            <a:off x="10089518" y="2665923"/>
            <a:ext cx="1092831" cy="3693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1B2CB-E3CE-4A60-9291-83D6A8A74AFE}"/>
              </a:ext>
            </a:extLst>
          </p:cNvPr>
          <p:cNvSpPr txBox="1"/>
          <p:nvPr/>
        </p:nvSpPr>
        <p:spPr>
          <a:xfrm>
            <a:off x="6292244" y="3475548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（自由作答）</a:t>
            </a:r>
            <a:endParaRPr lang="en-GB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DC7C2-03C1-4BB1-98A7-5314CA89C664}"/>
              </a:ext>
            </a:extLst>
          </p:cNvPr>
          <p:cNvSpPr txBox="1"/>
          <p:nvPr/>
        </p:nvSpPr>
        <p:spPr>
          <a:xfrm>
            <a:off x="9068441" y="349037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（自由作答）</a:t>
            </a:r>
            <a:endParaRPr lang="en-GB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AFB726BF-43B9-4421-8063-9356DA3FD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10" y="3882478"/>
            <a:ext cx="2160228" cy="2804421"/>
          </a:xfrm>
          <a:prstGeom prst="rect">
            <a:avLst/>
          </a:prstGeom>
        </p:spPr>
      </p:pic>
      <p:sp>
        <p:nvSpPr>
          <p:cNvPr id="19" name="TextBox 35">
            <a:hlinkClick r:id="rId5"/>
            <a:extLst>
              <a:ext uri="{FF2B5EF4-FFF2-40B4-BE49-F238E27FC236}">
                <a16:creationId xmlns:a16="http://schemas.microsoft.com/office/drawing/2014/main" id="{4DA0989D-6510-4361-BD3F-018F7BBC0FFF}"/>
              </a:ext>
            </a:extLst>
          </p:cNvPr>
          <p:cNvSpPr txBox="1"/>
          <p:nvPr/>
        </p:nvSpPr>
        <p:spPr>
          <a:xfrm>
            <a:off x="1114819" y="4068033"/>
            <a:ext cx="2018724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按此觀看</a:t>
            </a:r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(00:13-01:25)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A916A01B-9B80-46C2-8882-6A8B8AAB194F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279632 w 6010312"/>
              <a:gd name="T1" fmla="*/ 0 h 4278079"/>
              <a:gd name="T2" fmla="*/ 209211 w 6010312"/>
              <a:gd name="T3" fmla="*/ 4 h 4278079"/>
              <a:gd name="T4" fmla="*/ 2110582 w 6010312"/>
              <a:gd name="T5" fmla="*/ 4 h 4278079"/>
              <a:gd name="T6" fmla="*/ 2264227 w 6010312"/>
              <a:gd name="T7" fmla="*/ 0 h 4278079"/>
              <a:gd name="T8" fmla="*/ 279632 w 6010312"/>
              <a:gd name="T9" fmla="*/ 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E8DE-5772-4FD6-AEBD-B1FF3E240D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8441" y="2169300"/>
            <a:ext cx="8229600" cy="3412350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運用簡單音樂術語來描述音樂的特色</a:t>
            </a: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創作律動以反映音樂的不同特質</a:t>
            </a: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按音樂的特色創作故事，並重新編排樂段的次序作配合</a:t>
            </a: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2097152-C913-443E-AC00-C4DF2CFB9E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2864" y="52863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D2D2D6F5-581B-457B-BD60-A732884F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861BF9-D0EB-4782-A867-88916CF4B3BD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BC60D3DE-3A54-411C-ADF6-4EBBF78D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B0687A22-E7A3-4E60-ADEE-80D922D12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6">
            <a:extLst>
              <a:ext uri="{FF2B5EF4-FFF2-40B4-BE49-F238E27FC236}">
                <a16:creationId xmlns:a16="http://schemas.microsoft.com/office/drawing/2014/main" id="{B4079833-F496-4BA1-BCA7-10EC9259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65946"/>
            <a:ext cx="6010431" cy="1055608"/>
          </a:xfrm>
          <a:prstGeom prst="wedgeRoundRectCallout">
            <a:avLst>
              <a:gd name="adj1" fmla="val 59896"/>
              <a:gd name="adj2" fmla="val -3224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kumimoji="0"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三段樂段予人的感覺創作故事，以圖畫或文字記錄下來吧！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4E228-5EFA-49D9-8E56-ABC39F3F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069" y="152400"/>
            <a:ext cx="2157614" cy="146689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E3B1A83-4F88-4C6C-A540-B33C96AB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501" y="1936372"/>
            <a:ext cx="4461133" cy="1055608"/>
          </a:xfrm>
          <a:prstGeom prst="wedgeRoundRectCallout">
            <a:avLst>
              <a:gd name="adj1" fmla="val 28256"/>
              <a:gd name="adj2" fmla="val -80824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可以重新編排樂段的次序，以配合故事內容。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A06757-A73C-4DFC-AFD5-275A507BFB62}"/>
              </a:ext>
            </a:extLst>
          </p:cNvPr>
          <p:cNvGrpSpPr/>
          <p:nvPr/>
        </p:nvGrpSpPr>
        <p:grpSpPr>
          <a:xfrm>
            <a:off x="1953307" y="1523623"/>
            <a:ext cx="5372386" cy="2543175"/>
            <a:chOff x="2361703" y="1362209"/>
            <a:chExt cx="5199651" cy="2617492"/>
          </a:xfrm>
        </p:grpSpPr>
        <p:sp>
          <p:nvSpPr>
            <p:cNvPr id="9" name="手繪多邊形 17">
              <a:hlinkClick r:id="rId3"/>
              <a:extLst>
                <a:ext uri="{FF2B5EF4-FFF2-40B4-BE49-F238E27FC236}">
                  <a16:creationId xmlns:a16="http://schemas.microsoft.com/office/drawing/2014/main" id="{2F26DACB-DA67-4D80-B905-76CCEB71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3" y="1362209"/>
              <a:ext cx="4787826" cy="2617492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7030A0">
                <a:alpha val="2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矩形 77">
              <a:extLst>
                <a:ext uri="{FF2B5EF4-FFF2-40B4-BE49-F238E27FC236}">
                  <a16:creationId xmlns:a16="http://schemas.microsoft.com/office/drawing/2014/main" id="{893C485E-C29F-4E2E-A2F2-791F44998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822" y="1596196"/>
              <a:ext cx="2575412" cy="171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GB" altLang="zh-TW" sz="18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‘</a:t>
              </a:r>
              <a:r>
                <a:rPr lang="en-GB" altLang="zh-TW" sz="18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Dance of the Sugar Plum Fairy</a:t>
              </a:r>
              <a:r>
                <a:rPr lang="en-GB" altLang="zh-TW" sz="1800" dirty="0">
                  <a:solidFill>
                    <a:srgbClr val="7030A0"/>
                  </a:solidFill>
                  <a:latin typeface="+mj-lt"/>
                  <a:ea typeface="微軟正黑體" panose="020B0604030504040204" pitchFamily="34" charset="-120"/>
                </a:rPr>
                <a:t>’</a:t>
              </a:r>
              <a:r>
                <a:rPr lang="en-GB" altLang="zh-TW" sz="18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from </a:t>
              </a:r>
              <a:br>
                <a:rPr lang="en-GB" altLang="zh-TW" sz="18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GB" altLang="zh-TW" sz="1800" i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Nutcracker Suite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糖果仙子舞曲（選自「胡桃夾子」組曲）</a:t>
              </a:r>
              <a:endParaRPr lang="en-GB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77">
              <a:hlinkClick r:id="rId3"/>
              <a:extLst>
                <a:ext uri="{FF2B5EF4-FFF2-40B4-BE49-F238E27FC236}">
                  <a16:creationId xmlns:a16="http://schemas.microsoft.com/office/drawing/2014/main" id="{4B2896E9-C7F9-4EEF-B9D4-D1856D2E3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233" y="2204042"/>
              <a:ext cx="2052121" cy="76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Tchaikovsky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1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柴可夫斯基</a:t>
              </a:r>
              <a:endParaRPr lang="en-US" altLang="zh-TW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75F941-AB38-4F50-9BF3-0867A8B3C5A5}"/>
              </a:ext>
            </a:extLst>
          </p:cNvPr>
          <p:cNvGrpSpPr/>
          <p:nvPr/>
        </p:nvGrpSpPr>
        <p:grpSpPr>
          <a:xfrm>
            <a:off x="429651" y="4287400"/>
            <a:ext cx="4971024" cy="2247900"/>
            <a:chOff x="2361703" y="1363533"/>
            <a:chExt cx="4811194" cy="2313589"/>
          </a:xfrm>
        </p:grpSpPr>
        <p:sp>
          <p:nvSpPr>
            <p:cNvPr id="14" name="手繪多邊形 17">
              <a:hlinkClick r:id="rId4"/>
              <a:extLst>
                <a:ext uri="{FF2B5EF4-FFF2-40B4-BE49-F238E27FC236}">
                  <a16:creationId xmlns:a16="http://schemas.microsoft.com/office/drawing/2014/main" id="{1CD4056F-FD8A-41A4-9487-B65E3864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3" y="1363533"/>
              <a:ext cx="4811194" cy="2313589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chemeClr val="accent1">
                <a:lumMod val="25000"/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矩形 77">
              <a:extLst>
                <a:ext uri="{FF2B5EF4-FFF2-40B4-BE49-F238E27FC236}">
                  <a16:creationId xmlns:a16="http://schemas.microsoft.com/office/drawing/2014/main" id="{5DAD702B-3B39-437A-BF0F-19762AA2E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822" y="1596196"/>
              <a:ext cx="2579700" cy="143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GB" altLang="zh-TW" sz="1800" dirty="0">
                  <a:solidFill>
                    <a:schemeClr val="accent1">
                      <a:lumMod val="25000"/>
                    </a:schemeClr>
                  </a:solidFill>
                  <a:latin typeface="+mj-lt"/>
                  <a:ea typeface="微軟正黑體" panose="020B0604030504040204" pitchFamily="34" charset="-120"/>
                </a:rPr>
                <a:t>‘</a:t>
              </a:r>
              <a:r>
                <a:rPr lang="en-GB" altLang="zh-TW" sz="1800" dirty="0">
                  <a:solidFill>
                    <a:schemeClr val="accent1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Meditation</a:t>
              </a:r>
              <a:r>
                <a:rPr lang="en-GB" altLang="zh-TW" sz="1800" dirty="0">
                  <a:solidFill>
                    <a:schemeClr val="accent1">
                      <a:lumMod val="25000"/>
                    </a:schemeClr>
                  </a:solidFill>
                  <a:latin typeface="+mj-lt"/>
                  <a:ea typeface="微軟正黑體" panose="020B0604030504040204" pitchFamily="34" charset="-120"/>
                </a:rPr>
                <a:t>’</a:t>
              </a:r>
              <a:r>
                <a:rPr lang="en-GB" altLang="zh-TW" sz="1800" dirty="0">
                  <a:solidFill>
                    <a:schemeClr val="accent1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from </a:t>
              </a:r>
              <a:br>
                <a:rPr lang="en-GB" altLang="zh-TW" sz="1800" dirty="0">
                  <a:solidFill>
                    <a:schemeClr val="accent1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GB" altLang="zh-TW" sz="1800" i="1" dirty="0">
                  <a:solidFill>
                    <a:schemeClr val="accent1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Thais </a:t>
              </a:r>
              <a:r>
                <a:rPr lang="en-GB" altLang="zh-TW" sz="1800" dirty="0">
                  <a:solidFill>
                    <a:schemeClr val="accent1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(excerpt)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chemeClr val="accent1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沉思曲（選自歌劇「泰伊斯」）（選段）</a:t>
              </a:r>
              <a:endParaRPr lang="en-GB" altLang="zh-TW" sz="2000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77">
              <a:hlinkClick r:id="rId4"/>
              <a:extLst>
                <a:ext uri="{FF2B5EF4-FFF2-40B4-BE49-F238E27FC236}">
                  <a16:creationId xmlns:a16="http://schemas.microsoft.com/office/drawing/2014/main" id="{71D607CE-ED1C-40EE-B72A-7DC733DBA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535" y="2137563"/>
              <a:ext cx="1364375" cy="76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6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Massenet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1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馬斯奈</a:t>
              </a:r>
              <a:endParaRPr lang="en-US" altLang="zh-TW" sz="1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A90B68-4D65-487B-AC19-24DF21902C67}"/>
              </a:ext>
            </a:extLst>
          </p:cNvPr>
          <p:cNvGrpSpPr/>
          <p:nvPr/>
        </p:nvGrpSpPr>
        <p:grpSpPr>
          <a:xfrm>
            <a:off x="6244346" y="4268868"/>
            <a:ext cx="5010184" cy="2247901"/>
            <a:chOff x="2361704" y="1363532"/>
            <a:chExt cx="4849095" cy="2313591"/>
          </a:xfrm>
        </p:grpSpPr>
        <p:sp>
          <p:nvSpPr>
            <p:cNvPr id="18" name="手繪多邊形 17">
              <a:hlinkClick r:id="rId5"/>
              <a:extLst>
                <a:ext uri="{FF2B5EF4-FFF2-40B4-BE49-F238E27FC236}">
                  <a16:creationId xmlns:a16="http://schemas.microsoft.com/office/drawing/2014/main" id="{806A6860-206F-4B4E-A715-496EB39D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04" y="1363532"/>
              <a:ext cx="4849095" cy="2313591"/>
            </a:xfrm>
            <a:custGeom>
              <a:avLst/>
              <a:gdLst>
                <a:gd name="T0" fmla="*/ 3052575 w 6010312"/>
                <a:gd name="T1" fmla="*/ 362 h 4278079"/>
                <a:gd name="T2" fmla="*/ 2283831 w 6010312"/>
                <a:gd name="T3" fmla="*/ 3349 h 4278079"/>
                <a:gd name="T4" fmla="*/ 23039947 w 6010312"/>
                <a:gd name="T5" fmla="*/ 3518 h 4278079"/>
                <a:gd name="T6" fmla="*/ 24717206 w 6010312"/>
                <a:gd name="T7" fmla="*/ 405 h 4278079"/>
                <a:gd name="T8" fmla="*/ 3052575 w 6010312"/>
                <a:gd name="T9" fmla="*/ 362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00B0F0">
                <a:alpha val="2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矩形 77">
              <a:extLst>
                <a:ext uri="{FF2B5EF4-FFF2-40B4-BE49-F238E27FC236}">
                  <a16:creationId xmlns:a16="http://schemas.microsoft.com/office/drawing/2014/main" id="{869DFECD-86B0-471C-8A75-086EB9953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822" y="1596196"/>
              <a:ext cx="3020060" cy="143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GB" altLang="zh-TW" sz="1800" dirty="0">
                  <a:solidFill>
                    <a:srgbClr val="002060"/>
                  </a:solidFill>
                  <a:latin typeface="+mj-lt"/>
                  <a:ea typeface="微軟正黑體" panose="020B0604030504040204" pitchFamily="34" charset="-120"/>
                </a:rPr>
                <a:t>‘</a:t>
              </a:r>
              <a:r>
                <a:rPr lang="en-GB" altLang="zh-TW" sz="1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Prelude</a:t>
              </a:r>
              <a:r>
                <a:rPr lang="en-GB" altLang="zh-TW" sz="1800" dirty="0">
                  <a:solidFill>
                    <a:srgbClr val="002060"/>
                  </a:solidFill>
                  <a:latin typeface="+mj-lt"/>
                  <a:ea typeface="微軟正黑體" panose="020B0604030504040204" pitchFamily="34" charset="-120"/>
                </a:rPr>
                <a:t>’</a:t>
              </a:r>
              <a:r>
                <a:rPr lang="en-GB" altLang="zh-TW" sz="1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from </a:t>
              </a:r>
              <a:br>
                <a:rPr lang="en-GB" altLang="zh-TW" sz="1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GB" altLang="zh-TW" sz="1800" i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Carmen Act Ⅰ </a:t>
              </a:r>
              <a:r>
                <a:rPr lang="en-GB" altLang="zh-TW" sz="1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(excerpt)</a:t>
              </a: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20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前奏曲（選自歌劇「卡門」第一幕） （選段）</a:t>
              </a:r>
              <a:endParaRPr lang="en-GB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77">
              <a:hlinkClick r:id="rId5"/>
              <a:extLst>
                <a:ext uri="{FF2B5EF4-FFF2-40B4-BE49-F238E27FC236}">
                  <a16:creationId xmlns:a16="http://schemas.microsoft.com/office/drawing/2014/main" id="{F5BA3CEA-0C49-4C8B-94AF-AE2DDAA42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209" y="2153184"/>
              <a:ext cx="992589" cy="76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US" altLang="zh-TW" sz="1600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en-GB" altLang="zh-TW" sz="1600" dirty="0" err="1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izet</a:t>
              </a:r>
              <a:endParaRPr lang="en-GB" altLang="zh-TW" sz="1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eaLnBrk="1" hangingPunct="1"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zh-TW" altLang="en-US" sz="1800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比才</a:t>
              </a:r>
              <a:endParaRPr lang="en-US" altLang="zh-TW" sz="1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1" name="Picture 97">
            <a:hlinkClick r:id="rId3"/>
            <a:extLst>
              <a:ext uri="{FF2B5EF4-FFF2-40B4-BE49-F238E27FC236}">
                <a16:creationId xmlns:a16="http://schemas.microsoft.com/office/drawing/2014/main" id="{B71CC9A1-3DCF-47DD-BB77-0100FFC8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085347"/>
            <a:ext cx="1251877" cy="128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hlinkClick r:id="rId4"/>
            <a:extLst>
              <a:ext uri="{FF2B5EF4-FFF2-40B4-BE49-F238E27FC236}">
                <a16:creationId xmlns:a16="http://schemas.microsoft.com/office/drawing/2014/main" id="{58BC5210-407E-483E-996F-D1E14C7E6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961" y="3580483"/>
            <a:ext cx="924199" cy="1376770"/>
          </a:xfrm>
          <a:prstGeom prst="rect">
            <a:avLst/>
          </a:prstGeom>
        </p:spPr>
      </p:pic>
      <p:pic>
        <p:nvPicPr>
          <p:cNvPr id="23" name="Picture 22">
            <a:hlinkClick r:id="rId5"/>
            <a:extLst>
              <a:ext uri="{FF2B5EF4-FFF2-40B4-BE49-F238E27FC236}">
                <a16:creationId xmlns:a16="http://schemas.microsoft.com/office/drawing/2014/main" id="{F66625B1-6951-43FE-A939-038FA8D72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320" y="3218038"/>
            <a:ext cx="1251877" cy="1625194"/>
          </a:xfrm>
          <a:prstGeom prst="rect">
            <a:avLst/>
          </a:prstGeom>
        </p:spPr>
      </p:pic>
      <p:sp>
        <p:nvSpPr>
          <p:cNvPr id="24" name="TextBox 35">
            <a:hlinkClick r:id="rId9"/>
            <a:extLst>
              <a:ext uri="{FF2B5EF4-FFF2-40B4-BE49-F238E27FC236}">
                <a16:creationId xmlns:a16="http://schemas.microsoft.com/office/drawing/2014/main" id="{55B8CD22-6622-4089-AEC0-E95B0A1E409E}"/>
              </a:ext>
            </a:extLst>
          </p:cNvPr>
          <p:cNvSpPr txBox="1"/>
          <p:nvPr/>
        </p:nvSpPr>
        <p:spPr>
          <a:xfrm>
            <a:off x="2900855" y="3391525"/>
            <a:ext cx="1849398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按此觀看</a:t>
            </a:r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(00:06-01:57)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35">
            <a:hlinkClick r:id="rId10"/>
            <a:extLst>
              <a:ext uri="{FF2B5EF4-FFF2-40B4-BE49-F238E27FC236}">
                <a16:creationId xmlns:a16="http://schemas.microsoft.com/office/drawing/2014/main" id="{275AB49D-C487-4DF8-B72F-C6081FFAD703}"/>
              </a:ext>
            </a:extLst>
          </p:cNvPr>
          <p:cNvSpPr txBox="1"/>
          <p:nvPr/>
        </p:nvSpPr>
        <p:spPr>
          <a:xfrm>
            <a:off x="1198206" y="5942667"/>
            <a:ext cx="1881325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按此觀看</a:t>
            </a:r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(00:48-02:25)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35">
            <a:hlinkClick r:id="rId11"/>
            <a:extLst>
              <a:ext uri="{FF2B5EF4-FFF2-40B4-BE49-F238E27FC236}">
                <a16:creationId xmlns:a16="http://schemas.microsoft.com/office/drawing/2014/main" id="{19827DF3-1723-4CD9-84BC-600ACF695F32}"/>
              </a:ext>
            </a:extLst>
          </p:cNvPr>
          <p:cNvSpPr txBox="1"/>
          <p:nvPr/>
        </p:nvSpPr>
        <p:spPr>
          <a:xfrm>
            <a:off x="7523700" y="5876965"/>
            <a:ext cx="1881325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按此觀看</a:t>
            </a:r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(00:13-01:25)</a:t>
            </a:r>
            <a:endParaRPr lang="en-GB" u="sng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9756AA-61F0-444C-ABA8-31FF2BC98465}"/>
              </a:ext>
            </a:extLst>
          </p:cNvPr>
          <p:cNvGrpSpPr/>
          <p:nvPr/>
        </p:nvGrpSpPr>
        <p:grpSpPr>
          <a:xfrm>
            <a:off x="-24680" y="152400"/>
            <a:ext cx="2232248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2308E8D0-5AE5-419E-B4DE-92A05C7F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483D3C19-9923-4549-9385-7C1310CF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2333625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>
                  <a:solidFill>
                    <a:srgbClr val="008000"/>
                  </a:solidFill>
                  <a:ea typeface="標楷體" pitchFamily="65" charset="-120"/>
                </a:rPr>
                <a:t>創意舞台</a:t>
              </a:r>
              <a:endParaRPr lang="en-US" altLang="zh-TW" sz="2800" i="1">
                <a:solidFill>
                  <a:srgbClr val="0080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6">
            <a:extLst>
              <a:ext uri="{FF2B5EF4-FFF2-40B4-BE49-F238E27FC236}">
                <a16:creationId xmlns:a16="http://schemas.microsoft.com/office/drawing/2014/main" id="{667E715A-4FF0-466D-8490-04A58E81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1358295"/>
            <a:ext cx="4915056" cy="1532334"/>
          </a:xfrm>
          <a:prstGeom prst="wedgeRoundRectCallout">
            <a:avLst>
              <a:gd name="adj1" fmla="val 64353"/>
              <a:gd name="adj2" fmla="val -3846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按重新編排的次序播放樂段，一邊講故事，一邊配以適合故事角色的律動吧！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7A1A9-6B88-4F21-9E7B-83DF942F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93" y="1348791"/>
            <a:ext cx="2157614" cy="1466893"/>
          </a:xfrm>
          <a:prstGeom prst="rect">
            <a:avLst/>
          </a:prstGeom>
        </p:spPr>
      </p:pic>
      <p:pic>
        <p:nvPicPr>
          <p:cNvPr id="12" name="Picture 11" descr="A picture containing toy, doll, dressed, child&#10;&#10;Description automatically generated">
            <a:extLst>
              <a:ext uri="{FF2B5EF4-FFF2-40B4-BE49-F238E27FC236}">
                <a16:creationId xmlns:a16="http://schemas.microsoft.com/office/drawing/2014/main" id="{68A81BE1-0483-4117-926F-B7A55FB3F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4" y="3445670"/>
            <a:ext cx="5448831" cy="3412330"/>
          </a:xfrm>
          <a:prstGeom prst="rect">
            <a:avLst/>
          </a:prstGeom>
        </p:spPr>
      </p:pic>
      <p:pic>
        <p:nvPicPr>
          <p:cNvPr id="14" name="Picture 13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8F84CE16-29C2-4EE3-A491-BEB88753E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7160"/>
            <a:ext cx="4439182" cy="30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1">
            <a:extLst>
              <a:ext uri="{FF2B5EF4-FFF2-40B4-BE49-F238E27FC236}">
                <a16:creationId xmlns:a16="http://schemas.microsoft.com/office/drawing/2014/main" id="{B2526B24-2041-44D0-BE89-902AFFFC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020ED7A-6195-4A13-A2C7-BB58FF98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688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488" name="手繪多邊形 17">
            <a:extLst>
              <a:ext uri="{FF2B5EF4-FFF2-40B4-BE49-F238E27FC236}">
                <a16:creationId xmlns:a16="http://schemas.microsoft.com/office/drawing/2014/main" id="{75FDAB94-400F-493D-A054-5091B6827712}"/>
              </a:ext>
            </a:extLst>
          </p:cNvPr>
          <p:cNvSpPr>
            <a:spLocks/>
          </p:cNvSpPr>
          <p:nvPr/>
        </p:nvSpPr>
        <p:spPr bwMode="auto">
          <a:xfrm>
            <a:off x="2391779" y="2674528"/>
            <a:ext cx="9190621" cy="3008462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: Rounded Corners 17">
            <a:extLst>
              <a:ext uri="{FF2B5EF4-FFF2-40B4-BE49-F238E27FC236}">
                <a16:creationId xmlns:a16="http://schemas.microsoft.com/office/drawing/2014/main" id="{8EAE026E-538E-40FB-BC56-BBD8FE1D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9" y="3252000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自學資源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491" name="矩形 77">
            <a:extLst>
              <a:ext uri="{FF2B5EF4-FFF2-40B4-BE49-F238E27FC236}">
                <a16:creationId xmlns:a16="http://schemas.microsoft.com/office/drawing/2014/main" id="{0EF56A75-FB68-4F70-924F-20E8413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509" y="3094217"/>
            <a:ext cx="7948141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觀看芭蕾舞劇</a:t>
            </a:r>
            <a:r>
              <a:rPr lang="en-US" altLang="zh-TW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睡美人</a:t>
            </a:r>
            <a:r>
              <a:rPr lang="en-US" altLang="zh-TW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裏女巫出場的片段　　，觀察音樂如何配合舞蹈動作，推動故事發展。</a:t>
            </a:r>
            <a:endParaRPr lang="en-GB" altLang="zh-TW" sz="2600" dirty="0">
              <a:solidFill>
                <a:srgbClr val="008000"/>
              </a:solidFill>
              <a:latin typeface="Arial"/>
              <a:ea typeface="標楷體"/>
              <a:cs typeface="Arial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聆聽</a:t>
            </a:r>
            <a:r>
              <a:rPr lang="en-GB" altLang="zh-TW" sz="2600" i="1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In a Chinese Temple-Garden</a:t>
            </a:r>
            <a:r>
              <a:rPr lang="zh-TW" altLang="en-US" sz="2600" i="1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　　</a:t>
            </a: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，認識</a:t>
            </a:r>
            <a:br>
              <a:rPr lang="en-GB" altLang="zh-TW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</a:b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克特比的另一首作品，亦可想像各樂段分別描繪</a:t>
            </a:r>
            <a:br>
              <a:rPr lang="en-GB" altLang="zh-TW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</a:b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甚麼角色和故事。</a:t>
            </a:r>
            <a:endParaRPr lang="en-GB" altLang="zh-TW" sz="26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4D9E70-C76D-441E-9F9D-83E74E185A5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" name="Picture 3" descr="A picture containing 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ACD59291-296D-4AB0-86F3-9154C3E78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37" y="3056117"/>
            <a:ext cx="560881" cy="554784"/>
          </a:xfrm>
          <a:prstGeom prst="rect">
            <a:avLst/>
          </a:prstGeom>
        </p:spPr>
      </p:pic>
      <p:sp>
        <p:nvSpPr>
          <p:cNvPr id="18" name="Rectangle: Rounded Corners 13">
            <a:hlinkClick r:id="rId7" action="ppaction://hlinkfile"/>
            <a:extLst>
              <a:ext uri="{FF2B5EF4-FFF2-40B4-BE49-F238E27FC236}">
                <a16:creationId xmlns:a16="http://schemas.microsoft.com/office/drawing/2014/main" id="{555D9E22-A72D-4A74-BCDF-EEADD4F84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9" y="1454816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手繪多邊形 17">
            <a:extLst>
              <a:ext uri="{FF2B5EF4-FFF2-40B4-BE49-F238E27FC236}">
                <a16:creationId xmlns:a16="http://schemas.microsoft.com/office/drawing/2014/main" id="{8E5715F3-1A7E-4A38-8359-8DD0E167086B}"/>
              </a:ext>
            </a:extLst>
          </p:cNvPr>
          <p:cNvSpPr>
            <a:spLocks/>
          </p:cNvSpPr>
          <p:nvPr/>
        </p:nvSpPr>
        <p:spPr bwMode="auto">
          <a:xfrm>
            <a:off x="2391779" y="1046225"/>
            <a:ext cx="9190621" cy="1301216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矩形 77">
            <a:extLst>
              <a:ext uri="{FF2B5EF4-FFF2-40B4-BE49-F238E27FC236}">
                <a16:creationId xmlns:a16="http://schemas.microsoft.com/office/drawing/2014/main" id="{6BFA5398-D149-4DF7-82BF-2DF03F82E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168" y="1181932"/>
            <a:ext cx="8026852" cy="102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完成工作紙，作為</a:t>
            </a:r>
            <a:r>
              <a:rPr lang="en-US" altLang="zh-TW" sz="26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6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波斯市場</a:t>
            </a:r>
            <a:r>
              <a:rPr lang="en-US" altLang="zh-TW" sz="26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6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聆聽活動的記錄。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完成</a:t>
            </a:r>
            <a:r>
              <a:rPr lang="zh-TW" altLang="en-US" sz="2600" dirty="0">
                <a:solidFill>
                  <a:srgbClr val="FF6600"/>
                </a:solidFill>
                <a:latin typeface="Arial"/>
                <a:ea typeface="標楷體"/>
                <a:cs typeface="Arial"/>
                <a:hlinkClick r:id="rId8"/>
              </a:rPr>
              <a:t>Kahoot!活動</a:t>
            </a:r>
            <a:r>
              <a:rPr lang="zh-TW" altLang="en-US" sz="26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，總結單元四音樂知識。</a:t>
            </a:r>
            <a:endParaRPr lang="zh-TW" altLang="en-US" sz="2600" dirty="0">
              <a:solidFill>
                <a:srgbClr val="FF6600"/>
              </a:solidFill>
              <a:ea typeface="標楷體" panose="03000509000000000000" pitchFamily="65" charset="-120"/>
              <a:cs typeface="Arial"/>
            </a:endParaRPr>
          </a:p>
        </p:txBody>
      </p:sp>
      <p:pic>
        <p:nvPicPr>
          <p:cNvPr id="14" name="Picture 13" descr="A picture containing 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21DE07BE-8BF2-4E46-A500-EC9AC512D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27" y="3927385"/>
            <a:ext cx="560881" cy="554784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1"/>
            <a:extLst>
              <a:ext uri="{FF2B5EF4-FFF2-40B4-BE49-F238E27FC236}">
                <a16:creationId xmlns:a16="http://schemas.microsoft.com/office/drawing/2014/main" id="{117ECAF4-ACF7-4C55-BEF7-6279EFA7A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311649"/>
              </p:ext>
            </p:extLst>
          </p:nvPr>
        </p:nvGraphicFramePr>
        <p:xfrm>
          <a:off x="10656215" y="1200831"/>
          <a:ext cx="739486" cy="156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6" name="Document" showAsIcon="1" r:id="rId10" imgW="381104" imgH="806335" progId="Word.Document.8">
                  <p:embed/>
                </p:oleObj>
              </mc:Choice>
              <mc:Fallback>
                <p:oleObj name="Document" showAsIcon="1" r:id="rId10" imgW="381104" imgH="80633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56215" y="1200831"/>
                        <a:ext cx="739486" cy="1565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B1588DF-7D99-494F-B4E5-636F193FD408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06C5C2-2EF4-460A-BEE6-FDD3C6175785}"/>
              </a:ext>
            </a:extLst>
          </p:cNvPr>
          <p:cNvGrpSpPr/>
          <p:nvPr/>
        </p:nvGrpSpPr>
        <p:grpSpPr>
          <a:xfrm>
            <a:off x="-24681" y="152400"/>
            <a:ext cx="2101131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A1FA59C-F406-4756-A715-9156F7753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E85E381-9762-4A7E-A92E-F92987487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8" y="188913"/>
              <a:ext cx="2407562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波斯介紹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6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4DA127C1-D724-42D7-BF55-71954702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548814" y="6194699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FB692-439C-4595-854E-B86FD7638801}"/>
              </a:ext>
            </a:extLst>
          </p:cNvPr>
          <p:cNvSpPr txBox="1"/>
          <p:nvPr/>
        </p:nvSpPr>
        <p:spPr>
          <a:xfrm>
            <a:off x="817301" y="1131508"/>
            <a:ext cx="10922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波斯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即現在的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伊朗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，位於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中東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。自公元前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年開始，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歐洲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人一直把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西南一帶的地區和國家稱為「波斯」。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1935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波斯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國王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禮薩 </a:t>
            </a:r>
            <a:r>
              <a:rPr lang="en-US" altLang="zh-TW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 </a:t>
            </a:r>
            <a:r>
              <a:rPr lang="en-US" altLang="zh-TW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巴列維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向外宣布該國應被稱為「伊朗」，但「波斯」一詞在今天仍然通用。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波斯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曾是世界上最強大的帝國之一，亦是過去絲綢之路的重要樞紐，在東西文化交流上扮演了非常重要的角色。</a:t>
            </a:r>
            <a:endParaRPr lang="en-GB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1">
            <a:extLst>
              <a:ext uri="{FF2B5EF4-FFF2-40B4-BE49-F238E27FC236}">
                <a16:creationId xmlns:a16="http://schemas.microsoft.com/office/drawing/2014/main" id="{681CED54-C336-413F-8E07-EFDE714DD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905" y="4823339"/>
            <a:ext cx="5625897" cy="203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1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1A7A95-6E2A-4F95-95FF-AC0D0226E7B6}"/>
              </a:ext>
            </a:extLst>
          </p:cNvPr>
          <p:cNvGrpSpPr/>
          <p:nvPr/>
        </p:nvGrpSpPr>
        <p:grpSpPr>
          <a:xfrm>
            <a:off x="-24681" y="152400"/>
            <a:ext cx="3166892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62D2FDD1-A806-4607-82D2-C182B0FC5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46BA000C-B276-4153-8869-59C65CE35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8" y="188913"/>
              <a:ext cx="2407562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介紹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45E087-0C10-4BBF-AE58-0B727F09DF69}"/>
              </a:ext>
            </a:extLst>
          </p:cNvPr>
          <p:cNvSpPr txBox="1"/>
          <p:nvPr/>
        </p:nvSpPr>
        <p:spPr>
          <a:xfrm>
            <a:off x="1284340" y="1294692"/>
            <a:ext cx="9856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波斯市場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是著名的管弦樂曲，由英國作曲家克特比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Albert William </a:t>
            </a:r>
            <a:r>
              <a:rPr lang="en-US" altLang="zh-TW" sz="28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Ketelbey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1875-1959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）在 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1920 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年創作。克特比利用不同的旋律和樂器象徵不同的角色，並描述發生在波斯市場的數個情境：</a:t>
            </a:r>
            <a:endParaRPr lang="en-GB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FCF8CF-AFA3-4A7D-873E-8E2860520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31353"/>
              </p:ext>
            </p:extLst>
          </p:nvPr>
        </p:nvGraphicFramePr>
        <p:xfrm>
          <a:off x="599438" y="3271505"/>
          <a:ext cx="10993122" cy="2255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2810">
                  <a:extLst>
                    <a:ext uri="{9D8B030D-6E8A-4147-A177-3AD203B41FA5}">
                      <a16:colId xmlns:a16="http://schemas.microsoft.com/office/drawing/2014/main" val="3389053087"/>
                    </a:ext>
                  </a:extLst>
                </a:gridCol>
                <a:gridCol w="7490312">
                  <a:extLst>
                    <a:ext uri="{9D8B030D-6E8A-4147-A177-3AD203B41FA5}">
                      <a16:colId xmlns:a16="http://schemas.microsoft.com/office/drawing/2014/main" val="3410723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角色／情境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內容／樂器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駱駝商隊進城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00:00–00:40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音樂聲由弱至強，代表駱駝商隊由遠至近來到市</a:t>
                      </a:r>
                      <a:br>
                        <a:rPr lang="en-GB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場。主旋律由短笛引導，並加入雪鈴的聲音。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3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乞丐行乞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>
                          <a:latin typeface="微軟正黑體"/>
                          <a:ea typeface="微軟正黑體"/>
                        </a:rPr>
                        <a:t>（</a:t>
                      </a:r>
                      <a:r>
                        <a:rPr lang="en-US" altLang="zh-TW" sz="2600" dirty="0">
                          <a:latin typeface="微軟正黑體"/>
                          <a:ea typeface="微軟正黑體"/>
                        </a:rPr>
                        <a:t>00:41–01:20</a:t>
                      </a:r>
                      <a:r>
                        <a:rPr lang="zh-TW" altLang="en-US" sz="2600">
                          <a:latin typeface="微軟正黑體"/>
                          <a:ea typeface="微軟正黑體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男聲合唱代表乞丐在市場到處乞討，反覆唱着「請施捨」。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47535"/>
                  </a:ext>
                </a:extLst>
              </a:tr>
            </a:tbl>
          </a:graphicData>
        </a:graphic>
      </p:graphicFrame>
      <p:sp>
        <p:nvSpPr>
          <p:cNvPr id="8" name="TextBox 35">
            <a:hlinkClick r:id="rId2" action="ppaction://hlinksldjump"/>
            <a:extLst>
              <a:ext uri="{FF2B5EF4-FFF2-40B4-BE49-F238E27FC236}">
                <a16:creationId xmlns:a16="http://schemas.microsoft.com/office/drawing/2014/main" id="{376995E8-C870-4B0D-8AFE-E6D2B8CBBBD0}"/>
              </a:ext>
            </a:extLst>
          </p:cNvPr>
          <p:cNvSpPr txBox="1"/>
          <p:nvPr/>
        </p:nvSpPr>
        <p:spPr>
          <a:xfrm>
            <a:off x="10084975" y="6249127"/>
            <a:ext cx="1924612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ACABD-B170-441F-A283-4F3759F4B6EF}"/>
              </a:ext>
            </a:extLst>
          </p:cNvPr>
          <p:cNvGrpSpPr/>
          <p:nvPr/>
        </p:nvGrpSpPr>
        <p:grpSpPr>
          <a:xfrm>
            <a:off x="8848725" y="152400"/>
            <a:ext cx="3138810" cy="989039"/>
            <a:chOff x="8848725" y="152400"/>
            <a:chExt cx="3138810" cy="989039"/>
          </a:xfrm>
        </p:grpSpPr>
        <p:pic>
          <p:nvPicPr>
            <p:cNvPr id="10" name="圖片 10">
              <a:hlinkClick r:id="rId3"/>
              <a:extLst>
                <a:ext uri="{FF2B5EF4-FFF2-40B4-BE49-F238E27FC236}">
                  <a16:creationId xmlns:a16="http://schemas.microsoft.com/office/drawing/2014/main" id="{84191130-B9F1-4C80-8475-43EB0EDD1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3314" y="152400"/>
              <a:ext cx="1984221" cy="9890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矩形 6">
              <a:hlinkClick r:id="rId5"/>
              <a:extLst>
                <a:ext uri="{FF2B5EF4-FFF2-40B4-BE49-F238E27FC236}">
                  <a16:creationId xmlns:a16="http://schemas.microsoft.com/office/drawing/2014/main" id="{C5C73848-9D3E-4793-936F-E0481C9DC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725" y="188913"/>
              <a:ext cx="1666876" cy="408623"/>
            </a:xfrm>
            <a:prstGeom prst="wedgeRoundRectCallout">
              <a:avLst>
                <a:gd name="adj1" fmla="val 88997"/>
                <a:gd name="adj2" fmla="val 21122"/>
                <a:gd name="adj3" fmla="val 16667"/>
              </a:avLst>
            </a:prstGeom>
            <a:solidFill>
              <a:srgbClr val="D2EBB7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zh-TW" altLang="en-US" b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按此聆聽樂曲</a:t>
              </a:r>
              <a:endParaRPr kumimoji="0" lang="en-US" altLang="zh-TW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495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7536A5-6312-4BA5-8CEE-83EEC7D45092}"/>
              </a:ext>
            </a:extLst>
          </p:cNvPr>
          <p:cNvGrpSpPr/>
          <p:nvPr/>
        </p:nvGrpSpPr>
        <p:grpSpPr>
          <a:xfrm>
            <a:off x="-24681" y="152400"/>
            <a:ext cx="3166892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99FFAE9-DE9C-44C6-95EE-C9F0110C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D53BD9A-47C7-45FB-8B57-76D9782F9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8" y="188913"/>
              <a:ext cx="2407562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介紹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13B6E52-988F-4288-9726-1D7453418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71191"/>
              </p:ext>
            </p:extLst>
          </p:nvPr>
        </p:nvGraphicFramePr>
        <p:xfrm>
          <a:off x="599439" y="1474643"/>
          <a:ext cx="10993122" cy="3535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2810">
                  <a:extLst>
                    <a:ext uri="{9D8B030D-6E8A-4147-A177-3AD203B41FA5}">
                      <a16:colId xmlns:a16="http://schemas.microsoft.com/office/drawing/2014/main" val="3389053087"/>
                    </a:ext>
                  </a:extLst>
                </a:gridCol>
                <a:gridCol w="7490312">
                  <a:extLst>
                    <a:ext uri="{9D8B030D-6E8A-4147-A177-3AD203B41FA5}">
                      <a16:colId xmlns:a16="http://schemas.microsoft.com/office/drawing/2014/main" val="3410723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角色／情境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內容／樂器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公主乘轎子進城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01:21–03:20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大提琴在豎琴的伴奏下，奏出優美的旋律，代表美麗温柔的公主乘着轎子進城。接着，管弦樂合奏代表公主在隨從的簇擁下來到市場。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19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雜技員表演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03:21–03:35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短笛奏出輕快活潑的旋律，代表雜技員的表演。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3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吹蛇者表演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03:36–03:49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雙簧管及單簧管的聲音交替出現，代表蛇來回舞動的動作。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4753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A8DF491-AAA9-4677-A4BC-8F47986D811A}"/>
              </a:ext>
            </a:extLst>
          </p:cNvPr>
          <p:cNvGrpSpPr/>
          <p:nvPr/>
        </p:nvGrpSpPr>
        <p:grpSpPr>
          <a:xfrm>
            <a:off x="8848725" y="152400"/>
            <a:ext cx="3138810" cy="989039"/>
            <a:chOff x="8848725" y="152400"/>
            <a:chExt cx="3138810" cy="989039"/>
          </a:xfrm>
        </p:grpSpPr>
        <p:pic>
          <p:nvPicPr>
            <p:cNvPr id="7" name="圖片 10">
              <a:hlinkClick r:id="rId2"/>
              <a:extLst>
                <a:ext uri="{FF2B5EF4-FFF2-40B4-BE49-F238E27FC236}">
                  <a16:creationId xmlns:a16="http://schemas.microsoft.com/office/drawing/2014/main" id="{3475FF9E-DB3C-428B-92A7-1BBE0CF9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3314" y="152400"/>
              <a:ext cx="1984221" cy="9890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矩形 6">
              <a:hlinkClick r:id="rId4"/>
              <a:extLst>
                <a:ext uri="{FF2B5EF4-FFF2-40B4-BE49-F238E27FC236}">
                  <a16:creationId xmlns:a16="http://schemas.microsoft.com/office/drawing/2014/main" id="{EFCDD60C-879B-4BD4-A632-6BDC6DA56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725" y="188913"/>
              <a:ext cx="1666876" cy="408623"/>
            </a:xfrm>
            <a:prstGeom prst="wedgeRoundRectCallout">
              <a:avLst>
                <a:gd name="adj1" fmla="val 88997"/>
                <a:gd name="adj2" fmla="val 21122"/>
                <a:gd name="adj3" fmla="val 16667"/>
              </a:avLst>
            </a:prstGeom>
            <a:solidFill>
              <a:srgbClr val="D2EBB7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zh-TW" altLang="en-US" b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按此聆聽樂曲</a:t>
              </a:r>
              <a:endParaRPr kumimoji="0" lang="en-US" altLang="zh-TW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TextBox 35">
            <a:hlinkClick r:id="rId5" action="ppaction://hlinksldjump"/>
            <a:extLst>
              <a:ext uri="{FF2B5EF4-FFF2-40B4-BE49-F238E27FC236}">
                <a16:creationId xmlns:a16="http://schemas.microsoft.com/office/drawing/2014/main" id="{F6865AC5-2FF5-4733-BF8F-4E2733C7CEF3}"/>
              </a:ext>
            </a:extLst>
          </p:cNvPr>
          <p:cNvSpPr txBox="1"/>
          <p:nvPr/>
        </p:nvSpPr>
        <p:spPr>
          <a:xfrm>
            <a:off x="10084975" y="6249127"/>
            <a:ext cx="1924612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88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7536A5-6312-4BA5-8CEE-83EEC7D45092}"/>
              </a:ext>
            </a:extLst>
          </p:cNvPr>
          <p:cNvGrpSpPr/>
          <p:nvPr/>
        </p:nvGrpSpPr>
        <p:grpSpPr>
          <a:xfrm>
            <a:off x="-24681" y="152400"/>
            <a:ext cx="3166892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99FFAE9-DE9C-44C6-95EE-C9F0110C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D53BD9A-47C7-45FB-8B57-76D9782F9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8" y="188913"/>
              <a:ext cx="2407562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介紹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13B6E52-988F-4288-9726-1D7453418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09482"/>
              </p:ext>
            </p:extLst>
          </p:nvPr>
        </p:nvGraphicFramePr>
        <p:xfrm>
          <a:off x="599439" y="1494906"/>
          <a:ext cx="10993122" cy="4328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2810">
                  <a:extLst>
                    <a:ext uri="{9D8B030D-6E8A-4147-A177-3AD203B41FA5}">
                      <a16:colId xmlns:a16="http://schemas.microsoft.com/office/drawing/2014/main" val="3389053087"/>
                    </a:ext>
                  </a:extLst>
                </a:gridCol>
                <a:gridCol w="7490312">
                  <a:extLst>
                    <a:ext uri="{9D8B030D-6E8A-4147-A177-3AD203B41FA5}">
                      <a16:colId xmlns:a16="http://schemas.microsoft.com/office/drawing/2014/main" val="3410723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角色／情境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內容／樂器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國王出巡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>
                          <a:latin typeface="微軟正黑體"/>
                          <a:ea typeface="微軟正黑體"/>
                        </a:rPr>
                        <a:t>（</a:t>
                      </a:r>
                      <a:r>
                        <a:rPr lang="en-US" altLang="zh-TW" sz="2600" dirty="0">
                          <a:latin typeface="微軟正黑體"/>
                          <a:ea typeface="微軟正黑體"/>
                        </a:rPr>
                        <a:t>03:50–04:16</a:t>
                      </a:r>
                      <a:r>
                        <a:rPr lang="zh-TW" altLang="en-US" sz="2600">
                          <a:latin typeface="微軟正黑體"/>
                          <a:ea typeface="微軟正黑體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雄壯的銅管樂配以雪鈴的聲音，代表尊貴而具威嚴的國王出巡。接着，聲音漸弱，代表國王逐漸遠</a:t>
                      </a:r>
                      <a:br>
                        <a:rPr lang="en-GB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去。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72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乞丐行乞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04:17–04:35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男聲合唱再次出現，代表乞丐仍在市場裏到處行</a:t>
                      </a:r>
                      <a:br>
                        <a:rPr lang="en-GB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乞。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3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公主和駱駝商隊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逐漸遠去</a:t>
                      </a:r>
                      <a:endParaRPr lang="en-GB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04:35–</a:t>
                      </a:r>
                      <a:r>
                        <a:rPr lang="en-GB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07:07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管弦樂再次奏出優美的旋律以描繪美麗温柔的公</a:t>
                      </a:r>
                      <a:br>
                        <a:rPr lang="en-GB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主，然後代表駱駝商隊的旋律也再次奏起。兩段旋律交替出現兩次，並愈來愈弱，代表公主和駱駝商隊逐漸離去，市場回復平靜。</a:t>
                      </a:r>
                      <a:endParaRPr lang="en-GB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4753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A8DF491-AAA9-4677-A4BC-8F47986D811A}"/>
              </a:ext>
            </a:extLst>
          </p:cNvPr>
          <p:cNvGrpSpPr/>
          <p:nvPr/>
        </p:nvGrpSpPr>
        <p:grpSpPr>
          <a:xfrm>
            <a:off x="8848725" y="152400"/>
            <a:ext cx="3138810" cy="989039"/>
            <a:chOff x="8848725" y="152400"/>
            <a:chExt cx="3138810" cy="989039"/>
          </a:xfrm>
        </p:grpSpPr>
        <p:pic>
          <p:nvPicPr>
            <p:cNvPr id="7" name="圖片 10">
              <a:hlinkClick r:id="rId2"/>
              <a:extLst>
                <a:ext uri="{FF2B5EF4-FFF2-40B4-BE49-F238E27FC236}">
                  <a16:creationId xmlns:a16="http://schemas.microsoft.com/office/drawing/2014/main" id="{3475FF9E-DB3C-428B-92A7-1BBE0CF9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3314" y="152400"/>
              <a:ext cx="1984221" cy="9890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矩形 6">
              <a:hlinkClick r:id="rId4"/>
              <a:extLst>
                <a:ext uri="{FF2B5EF4-FFF2-40B4-BE49-F238E27FC236}">
                  <a16:creationId xmlns:a16="http://schemas.microsoft.com/office/drawing/2014/main" id="{EFCDD60C-879B-4BD4-A632-6BDC6DA56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725" y="188913"/>
              <a:ext cx="1666876" cy="408623"/>
            </a:xfrm>
            <a:prstGeom prst="wedgeRoundRectCallout">
              <a:avLst>
                <a:gd name="adj1" fmla="val 88997"/>
                <a:gd name="adj2" fmla="val 21122"/>
                <a:gd name="adj3" fmla="val 16667"/>
              </a:avLst>
            </a:prstGeom>
            <a:solidFill>
              <a:srgbClr val="D2EBB7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zh-TW" altLang="en-US" b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按此聆聽樂曲</a:t>
              </a:r>
              <a:endParaRPr kumimoji="0" lang="en-US" altLang="zh-TW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9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570E5822-7A7D-4898-84D6-303037CB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548814" y="6194699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1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AEAE89-4246-4570-9C0E-406C2405330B}"/>
              </a:ext>
            </a:extLst>
          </p:cNvPr>
          <p:cNvGrpSpPr/>
          <p:nvPr/>
        </p:nvGrpSpPr>
        <p:grpSpPr>
          <a:xfrm>
            <a:off x="-24681" y="152400"/>
            <a:ext cx="3320332" cy="641350"/>
            <a:chOff x="19050" y="152400"/>
            <a:chExt cx="1679518" cy="641350"/>
          </a:xfrm>
        </p:grpSpPr>
        <p:sp>
          <p:nvSpPr>
            <p:cNvPr id="6149" name="Rectangle 11">
              <a:extLst>
                <a:ext uri="{FF2B5EF4-FFF2-40B4-BE49-F238E27FC236}">
                  <a16:creationId xmlns:a16="http://schemas.microsoft.com/office/drawing/2014/main" id="{32901BB8-6A88-4ED1-BEFD-1330B315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F5B83A50-1956-4BA0-836E-5D3C20C6C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背景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2CED56DA-0138-4888-BEB4-28D86B7C7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72" y="1336821"/>
            <a:ext cx="3077004" cy="1533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3840338-09CF-4346-8995-4384DC2FA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54" y="1127242"/>
            <a:ext cx="4820323" cy="1743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F823490-CC97-426F-BD32-2DC5D87C2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878" y="3832225"/>
            <a:ext cx="2993717" cy="2095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97">
            <a:extLst>
              <a:ext uri="{FF2B5EF4-FFF2-40B4-BE49-F238E27FC236}">
                <a16:creationId xmlns:a16="http://schemas.microsoft.com/office/drawing/2014/main" id="{7272B72C-CC47-4E45-9D4E-17760CA3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693" y="4461570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1EA2175C-9699-40EA-9430-56A5B937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877" y="3421789"/>
            <a:ext cx="4820323" cy="1532334"/>
          </a:xfrm>
          <a:prstGeom prst="wedgeRoundRectCallout">
            <a:avLst>
              <a:gd name="adj1" fmla="val 57471"/>
              <a:gd name="adj2" fmla="val 39731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我們將會聆聽一首富故事性的樂曲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  <a:sym typeface="Symbol" panose="05050102010706020507" pitchFamily="18" charset="2"/>
              </a:rPr>
              <a:t>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 《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波斯市場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。你知道</a:t>
            </a:r>
            <a:r>
              <a:rPr lang="zh-TW" altLang="en-US" sz="2800" u="sng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波斯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是甚麼地方嗎？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sp>
        <p:nvSpPr>
          <p:cNvPr id="20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7A2220FD-7F35-4662-B5CD-A6E556B2576A}"/>
              </a:ext>
            </a:extLst>
          </p:cNvPr>
          <p:cNvSpPr txBox="1"/>
          <p:nvPr/>
        </p:nvSpPr>
        <p:spPr>
          <a:xfrm>
            <a:off x="6861762" y="5110036"/>
            <a:ext cx="1924612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按此了解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波斯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5CBF1BA6-E469-48B2-B871-C46CAFBD6C94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9EDCC286-0181-4DA8-A40B-051A54443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4E5C5629-9AAF-4348-A30B-088FC22D2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8" name="矩形 1">
            <a:extLst>
              <a:ext uri="{FF2B5EF4-FFF2-40B4-BE49-F238E27FC236}">
                <a16:creationId xmlns:a16="http://schemas.microsoft.com/office/drawing/2014/main" id="{6E65F840-264A-4857-A91B-522AF3564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14" y="80524"/>
            <a:ext cx="7748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以下是樂曲</a:t>
            </a:r>
            <a:r>
              <a:rPr lang="en-US" altLang="zh-TW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波斯市場</a:t>
            </a:r>
            <a:r>
              <a:rPr lang="en-US" altLang="zh-TW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描繪的角色。試憑他們的衣着打扮猜估他們是甚麼人，並想想在他們身上會發生甚麼故事？</a:t>
            </a:r>
            <a:endParaRPr lang="en-US" altLang="zh-TW" sz="24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505DE-18DA-484F-91C0-54778DC4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3" y="1202775"/>
            <a:ext cx="2088621" cy="20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D3BAB-90B4-498F-B975-23B0C740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4" y="1185443"/>
            <a:ext cx="2462871" cy="217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386A4-55FF-46E2-BF6E-E2D0C4CCD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600" y="1167048"/>
            <a:ext cx="3181794" cy="219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6F315-D37E-44FA-A9F5-8EA475964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213" y="3898769"/>
            <a:ext cx="2877857" cy="229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D4329-8044-432A-8C67-A1A6BED4B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133" y="3597792"/>
            <a:ext cx="3053005" cy="272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214690-663E-471A-AD74-BDA0635D2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523" y="3513224"/>
            <a:ext cx="3581900" cy="229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35">
            <a:extLst>
              <a:ext uri="{FF2B5EF4-FFF2-40B4-BE49-F238E27FC236}">
                <a16:creationId xmlns:a16="http://schemas.microsoft.com/office/drawing/2014/main" id="{003F8C59-4D18-40D0-A50F-6D13B84ABE29}"/>
              </a:ext>
            </a:extLst>
          </p:cNvPr>
          <p:cNvSpPr txBox="1"/>
          <p:nvPr/>
        </p:nvSpPr>
        <p:spPr>
          <a:xfrm>
            <a:off x="1022256" y="3062673"/>
            <a:ext cx="1053513" cy="442674"/>
          </a:xfrm>
          <a:prstGeom prst="roundRect">
            <a:avLst/>
          </a:prstGeom>
          <a:solidFill>
            <a:srgbClr val="C5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公主</a:t>
            </a:r>
            <a:endParaRPr lang="en-GB" sz="2000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2A770DCC-4571-4610-A820-1FEF1855D53B}"/>
              </a:ext>
            </a:extLst>
          </p:cNvPr>
          <p:cNvSpPr txBox="1"/>
          <p:nvPr/>
        </p:nvSpPr>
        <p:spPr>
          <a:xfrm>
            <a:off x="4397526" y="3142935"/>
            <a:ext cx="1053513" cy="442674"/>
          </a:xfrm>
          <a:prstGeom prst="roundRect">
            <a:avLst/>
          </a:prstGeom>
          <a:solidFill>
            <a:srgbClr val="C5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吹蛇者</a:t>
            </a:r>
            <a:endParaRPr lang="en-GB" sz="2000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46B0B5E1-D84E-4C2C-AA7D-108F6C01D5D3}"/>
              </a:ext>
            </a:extLst>
          </p:cNvPr>
          <p:cNvSpPr txBox="1"/>
          <p:nvPr/>
        </p:nvSpPr>
        <p:spPr>
          <a:xfrm>
            <a:off x="8852794" y="2871827"/>
            <a:ext cx="1396106" cy="442674"/>
          </a:xfrm>
          <a:prstGeom prst="roundRect">
            <a:avLst/>
          </a:prstGeom>
          <a:solidFill>
            <a:srgbClr val="C5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駱駝商隊</a:t>
            </a:r>
            <a:endParaRPr lang="en-GB" sz="2000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8AFA3740-3A8E-45A0-A55C-5CFA25F5D121}"/>
              </a:ext>
            </a:extLst>
          </p:cNvPr>
          <p:cNvSpPr txBox="1"/>
          <p:nvPr/>
        </p:nvSpPr>
        <p:spPr>
          <a:xfrm>
            <a:off x="3290429" y="5738881"/>
            <a:ext cx="1053513" cy="442674"/>
          </a:xfrm>
          <a:prstGeom prst="roundRect">
            <a:avLst/>
          </a:prstGeom>
          <a:solidFill>
            <a:srgbClr val="C5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國王</a:t>
            </a:r>
            <a:endParaRPr lang="en-GB" sz="2000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99436DED-1E12-4D19-939A-1B7438A1E16C}"/>
              </a:ext>
            </a:extLst>
          </p:cNvPr>
          <p:cNvSpPr txBox="1"/>
          <p:nvPr/>
        </p:nvSpPr>
        <p:spPr>
          <a:xfrm>
            <a:off x="5695870" y="5749313"/>
            <a:ext cx="1053513" cy="442674"/>
          </a:xfrm>
          <a:prstGeom prst="roundRect">
            <a:avLst/>
          </a:prstGeom>
          <a:solidFill>
            <a:srgbClr val="C5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乞丐</a:t>
            </a:r>
            <a:endParaRPr lang="en-GB" sz="2000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74574FCD-5AC7-43BE-B5B2-62F50CC0832B}"/>
              </a:ext>
            </a:extLst>
          </p:cNvPr>
          <p:cNvSpPr txBox="1"/>
          <p:nvPr/>
        </p:nvSpPr>
        <p:spPr>
          <a:xfrm>
            <a:off x="9520716" y="5721863"/>
            <a:ext cx="1053513" cy="442674"/>
          </a:xfrm>
          <a:prstGeom prst="roundRect">
            <a:avLst/>
          </a:prstGeom>
          <a:solidFill>
            <a:srgbClr val="C5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雜技員</a:t>
            </a:r>
            <a:endParaRPr lang="en-GB" sz="2000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44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304F154-74C3-4B9C-9EA4-472BE33175FE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885574B4-3BAA-430F-994E-CB46C7F95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1B07B288-D7CD-445E-91CC-B38A4CD58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73C7AC-1062-4ED2-A02C-B17E22D1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8" y="1234788"/>
            <a:ext cx="2481774" cy="246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BD85F1-E901-4298-86F5-441748062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345" y="1501338"/>
            <a:ext cx="2314922" cy="241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0EFA0-18F1-4F20-A8F2-92A0C6342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66" y="1630261"/>
            <a:ext cx="2855450" cy="221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40317-615B-4C75-A59B-878911EEA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536" y="4063134"/>
            <a:ext cx="2055534" cy="209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07DA6-2AF4-44F5-B44F-6D14851B3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074" y="3814132"/>
            <a:ext cx="2199737" cy="247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24AA7-9DF2-4622-B2DE-071C1E4E6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425" y="3973443"/>
            <a:ext cx="2725234" cy="2212973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E6E1281D-9BCE-41F8-BCE9-3E0443EB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900" y="109227"/>
            <a:ext cx="80517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六個角色在樂曲</a:t>
            </a:r>
            <a:r>
              <a:rPr lang="en-US" altLang="zh-TW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《</a:t>
            </a: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波斯市場</a:t>
            </a:r>
            <a:r>
              <a:rPr lang="en-US" altLang="zh-TW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》</a:t>
            </a: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裏都有代表自己的主旋律。聆聽這六段主旋律。它們的</a:t>
            </a:r>
            <a:r>
              <a:rPr lang="zh-TW" altLang="en-US" sz="2400" dirty="0">
                <a:solidFill>
                  <a:srgbClr val="00B050"/>
                </a:solidFill>
                <a:latin typeface="Arial"/>
                <a:ea typeface="標楷體"/>
                <a:cs typeface="Arial"/>
              </a:rPr>
              <a:t>速度</a:t>
            </a: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、</a:t>
            </a:r>
            <a:r>
              <a:rPr lang="zh-TW" altLang="en-US" sz="2400" dirty="0">
                <a:solidFill>
                  <a:srgbClr val="D60093"/>
                </a:solidFill>
                <a:latin typeface="Arial"/>
                <a:ea typeface="標楷體"/>
                <a:cs typeface="Arial"/>
              </a:rPr>
              <a:t>力度</a:t>
            </a: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和</a:t>
            </a:r>
            <a:r>
              <a:rPr lang="zh-TW" altLang="en-US" sz="2400" dirty="0">
                <a:solidFill>
                  <a:srgbClr val="A47D00"/>
                </a:solidFill>
                <a:latin typeface="Arial"/>
                <a:ea typeface="標楷體"/>
                <a:cs typeface="Arial"/>
              </a:rPr>
              <a:t>氣氛</a:t>
            </a:r>
            <a:r>
              <a:rPr lang="zh-TW" altLang="en-US" sz="24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跟角色有甚麼關係？</a:t>
            </a:r>
            <a:endParaRPr lang="en-US" altLang="zh-TW" sz="24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sp>
        <p:nvSpPr>
          <p:cNvPr id="12" name="TextBox 35">
            <a:hlinkClick r:id="rId9"/>
            <a:extLst>
              <a:ext uri="{FF2B5EF4-FFF2-40B4-BE49-F238E27FC236}">
                <a16:creationId xmlns:a16="http://schemas.microsoft.com/office/drawing/2014/main" id="{6950A3B2-5C61-40A8-81DD-6AD800D7161C}"/>
              </a:ext>
            </a:extLst>
          </p:cNvPr>
          <p:cNvSpPr txBox="1"/>
          <p:nvPr/>
        </p:nvSpPr>
        <p:spPr>
          <a:xfrm>
            <a:off x="1031699" y="3623444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35">
            <a:hlinkClick r:id="rId10"/>
            <a:extLst>
              <a:ext uri="{FF2B5EF4-FFF2-40B4-BE49-F238E27FC236}">
                <a16:creationId xmlns:a16="http://schemas.microsoft.com/office/drawing/2014/main" id="{93F70291-4A73-4F8F-9A78-88B7349202A1}"/>
              </a:ext>
            </a:extLst>
          </p:cNvPr>
          <p:cNvSpPr txBox="1"/>
          <p:nvPr/>
        </p:nvSpPr>
        <p:spPr>
          <a:xfrm>
            <a:off x="3931311" y="3881114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35">
            <a:hlinkClick r:id="rId11"/>
            <a:extLst>
              <a:ext uri="{FF2B5EF4-FFF2-40B4-BE49-F238E27FC236}">
                <a16:creationId xmlns:a16="http://schemas.microsoft.com/office/drawing/2014/main" id="{77750286-DE99-4B32-92C9-71DCC9B133B4}"/>
              </a:ext>
            </a:extLst>
          </p:cNvPr>
          <p:cNvSpPr txBox="1"/>
          <p:nvPr/>
        </p:nvSpPr>
        <p:spPr>
          <a:xfrm>
            <a:off x="7319322" y="3733339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35">
            <a:hlinkClick r:id="rId12"/>
            <a:extLst>
              <a:ext uri="{FF2B5EF4-FFF2-40B4-BE49-F238E27FC236}">
                <a16:creationId xmlns:a16="http://schemas.microsoft.com/office/drawing/2014/main" id="{AC227032-2594-4871-B5C2-54B67ADFC3EE}"/>
              </a:ext>
            </a:extLst>
          </p:cNvPr>
          <p:cNvSpPr txBox="1"/>
          <p:nvPr/>
        </p:nvSpPr>
        <p:spPr>
          <a:xfrm>
            <a:off x="1982125" y="6147716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35">
            <a:hlinkClick r:id="rId13"/>
            <a:extLst>
              <a:ext uri="{FF2B5EF4-FFF2-40B4-BE49-F238E27FC236}">
                <a16:creationId xmlns:a16="http://schemas.microsoft.com/office/drawing/2014/main" id="{B8886DC5-97E0-4F7B-B725-C4043F3D857F}"/>
              </a:ext>
            </a:extLst>
          </p:cNvPr>
          <p:cNvSpPr txBox="1"/>
          <p:nvPr/>
        </p:nvSpPr>
        <p:spPr>
          <a:xfrm>
            <a:off x="5974866" y="6248248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35">
            <a:hlinkClick r:id="rId14"/>
            <a:extLst>
              <a:ext uri="{FF2B5EF4-FFF2-40B4-BE49-F238E27FC236}">
                <a16:creationId xmlns:a16="http://schemas.microsoft.com/office/drawing/2014/main" id="{E6A66CCE-D9A2-4E2A-8FA8-F7FB68939E21}"/>
              </a:ext>
            </a:extLst>
          </p:cNvPr>
          <p:cNvSpPr txBox="1"/>
          <p:nvPr/>
        </p:nvSpPr>
        <p:spPr>
          <a:xfrm>
            <a:off x="9502922" y="6158860"/>
            <a:ext cx="2199737" cy="408623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21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BFA7F9-4167-4894-89B0-905997C556FC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952BB354-6988-4E18-9005-C7369AC2A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6FBAD89-0076-4B62-87DF-0AC143A01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77F242-9915-48D5-B17E-ABD966AB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88" y="1747256"/>
            <a:ext cx="3518761" cy="349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3">
            <a:extLst>
              <a:ext uri="{FF2B5EF4-FFF2-40B4-BE49-F238E27FC236}">
                <a16:creationId xmlns:a16="http://schemas.microsoft.com/office/drawing/2014/main" id="{2447C731-9049-4370-8DC0-C60EA17B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93" y="451448"/>
            <a:ext cx="13800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500" dirty="0">
                <a:solidFill>
                  <a:srgbClr val="FF00FF"/>
                </a:solidFill>
                <a:latin typeface="華康中特圓體" pitchFamily="49" charset="-120"/>
                <a:ea typeface="華康中特圓體" pitchFamily="49" charset="-120"/>
              </a:rPr>
              <a:t>考考你</a:t>
            </a:r>
            <a:endParaRPr lang="zh-HK" altLang="en-US" sz="2500" dirty="0">
              <a:solidFill>
                <a:srgbClr val="FF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DF49DC8-9572-4610-BDA3-32FB351D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9" y="494144"/>
            <a:ext cx="341357" cy="3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C4E2C9-D3A9-411D-94E2-DEBDFA1A2956}"/>
              </a:ext>
            </a:extLst>
          </p:cNvPr>
          <p:cNvGrpSpPr/>
          <p:nvPr/>
        </p:nvGrpSpPr>
        <p:grpSpPr>
          <a:xfrm>
            <a:off x="4559822" y="1023133"/>
            <a:ext cx="7232127" cy="815192"/>
            <a:chOff x="4559822" y="1023133"/>
            <a:chExt cx="7232127" cy="815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216B36-CFD3-424C-BFAA-BBA6A7EA5186}"/>
                </a:ext>
              </a:extLst>
            </p:cNvPr>
            <p:cNvSpPr/>
            <p:nvPr/>
          </p:nvSpPr>
          <p:spPr bwMode="auto">
            <a:xfrm>
              <a:off x="4559822" y="1023133"/>
              <a:ext cx="7232127" cy="815192"/>
            </a:xfrm>
            <a:prstGeom prst="rect">
              <a:avLst/>
            </a:prstGeom>
            <a:solidFill>
              <a:srgbClr val="C5E6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矩形 6">
              <a:extLst>
                <a:ext uri="{FF2B5EF4-FFF2-40B4-BE49-F238E27FC236}">
                  <a16:creationId xmlns:a16="http://schemas.microsoft.com/office/drawing/2014/main" id="{55CF223B-BCB1-40CD-8A59-1BC1B346A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178" y="1184507"/>
              <a:ext cx="11849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速度：</a:t>
              </a:r>
              <a:endParaRPr kumimoji="0" lang="en-US" altLang="zh-TW" sz="2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88A3D3-7226-46D5-B0F4-257C290C6F4D}"/>
              </a:ext>
            </a:extLst>
          </p:cNvPr>
          <p:cNvGrpSpPr/>
          <p:nvPr/>
        </p:nvGrpSpPr>
        <p:grpSpPr>
          <a:xfrm>
            <a:off x="4553859" y="2147083"/>
            <a:ext cx="7232126" cy="815192"/>
            <a:chOff x="4553859" y="2147083"/>
            <a:chExt cx="7232126" cy="8151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DB020A-53F3-4B09-BFF8-82403A37485F}"/>
                </a:ext>
              </a:extLst>
            </p:cNvPr>
            <p:cNvSpPr/>
            <p:nvPr/>
          </p:nvSpPr>
          <p:spPr bwMode="auto">
            <a:xfrm>
              <a:off x="4553859" y="2147083"/>
              <a:ext cx="7232126" cy="815192"/>
            </a:xfrm>
            <a:prstGeom prst="rect">
              <a:avLst/>
            </a:prstGeom>
            <a:solidFill>
              <a:srgbClr val="C5E6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6">
              <a:extLst>
                <a:ext uri="{FF2B5EF4-FFF2-40B4-BE49-F238E27FC236}">
                  <a16:creationId xmlns:a16="http://schemas.microsoft.com/office/drawing/2014/main" id="{85A2A74D-E260-44AD-A665-B9EC2919A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5" y="230845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力度：</a:t>
              </a:r>
              <a:endParaRPr kumimoji="0" lang="en-US" altLang="zh-TW" sz="2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52F-BF30-4103-AA15-29787EF53B85}"/>
              </a:ext>
            </a:extLst>
          </p:cNvPr>
          <p:cNvGrpSpPr/>
          <p:nvPr/>
        </p:nvGrpSpPr>
        <p:grpSpPr>
          <a:xfrm>
            <a:off x="4563567" y="3271033"/>
            <a:ext cx="7222418" cy="815192"/>
            <a:chOff x="4563567" y="3271033"/>
            <a:chExt cx="7025594" cy="8151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8ED32-D082-4458-8896-DA0C2C089325}"/>
                </a:ext>
              </a:extLst>
            </p:cNvPr>
            <p:cNvSpPr/>
            <p:nvPr/>
          </p:nvSpPr>
          <p:spPr bwMode="auto">
            <a:xfrm>
              <a:off x="4563567" y="3271033"/>
              <a:ext cx="7025594" cy="815192"/>
            </a:xfrm>
            <a:prstGeom prst="rect">
              <a:avLst/>
            </a:prstGeom>
            <a:solidFill>
              <a:srgbClr val="C5E6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6">
              <a:extLst>
                <a:ext uri="{FF2B5EF4-FFF2-40B4-BE49-F238E27FC236}">
                  <a16:creationId xmlns:a16="http://schemas.microsoft.com/office/drawing/2014/main" id="{ED479E29-80C3-430F-B5BB-49F51A49B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657" y="343240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氣氛：</a:t>
              </a:r>
              <a:endParaRPr kumimoji="0" lang="en-US" altLang="zh-TW" sz="2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FA9BB5-E745-4CE3-A7C0-B1AEE5BFCB85}"/>
              </a:ext>
            </a:extLst>
          </p:cNvPr>
          <p:cNvGrpSpPr/>
          <p:nvPr/>
        </p:nvGrpSpPr>
        <p:grpSpPr>
          <a:xfrm>
            <a:off x="4553859" y="4394983"/>
            <a:ext cx="7232126" cy="1439884"/>
            <a:chOff x="4553859" y="4394983"/>
            <a:chExt cx="7025594" cy="14398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B638D5-3D3C-4991-BC44-E9680DBCEFC5}"/>
                </a:ext>
              </a:extLst>
            </p:cNvPr>
            <p:cNvSpPr/>
            <p:nvPr/>
          </p:nvSpPr>
          <p:spPr bwMode="auto">
            <a:xfrm>
              <a:off x="4553859" y="4394983"/>
              <a:ext cx="7025594" cy="1439884"/>
            </a:xfrm>
            <a:prstGeom prst="rect">
              <a:avLst/>
            </a:prstGeom>
            <a:solidFill>
              <a:srgbClr val="C5E6F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" name="矩形 6">
              <a:extLst>
                <a:ext uri="{FF2B5EF4-FFF2-40B4-BE49-F238E27FC236}">
                  <a16:creationId xmlns:a16="http://schemas.microsoft.com/office/drawing/2014/main" id="{DB39EE78-E4A2-47C7-B675-E397E66AE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443" y="4556357"/>
              <a:ext cx="41724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樂段讓人聯想到甚麼情境？</a:t>
              </a:r>
              <a:endParaRPr kumimoji="0" lang="en-US" altLang="zh-TW" sz="2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1" name="矩形 6">
            <a:extLst>
              <a:ext uri="{FF2B5EF4-FFF2-40B4-BE49-F238E27FC236}">
                <a16:creationId xmlns:a16="http://schemas.microsoft.com/office/drawing/2014/main" id="{2F7A424D-83F9-4F4B-868B-354EAA7D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1184507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慢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C3371B7-E44F-4376-A6CB-2BC7B189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2308456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先弱後強</a:t>
            </a:r>
            <a:endParaRPr kumimoji="0" lang="en-US" altLang="zh-TW" sz="2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6">
            <a:extLst>
              <a:ext uri="{FF2B5EF4-FFF2-40B4-BE49-F238E27FC236}">
                <a16:creationId xmlns:a16="http://schemas.microsoft.com/office/drawing/2014/main" id="{7FD84BE2-A3C7-4481-947D-368F24C8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3429000"/>
            <a:ext cx="1851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温柔、寧靜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6">
            <a:extLst>
              <a:ext uri="{FF2B5EF4-FFF2-40B4-BE49-F238E27FC236}">
                <a16:creationId xmlns:a16="http://schemas.microsoft.com/office/drawing/2014/main" id="{CF62467C-C31F-40D5-AE63-08C96DD87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923" y="5171525"/>
            <a:ext cx="4519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美麗、温柔的公主在逛市場。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2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C575E5-15A0-40D0-B9C8-D4875133AF03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96076122-2453-4025-A92E-D227B6BA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4A7984B7-2F3E-4D7B-927B-04387DCE2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073B8E4-E861-4ABF-8D34-E10823C4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7" y="1952162"/>
            <a:ext cx="3308273" cy="344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EDBC2-ABFD-4F66-813F-0D7A4889C6C1}"/>
              </a:ext>
            </a:extLst>
          </p:cNvPr>
          <p:cNvGrpSpPr/>
          <p:nvPr/>
        </p:nvGrpSpPr>
        <p:grpSpPr>
          <a:xfrm>
            <a:off x="4559823" y="1023133"/>
            <a:ext cx="7232400" cy="815192"/>
            <a:chOff x="4559823" y="1023133"/>
            <a:chExt cx="7232400" cy="815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18E8E6-ECEE-428F-BE4A-3E9C8AB5426B}"/>
                </a:ext>
              </a:extLst>
            </p:cNvPr>
            <p:cNvSpPr/>
            <p:nvPr/>
          </p:nvSpPr>
          <p:spPr bwMode="auto">
            <a:xfrm>
              <a:off x="4559823" y="1023133"/>
              <a:ext cx="7232400" cy="815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矩形 6">
              <a:extLst>
                <a:ext uri="{FF2B5EF4-FFF2-40B4-BE49-F238E27FC236}">
                  <a16:creationId xmlns:a16="http://schemas.microsoft.com/office/drawing/2014/main" id="{3F2D7D37-42C5-4017-AD6F-FD2A3F87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178" y="1184507"/>
              <a:ext cx="11849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速度：</a:t>
              </a:r>
              <a:endParaRPr kumimoji="0"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E13010-1BE2-4DC9-B018-31E10734DCA5}"/>
              </a:ext>
            </a:extLst>
          </p:cNvPr>
          <p:cNvGrpSpPr/>
          <p:nvPr/>
        </p:nvGrpSpPr>
        <p:grpSpPr>
          <a:xfrm>
            <a:off x="4553859" y="2147083"/>
            <a:ext cx="7232400" cy="815192"/>
            <a:chOff x="4553859" y="2147083"/>
            <a:chExt cx="7025594" cy="815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172DAA-9565-4AB6-960C-2726A91A04A9}"/>
                </a:ext>
              </a:extLst>
            </p:cNvPr>
            <p:cNvSpPr/>
            <p:nvPr/>
          </p:nvSpPr>
          <p:spPr bwMode="auto">
            <a:xfrm>
              <a:off x="4553859" y="2147083"/>
              <a:ext cx="7025594" cy="815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88A9760E-232D-4951-B0CC-34FE206F8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5" y="230845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力度：</a:t>
              </a:r>
              <a:endParaRPr kumimoji="0"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AFB44B-CB90-4CF5-9070-43DA1A4E5C8F}"/>
              </a:ext>
            </a:extLst>
          </p:cNvPr>
          <p:cNvGrpSpPr/>
          <p:nvPr/>
        </p:nvGrpSpPr>
        <p:grpSpPr>
          <a:xfrm>
            <a:off x="4563567" y="3271033"/>
            <a:ext cx="7222692" cy="815192"/>
            <a:chOff x="4563567" y="3271033"/>
            <a:chExt cx="7222692" cy="8151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A02109-4107-46DA-89DE-66BD8DD49A7D}"/>
                </a:ext>
              </a:extLst>
            </p:cNvPr>
            <p:cNvSpPr/>
            <p:nvPr/>
          </p:nvSpPr>
          <p:spPr bwMode="auto">
            <a:xfrm>
              <a:off x="4563567" y="3271033"/>
              <a:ext cx="7222692" cy="815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6">
              <a:extLst>
                <a:ext uri="{FF2B5EF4-FFF2-40B4-BE49-F238E27FC236}">
                  <a16:creationId xmlns:a16="http://schemas.microsoft.com/office/drawing/2014/main" id="{228874D6-1BF5-49FE-9BD7-D6CA09109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923" y="343240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氣氛：</a:t>
              </a:r>
              <a:endParaRPr kumimoji="0"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4F60F-AC77-4EAF-95FF-163A3C2B995B}"/>
              </a:ext>
            </a:extLst>
          </p:cNvPr>
          <p:cNvGrpSpPr/>
          <p:nvPr/>
        </p:nvGrpSpPr>
        <p:grpSpPr>
          <a:xfrm>
            <a:off x="4553858" y="4394983"/>
            <a:ext cx="7232399" cy="1439884"/>
            <a:chOff x="4553858" y="4394983"/>
            <a:chExt cx="7232399" cy="14398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8504C4-4331-4FCC-B7FC-1993325201E4}"/>
                </a:ext>
              </a:extLst>
            </p:cNvPr>
            <p:cNvSpPr/>
            <p:nvPr/>
          </p:nvSpPr>
          <p:spPr bwMode="auto">
            <a:xfrm>
              <a:off x="4553858" y="4394983"/>
              <a:ext cx="7232399" cy="14398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矩形 6">
              <a:extLst>
                <a:ext uri="{FF2B5EF4-FFF2-40B4-BE49-F238E27FC236}">
                  <a16:creationId xmlns:a16="http://schemas.microsoft.com/office/drawing/2014/main" id="{0F82A039-11CE-46AF-863E-B37C65905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4" y="4556357"/>
              <a:ext cx="41724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樂段讓人聯想到甚麼情境？</a:t>
              </a:r>
              <a:endParaRPr kumimoji="0" lang="en-US" altLang="zh-TW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8" name="矩形 6">
            <a:extLst>
              <a:ext uri="{FF2B5EF4-FFF2-40B4-BE49-F238E27FC236}">
                <a16:creationId xmlns:a16="http://schemas.microsoft.com/office/drawing/2014/main" id="{378DBB08-870E-49CB-91AB-7616804AD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1184507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快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6">
            <a:extLst>
              <a:ext uri="{FF2B5EF4-FFF2-40B4-BE49-F238E27FC236}">
                <a16:creationId xmlns:a16="http://schemas.microsoft.com/office/drawing/2014/main" id="{724AD717-2FDC-4E95-B6AB-7A28215FB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2308456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kumimoji="0" lang="en-US" altLang="zh-TW" sz="2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6">
            <a:extLst>
              <a:ext uri="{FF2B5EF4-FFF2-40B4-BE49-F238E27FC236}">
                <a16:creationId xmlns:a16="http://schemas.microsoft.com/office/drawing/2014/main" id="{F79E84F7-C152-48F2-87B1-C83DF297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3429000"/>
            <a:ext cx="1851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神祕、奇特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40A6463-3772-4D3E-8AD8-CF3B89F4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923" y="5171525"/>
            <a:ext cx="7186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吹蛇者吹奏快速的旋律，蛇隨着音樂來回舞動。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3">
            <a:extLst>
              <a:ext uri="{FF2B5EF4-FFF2-40B4-BE49-F238E27FC236}">
                <a16:creationId xmlns:a16="http://schemas.microsoft.com/office/drawing/2014/main" id="{DA514EAC-A644-4981-A1D3-691AA7AB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93" y="451448"/>
            <a:ext cx="13800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500" dirty="0">
                <a:solidFill>
                  <a:srgbClr val="FF00FF"/>
                </a:solidFill>
                <a:latin typeface="華康中特圓體" pitchFamily="49" charset="-120"/>
                <a:ea typeface="華康中特圓體" pitchFamily="49" charset="-120"/>
              </a:rPr>
              <a:t>考考你</a:t>
            </a:r>
            <a:endParaRPr lang="zh-HK" altLang="en-US" sz="2500" dirty="0">
              <a:solidFill>
                <a:srgbClr val="FF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AC56CF4-E9CF-482F-B50C-36B04D87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9" y="494144"/>
            <a:ext cx="341357" cy="3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726CCB-07FC-4391-B007-21666C39EF94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6EE3D725-D979-4EFF-896B-F579E9BFD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6EDCD94-98AE-4DFB-8AAF-E9B133E9C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C485EE-17DD-4310-ABDD-DF86B7B6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41" y="2067398"/>
            <a:ext cx="3970444" cy="307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F580AD8-A303-45B0-A428-CB70F9B173AC}"/>
              </a:ext>
            </a:extLst>
          </p:cNvPr>
          <p:cNvGrpSpPr/>
          <p:nvPr/>
        </p:nvGrpSpPr>
        <p:grpSpPr>
          <a:xfrm>
            <a:off x="4559823" y="1023133"/>
            <a:ext cx="7232400" cy="815192"/>
            <a:chOff x="4559823" y="1023133"/>
            <a:chExt cx="7232400" cy="815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56C29A-F5E9-4FA0-ACBA-ABD000662EA7}"/>
                </a:ext>
              </a:extLst>
            </p:cNvPr>
            <p:cNvSpPr/>
            <p:nvPr/>
          </p:nvSpPr>
          <p:spPr bwMode="auto">
            <a:xfrm>
              <a:off x="4559823" y="1023133"/>
              <a:ext cx="7232400" cy="815192"/>
            </a:xfrm>
            <a:prstGeom prst="rect">
              <a:avLst/>
            </a:prstGeom>
            <a:solidFill>
              <a:srgbClr val="FFE18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矩形 6">
              <a:extLst>
                <a:ext uri="{FF2B5EF4-FFF2-40B4-BE49-F238E27FC236}">
                  <a16:creationId xmlns:a16="http://schemas.microsoft.com/office/drawing/2014/main" id="{E37377C3-D58F-4221-9F59-520227B6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178" y="1184507"/>
              <a:ext cx="11849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A47D00"/>
                  </a:solidFill>
                  <a:latin typeface="微軟正黑體" pitchFamily="34" charset="-120"/>
                  <a:ea typeface="微軟正黑體" pitchFamily="34" charset="-120"/>
                </a:rPr>
                <a:t>速度：</a:t>
              </a:r>
              <a:endParaRPr kumimoji="0" lang="en-US" altLang="zh-TW" sz="2600" b="1" dirty="0">
                <a:solidFill>
                  <a:srgbClr val="A47D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29383B-B291-494B-84DD-91BA29A07C9A}"/>
              </a:ext>
            </a:extLst>
          </p:cNvPr>
          <p:cNvGrpSpPr/>
          <p:nvPr/>
        </p:nvGrpSpPr>
        <p:grpSpPr>
          <a:xfrm>
            <a:off x="4553859" y="2147083"/>
            <a:ext cx="7232400" cy="815192"/>
            <a:chOff x="4553859" y="2147083"/>
            <a:chExt cx="7025594" cy="815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658813-DF5D-463A-9840-5A1553A18DC6}"/>
                </a:ext>
              </a:extLst>
            </p:cNvPr>
            <p:cNvSpPr/>
            <p:nvPr/>
          </p:nvSpPr>
          <p:spPr bwMode="auto">
            <a:xfrm>
              <a:off x="4553859" y="2147083"/>
              <a:ext cx="7025594" cy="815192"/>
            </a:xfrm>
            <a:prstGeom prst="rect">
              <a:avLst/>
            </a:prstGeom>
            <a:solidFill>
              <a:srgbClr val="FFE18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D11E1334-21D8-4230-8046-D190ADB0C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5" y="230845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A47D00"/>
                  </a:solidFill>
                  <a:latin typeface="微軟正黑體" pitchFamily="34" charset="-120"/>
                  <a:ea typeface="微軟正黑體" pitchFamily="34" charset="-120"/>
                </a:rPr>
                <a:t>力度：</a:t>
              </a:r>
              <a:endParaRPr kumimoji="0" lang="en-US" altLang="zh-TW" sz="2600" b="1" dirty="0">
                <a:solidFill>
                  <a:srgbClr val="A47D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48F40-514F-41C5-ADDF-FE96D027BDBB}"/>
              </a:ext>
            </a:extLst>
          </p:cNvPr>
          <p:cNvGrpSpPr/>
          <p:nvPr/>
        </p:nvGrpSpPr>
        <p:grpSpPr>
          <a:xfrm>
            <a:off x="4563567" y="3271033"/>
            <a:ext cx="7222692" cy="815192"/>
            <a:chOff x="4563567" y="3271033"/>
            <a:chExt cx="7222692" cy="8151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CD807-EFAD-45F6-8E7D-96E0F7B70FF8}"/>
                </a:ext>
              </a:extLst>
            </p:cNvPr>
            <p:cNvSpPr/>
            <p:nvPr/>
          </p:nvSpPr>
          <p:spPr bwMode="auto">
            <a:xfrm>
              <a:off x="4563567" y="3271033"/>
              <a:ext cx="7222692" cy="815192"/>
            </a:xfrm>
            <a:prstGeom prst="rect">
              <a:avLst/>
            </a:prstGeom>
            <a:solidFill>
              <a:srgbClr val="FFE18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6">
              <a:extLst>
                <a:ext uri="{FF2B5EF4-FFF2-40B4-BE49-F238E27FC236}">
                  <a16:creationId xmlns:a16="http://schemas.microsoft.com/office/drawing/2014/main" id="{A261907F-B983-4C0C-8E8E-0DCB102CD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923" y="343240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A47D00"/>
                  </a:solidFill>
                  <a:latin typeface="微軟正黑體" pitchFamily="34" charset="-120"/>
                  <a:ea typeface="微軟正黑體" pitchFamily="34" charset="-120"/>
                </a:rPr>
                <a:t>氣氛：</a:t>
              </a:r>
              <a:endParaRPr kumimoji="0" lang="en-US" altLang="zh-TW" sz="2600" b="1" dirty="0">
                <a:solidFill>
                  <a:srgbClr val="A47D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E6455D-AF21-4491-93EF-9A0547AF218D}"/>
              </a:ext>
            </a:extLst>
          </p:cNvPr>
          <p:cNvGrpSpPr/>
          <p:nvPr/>
        </p:nvGrpSpPr>
        <p:grpSpPr>
          <a:xfrm>
            <a:off x="4553858" y="4394983"/>
            <a:ext cx="7232399" cy="1439884"/>
            <a:chOff x="4553858" y="4394983"/>
            <a:chExt cx="7232399" cy="14398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DA22D5-5226-4681-BA7F-25B1D5E22180}"/>
                </a:ext>
              </a:extLst>
            </p:cNvPr>
            <p:cNvSpPr/>
            <p:nvPr/>
          </p:nvSpPr>
          <p:spPr bwMode="auto">
            <a:xfrm>
              <a:off x="4553858" y="4394983"/>
              <a:ext cx="7232399" cy="1439884"/>
            </a:xfrm>
            <a:prstGeom prst="rect">
              <a:avLst/>
            </a:prstGeom>
            <a:solidFill>
              <a:srgbClr val="FFE18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矩形 6">
              <a:extLst>
                <a:ext uri="{FF2B5EF4-FFF2-40B4-BE49-F238E27FC236}">
                  <a16:creationId xmlns:a16="http://schemas.microsoft.com/office/drawing/2014/main" id="{A9316958-88C6-4D67-A000-667F223E6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4" y="4556357"/>
              <a:ext cx="41724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A47D00"/>
                  </a:solidFill>
                  <a:latin typeface="微軟正黑體" pitchFamily="34" charset="-120"/>
                  <a:ea typeface="微軟正黑體" pitchFamily="34" charset="-120"/>
                </a:rPr>
                <a:t>樂段讓人聯想到甚麼情境？</a:t>
              </a:r>
              <a:endParaRPr kumimoji="0" lang="en-US" altLang="zh-TW" sz="2600" b="1" dirty="0">
                <a:solidFill>
                  <a:srgbClr val="A47D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8" name="矩形 6">
            <a:extLst>
              <a:ext uri="{FF2B5EF4-FFF2-40B4-BE49-F238E27FC236}">
                <a16:creationId xmlns:a16="http://schemas.microsoft.com/office/drawing/2014/main" id="{CE8E3198-56B0-4AE5-B538-0F9B38231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1184507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6">
            <a:extLst>
              <a:ext uri="{FF2B5EF4-FFF2-40B4-BE49-F238E27FC236}">
                <a16:creationId xmlns:a16="http://schemas.microsoft.com/office/drawing/2014/main" id="{56083640-8889-43B5-B4F6-F95C03AC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2308456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先弱後強</a:t>
            </a:r>
            <a:endParaRPr kumimoji="0" lang="en-US" altLang="zh-TW" sz="2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6">
            <a:extLst>
              <a:ext uri="{FF2B5EF4-FFF2-40B4-BE49-F238E27FC236}">
                <a16:creationId xmlns:a16="http://schemas.microsoft.com/office/drawing/2014/main" id="{DAE2F377-20A9-4FFB-9DF7-48CCB661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3429000"/>
            <a:ext cx="1851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輕快、熱鬧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4A7E515-36A0-4C61-839C-4E04AFE2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923" y="5171525"/>
            <a:ext cx="31854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駱駝商隊由遠至近。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3">
            <a:extLst>
              <a:ext uri="{FF2B5EF4-FFF2-40B4-BE49-F238E27FC236}">
                <a16:creationId xmlns:a16="http://schemas.microsoft.com/office/drawing/2014/main" id="{F33F2395-31EC-45C2-BD58-13F780E4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93" y="451448"/>
            <a:ext cx="13800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500" dirty="0">
                <a:solidFill>
                  <a:srgbClr val="FF00FF"/>
                </a:solidFill>
                <a:latin typeface="華康中特圓體" pitchFamily="49" charset="-120"/>
                <a:ea typeface="華康中特圓體" pitchFamily="49" charset="-120"/>
              </a:rPr>
              <a:t>考考你</a:t>
            </a:r>
            <a:endParaRPr lang="zh-HK" altLang="en-US" sz="2500" dirty="0">
              <a:solidFill>
                <a:srgbClr val="FF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1D57482-6062-404B-907F-566B110A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9" y="494144"/>
            <a:ext cx="341357" cy="3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15BA8D-2590-4FF1-98D2-860E2796F8E4}"/>
              </a:ext>
            </a:extLst>
          </p:cNvPr>
          <p:cNvGrpSpPr/>
          <p:nvPr/>
        </p:nvGrpSpPr>
        <p:grpSpPr>
          <a:xfrm>
            <a:off x="-24681" y="152400"/>
            <a:ext cx="3682281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B85AFA22-C2D4-4BC2-BC72-00665694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A7E0B3EB-A186-4531-A00A-96C5DD91B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《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波斯市場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》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的角色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394ADD-3397-4B4B-B1F9-DBD26F73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53" y="1899653"/>
            <a:ext cx="3471248" cy="353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3AFFFB-1175-4071-9E7D-052AB4ABF196}"/>
              </a:ext>
            </a:extLst>
          </p:cNvPr>
          <p:cNvGrpSpPr/>
          <p:nvPr/>
        </p:nvGrpSpPr>
        <p:grpSpPr>
          <a:xfrm>
            <a:off x="4559823" y="1023133"/>
            <a:ext cx="7232400" cy="815192"/>
            <a:chOff x="4559823" y="1023133"/>
            <a:chExt cx="7232400" cy="815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CDEB11-724C-4F87-ABC6-5291791A1699}"/>
                </a:ext>
              </a:extLst>
            </p:cNvPr>
            <p:cNvSpPr/>
            <p:nvPr/>
          </p:nvSpPr>
          <p:spPr bwMode="auto">
            <a:xfrm>
              <a:off x="4559823" y="1023133"/>
              <a:ext cx="7232400" cy="815192"/>
            </a:xfrm>
            <a:prstGeom prst="rect">
              <a:avLst/>
            </a:prstGeom>
            <a:solidFill>
              <a:srgbClr val="D2EBB7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矩形 6">
              <a:extLst>
                <a:ext uri="{FF2B5EF4-FFF2-40B4-BE49-F238E27FC236}">
                  <a16:creationId xmlns:a16="http://schemas.microsoft.com/office/drawing/2014/main" id="{C4AC5BD1-D9CD-420A-80FA-A5D44900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178" y="1184507"/>
              <a:ext cx="11849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8000"/>
                  </a:solidFill>
                  <a:latin typeface="微軟正黑體" pitchFamily="34" charset="-120"/>
                  <a:ea typeface="微軟正黑體" pitchFamily="34" charset="-120"/>
                </a:rPr>
                <a:t>速度：</a:t>
              </a:r>
              <a:endParaRPr kumimoji="0" lang="en-US" altLang="zh-TW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01FE5-89F6-4626-8374-CC97DBF5E637}"/>
              </a:ext>
            </a:extLst>
          </p:cNvPr>
          <p:cNvGrpSpPr/>
          <p:nvPr/>
        </p:nvGrpSpPr>
        <p:grpSpPr>
          <a:xfrm>
            <a:off x="4553859" y="2147083"/>
            <a:ext cx="7232400" cy="815192"/>
            <a:chOff x="4553859" y="2147083"/>
            <a:chExt cx="7025594" cy="815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2B3129-C042-482C-BB06-02A0BB27EE6E}"/>
                </a:ext>
              </a:extLst>
            </p:cNvPr>
            <p:cNvSpPr/>
            <p:nvPr/>
          </p:nvSpPr>
          <p:spPr bwMode="auto">
            <a:xfrm>
              <a:off x="4553859" y="2147083"/>
              <a:ext cx="7025594" cy="815192"/>
            </a:xfrm>
            <a:prstGeom prst="rect">
              <a:avLst/>
            </a:prstGeom>
            <a:solidFill>
              <a:srgbClr val="D2EBB7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BBBA74BC-54CE-49B5-A039-59FC883C5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5" y="230845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8000"/>
                  </a:solidFill>
                  <a:latin typeface="微軟正黑體" pitchFamily="34" charset="-120"/>
                  <a:ea typeface="微軟正黑體" pitchFamily="34" charset="-120"/>
                </a:rPr>
                <a:t>力度：</a:t>
              </a:r>
              <a:endParaRPr kumimoji="0" lang="en-US" altLang="zh-TW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57DCB5-F91B-44DA-BE1A-5E968A71E2F4}"/>
              </a:ext>
            </a:extLst>
          </p:cNvPr>
          <p:cNvGrpSpPr/>
          <p:nvPr/>
        </p:nvGrpSpPr>
        <p:grpSpPr>
          <a:xfrm>
            <a:off x="4563567" y="3271033"/>
            <a:ext cx="7222692" cy="815192"/>
            <a:chOff x="4563567" y="3271033"/>
            <a:chExt cx="7222692" cy="8151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EE894D-D7AB-4D2D-8FD5-F116C3333177}"/>
                </a:ext>
              </a:extLst>
            </p:cNvPr>
            <p:cNvSpPr/>
            <p:nvPr/>
          </p:nvSpPr>
          <p:spPr bwMode="auto">
            <a:xfrm>
              <a:off x="4563567" y="3271033"/>
              <a:ext cx="7222692" cy="815192"/>
            </a:xfrm>
            <a:prstGeom prst="rect">
              <a:avLst/>
            </a:prstGeom>
            <a:solidFill>
              <a:srgbClr val="D2EBB7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6">
              <a:extLst>
                <a:ext uri="{FF2B5EF4-FFF2-40B4-BE49-F238E27FC236}">
                  <a16:creationId xmlns:a16="http://schemas.microsoft.com/office/drawing/2014/main" id="{B1C4F538-5343-4602-8793-3B1BC3928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923" y="3432407"/>
              <a:ext cx="11849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8000"/>
                  </a:solidFill>
                  <a:latin typeface="微軟正黑體" pitchFamily="34" charset="-120"/>
                  <a:ea typeface="微軟正黑體" pitchFamily="34" charset="-120"/>
                </a:rPr>
                <a:t>氣氛：</a:t>
              </a:r>
              <a:endParaRPr kumimoji="0" lang="en-US" altLang="zh-TW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608043-1C3D-4571-8FB6-CC218D58AAF8}"/>
              </a:ext>
            </a:extLst>
          </p:cNvPr>
          <p:cNvGrpSpPr/>
          <p:nvPr/>
        </p:nvGrpSpPr>
        <p:grpSpPr>
          <a:xfrm>
            <a:off x="4553858" y="4394983"/>
            <a:ext cx="7232399" cy="1439884"/>
            <a:chOff x="4553858" y="4394983"/>
            <a:chExt cx="7232399" cy="14398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F57940-9A78-4EB1-8DF2-6FA5B24B8C76}"/>
                </a:ext>
              </a:extLst>
            </p:cNvPr>
            <p:cNvSpPr/>
            <p:nvPr/>
          </p:nvSpPr>
          <p:spPr bwMode="auto">
            <a:xfrm>
              <a:off x="4553858" y="4394983"/>
              <a:ext cx="7232399" cy="1439884"/>
            </a:xfrm>
            <a:prstGeom prst="rect">
              <a:avLst/>
            </a:prstGeom>
            <a:solidFill>
              <a:srgbClr val="D2EBB7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矩形 6">
              <a:extLst>
                <a:ext uri="{FF2B5EF4-FFF2-40B4-BE49-F238E27FC236}">
                  <a16:creationId xmlns:a16="http://schemas.microsoft.com/office/drawing/2014/main" id="{43AB404D-82F7-402E-A366-8CBA699E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214" y="4556357"/>
              <a:ext cx="41724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2600" b="1" dirty="0">
                  <a:solidFill>
                    <a:srgbClr val="008000"/>
                  </a:solidFill>
                  <a:latin typeface="微軟正黑體" pitchFamily="34" charset="-120"/>
                  <a:ea typeface="微軟正黑體" pitchFamily="34" charset="-120"/>
                </a:rPr>
                <a:t>樂段讓人聯想到甚麼情境？</a:t>
              </a:r>
              <a:endParaRPr kumimoji="0" lang="en-US" altLang="zh-TW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8" name="矩形 6">
            <a:extLst>
              <a:ext uri="{FF2B5EF4-FFF2-40B4-BE49-F238E27FC236}">
                <a16:creationId xmlns:a16="http://schemas.microsoft.com/office/drawing/2014/main" id="{A327E19C-7B80-422B-98A7-DBB8F073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1184507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6">
            <a:extLst>
              <a:ext uri="{FF2B5EF4-FFF2-40B4-BE49-F238E27FC236}">
                <a16:creationId xmlns:a16="http://schemas.microsoft.com/office/drawing/2014/main" id="{D2C7E150-781D-4AB2-86B0-DFE077CCE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2308456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先強後弱</a:t>
            </a:r>
            <a:endParaRPr kumimoji="0" lang="en-US" altLang="zh-TW" sz="2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6">
            <a:extLst>
              <a:ext uri="{FF2B5EF4-FFF2-40B4-BE49-F238E27FC236}">
                <a16:creationId xmlns:a16="http://schemas.microsoft.com/office/drawing/2014/main" id="{83DBAFC5-1481-4676-B46D-EFAEB2D3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14" y="3429000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莊嚴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536E200D-C912-46A4-9324-99A831CD5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923" y="5171525"/>
            <a:ext cx="61863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尊貴的國王神氣地出巡，然後逐漸遠去。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3">
            <a:extLst>
              <a:ext uri="{FF2B5EF4-FFF2-40B4-BE49-F238E27FC236}">
                <a16:creationId xmlns:a16="http://schemas.microsoft.com/office/drawing/2014/main" id="{07432D48-7F2A-4D4B-B792-25A74CA7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93" y="451448"/>
            <a:ext cx="13800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500" dirty="0">
                <a:solidFill>
                  <a:srgbClr val="FF00FF"/>
                </a:solidFill>
                <a:latin typeface="華康中特圓體" pitchFamily="49" charset="-120"/>
                <a:ea typeface="華康中特圓體" pitchFamily="49" charset="-120"/>
              </a:rPr>
              <a:t>考考你</a:t>
            </a:r>
            <a:endParaRPr lang="zh-HK" altLang="en-US" sz="2500" dirty="0">
              <a:solidFill>
                <a:srgbClr val="FF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9986FEF-A43D-43FF-8809-E6AEE223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9" y="494144"/>
            <a:ext cx="341357" cy="3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0F672ADDC474BB8B52D7656B537C3" ma:contentTypeVersion="9" ma:contentTypeDescription="Create a new document." ma:contentTypeScope="" ma:versionID="5e5334b40ef55c1af51c78f7c20211fe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483f2e10e83af0a8089f3060363b5e03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56a434-ca4c-495b-af4b-5cc670c0e5d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41FCAD-7399-49C7-B72D-DC4326736D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8ECA2B-1FAF-4514-BEDF-5706B5F68484}"/>
</file>

<file path=customXml/itemProps3.xml><?xml version="1.0" encoding="utf-8"?>
<ds:datastoreItem xmlns:ds="http://schemas.openxmlformats.org/officeDocument/2006/customXml" ds:itemID="{98861198-6A2A-4A77-A4BE-EF7FB3183F93}">
  <ds:schemaRefs>
    <ds:schemaRef ds:uri="http://schemas.microsoft.com/office/2006/metadata/properties"/>
    <ds:schemaRef ds:uri="http://schemas.microsoft.com/office/infopath/2007/PartnerControls"/>
    <ds:schemaRef ds:uri="f456a434-ca4c-495b-af4b-5cc670c0e5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2374</Words>
  <Application>Microsoft Office PowerPoint</Application>
  <PresentationFormat>Widescreen</PresentationFormat>
  <Paragraphs>265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微軟正黑體</vt:lpstr>
      <vt:lpstr>微軟正黑體 Light</vt:lpstr>
      <vt:lpstr>標楷體</vt:lpstr>
      <vt:lpstr>華康中特圓體</vt:lpstr>
      <vt:lpstr>Arial</vt:lpstr>
      <vt:lpstr>Calibri</vt:lpstr>
      <vt:lpstr>Verdana</vt:lpstr>
      <vt:lpstr>預設簡報設計</vt:lpstr>
      <vt:lpstr>Microsoft Word 97 - 2003 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HK1-UWNChow</dc:creator>
  <cp:lastModifiedBy>Tsui, Flora</cp:lastModifiedBy>
  <cp:revision>919</cp:revision>
  <dcterms:created xsi:type="dcterms:W3CDTF">2010-12-02T06:19:15Z</dcterms:created>
  <dcterms:modified xsi:type="dcterms:W3CDTF">2020-11-27T06:06:47Z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  <property fmtid="{D5CDD505-2E9C-101B-9397-08002B2CF9AE}" pid="3" name="Order">
    <vt:r8>9244600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