
<file path=[Content_Types].xml><?xml version="1.0" encoding="utf-8"?>
<Types xmlns="http://schemas.openxmlformats.org/package/2006/content-types">
  <Default Extension="bin" ContentType="application/vnd.openxmlformats-officedocument.oleObject"/>
  <Default Extension="jfif" ContentType="image/jpeg"/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5"/>
  </p:notesMasterIdLst>
  <p:sldIdLst>
    <p:sldId id="284" r:id="rId2"/>
    <p:sldId id="319" r:id="rId3"/>
    <p:sldId id="495" r:id="rId4"/>
    <p:sldId id="556" r:id="rId5"/>
    <p:sldId id="327" r:id="rId6"/>
    <p:sldId id="580" r:id="rId7"/>
    <p:sldId id="581" r:id="rId8"/>
    <p:sldId id="582" r:id="rId9"/>
    <p:sldId id="584" r:id="rId10"/>
    <p:sldId id="594" r:id="rId11"/>
    <p:sldId id="595" r:id="rId12"/>
    <p:sldId id="585" r:id="rId13"/>
    <p:sldId id="587" r:id="rId14"/>
    <p:sldId id="586" r:id="rId15"/>
    <p:sldId id="545" r:id="rId16"/>
    <p:sldId id="588" r:id="rId17"/>
    <p:sldId id="589" r:id="rId18"/>
    <p:sldId id="590" r:id="rId19"/>
    <p:sldId id="591" r:id="rId20"/>
    <p:sldId id="592" r:id="rId21"/>
    <p:sldId id="593" r:id="rId22"/>
    <p:sldId id="330" r:id="rId23"/>
    <p:sldId id="290" r:id="rId24"/>
  </p:sldIdLst>
  <p:sldSz cx="12192000" cy="6858000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n, Candace" initials="CC" lastIdx="1" clrIdx="0">
    <p:extLst>
      <p:ext uri="{19B8F6BF-5375-455C-9EA6-DF929625EA0E}">
        <p15:presenceInfo xmlns:p15="http://schemas.microsoft.com/office/powerpoint/2012/main" userId="S::Candace.SF.Chan@Pearson.com::bc13349b-03ef-4b71-8ee4-a941a4a67ec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FF6600"/>
    <a:srgbClr val="D60093"/>
    <a:srgbClr val="D1F2FF"/>
    <a:srgbClr val="FFFFFF"/>
    <a:srgbClr val="FFCC99"/>
    <a:srgbClr val="FF9900"/>
    <a:srgbClr val="CCFFCC"/>
    <a:srgbClr val="CCEC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5933C7-2C31-45F1-BA8D-9B351B058B3E}" v="11" dt="2021-03-18T06:59:02.2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85" autoAdjust="0"/>
    <p:restoredTop sz="93890" autoAdjust="0"/>
  </p:normalViewPr>
  <p:slideViewPr>
    <p:cSldViewPr>
      <p:cViewPr varScale="1">
        <p:scale>
          <a:sx n="87" d="100"/>
          <a:sy n="87" d="100"/>
        </p:scale>
        <p:origin x="102" y="16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35" Type="http://schemas.openxmlformats.org/officeDocument/2006/relationships/customXml" Target="../customXml/item3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n, Candace" userId="bc13349b-03ef-4b71-8ee4-a941a4a67ec9" providerId="ADAL" clId="{495933C7-2C31-45F1-BA8D-9B351B058B3E}"/>
    <pc:docChg chg="undo custSel modSld">
      <pc:chgData name="Chan, Candace" userId="bc13349b-03ef-4b71-8ee4-a941a4a67ec9" providerId="ADAL" clId="{495933C7-2C31-45F1-BA8D-9B351B058B3E}" dt="2021-03-18T06:58:51.214" v="19"/>
      <pc:docMkLst>
        <pc:docMk/>
      </pc:docMkLst>
      <pc:sldChg chg="modSp mod">
        <pc:chgData name="Chan, Candace" userId="bc13349b-03ef-4b71-8ee4-a941a4a67ec9" providerId="ADAL" clId="{495933C7-2C31-45F1-BA8D-9B351B058B3E}" dt="2021-03-18T06:58:51.214" v="19"/>
        <pc:sldMkLst>
          <pc:docMk/>
          <pc:sldMk cId="0" sldId="330"/>
        </pc:sldMkLst>
        <pc:spChg chg="mod">
          <ac:chgData name="Chan, Candace" userId="bc13349b-03ef-4b71-8ee4-a941a4a67ec9" providerId="ADAL" clId="{495933C7-2C31-45F1-BA8D-9B351B058B3E}" dt="2021-03-16T03:21:47.354" v="16" actId="20578"/>
          <ac:spMkLst>
            <pc:docMk/>
            <pc:sldMk cId="0" sldId="330"/>
            <ac:spMk id="20491" creationId="{0EF56A75-FB68-4F70-924F-20E84137949E}"/>
          </ac:spMkLst>
        </pc:spChg>
        <pc:picChg chg="mod">
          <ac:chgData name="Chan, Candace" userId="bc13349b-03ef-4b71-8ee4-a941a4a67ec9" providerId="ADAL" clId="{495933C7-2C31-45F1-BA8D-9B351B058B3E}" dt="2021-03-18T06:58:38.996" v="18"/>
          <ac:picMkLst>
            <pc:docMk/>
            <pc:sldMk cId="0" sldId="330"/>
            <ac:picMk id="16" creationId="{F5E44DC6-734F-4AC8-9632-FF68B1B0D8BE}"/>
          </ac:picMkLst>
        </pc:picChg>
        <pc:picChg chg="mod">
          <ac:chgData name="Chan, Candace" userId="bc13349b-03ef-4b71-8ee4-a941a4a67ec9" providerId="ADAL" clId="{495933C7-2C31-45F1-BA8D-9B351B058B3E}" dt="2021-03-18T06:58:51.214" v="19"/>
          <ac:picMkLst>
            <pc:docMk/>
            <pc:sldMk cId="0" sldId="330"/>
            <ac:picMk id="23" creationId="{FA6AFBA2-E7CB-4EA5-85EE-0A58C7CB7D14}"/>
          </ac:picMkLst>
        </pc:picChg>
      </pc:sldChg>
      <pc:sldChg chg="addSp delSp modSp mod delAnim modAnim modNotesTx">
        <pc:chgData name="Chan, Candace" userId="bc13349b-03ef-4b71-8ee4-a941a4a67ec9" providerId="ADAL" clId="{495933C7-2C31-45F1-BA8D-9B351B058B3E}" dt="2021-03-16T03:28:25.784" v="17" actId="20577"/>
        <pc:sldMkLst>
          <pc:docMk/>
          <pc:sldMk cId="1455063075" sldId="590"/>
        </pc:sldMkLst>
        <pc:picChg chg="add mod">
          <ac:chgData name="Chan, Candace" userId="bc13349b-03ef-4b71-8ee4-a941a4a67ec9" providerId="ADAL" clId="{495933C7-2C31-45F1-BA8D-9B351B058B3E}" dt="2021-03-16T03:19:50.639" v="13" actId="1076"/>
          <ac:picMkLst>
            <pc:docMk/>
            <pc:sldMk cId="1455063075" sldId="590"/>
            <ac:picMk id="2" creationId="{001D04CD-F30A-42B6-B7DA-78C291CBB7D6}"/>
          </ac:picMkLst>
        </pc:picChg>
        <pc:picChg chg="del">
          <ac:chgData name="Chan, Candace" userId="bc13349b-03ef-4b71-8ee4-a941a4a67ec9" providerId="ADAL" clId="{495933C7-2C31-45F1-BA8D-9B351B058B3E}" dt="2021-03-16T03:18:35.938" v="6" actId="478"/>
          <ac:picMkLst>
            <pc:docMk/>
            <pc:sldMk cId="1455063075" sldId="590"/>
            <ac:picMk id="8" creationId="{06442B5F-A6B2-4524-9138-69CC4292FE26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1875A1-6F68-4CB8-86C8-C2D50DED6A3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CE5D03-A52F-41B5-B80F-C59ADE99A43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EA7C071-BC9B-42B7-ADF4-4EC0836EC737}" type="datetimeFigureOut">
              <a:rPr lang="en-US"/>
              <a:pPr>
                <a:defRPr/>
              </a:pPr>
              <a:t>3/18/2021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E88F725-7BD7-4F0A-8A83-5525E48E3B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33BEB21-AC5E-46C5-84AC-7FC556F73C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C6DE40-3635-4B71-B03A-34210A6DD04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6436FC-A977-461D-8CC7-EBD8A7B912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7EF8F0A-74A4-419E-9AFD-EC5A29F38F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42E4201E-8A5E-42DC-9E7A-DDA89A02C3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DFA3F380-6793-4864-B717-CC12213C1A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新細明體" panose="02020500000000000000" pitchFamily="18" charset="-12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47E8B643-EB95-4419-8543-819D2F4C65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A54D4890-2E2C-4966-8898-CAF81D771C75}" type="slidenum">
              <a:rPr lang="en-US" altLang="en-US" smtClean="0"/>
              <a:pPr/>
              <a:t>1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0906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9387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2072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8835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8444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885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4405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5781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3523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932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4708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4758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A931EB33-039E-46F8-A7A8-D4AFEC1D39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103BE695-23C2-43A6-B155-036F311671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新細明體" panose="02020500000000000000" pitchFamily="18" charset="-120"/>
            </a:endParaRP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9CD5EDD1-F94C-4C53-874D-96FECC5EDC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28D8EE0-48BA-43D4-9D68-96DF5DA0E131}" type="slidenum">
              <a:rPr lang="en-GB" altLang="zh-HK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23</a:t>
            </a:fld>
            <a:endParaRPr lang="en-GB" altLang="zh-HK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712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842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476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189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13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773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099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B6A8AE-E0E8-4EA3-A744-F98FD58F72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FA9C01-A3DD-494E-A11F-84FB91A8F6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AD29F3-768F-4D0B-AA23-C331D94181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A42C9-280E-4A14-A203-8CD6FDB22397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493352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FB8E5F-C03B-4526-835D-3CB8A4D4E3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40D4722-B6B6-4859-AA47-1F0EB51907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D89E9B-B11E-42C9-81F6-6D52574AA5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03F25-5C5C-40EA-AB68-8A60B2F41E6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907098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5901EC5-3DA1-4D96-95E6-19B7855FA7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97D3496-2EF5-4B59-AA40-8CEAA0421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FC19D0-BC26-45CF-86FB-4B532350CF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9A760-BAB9-4382-9DA0-8DA39740B774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454618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785" y="417600"/>
            <a:ext cx="6775449" cy="10968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3902" y="1704976"/>
            <a:ext cx="8079317" cy="31718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F79DAE-DE22-4207-A32D-8E4D40DC5F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07EA9-C736-4FAC-ACF8-5B89DF465276}" type="slidenum">
              <a:rPr lang="en-GB" altLang="zh-TW"/>
              <a:pPr>
                <a:defRPr/>
              </a:pPr>
              <a:t>‹#›</a:t>
            </a:fld>
            <a:endParaRPr lang="en-GB" altLang="zh-TW" dirty="0"/>
          </a:p>
        </p:txBody>
      </p:sp>
    </p:spTree>
    <p:extLst>
      <p:ext uri="{BB962C8B-B14F-4D97-AF65-F5344CB8AC3E}">
        <p14:creationId xmlns:p14="http://schemas.microsoft.com/office/powerpoint/2010/main" val="1499569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325A4A-9268-43B4-A7BC-AB772117D3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9DDB44-D2F4-4C11-BCB7-D06722F4EA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C28A40-AC0C-422D-AF14-DA600508F4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9A7F4-507A-4F5E-847B-BB25815FDA7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72530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8461AE-576E-440E-8425-469711B02C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F4B54A-D2FC-4AAE-BF11-5A18083095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C7853F-34E4-403D-A94C-067840D0C1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8A9A7-9E44-4355-BF81-6B886B2C8FC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614562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DB91BD-98C3-49D4-B37F-103841AE85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A1B939-1885-492A-8F95-8396336F19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BC9DEF-0ADE-4741-8C4A-4F7BE1D01A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ABFBF-D0B3-4AA4-80E8-852571C543B3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452565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31F264B-2DF3-4742-AB3A-E6F32A186C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FCBD039-B227-4460-A496-E42CEC1FB8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C184BF9-20C6-453F-9835-02EE3487FF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39538-DCFC-43EE-AD4D-6BF9D8E2FCA5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04008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1778FB9-1878-41E0-944A-C43DDBE06E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0D725AB-C7DD-4A95-8A3E-9A25AE414A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9013832-EC51-4437-83DB-EE6B1B21E3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60B06-CDEE-4D6E-A2C0-2B62C47BE0DD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111152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4E082C1-E475-4C0C-A336-DF0C2119EF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9F161B3-3F57-4C79-829B-D12945EE64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E0953A6-C296-4F8D-BB8C-3CA409A88D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D97D3-3F37-4D72-83BF-402057DE4EF5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95411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E929CC-0E5B-462A-8A82-DBA2845921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86BB10-36AE-4301-8EF8-D300A85C1E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31E171-65D1-40F5-A64F-68577F4350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05C19-5BED-459B-BCE1-3DD2380769C5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01081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HK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93800E-0355-4A23-A5B2-9930593492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A5A114-72D7-47A2-8247-71951D0B09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880EF9-D2E1-4C94-9EC5-32BA140231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8C81E-368E-47B7-BE58-547DA92F7C52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82594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FEF9170-5EEA-4B9C-B482-60408ED6B4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29A825C-8493-4F2A-8C56-4C4CBD4849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A5C946C-607C-49BD-AD4D-EAC15E136F9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396AFE2-C6D2-46E2-A981-42C6329D814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2DC0308-7C88-4BF7-B9A5-622D6323455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D4EB3B1D-D842-4906-B866-9B07D021F28D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mp3"/><Relationship Id="rId13" Type="http://schemas.microsoft.com/office/2007/relationships/hdphoto" Target="../media/hdphoto1.wdp"/><Relationship Id="rId18" Type="http://schemas.openxmlformats.org/officeDocument/2006/relationships/image" Target="../media/image11.png"/><Relationship Id="rId3" Type="http://schemas.microsoft.com/office/2007/relationships/media" Target="../media/media14.mp3"/><Relationship Id="rId7" Type="http://schemas.microsoft.com/office/2007/relationships/media" Target="../media/media16.mp3"/><Relationship Id="rId12" Type="http://schemas.openxmlformats.org/officeDocument/2006/relationships/image" Target="../media/image9.png"/><Relationship Id="rId17" Type="http://schemas.openxmlformats.org/officeDocument/2006/relationships/image" Target="../media/image19.jpg"/><Relationship Id="rId2" Type="http://schemas.openxmlformats.org/officeDocument/2006/relationships/audio" Target="../media/media13.mp3"/><Relationship Id="rId16" Type="http://schemas.openxmlformats.org/officeDocument/2006/relationships/image" Target="../media/image17.png"/><Relationship Id="rId1" Type="http://schemas.microsoft.com/office/2007/relationships/media" Target="../media/media13.mp3"/><Relationship Id="rId6" Type="http://schemas.openxmlformats.org/officeDocument/2006/relationships/audio" Target="../media/media15.mp3"/><Relationship Id="rId11" Type="http://schemas.openxmlformats.org/officeDocument/2006/relationships/image" Target="../media/image6.png"/><Relationship Id="rId5" Type="http://schemas.microsoft.com/office/2007/relationships/media" Target="../media/media15.mp3"/><Relationship Id="rId15" Type="http://schemas.openxmlformats.org/officeDocument/2006/relationships/image" Target="../media/image18.jpg"/><Relationship Id="rId10" Type="http://schemas.openxmlformats.org/officeDocument/2006/relationships/notesSlide" Target="../notesSlides/notesSlide9.xml"/><Relationship Id="rId4" Type="http://schemas.openxmlformats.org/officeDocument/2006/relationships/audio" Target="../media/media1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mp3"/><Relationship Id="rId13" Type="http://schemas.microsoft.com/office/2007/relationships/hdphoto" Target="../media/hdphoto1.wdp"/><Relationship Id="rId18" Type="http://schemas.openxmlformats.org/officeDocument/2006/relationships/image" Target="../media/image20.png"/><Relationship Id="rId3" Type="http://schemas.microsoft.com/office/2007/relationships/media" Target="../media/media14.mp3"/><Relationship Id="rId7" Type="http://schemas.microsoft.com/office/2007/relationships/media" Target="../media/media16.mp3"/><Relationship Id="rId12" Type="http://schemas.openxmlformats.org/officeDocument/2006/relationships/image" Target="../media/image9.png"/><Relationship Id="rId17" Type="http://schemas.openxmlformats.org/officeDocument/2006/relationships/image" Target="../media/image11.png"/><Relationship Id="rId2" Type="http://schemas.openxmlformats.org/officeDocument/2006/relationships/audio" Target="../media/media13.mp3"/><Relationship Id="rId16" Type="http://schemas.openxmlformats.org/officeDocument/2006/relationships/image" Target="../media/image17.png"/><Relationship Id="rId1" Type="http://schemas.microsoft.com/office/2007/relationships/media" Target="../media/media13.mp3"/><Relationship Id="rId6" Type="http://schemas.openxmlformats.org/officeDocument/2006/relationships/audio" Target="../media/media15.mp3"/><Relationship Id="rId11" Type="http://schemas.openxmlformats.org/officeDocument/2006/relationships/image" Target="../media/image6.png"/><Relationship Id="rId5" Type="http://schemas.microsoft.com/office/2007/relationships/media" Target="../media/media15.mp3"/><Relationship Id="rId15" Type="http://schemas.openxmlformats.org/officeDocument/2006/relationships/image" Target="../media/image18.jpg"/><Relationship Id="rId10" Type="http://schemas.openxmlformats.org/officeDocument/2006/relationships/notesSlide" Target="../notesSlides/notesSlide10.xml"/><Relationship Id="rId19" Type="http://schemas.microsoft.com/office/2007/relationships/hdphoto" Target="../media/hdphoto2.wdp"/><Relationship Id="rId4" Type="http://schemas.openxmlformats.org/officeDocument/2006/relationships/audio" Target="../media/media1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3.wdp"/><Relationship Id="rId3" Type="http://schemas.microsoft.com/office/2007/relationships/media" Target="../media/media18.mp3"/><Relationship Id="rId7" Type="http://schemas.openxmlformats.org/officeDocument/2006/relationships/image" Target="../media/image6.png"/><Relationship Id="rId12" Type="http://schemas.openxmlformats.org/officeDocument/2006/relationships/image" Target="../media/image21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18.jp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1.png"/><Relationship Id="rId10" Type="http://schemas.openxmlformats.org/officeDocument/2006/relationships/image" Target="../media/image5.png"/><Relationship Id="rId4" Type="http://schemas.openxmlformats.org/officeDocument/2006/relationships/audio" Target="../media/media18.mp3"/><Relationship Id="rId9" Type="http://schemas.microsoft.com/office/2007/relationships/hdphoto" Target="../media/hdphoto1.wdp"/><Relationship Id="rId1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3.wdp"/><Relationship Id="rId3" Type="http://schemas.microsoft.com/office/2007/relationships/media" Target="../media/media18.mp3"/><Relationship Id="rId7" Type="http://schemas.openxmlformats.org/officeDocument/2006/relationships/image" Target="../media/image6.png"/><Relationship Id="rId12" Type="http://schemas.openxmlformats.org/officeDocument/2006/relationships/image" Target="../media/image21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18.jp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1.png"/><Relationship Id="rId10" Type="http://schemas.openxmlformats.org/officeDocument/2006/relationships/image" Target="../media/image5.png"/><Relationship Id="rId4" Type="http://schemas.openxmlformats.org/officeDocument/2006/relationships/audio" Target="../media/media18.mp3"/><Relationship Id="rId9" Type="http://schemas.microsoft.com/office/2007/relationships/hdphoto" Target="../media/hdphoto1.wdp"/><Relationship Id="rId1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22.jf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1.png"/><Relationship Id="rId3" Type="http://schemas.microsoft.com/office/2007/relationships/media" Target="../media/media20.mp3"/><Relationship Id="rId7" Type="http://schemas.openxmlformats.org/officeDocument/2006/relationships/image" Target="../media/image6.png"/><Relationship Id="rId12" Type="http://schemas.openxmlformats.org/officeDocument/2006/relationships/image" Target="../media/image27.jp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6.png"/><Relationship Id="rId4" Type="http://schemas.openxmlformats.org/officeDocument/2006/relationships/audio" Target="../media/media20.mp3"/><Relationship Id="rId9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1.png"/><Relationship Id="rId3" Type="http://schemas.microsoft.com/office/2007/relationships/media" Target="../media/media22.mp3"/><Relationship Id="rId7" Type="http://schemas.openxmlformats.org/officeDocument/2006/relationships/image" Target="../media/image6.png"/><Relationship Id="rId12" Type="http://schemas.openxmlformats.org/officeDocument/2006/relationships/image" Target="../media/image27.jp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6.png"/><Relationship Id="rId4" Type="http://schemas.openxmlformats.org/officeDocument/2006/relationships/audio" Target="../media/media22.mp3"/><Relationship Id="rId9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1.png"/><Relationship Id="rId3" Type="http://schemas.microsoft.com/office/2007/relationships/media" Target="../media/media24.mp3"/><Relationship Id="rId7" Type="http://schemas.openxmlformats.org/officeDocument/2006/relationships/image" Target="../media/image6.png"/><Relationship Id="rId12" Type="http://schemas.openxmlformats.org/officeDocument/2006/relationships/image" Target="../media/image27.jp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6.png"/><Relationship Id="rId4" Type="http://schemas.openxmlformats.org/officeDocument/2006/relationships/audio" Target="../media/media24.mp3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microsoft.com/office/2007/relationships/hdphoto" Target="../media/hdphoto4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21.xml"/><Relationship Id="rId7" Type="http://schemas.openxmlformats.org/officeDocument/2006/relationships/hyperlink" Target="https://ds.pearson.com.hk/qr?source=music&amp;originId=pri_music_ppt_2b7_02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11" Type="http://schemas.openxmlformats.org/officeDocument/2006/relationships/hyperlink" Target="https://ds.pearson.com.hk/qr?source=music&amp;originId=pri_music_ppt_2b7_01" TargetMode="External"/><Relationship Id="rId5" Type="http://schemas.openxmlformats.org/officeDocument/2006/relationships/hyperlink" Target="https://ds.pearson.com.hk/qr?source=music&amp;originId=pri_music_ppt_2b7_03" TargetMode="External"/><Relationship Id="rId10" Type="http://schemas.openxmlformats.org/officeDocument/2006/relationships/image" Target="../media/image29.emf"/><Relationship Id="rId4" Type="http://schemas.openxmlformats.org/officeDocument/2006/relationships/image" Target="../media/image6.png"/><Relationship Id="rId9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5.png"/><Relationship Id="rId3" Type="http://schemas.microsoft.com/office/2007/relationships/media" Target="../media/media2.mp3"/><Relationship Id="rId21" Type="http://schemas.openxmlformats.org/officeDocument/2006/relationships/image" Target="../media/image11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10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6.png"/><Relationship Id="rId10" Type="http://schemas.openxmlformats.org/officeDocument/2006/relationships/audio" Target="../media/media5.mp3"/><Relationship Id="rId19" Type="http://schemas.openxmlformats.org/officeDocument/2006/relationships/image" Target="../media/image3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13" Type="http://schemas.microsoft.com/office/2007/relationships/hdphoto" Target="../media/hdphoto1.wdp"/><Relationship Id="rId3" Type="http://schemas.microsoft.com/office/2007/relationships/media" Target="../media/media8.mp3"/><Relationship Id="rId7" Type="http://schemas.microsoft.com/office/2007/relationships/media" Target="../media/media10.mp3"/><Relationship Id="rId12" Type="http://schemas.openxmlformats.org/officeDocument/2006/relationships/image" Target="../media/image9.png"/><Relationship Id="rId2" Type="http://schemas.openxmlformats.org/officeDocument/2006/relationships/audio" Target="../media/media7.mp3"/><Relationship Id="rId16" Type="http://schemas.openxmlformats.org/officeDocument/2006/relationships/image" Target="../media/image11.png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6.png"/><Relationship Id="rId5" Type="http://schemas.microsoft.com/office/2007/relationships/media" Target="../media/media9.mp3"/><Relationship Id="rId15" Type="http://schemas.openxmlformats.org/officeDocument/2006/relationships/image" Target="../media/image12.jpeg"/><Relationship Id="rId10" Type="http://schemas.openxmlformats.org/officeDocument/2006/relationships/notesSlide" Target="../notesSlides/notesSlide4.xml"/><Relationship Id="rId4" Type="http://schemas.openxmlformats.org/officeDocument/2006/relationships/audio" Target="../media/media8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13" Type="http://schemas.microsoft.com/office/2007/relationships/hdphoto" Target="../media/hdphoto1.wdp"/><Relationship Id="rId3" Type="http://schemas.microsoft.com/office/2007/relationships/media" Target="../media/media8.mp3"/><Relationship Id="rId7" Type="http://schemas.microsoft.com/office/2007/relationships/media" Target="../media/media10.mp3"/><Relationship Id="rId12" Type="http://schemas.openxmlformats.org/officeDocument/2006/relationships/image" Target="../media/image9.png"/><Relationship Id="rId2" Type="http://schemas.openxmlformats.org/officeDocument/2006/relationships/audio" Target="../media/media7.mp3"/><Relationship Id="rId16" Type="http://schemas.openxmlformats.org/officeDocument/2006/relationships/image" Target="../media/image11.png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6.png"/><Relationship Id="rId5" Type="http://schemas.microsoft.com/office/2007/relationships/media" Target="../media/media9.mp3"/><Relationship Id="rId15" Type="http://schemas.openxmlformats.org/officeDocument/2006/relationships/image" Target="../media/image12.jpeg"/><Relationship Id="rId10" Type="http://schemas.openxmlformats.org/officeDocument/2006/relationships/notesSlide" Target="../notesSlides/notesSlide5.xml"/><Relationship Id="rId4" Type="http://schemas.openxmlformats.org/officeDocument/2006/relationships/audio" Target="../media/media8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7.png"/><Relationship Id="rId3" Type="http://schemas.microsoft.com/office/2007/relationships/media" Target="../media/media12.mp3"/><Relationship Id="rId7" Type="http://schemas.openxmlformats.org/officeDocument/2006/relationships/image" Target="../media/image6.png"/><Relationship Id="rId12" Type="http://schemas.openxmlformats.org/officeDocument/2006/relationships/image" Target="file:///C:\Program%20Files%20(x86)\Pearson%20Education%20Asia%20Limited\LongmanMusicKBOffice\Music_keyboard\InsertToWordFiles\S2-01.png" TargetMode="External"/><Relationship Id="rId17" Type="http://schemas.openxmlformats.org/officeDocument/2006/relationships/image" Target="../media/image16.png"/><Relationship Id="rId2" Type="http://schemas.openxmlformats.org/officeDocument/2006/relationships/audio" Target="../media/media11.mp3"/><Relationship Id="rId16" Type="http://schemas.openxmlformats.org/officeDocument/2006/relationships/image" Target="../media/image15.png"/><Relationship Id="rId1" Type="http://schemas.microsoft.com/office/2007/relationships/media" Target="../media/media11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2.jpeg"/><Relationship Id="rId10" Type="http://schemas.openxmlformats.org/officeDocument/2006/relationships/image" Target="../media/image5.png"/><Relationship Id="rId19" Type="http://schemas.openxmlformats.org/officeDocument/2006/relationships/image" Target="../media/image11.png"/><Relationship Id="rId4" Type="http://schemas.openxmlformats.org/officeDocument/2006/relationships/audio" Target="../media/media12.mp3"/><Relationship Id="rId9" Type="http://schemas.microsoft.com/office/2007/relationships/hdphoto" Target="../media/hdphoto1.wdp"/><Relationship Id="rId14" Type="http://schemas.openxmlformats.org/officeDocument/2006/relationships/image" Target="file:///C:\Program%20Files%20(x86)\Pearson%20Education%20Asia%20Limited\LongmanMusicKBOffice\Music_keyboard\InsertToWordFiles\S2-11.pn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png"/><Relationship Id="rId3" Type="http://schemas.microsoft.com/office/2007/relationships/media" Target="../media/media12.mp3"/><Relationship Id="rId7" Type="http://schemas.openxmlformats.org/officeDocument/2006/relationships/image" Target="../media/image6.png"/><Relationship Id="rId12" Type="http://schemas.openxmlformats.org/officeDocument/2006/relationships/image" Target="../media/image15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12.jpe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1.png"/><Relationship Id="rId10" Type="http://schemas.openxmlformats.org/officeDocument/2006/relationships/image" Target="../media/image5.png"/><Relationship Id="rId4" Type="http://schemas.openxmlformats.org/officeDocument/2006/relationships/audio" Target="../media/media12.mp3"/><Relationship Id="rId9" Type="http://schemas.microsoft.com/office/2007/relationships/hdphoto" Target="../media/hdphoto1.wdp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mp3"/><Relationship Id="rId13" Type="http://schemas.microsoft.com/office/2007/relationships/hdphoto" Target="../media/hdphoto1.wdp"/><Relationship Id="rId18" Type="http://schemas.openxmlformats.org/officeDocument/2006/relationships/image" Target="../media/image11.png"/><Relationship Id="rId3" Type="http://schemas.microsoft.com/office/2007/relationships/media" Target="../media/media14.mp3"/><Relationship Id="rId7" Type="http://schemas.microsoft.com/office/2007/relationships/media" Target="../media/media16.mp3"/><Relationship Id="rId12" Type="http://schemas.openxmlformats.org/officeDocument/2006/relationships/image" Target="../media/image9.png"/><Relationship Id="rId17" Type="http://schemas.openxmlformats.org/officeDocument/2006/relationships/image" Target="../media/image19.jpg"/><Relationship Id="rId2" Type="http://schemas.openxmlformats.org/officeDocument/2006/relationships/audio" Target="../media/media13.mp3"/><Relationship Id="rId16" Type="http://schemas.openxmlformats.org/officeDocument/2006/relationships/image" Target="../media/image17.png"/><Relationship Id="rId1" Type="http://schemas.microsoft.com/office/2007/relationships/media" Target="../media/media13.mp3"/><Relationship Id="rId6" Type="http://schemas.openxmlformats.org/officeDocument/2006/relationships/audio" Target="../media/media15.mp3"/><Relationship Id="rId11" Type="http://schemas.openxmlformats.org/officeDocument/2006/relationships/image" Target="../media/image6.png"/><Relationship Id="rId5" Type="http://schemas.microsoft.com/office/2007/relationships/media" Target="../media/media15.mp3"/><Relationship Id="rId15" Type="http://schemas.openxmlformats.org/officeDocument/2006/relationships/image" Target="../media/image18.jpg"/><Relationship Id="rId10" Type="http://schemas.openxmlformats.org/officeDocument/2006/relationships/notesSlide" Target="../notesSlides/notesSlide8.xml"/><Relationship Id="rId4" Type="http://schemas.openxmlformats.org/officeDocument/2006/relationships/audio" Target="../media/media1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716DE0CF-D003-45D6-8758-D36F148AD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4680" y="0"/>
            <a:ext cx="122166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Freeform 6">
            <a:extLst>
              <a:ext uri="{FF2B5EF4-FFF2-40B4-BE49-F238E27FC236}">
                <a16:creationId xmlns:a16="http://schemas.microsoft.com/office/drawing/2014/main" id="{FF94EBB3-1975-4228-979E-D53EBB3C2E89}"/>
              </a:ext>
            </a:extLst>
          </p:cNvPr>
          <p:cNvSpPr>
            <a:spLocks/>
          </p:cNvSpPr>
          <p:nvPr/>
        </p:nvSpPr>
        <p:spPr bwMode="auto">
          <a:xfrm>
            <a:off x="2081213" y="2046288"/>
            <a:ext cx="6902450" cy="3333750"/>
          </a:xfrm>
          <a:custGeom>
            <a:avLst/>
            <a:gdLst>
              <a:gd name="T0" fmla="*/ 2147483646 w 15614"/>
              <a:gd name="T1" fmla="*/ 2147483646 h 8401"/>
              <a:gd name="T2" fmla="*/ 2147483646 w 15614"/>
              <a:gd name="T3" fmla="*/ 2147483646 h 8401"/>
              <a:gd name="T4" fmla="*/ 2147483646 w 15614"/>
              <a:gd name="T5" fmla="*/ 2147483646 h 8401"/>
              <a:gd name="T6" fmla="*/ 2147483646 w 15614"/>
              <a:gd name="T7" fmla="*/ 2147483646 h 8401"/>
              <a:gd name="T8" fmla="*/ 2147483646 w 15614"/>
              <a:gd name="T9" fmla="*/ 2147483646 h 8401"/>
              <a:gd name="T10" fmla="*/ 2147483646 w 15614"/>
              <a:gd name="T11" fmla="*/ 2147483646 h 8401"/>
              <a:gd name="T12" fmla="*/ 2147483646 w 15614"/>
              <a:gd name="T13" fmla="*/ 2147483646 h 8401"/>
              <a:gd name="T14" fmla="*/ 2147483646 w 15614"/>
              <a:gd name="T15" fmla="*/ 2147483646 h 8401"/>
              <a:gd name="T16" fmla="*/ 2147483646 w 15614"/>
              <a:gd name="T17" fmla="*/ 2147483646 h 8401"/>
              <a:gd name="T18" fmla="*/ 2147483646 w 15614"/>
              <a:gd name="T19" fmla="*/ 2147483646 h 8401"/>
              <a:gd name="T20" fmla="*/ 2147483646 w 15614"/>
              <a:gd name="T21" fmla="*/ 2147483646 h 8401"/>
              <a:gd name="T22" fmla="*/ 2147483646 w 15614"/>
              <a:gd name="T23" fmla="*/ 2147483646 h 8401"/>
              <a:gd name="T24" fmla="*/ 2147483646 w 15614"/>
              <a:gd name="T25" fmla="*/ 2147483646 h 8401"/>
              <a:gd name="T26" fmla="*/ 2147483646 w 15614"/>
              <a:gd name="T27" fmla="*/ 2147483646 h 8401"/>
              <a:gd name="T28" fmla="*/ 2147483646 w 15614"/>
              <a:gd name="T29" fmla="*/ 2147483646 h 8401"/>
              <a:gd name="T30" fmla="*/ 2147483646 w 15614"/>
              <a:gd name="T31" fmla="*/ 2147483646 h 8401"/>
              <a:gd name="T32" fmla="*/ 0 w 15614"/>
              <a:gd name="T33" fmla="*/ 2147483646 h 8401"/>
              <a:gd name="T34" fmla="*/ 2147483646 w 15614"/>
              <a:gd name="T35" fmla="*/ 2147483646 h 8401"/>
              <a:gd name="T36" fmla="*/ 2147483646 w 15614"/>
              <a:gd name="T37" fmla="*/ 2147483646 h 8401"/>
              <a:gd name="T38" fmla="*/ 2147483646 w 15614"/>
              <a:gd name="T39" fmla="*/ 2147483646 h 8401"/>
              <a:gd name="T40" fmla="*/ 2147483646 w 15614"/>
              <a:gd name="T41" fmla="*/ 2147483646 h 8401"/>
              <a:gd name="T42" fmla="*/ 2147483646 w 15614"/>
              <a:gd name="T43" fmla="*/ 2147483646 h 8401"/>
              <a:gd name="T44" fmla="*/ 2147483646 w 15614"/>
              <a:gd name="T45" fmla="*/ 2147483646 h 8401"/>
              <a:gd name="T46" fmla="*/ 2147483646 w 15614"/>
              <a:gd name="T47" fmla="*/ 2147483646 h 8401"/>
              <a:gd name="T48" fmla="*/ 2147483646 w 15614"/>
              <a:gd name="T49" fmla="*/ 2147483646 h 8401"/>
              <a:gd name="T50" fmla="*/ 2147483646 w 15614"/>
              <a:gd name="T51" fmla="*/ 0 h 8401"/>
              <a:gd name="T52" fmla="*/ 2147483646 w 15614"/>
              <a:gd name="T53" fmla="*/ 2147483646 h 8401"/>
              <a:gd name="T54" fmla="*/ 2147483646 w 15614"/>
              <a:gd name="T55" fmla="*/ 2147483646 h 8401"/>
              <a:gd name="T56" fmla="*/ 2147483646 w 15614"/>
              <a:gd name="T57" fmla="*/ 2147483646 h 8401"/>
              <a:gd name="T58" fmla="*/ 2147483646 w 15614"/>
              <a:gd name="T59" fmla="*/ 2147483646 h 8401"/>
              <a:gd name="T60" fmla="*/ 2147483646 w 15614"/>
              <a:gd name="T61" fmla="*/ 2147483646 h 8401"/>
              <a:gd name="T62" fmla="*/ 2147483646 w 15614"/>
              <a:gd name="T63" fmla="*/ 2147483646 h 8401"/>
              <a:gd name="T64" fmla="*/ 2147483646 w 15614"/>
              <a:gd name="T65" fmla="*/ 2147483646 h 8401"/>
              <a:gd name="T66" fmla="*/ 2147483646 w 15614"/>
              <a:gd name="T67" fmla="*/ 2147483646 h 840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614" h="8401">
                <a:moveTo>
                  <a:pt x="15614" y="8004"/>
                </a:moveTo>
                <a:lnTo>
                  <a:pt x="15610" y="8043"/>
                </a:lnTo>
                <a:lnTo>
                  <a:pt x="15604" y="8083"/>
                </a:lnTo>
                <a:lnTo>
                  <a:pt x="15594" y="8121"/>
                </a:lnTo>
                <a:lnTo>
                  <a:pt x="15580" y="8157"/>
                </a:lnTo>
                <a:lnTo>
                  <a:pt x="15563" y="8191"/>
                </a:lnTo>
                <a:lnTo>
                  <a:pt x="15544" y="8224"/>
                </a:lnTo>
                <a:lnTo>
                  <a:pt x="15521" y="8253"/>
                </a:lnTo>
                <a:lnTo>
                  <a:pt x="15496" y="8284"/>
                </a:lnTo>
                <a:lnTo>
                  <a:pt x="15467" y="8311"/>
                </a:lnTo>
                <a:lnTo>
                  <a:pt x="15437" y="8331"/>
                </a:lnTo>
                <a:lnTo>
                  <a:pt x="15403" y="8351"/>
                </a:lnTo>
                <a:lnTo>
                  <a:pt x="15370" y="8367"/>
                </a:lnTo>
                <a:lnTo>
                  <a:pt x="15333" y="8381"/>
                </a:lnTo>
                <a:lnTo>
                  <a:pt x="15297" y="8390"/>
                </a:lnTo>
                <a:lnTo>
                  <a:pt x="15256" y="8398"/>
                </a:lnTo>
                <a:lnTo>
                  <a:pt x="15216" y="8401"/>
                </a:lnTo>
                <a:lnTo>
                  <a:pt x="399" y="8401"/>
                </a:lnTo>
                <a:lnTo>
                  <a:pt x="358" y="8398"/>
                </a:lnTo>
                <a:lnTo>
                  <a:pt x="318" y="8390"/>
                </a:lnTo>
                <a:lnTo>
                  <a:pt x="282" y="8381"/>
                </a:lnTo>
                <a:lnTo>
                  <a:pt x="245" y="8367"/>
                </a:lnTo>
                <a:lnTo>
                  <a:pt x="207" y="8351"/>
                </a:lnTo>
                <a:lnTo>
                  <a:pt x="178" y="8331"/>
                </a:lnTo>
                <a:lnTo>
                  <a:pt x="145" y="8311"/>
                </a:lnTo>
                <a:lnTo>
                  <a:pt x="117" y="8284"/>
                </a:lnTo>
                <a:lnTo>
                  <a:pt x="91" y="8253"/>
                </a:lnTo>
                <a:lnTo>
                  <a:pt x="67" y="8224"/>
                </a:lnTo>
                <a:lnTo>
                  <a:pt x="51" y="8191"/>
                </a:lnTo>
                <a:lnTo>
                  <a:pt x="34" y="8157"/>
                </a:lnTo>
                <a:lnTo>
                  <a:pt x="21" y="8121"/>
                </a:lnTo>
                <a:lnTo>
                  <a:pt x="11" y="8083"/>
                </a:lnTo>
                <a:lnTo>
                  <a:pt x="5" y="8043"/>
                </a:lnTo>
                <a:lnTo>
                  <a:pt x="0" y="8004"/>
                </a:lnTo>
                <a:lnTo>
                  <a:pt x="0" y="398"/>
                </a:lnTo>
                <a:lnTo>
                  <a:pt x="5" y="358"/>
                </a:lnTo>
                <a:lnTo>
                  <a:pt x="11" y="317"/>
                </a:lnTo>
                <a:lnTo>
                  <a:pt x="21" y="280"/>
                </a:lnTo>
                <a:lnTo>
                  <a:pt x="34" y="244"/>
                </a:lnTo>
                <a:lnTo>
                  <a:pt x="51" y="210"/>
                </a:lnTo>
                <a:lnTo>
                  <a:pt x="67" y="177"/>
                </a:lnTo>
                <a:lnTo>
                  <a:pt x="91" y="147"/>
                </a:lnTo>
                <a:lnTo>
                  <a:pt x="117" y="117"/>
                </a:lnTo>
                <a:lnTo>
                  <a:pt x="145" y="93"/>
                </a:lnTo>
                <a:lnTo>
                  <a:pt x="178" y="70"/>
                </a:lnTo>
                <a:lnTo>
                  <a:pt x="207" y="50"/>
                </a:lnTo>
                <a:lnTo>
                  <a:pt x="245" y="34"/>
                </a:lnTo>
                <a:lnTo>
                  <a:pt x="282" y="20"/>
                </a:lnTo>
                <a:lnTo>
                  <a:pt x="318" y="10"/>
                </a:lnTo>
                <a:lnTo>
                  <a:pt x="358" y="3"/>
                </a:lnTo>
                <a:lnTo>
                  <a:pt x="399" y="0"/>
                </a:lnTo>
                <a:lnTo>
                  <a:pt x="15216" y="0"/>
                </a:lnTo>
                <a:lnTo>
                  <a:pt x="15256" y="3"/>
                </a:lnTo>
                <a:lnTo>
                  <a:pt x="15297" y="10"/>
                </a:lnTo>
                <a:lnTo>
                  <a:pt x="15333" y="20"/>
                </a:lnTo>
                <a:lnTo>
                  <a:pt x="15370" y="34"/>
                </a:lnTo>
                <a:lnTo>
                  <a:pt x="15403" y="50"/>
                </a:lnTo>
                <a:lnTo>
                  <a:pt x="15437" y="70"/>
                </a:lnTo>
                <a:lnTo>
                  <a:pt x="15467" y="93"/>
                </a:lnTo>
                <a:lnTo>
                  <a:pt x="15496" y="117"/>
                </a:lnTo>
                <a:lnTo>
                  <a:pt x="15521" y="147"/>
                </a:lnTo>
                <a:lnTo>
                  <a:pt x="15544" y="177"/>
                </a:lnTo>
                <a:lnTo>
                  <a:pt x="15563" y="210"/>
                </a:lnTo>
                <a:lnTo>
                  <a:pt x="15580" y="244"/>
                </a:lnTo>
                <a:lnTo>
                  <a:pt x="15594" y="280"/>
                </a:lnTo>
                <a:lnTo>
                  <a:pt x="15604" y="317"/>
                </a:lnTo>
                <a:lnTo>
                  <a:pt x="15610" y="358"/>
                </a:lnTo>
                <a:lnTo>
                  <a:pt x="15614" y="398"/>
                </a:lnTo>
                <a:lnTo>
                  <a:pt x="15614" y="8004"/>
                </a:lnTo>
                <a:close/>
              </a:path>
            </a:pathLst>
          </a:custGeom>
          <a:solidFill>
            <a:srgbClr val="1A763E"/>
          </a:solidFill>
          <a:ln w="190500">
            <a:solidFill>
              <a:srgbClr val="D67F2C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076" name="Picture 79">
            <a:extLst>
              <a:ext uri="{FF2B5EF4-FFF2-40B4-BE49-F238E27FC236}">
                <a16:creationId xmlns:a16="http://schemas.microsoft.com/office/drawing/2014/main" id="{5C1D52CB-1960-4880-91CE-CA33B6F3E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4260850" y="5426075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69" name="Picture 97">
            <a:extLst>
              <a:ext uri="{FF2B5EF4-FFF2-40B4-BE49-F238E27FC236}">
                <a16:creationId xmlns:a16="http://schemas.microsoft.com/office/drawing/2014/main" id="{AC7483D2-9689-4E24-83C0-47A4A4205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317038" y="3908425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8" name="Rectangle 111">
            <a:extLst>
              <a:ext uri="{FF2B5EF4-FFF2-40B4-BE49-F238E27FC236}">
                <a16:creationId xmlns:a16="http://schemas.microsoft.com/office/drawing/2014/main" id="{1BB34598-9140-4FED-A403-1716459E0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448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rgbClr val="000000"/>
              </a:solidFill>
            </a:endParaRPr>
          </a:p>
        </p:txBody>
      </p:sp>
      <p:grpSp>
        <p:nvGrpSpPr>
          <p:cNvPr id="3079" name="群組 1">
            <a:extLst>
              <a:ext uri="{FF2B5EF4-FFF2-40B4-BE49-F238E27FC236}">
                <a16:creationId xmlns:a16="http://schemas.microsoft.com/office/drawing/2014/main" id="{EC151113-06EB-48E6-8A6D-B010269C12EF}"/>
              </a:ext>
            </a:extLst>
          </p:cNvPr>
          <p:cNvGrpSpPr>
            <a:grpSpLocks/>
          </p:cNvGrpSpPr>
          <p:nvPr/>
        </p:nvGrpSpPr>
        <p:grpSpPr bwMode="auto">
          <a:xfrm rot="1189388">
            <a:off x="2409825" y="393700"/>
            <a:ext cx="2043113" cy="1287463"/>
            <a:chOff x="4333603" y="2430715"/>
            <a:chExt cx="2042717" cy="1287363"/>
          </a:xfrm>
        </p:grpSpPr>
        <p:sp>
          <p:nvSpPr>
            <p:cNvPr id="3083" name="Freeform 11">
              <a:extLst>
                <a:ext uri="{FF2B5EF4-FFF2-40B4-BE49-F238E27FC236}">
                  <a16:creationId xmlns:a16="http://schemas.microsoft.com/office/drawing/2014/main" id="{CF29623E-427D-4271-B63F-6D9EE22E337B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617763" y="2430715"/>
              <a:ext cx="1713772" cy="825016"/>
            </a:xfrm>
            <a:custGeom>
              <a:avLst/>
              <a:gdLst>
                <a:gd name="T0" fmla="*/ 2147483646 w 9381"/>
                <a:gd name="T1" fmla="*/ 2147483646 h 5621"/>
                <a:gd name="T2" fmla="*/ 2147483646 w 9381"/>
                <a:gd name="T3" fmla="*/ 2147483646 h 5621"/>
                <a:gd name="T4" fmla="*/ 2147483646 w 9381"/>
                <a:gd name="T5" fmla="*/ 2147483646 h 5621"/>
                <a:gd name="T6" fmla="*/ 2147483646 w 9381"/>
                <a:gd name="T7" fmla="*/ 2147483646 h 5621"/>
                <a:gd name="T8" fmla="*/ 2147483646 w 9381"/>
                <a:gd name="T9" fmla="*/ 2147483646 h 5621"/>
                <a:gd name="T10" fmla="*/ 2147483646 w 9381"/>
                <a:gd name="T11" fmla="*/ 2147483646 h 5621"/>
                <a:gd name="T12" fmla="*/ 2147483646 w 9381"/>
                <a:gd name="T13" fmla="*/ 2147483646 h 5621"/>
                <a:gd name="T14" fmla="*/ 2147483646 w 9381"/>
                <a:gd name="T15" fmla="*/ 2147483646 h 5621"/>
                <a:gd name="T16" fmla="*/ 2147483646 w 9381"/>
                <a:gd name="T17" fmla="*/ 2147483646 h 5621"/>
                <a:gd name="T18" fmla="*/ 2147483646 w 9381"/>
                <a:gd name="T19" fmla="*/ 2147483646 h 5621"/>
                <a:gd name="T20" fmla="*/ 2147483646 w 9381"/>
                <a:gd name="T21" fmla="*/ 2147483646 h 5621"/>
                <a:gd name="T22" fmla="*/ 2147483646 w 9381"/>
                <a:gd name="T23" fmla="*/ 2147483646 h 5621"/>
                <a:gd name="T24" fmla="*/ 2147483646 w 9381"/>
                <a:gd name="T25" fmla="*/ 2147483646 h 5621"/>
                <a:gd name="T26" fmla="*/ 2147483646 w 9381"/>
                <a:gd name="T27" fmla="*/ 2147483646 h 5621"/>
                <a:gd name="T28" fmla="*/ 2147483646 w 9381"/>
                <a:gd name="T29" fmla="*/ 2147483646 h 5621"/>
                <a:gd name="T30" fmla="*/ 2147483646 w 9381"/>
                <a:gd name="T31" fmla="*/ 2147483646 h 5621"/>
                <a:gd name="T32" fmla="*/ 2147483646 w 9381"/>
                <a:gd name="T33" fmla="*/ 2147483646 h 5621"/>
                <a:gd name="T34" fmla="*/ 2147483646 w 9381"/>
                <a:gd name="T35" fmla="*/ 2147483646 h 5621"/>
                <a:gd name="T36" fmla="*/ 2147483646 w 9381"/>
                <a:gd name="T37" fmla="*/ 2147483646 h 5621"/>
                <a:gd name="T38" fmla="*/ 2147483646 w 9381"/>
                <a:gd name="T39" fmla="*/ 2147483646 h 5621"/>
                <a:gd name="T40" fmla="*/ 2147483646 w 9381"/>
                <a:gd name="T41" fmla="*/ 2147483646 h 5621"/>
                <a:gd name="T42" fmla="*/ 2147483646 w 9381"/>
                <a:gd name="T43" fmla="*/ 2147483646 h 5621"/>
                <a:gd name="T44" fmla="*/ 2147483646 w 9381"/>
                <a:gd name="T45" fmla="*/ 2147483646 h 5621"/>
                <a:gd name="T46" fmla="*/ 2147483646 w 9381"/>
                <a:gd name="T47" fmla="*/ 2147483646 h 5621"/>
                <a:gd name="T48" fmla="*/ 2147483646 w 9381"/>
                <a:gd name="T49" fmla="*/ 2147483646 h 5621"/>
                <a:gd name="T50" fmla="*/ 2147483646 w 9381"/>
                <a:gd name="T51" fmla="*/ 2147483646 h 5621"/>
                <a:gd name="T52" fmla="*/ 2147483646 w 9381"/>
                <a:gd name="T53" fmla="*/ 2147483646 h 5621"/>
                <a:gd name="T54" fmla="*/ 2147483646 w 9381"/>
                <a:gd name="T55" fmla="*/ 2147483646 h 5621"/>
                <a:gd name="T56" fmla="*/ 0 w 9381"/>
                <a:gd name="T57" fmla="*/ 2147483646 h 5621"/>
                <a:gd name="T58" fmla="*/ 2147483646 w 9381"/>
                <a:gd name="T59" fmla="*/ 2147483646 h 5621"/>
                <a:gd name="T60" fmla="*/ 2147483646 w 9381"/>
                <a:gd name="T61" fmla="*/ 2147483646 h 5621"/>
                <a:gd name="T62" fmla="*/ 2147483646 w 9381"/>
                <a:gd name="T63" fmla="*/ 2147483646 h 5621"/>
                <a:gd name="T64" fmla="*/ 2147483646 w 9381"/>
                <a:gd name="T65" fmla="*/ 2147483646 h 5621"/>
                <a:gd name="T66" fmla="*/ 2147483646 w 9381"/>
                <a:gd name="T67" fmla="*/ 2147483646 h 5621"/>
                <a:gd name="T68" fmla="*/ 2147483646 w 9381"/>
                <a:gd name="T69" fmla="*/ 2147483646 h 5621"/>
                <a:gd name="T70" fmla="*/ 2147483646 w 9381"/>
                <a:gd name="T71" fmla="*/ 2147483646 h 5621"/>
                <a:gd name="T72" fmla="*/ 2147483646 w 9381"/>
                <a:gd name="T73" fmla="*/ 2147483646 h 5621"/>
                <a:gd name="T74" fmla="*/ 2147483646 w 9381"/>
                <a:gd name="T75" fmla="*/ 2147483646 h 5621"/>
                <a:gd name="T76" fmla="*/ 2147483646 w 9381"/>
                <a:gd name="T77" fmla="*/ 2147483646 h 5621"/>
                <a:gd name="T78" fmla="*/ 2147483646 w 9381"/>
                <a:gd name="T79" fmla="*/ 2147483646 h 5621"/>
                <a:gd name="T80" fmla="*/ 2147483646 w 9381"/>
                <a:gd name="T81" fmla="*/ 2147483646 h 5621"/>
                <a:gd name="T82" fmla="*/ 2147483646 w 9381"/>
                <a:gd name="T83" fmla="*/ 2147483646 h 5621"/>
                <a:gd name="T84" fmla="*/ 2147483646 w 9381"/>
                <a:gd name="T85" fmla="*/ 2147483646 h 5621"/>
                <a:gd name="T86" fmla="*/ 2147483646 w 9381"/>
                <a:gd name="T87" fmla="*/ 2147483646 h 5621"/>
                <a:gd name="T88" fmla="*/ 2147483646 w 9381"/>
                <a:gd name="T89" fmla="*/ 2147483646 h 5621"/>
                <a:gd name="T90" fmla="*/ 2147483646 w 9381"/>
                <a:gd name="T91" fmla="*/ 2147483646 h 5621"/>
                <a:gd name="T92" fmla="*/ 2147483646 w 9381"/>
                <a:gd name="T93" fmla="*/ 2147483646 h 5621"/>
                <a:gd name="T94" fmla="*/ 2147483646 w 9381"/>
                <a:gd name="T95" fmla="*/ 2147483646 h 5621"/>
                <a:gd name="T96" fmla="*/ 2147483646 w 9381"/>
                <a:gd name="T97" fmla="*/ 2147483646 h 5621"/>
                <a:gd name="T98" fmla="*/ 2147483646 w 9381"/>
                <a:gd name="T99" fmla="*/ 2147483646 h 5621"/>
                <a:gd name="T100" fmla="*/ 2147483646 w 9381"/>
                <a:gd name="T101" fmla="*/ 2147483646 h 5621"/>
                <a:gd name="T102" fmla="*/ 2147483646 w 9381"/>
                <a:gd name="T103" fmla="*/ 2147483646 h 5621"/>
                <a:gd name="T104" fmla="*/ 2147483646 w 9381"/>
                <a:gd name="T105" fmla="*/ 2147483646 h 5621"/>
                <a:gd name="T106" fmla="*/ 2147483646 w 9381"/>
                <a:gd name="T107" fmla="*/ 2147483646 h 5621"/>
                <a:gd name="T108" fmla="*/ 2147483646 w 9381"/>
                <a:gd name="T109" fmla="*/ 2147483646 h 5621"/>
                <a:gd name="T110" fmla="*/ 2147483646 w 9381"/>
                <a:gd name="T111" fmla="*/ 2147483646 h 5621"/>
                <a:gd name="T112" fmla="*/ 2147483646 w 9381"/>
                <a:gd name="T113" fmla="*/ 2147483646 h 5621"/>
                <a:gd name="T114" fmla="*/ 2147483646 w 9381"/>
                <a:gd name="T115" fmla="*/ 2147483646 h 5621"/>
                <a:gd name="T116" fmla="*/ 2147483646 w 9381"/>
                <a:gd name="T117" fmla="*/ 2147483646 h 5621"/>
                <a:gd name="T118" fmla="*/ 2147483646 w 9381"/>
                <a:gd name="T119" fmla="*/ 2147483646 h 5621"/>
                <a:gd name="T120" fmla="*/ 2147483646 w 9381"/>
                <a:gd name="T121" fmla="*/ 2147483646 h 56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381" h="5621">
                  <a:moveTo>
                    <a:pt x="412" y="1230"/>
                  </a:moveTo>
                  <a:lnTo>
                    <a:pt x="405" y="1164"/>
                  </a:lnTo>
                  <a:lnTo>
                    <a:pt x="402" y="1101"/>
                  </a:lnTo>
                  <a:lnTo>
                    <a:pt x="404" y="1038"/>
                  </a:lnTo>
                  <a:lnTo>
                    <a:pt x="409" y="977"/>
                  </a:lnTo>
                  <a:lnTo>
                    <a:pt x="419" y="916"/>
                  </a:lnTo>
                  <a:lnTo>
                    <a:pt x="432" y="857"/>
                  </a:lnTo>
                  <a:lnTo>
                    <a:pt x="448" y="799"/>
                  </a:lnTo>
                  <a:lnTo>
                    <a:pt x="467" y="742"/>
                  </a:lnTo>
                  <a:lnTo>
                    <a:pt x="488" y="688"/>
                  </a:lnTo>
                  <a:lnTo>
                    <a:pt x="513" y="635"/>
                  </a:lnTo>
                  <a:lnTo>
                    <a:pt x="539" y="584"/>
                  </a:lnTo>
                  <a:lnTo>
                    <a:pt x="567" y="534"/>
                  </a:lnTo>
                  <a:lnTo>
                    <a:pt x="596" y="486"/>
                  </a:lnTo>
                  <a:lnTo>
                    <a:pt x="626" y="440"/>
                  </a:lnTo>
                  <a:lnTo>
                    <a:pt x="657" y="396"/>
                  </a:lnTo>
                  <a:lnTo>
                    <a:pt x="689" y="354"/>
                  </a:lnTo>
                  <a:lnTo>
                    <a:pt x="722" y="313"/>
                  </a:lnTo>
                  <a:lnTo>
                    <a:pt x="754" y="275"/>
                  </a:lnTo>
                  <a:lnTo>
                    <a:pt x="786" y="240"/>
                  </a:lnTo>
                  <a:lnTo>
                    <a:pt x="818" y="206"/>
                  </a:lnTo>
                  <a:lnTo>
                    <a:pt x="848" y="175"/>
                  </a:lnTo>
                  <a:lnTo>
                    <a:pt x="878" y="146"/>
                  </a:lnTo>
                  <a:lnTo>
                    <a:pt x="907" y="119"/>
                  </a:lnTo>
                  <a:lnTo>
                    <a:pt x="933" y="95"/>
                  </a:lnTo>
                  <a:lnTo>
                    <a:pt x="980" y="55"/>
                  </a:lnTo>
                  <a:lnTo>
                    <a:pt x="1016" y="25"/>
                  </a:lnTo>
                  <a:lnTo>
                    <a:pt x="1040" y="6"/>
                  </a:lnTo>
                  <a:lnTo>
                    <a:pt x="1050" y="0"/>
                  </a:lnTo>
                  <a:lnTo>
                    <a:pt x="1031" y="9"/>
                  </a:lnTo>
                  <a:lnTo>
                    <a:pt x="991" y="31"/>
                  </a:lnTo>
                  <a:lnTo>
                    <a:pt x="963" y="46"/>
                  </a:lnTo>
                  <a:lnTo>
                    <a:pt x="931" y="64"/>
                  </a:lnTo>
                  <a:lnTo>
                    <a:pt x="896" y="85"/>
                  </a:lnTo>
                  <a:lnTo>
                    <a:pt x="856" y="108"/>
                  </a:lnTo>
                  <a:lnTo>
                    <a:pt x="814" y="135"/>
                  </a:lnTo>
                  <a:lnTo>
                    <a:pt x="769" y="164"/>
                  </a:lnTo>
                  <a:lnTo>
                    <a:pt x="722" y="196"/>
                  </a:lnTo>
                  <a:lnTo>
                    <a:pt x="673" y="230"/>
                  </a:lnTo>
                  <a:lnTo>
                    <a:pt x="623" y="266"/>
                  </a:lnTo>
                  <a:lnTo>
                    <a:pt x="573" y="305"/>
                  </a:lnTo>
                  <a:lnTo>
                    <a:pt x="522" y="348"/>
                  </a:lnTo>
                  <a:lnTo>
                    <a:pt x="471" y="391"/>
                  </a:lnTo>
                  <a:lnTo>
                    <a:pt x="420" y="437"/>
                  </a:lnTo>
                  <a:lnTo>
                    <a:pt x="371" y="486"/>
                  </a:lnTo>
                  <a:lnTo>
                    <a:pt x="322" y="537"/>
                  </a:lnTo>
                  <a:lnTo>
                    <a:pt x="275" y="591"/>
                  </a:lnTo>
                  <a:lnTo>
                    <a:pt x="231" y="646"/>
                  </a:lnTo>
                  <a:lnTo>
                    <a:pt x="189" y="703"/>
                  </a:lnTo>
                  <a:lnTo>
                    <a:pt x="151" y="763"/>
                  </a:lnTo>
                  <a:lnTo>
                    <a:pt x="115" y="824"/>
                  </a:lnTo>
                  <a:lnTo>
                    <a:pt x="83" y="888"/>
                  </a:lnTo>
                  <a:lnTo>
                    <a:pt x="57" y="953"/>
                  </a:lnTo>
                  <a:lnTo>
                    <a:pt x="34" y="1021"/>
                  </a:lnTo>
                  <a:lnTo>
                    <a:pt x="17" y="1090"/>
                  </a:lnTo>
                  <a:lnTo>
                    <a:pt x="6" y="1161"/>
                  </a:lnTo>
                  <a:lnTo>
                    <a:pt x="0" y="1235"/>
                  </a:lnTo>
                  <a:lnTo>
                    <a:pt x="1" y="1309"/>
                  </a:lnTo>
                  <a:lnTo>
                    <a:pt x="9" y="1386"/>
                  </a:lnTo>
                  <a:lnTo>
                    <a:pt x="41" y="1546"/>
                  </a:lnTo>
                  <a:lnTo>
                    <a:pt x="90" y="1704"/>
                  </a:lnTo>
                  <a:lnTo>
                    <a:pt x="155" y="1858"/>
                  </a:lnTo>
                  <a:lnTo>
                    <a:pt x="236" y="2010"/>
                  </a:lnTo>
                  <a:lnTo>
                    <a:pt x="334" y="2159"/>
                  </a:lnTo>
                  <a:lnTo>
                    <a:pt x="447" y="2305"/>
                  </a:lnTo>
                  <a:lnTo>
                    <a:pt x="578" y="2450"/>
                  </a:lnTo>
                  <a:lnTo>
                    <a:pt x="726" y="2591"/>
                  </a:lnTo>
                  <a:lnTo>
                    <a:pt x="890" y="2730"/>
                  </a:lnTo>
                  <a:lnTo>
                    <a:pt x="1070" y="2868"/>
                  </a:lnTo>
                  <a:lnTo>
                    <a:pt x="1268" y="3003"/>
                  </a:lnTo>
                  <a:lnTo>
                    <a:pt x="1482" y="3137"/>
                  </a:lnTo>
                  <a:lnTo>
                    <a:pt x="1713" y="3270"/>
                  </a:lnTo>
                  <a:lnTo>
                    <a:pt x="1960" y="3400"/>
                  </a:lnTo>
                  <a:lnTo>
                    <a:pt x="2226" y="3529"/>
                  </a:lnTo>
                  <a:lnTo>
                    <a:pt x="2508" y="3656"/>
                  </a:lnTo>
                  <a:lnTo>
                    <a:pt x="2807" y="3783"/>
                  </a:lnTo>
                  <a:lnTo>
                    <a:pt x="3123" y="3909"/>
                  </a:lnTo>
                  <a:lnTo>
                    <a:pt x="3456" y="4033"/>
                  </a:lnTo>
                  <a:lnTo>
                    <a:pt x="3807" y="4157"/>
                  </a:lnTo>
                  <a:lnTo>
                    <a:pt x="4175" y="4280"/>
                  </a:lnTo>
                  <a:lnTo>
                    <a:pt x="4560" y="4402"/>
                  </a:lnTo>
                  <a:lnTo>
                    <a:pt x="4963" y="4525"/>
                  </a:lnTo>
                  <a:lnTo>
                    <a:pt x="5384" y="4646"/>
                  </a:lnTo>
                  <a:lnTo>
                    <a:pt x="5821" y="4767"/>
                  </a:lnTo>
                  <a:lnTo>
                    <a:pt x="6276" y="4888"/>
                  </a:lnTo>
                  <a:lnTo>
                    <a:pt x="6750" y="5010"/>
                  </a:lnTo>
                  <a:lnTo>
                    <a:pt x="7240" y="5132"/>
                  </a:lnTo>
                  <a:lnTo>
                    <a:pt x="7748" y="5253"/>
                  </a:lnTo>
                  <a:lnTo>
                    <a:pt x="8275" y="5375"/>
                  </a:lnTo>
                  <a:lnTo>
                    <a:pt x="8819" y="5497"/>
                  </a:lnTo>
                  <a:lnTo>
                    <a:pt x="9381" y="5621"/>
                  </a:lnTo>
                  <a:lnTo>
                    <a:pt x="8727" y="5439"/>
                  </a:lnTo>
                  <a:lnTo>
                    <a:pt x="8105" y="5260"/>
                  </a:lnTo>
                  <a:lnTo>
                    <a:pt x="7513" y="5084"/>
                  </a:lnTo>
                  <a:lnTo>
                    <a:pt x="6951" y="4910"/>
                  </a:lnTo>
                  <a:lnTo>
                    <a:pt x="6418" y="4741"/>
                  </a:lnTo>
                  <a:lnTo>
                    <a:pt x="5914" y="4574"/>
                  </a:lnTo>
                  <a:lnTo>
                    <a:pt x="5437" y="4409"/>
                  </a:lnTo>
                  <a:lnTo>
                    <a:pt x="4987" y="4247"/>
                  </a:lnTo>
                  <a:lnTo>
                    <a:pt x="4564" y="4090"/>
                  </a:lnTo>
                  <a:lnTo>
                    <a:pt x="4166" y="3934"/>
                  </a:lnTo>
                  <a:lnTo>
                    <a:pt x="3792" y="3781"/>
                  </a:lnTo>
                  <a:lnTo>
                    <a:pt x="3443" y="3631"/>
                  </a:lnTo>
                  <a:lnTo>
                    <a:pt x="3117" y="3484"/>
                  </a:lnTo>
                  <a:lnTo>
                    <a:pt x="2814" y="3340"/>
                  </a:lnTo>
                  <a:lnTo>
                    <a:pt x="2533" y="3198"/>
                  </a:lnTo>
                  <a:lnTo>
                    <a:pt x="2273" y="3060"/>
                  </a:lnTo>
                  <a:lnTo>
                    <a:pt x="2034" y="2925"/>
                  </a:lnTo>
                  <a:lnTo>
                    <a:pt x="1813" y="2791"/>
                  </a:lnTo>
                  <a:lnTo>
                    <a:pt x="1613" y="2662"/>
                  </a:lnTo>
                  <a:lnTo>
                    <a:pt x="1430" y="2535"/>
                  </a:lnTo>
                  <a:lnTo>
                    <a:pt x="1266" y="2410"/>
                  </a:lnTo>
                  <a:lnTo>
                    <a:pt x="1118" y="2289"/>
                  </a:lnTo>
                  <a:lnTo>
                    <a:pt x="986" y="2170"/>
                  </a:lnTo>
                  <a:lnTo>
                    <a:pt x="870" y="2055"/>
                  </a:lnTo>
                  <a:lnTo>
                    <a:pt x="769" y="1942"/>
                  </a:lnTo>
                  <a:lnTo>
                    <a:pt x="681" y="1832"/>
                  </a:lnTo>
                  <a:lnTo>
                    <a:pt x="608" y="1725"/>
                  </a:lnTo>
                  <a:lnTo>
                    <a:pt x="546" y="1620"/>
                  </a:lnTo>
                  <a:lnTo>
                    <a:pt x="496" y="1518"/>
                  </a:lnTo>
                  <a:lnTo>
                    <a:pt x="458" y="1420"/>
                  </a:lnTo>
                  <a:lnTo>
                    <a:pt x="430" y="1323"/>
                  </a:lnTo>
                  <a:lnTo>
                    <a:pt x="412" y="1230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4" name="Freeform 12">
              <a:extLst>
                <a:ext uri="{FF2B5EF4-FFF2-40B4-BE49-F238E27FC236}">
                  <a16:creationId xmlns:a16="http://schemas.microsoft.com/office/drawing/2014/main" id="{1E7ECCAD-95FE-4E10-94BF-683ADDD57DA6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467072" y="2474027"/>
              <a:ext cx="1861462" cy="806041"/>
            </a:xfrm>
            <a:custGeom>
              <a:avLst/>
              <a:gdLst>
                <a:gd name="T0" fmla="*/ 2147483646 w 10189"/>
                <a:gd name="T1" fmla="*/ 2147483646 h 5500"/>
                <a:gd name="T2" fmla="*/ 2147483646 w 10189"/>
                <a:gd name="T3" fmla="*/ 2147483646 h 5500"/>
                <a:gd name="T4" fmla="*/ 2147483646 w 10189"/>
                <a:gd name="T5" fmla="*/ 2147483646 h 5500"/>
                <a:gd name="T6" fmla="*/ 2147483646 w 10189"/>
                <a:gd name="T7" fmla="*/ 2147483646 h 5500"/>
                <a:gd name="T8" fmla="*/ 2147483646 w 10189"/>
                <a:gd name="T9" fmla="*/ 2147483646 h 5500"/>
                <a:gd name="T10" fmla="*/ 2147483646 w 10189"/>
                <a:gd name="T11" fmla="*/ 2147483646 h 5500"/>
                <a:gd name="T12" fmla="*/ 2147483646 w 10189"/>
                <a:gd name="T13" fmla="*/ 2147483646 h 5500"/>
                <a:gd name="T14" fmla="*/ 2147483646 w 10189"/>
                <a:gd name="T15" fmla="*/ 2147483646 h 5500"/>
                <a:gd name="T16" fmla="*/ 2147483646 w 10189"/>
                <a:gd name="T17" fmla="*/ 2147483646 h 5500"/>
                <a:gd name="T18" fmla="*/ 2147483646 w 10189"/>
                <a:gd name="T19" fmla="*/ 2147483646 h 5500"/>
                <a:gd name="T20" fmla="*/ 2147483646 w 10189"/>
                <a:gd name="T21" fmla="*/ 2147483646 h 5500"/>
                <a:gd name="T22" fmla="*/ 2147483646 w 10189"/>
                <a:gd name="T23" fmla="*/ 2147483646 h 5500"/>
                <a:gd name="T24" fmla="*/ 2147483646 w 10189"/>
                <a:gd name="T25" fmla="*/ 2147483646 h 5500"/>
                <a:gd name="T26" fmla="*/ 2147483646 w 10189"/>
                <a:gd name="T27" fmla="*/ 2147483646 h 5500"/>
                <a:gd name="T28" fmla="*/ 2147483646 w 10189"/>
                <a:gd name="T29" fmla="*/ 2147483646 h 5500"/>
                <a:gd name="T30" fmla="*/ 2147483646 w 10189"/>
                <a:gd name="T31" fmla="*/ 2147483646 h 5500"/>
                <a:gd name="T32" fmla="*/ 2147483646 w 10189"/>
                <a:gd name="T33" fmla="*/ 2147483646 h 5500"/>
                <a:gd name="T34" fmla="*/ 2147483646 w 10189"/>
                <a:gd name="T35" fmla="*/ 2147483646 h 5500"/>
                <a:gd name="T36" fmla="*/ 2147483646 w 10189"/>
                <a:gd name="T37" fmla="*/ 2147483646 h 5500"/>
                <a:gd name="T38" fmla="*/ 2147483646 w 10189"/>
                <a:gd name="T39" fmla="*/ 2147483646 h 5500"/>
                <a:gd name="T40" fmla="*/ 2147483646 w 10189"/>
                <a:gd name="T41" fmla="*/ 2147483646 h 5500"/>
                <a:gd name="T42" fmla="*/ 2147483646 w 10189"/>
                <a:gd name="T43" fmla="*/ 2147483646 h 5500"/>
                <a:gd name="T44" fmla="*/ 2147483646 w 10189"/>
                <a:gd name="T45" fmla="*/ 2147483646 h 5500"/>
                <a:gd name="T46" fmla="*/ 2147483646 w 10189"/>
                <a:gd name="T47" fmla="*/ 2147483646 h 5500"/>
                <a:gd name="T48" fmla="*/ 2147483646 w 10189"/>
                <a:gd name="T49" fmla="*/ 2147483646 h 5500"/>
                <a:gd name="T50" fmla="*/ 2147483646 w 10189"/>
                <a:gd name="T51" fmla="*/ 2147483646 h 5500"/>
                <a:gd name="T52" fmla="*/ 2147483646 w 10189"/>
                <a:gd name="T53" fmla="*/ 2147483646 h 5500"/>
                <a:gd name="T54" fmla="*/ 2147483646 w 10189"/>
                <a:gd name="T55" fmla="*/ 2147483646 h 5500"/>
                <a:gd name="T56" fmla="*/ 0 w 10189"/>
                <a:gd name="T57" fmla="*/ 2147483646 h 5500"/>
                <a:gd name="T58" fmla="*/ 2147483646 w 10189"/>
                <a:gd name="T59" fmla="*/ 2147483646 h 5500"/>
                <a:gd name="T60" fmla="*/ 2147483646 w 10189"/>
                <a:gd name="T61" fmla="*/ 2147483646 h 5500"/>
                <a:gd name="T62" fmla="*/ 2147483646 w 10189"/>
                <a:gd name="T63" fmla="*/ 2147483646 h 5500"/>
                <a:gd name="T64" fmla="*/ 2147483646 w 10189"/>
                <a:gd name="T65" fmla="*/ 2147483646 h 5500"/>
                <a:gd name="T66" fmla="*/ 2147483646 w 10189"/>
                <a:gd name="T67" fmla="*/ 2147483646 h 5500"/>
                <a:gd name="T68" fmla="*/ 2147483646 w 10189"/>
                <a:gd name="T69" fmla="*/ 2147483646 h 5500"/>
                <a:gd name="T70" fmla="*/ 2147483646 w 10189"/>
                <a:gd name="T71" fmla="*/ 2147483646 h 5500"/>
                <a:gd name="T72" fmla="*/ 2147483646 w 10189"/>
                <a:gd name="T73" fmla="*/ 2147483646 h 5500"/>
                <a:gd name="T74" fmla="*/ 2147483646 w 10189"/>
                <a:gd name="T75" fmla="*/ 2147483646 h 5500"/>
                <a:gd name="T76" fmla="*/ 2147483646 w 10189"/>
                <a:gd name="T77" fmla="*/ 2147483646 h 5500"/>
                <a:gd name="T78" fmla="*/ 2147483646 w 10189"/>
                <a:gd name="T79" fmla="*/ 2147483646 h 5500"/>
                <a:gd name="T80" fmla="*/ 2147483646 w 10189"/>
                <a:gd name="T81" fmla="*/ 2147483646 h 5500"/>
                <a:gd name="T82" fmla="*/ 2147483646 w 10189"/>
                <a:gd name="T83" fmla="*/ 2147483646 h 5500"/>
                <a:gd name="T84" fmla="*/ 2147483646 w 10189"/>
                <a:gd name="T85" fmla="*/ 2147483646 h 5500"/>
                <a:gd name="T86" fmla="*/ 2147483646 w 10189"/>
                <a:gd name="T87" fmla="*/ 2147483646 h 5500"/>
                <a:gd name="T88" fmla="*/ 2147483646 w 10189"/>
                <a:gd name="T89" fmla="*/ 2147483646 h 5500"/>
                <a:gd name="T90" fmla="*/ 2147483646 w 10189"/>
                <a:gd name="T91" fmla="*/ 2147483646 h 5500"/>
                <a:gd name="T92" fmla="*/ 2147483646 w 10189"/>
                <a:gd name="T93" fmla="*/ 2147483646 h 5500"/>
                <a:gd name="T94" fmla="*/ 2147483646 w 10189"/>
                <a:gd name="T95" fmla="*/ 2147483646 h 5500"/>
                <a:gd name="T96" fmla="*/ 2147483646 w 10189"/>
                <a:gd name="T97" fmla="*/ 2147483646 h 5500"/>
                <a:gd name="T98" fmla="*/ 2147483646 w 10189"/>
                <a:gd name="T99" fmla="*/ 2147483646 h 5500"/>
                <a:gd name="T100" fmla="*/ 2147483646 w 10189"/>
                <a:gd name="T101" fmla="*/ 2147483646 h 5500"/>
                <a:gd name="T102" fmla="*/ 2147483646 w 10189"/>
                <a:gd name="T103" fmla="*/ 2147483646 h 5500"/>
                <a:gd name="T104" fmla="*/ 2147483646 w 10189"/>
                <a:gd name="T105" fmla="*/ 2147483646 h 5500"/>
                <a:gd name="T106" fmla="*/ 2147483646 w 10189"/>
                <a:gd name="T107" fmla="*/ 2147483646 h 5500"/>
                <a:gd name="T108" fmla="*/ 2147483646 w 10189"/>
                <a:gd name="T109" fmla="*/ 2147483646 h 5500"/>
                <a:gd name="T110" fmla="*/ 2147483646 w 10189"/>
                <a:gd name="T111" fmla="*/ 2147483646 h 5500"/>
                <a:gd name="T112" fmla="*/ 2147483646 w 10189"/>
                <a:gd name="T113" fmla="*/ 2147483646 h 5500"/>
                <a:gd name="T114" fmla="*/ 2147483646 w 10189"/>
                <a:gd name="T115" fmla="*/ 2147483646 h 5500"/>
                <a:gd name="T116" fmla="*/ 2147483646 w 10189"/>
                <a:gd name="T117" fmla="*/ 2147483646 h 5500"/>
                <a:gd name="T118" fmla="*/ 2147483646 w 10189"/>
                <a:gd name="T119" fmla="*/ 2147483646 h 5500"/>
                <a:gd name="T120" fmla="*/ 2147483646 w 10189"/>
                <a:gd name="T121" fmla="*/ 2147483646 h 5500"/>
                <a:gd name="T122" fmla="*/ 2147483646 w 10189"/>
                <a:gd name="T123" fmla="*/ 2147483646 h 55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189" h="5500">
                  <a:moveTo>
                    <a:pt x="409" y="2197"/>
                  </a:moveTo>
                  <a:lnTo>
                    <a:pt x="386" y="2088"/>
                  </a:lnTo>
                  <a:lnTo>
                    <a:pt x="373" y="1982"/>
                  </a:lnTo>
                  <a:lnTo>
                    <a:pt x="369" y="1876"/>
                  </a:lnTo>
                  <a:lnTo>
                    <a:pt x="373" y="1772"/>
                  </a:lnTo>
                  <a:lnTo>
                    <a:pt x="386" y="1668"/>
                  </a:lnTo>
                  <a:lnTo>
                    <a:pt x="406" y="1567"/>
                  </a:lnTo>
                  <a:lnTo>
                    <a:pt x="434" y="1466"/>
                  </a:lnTo>
                  <a:lnTo>
                    <a:pt x="467" y="1369"/>
                  </a:lnTo>
                  <a:lnTo>
                    <a:pt x="505" y="1272"/>
                  </a:lnTo>
                  <a:lnTo>
                    <a:pt x="549" y="1178"/>
                  </a:lnTo>
                  <a:lnTo>
                    <a:pt x="598" y="1086"/>
                  </a:lnTo>
                  <a:lnTo>
                    <a:pt x="651" y="998"/>
                  </a:lnTo>
                  <a:lnTo>
                    <a:pt x="706" y="912"/>
                  </a:lnTo>
                  <a:lnTo>
                    <a:pt x="764" y="827"/>
                  </a:lnTo>
                  <a:lnTo>
                    <a:pt x="825" y="747"/>
                  </a:lnTo>
                  <a:lnTo>
                    <a:pt x="887" y="669"/>
                  </a:lnTo>
                  <a:lnTo>
                    <a:pt x="950" y="596"/>
                  </a:lnTo>
                  <a:lnTo>
                    <a:pt x="1014" y="526"/>
                  </a:lnTo>
                  <a:lnTo>
                    <a:pt x="1077" y="458"/>
                  </a:lnTo>
                  <a:lnTo>
                    <a:pt x="1138" y="395"/>
                  </a:lnTo>
                  <a:lnTo>
                    <a:pt x="1200" y="337"/>
                  </a:lnTo>
                  <a:lnTo>
                    <a:pt x="1258" y="282"/>
                  </a:lnTo>
                  <a:lnTo>
                    <a:pt x="1314" y="231"/>
                  </a:lnTo>
                  <a:lnTo>
                    <a:pt x="1368" y="185"/>
                  </a:lnTo>
                  <a:lnTo>
                    <a:pt x="1416" y="144"/>
                  </a:lnTo>
                  <a:lnTo>
                    <a:pt x="1461" y="108"/>
                  </a:lnTo>
                  <a:lnTo>
                    <a:pt x="1500" y="77"/>
                  </a:lnTo>
                  <a:lnTo>
                    <a:pt x="1534" y="50"/>
                  </a:lnTo>
                  <a:lnTo>
                    <a:pt x="1584" y="13"/>
                  </a:lnTo>
                  <a:lnTo>
                    <a:pt x="1603" y="0"/>
                  </a:lnTo>
                  <a:lnTo>
                    <a:pt x="1570" y="17"/>
                  </a:lnTo>
                  <a:lnTo>
                    <a:pt x="1501" y="52"/>
                  </a:lnTo>
                  <a:lnTo>
                    <a:pt x="1454" y="77"/>
                  </a:lnTo>
                  <a:lnTo>
                    <a:pt x="1401" y="106"/>
                  </a:lnTo>
                  <a:lnTo>
                    <a:pt x="1341" y="139"/>
                  </a:lnTo>
                  <a:lnTo>
                    <a:pt x="1277" y="176"/>
                  </a:lnTo>
                  <a:lnTo>
                    <a:pt x="1208" y="217"/>
                  </a:lnTo>
                  <a:lnTo>
                    <a:pt x="1134" y="263"/>
                  </a:lnTo>
                  <a:lnTo>
                    <a:pt x="1058" y="314"/>
                  </a:lnTo>
                  <a:lnTo>
                    <a:pt x="980" y="368"/>
                  </a:lnTo>
                  <a:lnTo>
                    <a:pt x="899" y="427"/>
                  </a:lnTo>
                  <a:lnTo>
                    <a:pt x="818" y="491"/>
                  </a:lnTo>
                  <a:lnTo>
                    <a:pt x="736" y="558"/>
                  </a:lnTo>
                  <a:lnTo>
                    <a:pt x="656" y="629"/>
                  </a:lnTo>
                  <a:lnTo>
                    <a:pt x="576" y="705"/>
                  </a:lnTo>
                  <a:lnTo>
                    <a:pt x="499" y="784"/>
                  </a:lnTo>
                  <a:lnTo>
                    <a:pt x="424" y="868"/>
                  </a:lnTo>
                  <a:lnTo>
                    <a:pt x="353" y="956"/>
                  </a:lnTo>
                  <a:lnTo>
                    <a:pt x="287" y="1048"/>
                  </a:lnTo>
                  <a:lnTo>
                    <a:pt x="224" y="1145"/>
                  </a:lnTo>
                  <a:lnTo>
                    <a:pt x="169" y="1245"/>
                  </a:lnTo>
                  <a:lnTo>
                    <a:pt x="120" y="1349"/>
                  </a:lnTo>
                  <a:lnTo>
                    <a:pt x="79" y="1457"/>
                  </a:lnTo>
                  <a:lnTo>
                    <a:pt x="45" y="1570"/>
                  </a:lnTo>
                  <a:lnTo>
                    <a:pt x="20" y="1686"/>
                  </a:lnTo>
                  <a:lnTo>
                    <a:pt x="5" y="1806"/>
                  </a:lnTo>
                  <a:lnTo>
                    <a:pt x="0" y="1930"/>
                  </a:lnTo>
                  <a:lnTo>
                    <a:pt x="6" y="2059"/>
                  </a:lnTo>
                  <a:lnTo>
                    <a:pt x="24" y="2191"/>
                  </a:lnTo>
                  <a:lnTo>
                    <a:pt x="56" y="2326"/>
                  </a:lnTo>
                  <a:lnTo>
                    <a:pt x="107" y="2481"/>
                  </a:lnTo>
                  <a:lnTo>
                    <a:pt x="176" y="2635"/>
                  </a:lnTo>
                  <a:lnTo>
                    <a:pt x="264" y="2788"/>
                  </a:lnTo>
                  <a:lnTo>
                    <a:pt x="369" y="2938"/>
                  </a:lnTo>
                  <a:lnTo>
                    <a:pt x="493" y="3088"/>
                  </a:lnTo>
                  <a:lnTo>
                    <a:pt x="635" y="3235"/>
                  </a:lnTo>
                  <a:lnTo>
                    <a:pt x="794" y="3379"/>
                  </a:lnTo>
                  <a:lnTo>
                    <a:pt x="970" y="3521"/>
                  </a:lnTo>
                  <a:lnTo>
                    <a:pt x="1166" y="3661"/>
                  </a:lnTo>
                  <a:lnTo>
                    <a:pt x="1377" y="3796"/>
                  </a:lnTo>
                  <a:lnTo>
                    <a:pt x="1606" y="3929"/>
                  </a:lnTo>
                  <a:lnTo>
                    <a:pt x="1852" y="4059"/>
                  </a:lnTo>
                  <a:lnTo>
                    <a:pt x="2116" y="4183"/>
                  </a:lnTo>
                  <a:lnTo>
                    <a:pt x="2395" y="4305"/>
                  </a:lnTo>
                  <a:lnTo>
                    <a:pt x="2693" y="4421"/>
                  </a:lnTo>
                  <a:lnTo>
                    <a:pt x="3005" y="4534"/>
                  </a:lnTo>
                  <a:lnTo>
                    <a:pt x="3336" y="4641"/>
                  </a:lnTo>
                  <a:lnTo>
                    <a:pt x="3682" y="4743"/>
                  </a:lnTo>
                  <a:lnTo>
                    <a:pt x="4045" y="4840"/>
                  </a:lnTo>
                  <a:lnTo>
                    <a:pt x="4424" y="4932"/>
                  </a:lnTo>
                  <a:lnTo>
                    <a:pt x="4819" y="5017"/>
                  </a:lnTo>
                  <a:lnTo>
                    <a:pt x="5229" y="5097"/>
                  </a:lnTo>
                  <a:lnTo>
                    <a:pt x="5657" y="5170"/>
                  </a:lnTo>
                  <a:lnTo>
                    <a:pt x="6099" y="5236"/>
                  </a:lnTo>
                  <a:lnTo>
                    <a:pt x="6556" y="5296"/>
                  </a:lnTo>
                  <a:lnTo>
                    <a:pt x="7030" y="5348"/>
                  </a:lnTo>
                  <a:lnTo>
                    <a:pt x="7518" y="5393"/>
                  </a:lnTo>
                  <a:lnTo>
                    <a:pt x="8023" y="5431"/>
                  </a:lnTo>
                  <a:lnTo>
                    <a:pt x="8542" y="5460"/>
                  </a:lnTo>
                  <a:lnTo>
                    <a:pt x="9076" y="5483"/>
                  </a:lnTo>
                  <a:lnTo>
                    <a:pt x="9625" y="5496"/>
                  </a:lnTo>
                  <a:lnTo>
                    <a:pt x="10189" y="5500"/>
                  </a:lnTo>
                  <a:lnTo>
                    <a:pt x="9496" y="5433"/>
                  </a:lnTo>
                  <a:lnTo>
                    <a:pt x="8836" y="5362"/>
                  </a:lnTo>
                  <a:lnTo>
                    <a:pt x="8207" y="5287"/>
                  </a:lnTo>
                  <a:lnTo>
                    <a:pt x="7609" y="5206"/>
                  </a:lnTo>
                  <a:lnTo>
                    <a:pt x="7041" y="5122"/>
                  </a:lnTo>
                  <a:lnTo>
                    <a:pt x="6502" y="5034"/>
                  </a:lnTo>
                  <a:lnTo>
                    <a:pt x="5992" y="4943"/>
                  </a:lnTo>
                  <a:lnTo>
                    <a:pt x="5511" y="4847"/>
                  </a:lnTo>
                  <a:lnTo>
                    <a:pt x="5055" y="4750"/>
                  </a:lnTo>
                  <a:lnTo>
                    <a:pt x="4627" y="4650"/>
                  </a:lnTo>
                  <a:lnTo>
                    <a:pt x="4224" y="4546"/>
                  </a:lnTo>
                  <a:lnTo>
                    <a:pt x="3846" y="4440"/>
                  </a:lnTo>
                  <a:lnTo>
                    <a:pt x="3493" y="4332"/>
                  </a:lnTo>
                  <a:lnTo>
                    <a:pt x="3162" y="4222"/>
                  </a:lnTo>
                  <a:lnTo>
                    <a:pt x="2856" y="4111"/>
                  </a:lnTo>
                  <a:lnTo>
                    <a:pt x="2570" y="3998"/>
                  </a:lnTo>
                  <a:lnTo>
                    <a:pt x="2306" y="3884"/>
                  </a:lnTo>
                  <a:lnTo>
                    <a:pt x="2062" y="3769"/>
                  </a:lnTo>
                  <a:lnTo>
                    <a:pt x="1839" y="3654"/>
                  </a:lnTo>
                  <a:lnTo>
                    <a:pt x="1635" y="3537"/>
                  </a:lnTo>
                  <a:lnTo>
                    <a:pt x="1449" y="3422"/>
                  </a:lnTo>
                  <a:lnTo>
                    <a:pt x="1281" y="3305"/>
                  </a:lnTo>
                  <a:lnTo>
                    <a:pt x="1129" y="3190"/>
                  </a:lnTo>
                  <a:lnTo>
                    <a:pt x="995" y="3074"/>
                  </a:lnTo>
                  <a:lnTo>
                    <a:pt x="875" y="2958"/>
                  </a:lnTo>
                  <a:lnTo>
                    <a:pt x="769" y="2845"/>
                  </a:lnTo>
                  <a:lnTo>
                    <a:pt x="679" y="2732"/>
                  </a:lnTo>
                  <a:lnTo>
                    <a:pt x="601" y="2622"/>
                  </a:lnTo>
                  <a:lnTo>
                    <a:pt x="536" y="2512"/>
                  </a:lnTo>
                  <a:lnTo>
                    <a:pt x="484" y="2405"/>
                  </a:lnTo>
                  <a:lnTo>
                    <a:pt x="442" y="2299"/>
                  </a:lnTo>
                  <a:lnTo>
                    <a:pt x="409" y="2197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5" name="Freeform 13">
              <a:extLst>
                <a:ext uri="{FF2B5EF4-FFF2-40B4-BE49-F238E27FC236}">
                  <a16:creationId xmlns:a16="http://schemas.microsoft.com/office/drawing/2014/main" id="{A468CA67-C30B-43D9-97E3-92F53CFFB583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92167" y="2637829"/>
              <a:ext cx="1938183" cy="716939"/>
            </a:xfrm>
            <a:custGeom>
              <a:avLst/>
              <a:gdLst>
                <a:gd name="T0" fmla="*/ 2147483646 w 10618"/>
                <a:gd name="T1" fmla="*/ 2147483646 h 4886"/>
                <a:gd name="T2" fmla="*/ 2147483646 w 10618"/>
                <a:gd name="T3" fmla="*/ 2147483646 h 4886"/>
                <a:gd name="T4" fmla="*/ 2147483646 w 10618"/>
                <a:gd name="T5" fmla="*/ 2147483646 h 4886"/>
                <a:gd name="T6" fmla="*/ 2147483646 w 10618"/>
                <a:gd name="T7" fmla="*/ 2147483646 h 4886"/>
                <a:gd name="T8" fmla="*/ 2147483646 w 10618"/>
                <a:gd name="T9" fmla="*/ 2147483646 h 4886"/>
                <a:gd name="T10" fmla="*/ 2147483646 w 10618"/>
                <a:gd name="T11" fmla="*/ 2147483646 h 4886"/>
                <a:gd name="T12" fmla="*/ 2147483646 w 10618"/>
                <a:gd name="T13" fmla="*/ 2147483646 h 4886"/>
                <a:gd name="T14" fmla="*/ 2147483646 w 10618"/>
                <a:gd name="T15" fmla="*/ 2147483646 h 4886"/>
                <a:gd name="T16" fmla="*/ 2147483646 w 10618"/>
                <a:gd name="T17" fmla="*/ 2147483646 h 4886"/>
                <a:gd name="T18" fmla="*/ 2147483646 w 10618"/>
                <a:gd name="T19" fmla="*/ 2147483646 h 4886"/>
                <a:gd name="T20" fmla="*/ 2147483646 w 10618"/>
                <a:gd name="T21" fmla="*/ 2147483646 h 4886"/>
                <a:gd name="T22" fmla="*/ 2147483646 w 10618"/>
                <a:gd name="T23" fmla="*/ 2147483646 h 4886"/>
                <a:gd name="T24" fmla="*/ 2147483646 w 10618"/>
                <a:gd name="T25" fmla="*/ 2147483646 h 4886"/>
                <a:gd name="T26" fmla="*/ 2147483646 w 10618"/>
                <a:gd name="T27" fmla="*/ 2147483646 h 4886"/>
                <a:gd name="T28" fmla="*/ 2147483646 w 10618"/>
                <a:gd name="T29" fmla="*/ 2147483646 h 4886"/>
                <a:gd name="T30" fmla="*/ 2147483646 w 10618"/>
                <a:gd name="T31" fmla="*/ 0 h 4886"/>
                <a:gd name="T32" fmla="*/ 2147483646 w 10618"/>
                <a:gd name="T33" fmla="*/ 2147483646 h 4886"/>
                <a:gd name="T34" fmla="*/ 2147483646 w 10618"/>
                <a:gd name="T35" fmla="*/ 2147483646 h 4886"/>
                <a:gd name="T36" fmla="*/ 2147483646 w 10618"/>
                <a:gd name="T37" fmla="*/ 2147483646 h 4886"/>
                <a:gd name="T38" fmla="*/ 2147483646 w 10618"/>
                <a:gd name="T39" fmla="*/ 2147483646 h 4886"/>
                <a:gd name="T40" fmla="*/ 2147483646 w 10618"/>
                <a:gd name="T41" fmla="*/ 2147483646 h 4886"/>
                <a:gd name="T42" fmla="*/ 2147483646 w 10618"/>
                <a:gd name="T43" fmla="*/ 2147483646 h 4886"/>
                <a:gd name="T44" fmla="*/ 2147483646 w 10618"/>
                <a:gd name="T45" fmla="*/ 2147483646 h 4886"/>
                <a:gd name="T46" fmla="*/ 2147483646 w 10618"/>
                <a:gd name="T47" fmla="*/ 2147483646 h 4886"/>
                <a:gd name="T48" fmla="*/ 2147483646 w 10618"/>
                <a:gd name="T49" fmla="*/ 2147483646 h 4886"/>
                <a:gd name="T50" fmla="*/ 2147483646 w 10618"/>
                <a:gd name="T51" fmla="*/ 2147483646 h 4886"/>
                <a:gd name="T52" fmla="*/ 2147483646 w 10618"/>
                <a:gd name="T53" fmla="*/ 2147483646 h 4886"/>
                <a:gd name="T54" fmla="*/ 0 w 10618"/>
                <a:gd name="T55" fmla="*/ 2147483646 h 4886"/>
                <a:gd name="T56" fmla="*/ 2147483646 w 10618"/>
                <a:gd name="T57" fmla="*/ 2147483646 h 4886"/>
                <a:gd name="T58" fmla="*/ 2147483646 w 10618"/>
                <a:gd name="T59" fmla="*/ 2147483646 h 4886"/>
                <a:gd name="T60" fmla="*/ 2147483646 w 10618"/>
                <a:gd name="T61" fmla="*/ 2147483646 h 4886"/>
                <a:gd name="T62" fmla="*/ 2147483646 w 10618"/>
                <a:gd name="T63" fmla="*/ 2147483646 h 4886"/>
                <a:gd name="T64" fmla="*/ 2147483646 w 10618"/>
                <a:gd name="T65" fmla="*/ 2147483646 h 4886"/>
                <a:gd name="T66" fmla="*/ 2147483646 w 10618"/>
                <a:gd name="T67" fmla="*/ 2147483646 h 4886"/>
                <a:gd name="T68" fmla="*/ 2147483646 w 10618"/>
                <a:gd name="T69" fmla="*/ 2147483646 h 4886"/>
                <a:gd name="T70" fmla="*/ 2147483646 w 10618"/>
                <a:gd name="T71" fmla="*/ 2147483646 h 4886"/>
                <a:gd name="T72" fmla="*/ 2147483646 w 10618"/>
                <a:gd name="T73" fmla="*/ 2147483646 h 4886"/>
                <a:gd name="T74" fmla="*/ 2147483646 w 10618"/>
                <a:gd name="T75" fmla="*/ 2147483646 h 4886"/>
                <a:gd name="T76" fmla="*/ 2147483646 w 10618"/>
                <a:gd name="T77" fmla="*/ 2147483646 h 4886"/>
                <a:gd name="T78" fmla="*/ 2147483646 w 10618"/>
                <a:gd name="T79" fmla="*/ 2147483646 h 4886"/>
                <a:gd name="T80" fmla="*/ 2147483646 w 10618"/>
                <a:gd name="T81" fmla="*/ 2147483646 h 4886"/>
                <a:gd name="T82" fmla="*/ 2147483646 w 10618"/>
                <a:gd name="T83" fmla="*/ 2147483646 h 4886"/>
                <a:gd name="T84" fmla="*/ 2147483646 w 10618"/>
                <a:gd name="T85" fmla="*/ 2147483646 h 4886"/>
                <a:gd name="T86" fmla="*/ 2147483646 w 10618"/>
                <a:gd name="T87" fmla="*/ 2147483646 h 4886"/>
                <a:gd name="T88" fmla="*/ 2147483646 w 10618"/>
                <a:gd name="T89" fmla="*/ 2147483646 h 4886"/>
                <a:gd name="T90" fmla="*/ 2147483646 w 10618"/>
                <a:gd name="T91" fmla="*/ 2147483646 h 4886"/>
                <a:gd name="T92" fmla="*/ 2147483646 w 10618"/>
                <a:gd name="T93" fmla="*/ 2147483646 h 4886"/>
                <a:gd name="T94" fmla="*/ 2147483646 w 10618"/>
                <a:gd name="T95" fmla="*/ 2147483646 h 4886"/>
                <a:gd name="T96" fmla="*/ 2147483646 w 10618"/>
                <a:gd name="T97" fmla="*/ 2147483646 h 4886"/>
                <a:gd name="T98" fmla="*/ 2147483646 w 10618"/>
                <a:gd name="T99" fmla="*/ 2147483646 h 4886"/>
                <a:gd name="T100" fmla="*/ 2147483646 w 10618"/>
                <a:gd name="T101" fmla="*/ 2147483646 h 4886"/>
                <a:gd name="T102" fmla="*/ 2147483646 w 10618"/>
                <a:gd name="T103" fmla="*/ 2147483646 h 4886"/>
                <a:gd name="T104" fmla="*/ 2147483646 w 10618"/>
                <a:gd name="T105" fmla="*/ 2147483646 h 4886"/>
                <a:gd name="T106" fmla="*/ 2147483646 w 10618"/>
                <a:gd name="T107" fmla="*/ 2147483646 h 4886"/>
                <a:gd name="T108" fmla="*/ 2147483646 w 10618"/>
                <a:gd name="T109" fmla="*/ 2147483646 h 4886"/>
                <a:gd name="T110" fmla="*/ 2147483646 w 10618"/>
                <a:gd name="T111" fmla="*/ 2147483646 h 4886"/>
                <a:gd name="T112" fmla="*/ 2147483646 w 10618"/>
                <a:gd name="T113" fmla="*/ 2147483646 h 4886"/>
                <a:gd name="T114" fmla="*/ 2147483646 w 10618"/>
                <a:gd name="T115" fmla="*/ 2147483646 h 4886"/>
                <a:gd name="T116" fmla="*/ 2147483646 w 10618"/>
                <a:gd name="T117" fmla="*/ 2147483646 h 4886"/>
                <a:gd name="T118" fmla="*/ 2147483646 w 10618"/>
                <a:gd name="T119" fmla="*/ 2147483646 h 4886"/>
                <a:gd name="T120" fmla="*/ 2147483646 w 10618"/>
                <a:gd name="T121" fmla="*/ 2147483646 h 4886"/>
                <a:gd name="T122" fmla="*/ 2147483646 w 10618"/>
                <a:gd name="T123" fmla="*/ 2147483646 h 4886"/>
                <a:gd name="T124" fmla="*/ 2147483646 w 10618"/>
                <a:gd name="T125" fmla="*/ 2147483646 h 4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618" h="4886">
                  <a:moveTo>
                    <a:pt x="513" y="2702"/>
                  </a:moveTo>
                  <a:lnTo>
                    <a:pt x="459" y="2587"/>
                  </a:lnTo>
                  <a:lnTo>
                    <a:pt x="415" y="2471"/>
                  </a:lnTo>
                  <a:lnTo>
                    <a:pt x="380" y="2356"/>
                  </a:lnTo>
                  <a:lnTo>
                    <a:pt x="354" y="2240"/>
                  </a:lnTo>
                  <a:lnTo>
                    <a:pt x="335" y="2125"/>
                  </a:lnTo>
                  <a:lnTo>
                    <a:pt x="324" y="2009"/>
                  </a:lnTo>
                  <a:lnTo>
                    <a:pt x="321" y="1895"/>
                  </a:lnTo>
                  <a:lnTo>
                    <a:pt x="324" y="1781"/>
                  </a:lnTo>
                  <a:lnTo>
                    <a:pt x="333" y="1669"/>
                  </a:lnTo>
                  <a:lnTo>
                    <a:pt x="348" y="1558"/>
                  </a:lnTo>
                  <a:lnTo>
                    <a:pt x="368" y="1448"/>
                  </a:lnTo>
                  <a:lnTo>
                    <a:pt x="392" y="1342"/>
                  </a:lnTo>
                  <a:lnTo>
                    <a:pt x="420" y="1237"/>
                  </a:lnTo>
                  <a:lnTo>
                    <a:pt x="452" y="1136"/>
                  </a:lnTo>
                  <a:lnTo>
                    <a:pt x="486" y="1037"/>
                  </a:lnTo>
                  <a:lnTo>
                    <a:pt x="523" y="941"/>
                  </a:lnTo>
                  <a:lnTo>
                    <a:pt x="563" y="850"/>
                  </a:lnTo>
                  <a:lnTo>
                    <a:pt x="603" y="761"/>
                  </a:lnTo>
                  <a:lnTo>
                    <a:pt x="644" y="677"/>
                  </a:lnTo>
                  <a:lnTo>
                    <a:pt x="685" y="597"/>
                  </a:lnTo>
                  <a:lnTo>
                    <a:pt x="727" y="522"/>
                  </a:lnTo>
                  <a:lnTo>
                    <a:pt x="767" y="452"/>
                  </a:lnTo>
                  <a:lnTo>
                    <a:pt x="806" y="387"/>
                  </a:lnTo>
                  <a:lnTo>
                    <a:pt x="843" y="327"/>
                  </a:lnTo>
                  <a:lnTo>
                    <a:pt x="878" y="274"/>
                  </a:lnTo>
                  <a:lnTo>
                    <a:pt x="911" y="227"/>
                  </a:lnTo>
                  <a:lnTo>
                    <a:pt x="940" y="185"/>
                  </a:lnTo>
                  <a:lnTo>
                    <a:pt x="965" y="150"/>
                  </a:lnTo>
                  <a:lnTo>
                    <a:pt x="1001" y="102"/>
                  </a:lnTo>
                  <a:lnTo>
                    <a:pt x="1015" y="84"/>
                  </a:lnTo>
                  <a:lnTo>
                    <a:pt x="955" y="0"/>
                  </a:lnTo>
                  <a:lnTo>
                    <a:pt x="931" y="29"/>
                  </a:lnTo>
                  <a:lnTo>
                    <a:pt x="879" y="92"/>
                  </a:lnTo>
                  <a:lnTo>
                    <a:pt x="845" y="135"/>
                  </a:lnTo>
                  <a:lnTo>
                    <a:pt x="807" y="186"/>
                  </a:lnTo>
                  <a:lnTo>
                    <a:pt x="764" y="244"/>
                  </a:lnTo>
                  <a:lnTo>
                    <a:pt x="718" y="309"/>
                  </a:lnTo>
                  <a:lnTo>
                    <a:pt x="668" y="380"/>
                  </a:lnTo>
                  <a:lnTo>
                    <a:pt x="617" y="458"/>
                  </a:lnTo>
                  <a:lnTo>
                    <a:pt x="564" y="540"/>
                  </a:lnTo>
                  <a:lnTo>
                    <a:pt x="509" y="629"/>
                  </a:lnTo>
                  <a:lnTo>
                    <a:pt x="455" y="723"/>
                  </a:lnTo>
                  <a:lnTo>
                    <a:pt x="401" y="820"/>
                  </a:lnTo>
                  <a:lnTo>
                    <a:pt x="348" y="924"/>
                  </a:lnTo>
                  <a:lnTo>
                    <a:pt x="295" y="1030"/>
                  </a:lnTo>
                  <a:lnTo>
                    <a:pt x="246" y="1141"/>
                  </a:lnTo>
                  <a:lnTo>
                    <a:pt x="199" y="1255"/>
                  </a:lnTo>
                  <a:lnTo>
                    <a:pt x="156" y="1371"/>
                  </a:lnTo>
                  <a:lnTo>
                    <a:pt x="116" y="1491"/>
                  </a:lnTo>
                  <a:lnTo>
                    <a:pt x="81" y="1613"/>
                  </a:lnTo>
                  <a:lnTo>
                    <a:pt x="52" y="1737"/>
                  </a:lnTo>
                  <a:lnTo>
                    <a:pt x="28" y="1862"/>
                  </a:lnTo>
                  <a:lnTo>
                    <a:pt x="12" y="1989"/>
                  </a:lnTo>
                  <a:lnTo>
                    <a:pt x="2" y="2117"/>
                  </a:lnTo>
                  <a:lnTo>
                    <a:pt x="0" y="2245"/>
                  </a:lnTo>
                  <a:lnTo>
                    <a:pt x="7" y="2375"/>
                  </a:lnTo>
                  <a:lnTo>
                    <a:pt x="22" y="2504"/>
                  </a:lnTo>
                  <a:lnTo>
                    <a:pt x="47" y="2632"/>
                  </a:lnTo>
                  <a:lnTo>
                    <a:pt x="83" y="2760"/>
                  </a:lnTo>
                  <a:lnTo>
                    <a:pt x="129" y="2886"/>
                  </a:lnTo>
                  <a:lnTo>
                    <a:pt x="188" y="3011"/>
                  </a:lnTo>
                  <a:lnTo>
                    <a:pt x="279" y="3169"/>
                  </a:lnTo>
                  <a:lnTo>
                    <a:pt x="388" y="3319"/>
                  </a:lnTo>
                  <a:lnTo>
                    <a:pt x="512" y="3463"/>
                  </a:lnTo>
                  <a:lnTo>
                    <a:pt x="655" y="3601"/>
                  </a:lnTo>
                  <a:lnTo>
                    <a:pt x="813" y="3732"/>
                  </a:lnTo>
                  <a:lnTo>
                    <a:pt x="987" y="3857"/>
                  </a:lnTo>
                  <a:lnTo>
                    <a:pt x="1178" y="3975"/>
                  </a:lnTo>
                  <a:lnTo>
                    <a:pt x="1384" y="4085"/>
                  </a:lnTo>
                  <a:lnTo>
                    <a:pt x="1606" y="4189"/>
                  </a:lnTo>
                  <a:lnTo>
                    <a:pt x="1844" y="4286"/>
                  </a:lnTo>
                  <a:lnTo>
                    <a:pt x="2096" y="4376"/>
                  </a:lnTo>
                  <a:lnTo>
                    <a:pt x="2364" y="4459"/>
                  </a:lnTo>
                  <a:lnTo>
                    <a:pt x="2647" y="4534"/>
                  </a:lnTo>
                  <a:lnTo>
                    <a:pt x="2944" y="4604"/>
                  </a:lnTo>
                  <a:lnTo>
                    <a:pt x="3256" y="4665"/>
                  </a:lnTo>
                  <a:lnTo>
                    <a:pt x="3583" y="4718"/>
                  </a:lnTo>
                  <a:lnTo>
                    <a:pt x="3924" y="4765"/>
                  </a:lnTo>
                  <a:lnTo>
                    <a:pt x="4279" y="4805"/>
                  </a:lnTo>
                  <a:lnTo>
                    <a:pt x="4648" y="4836"/>
                  </a:lnTo>
                  <a:lnTo>
                    <a:pt x="5030" y="4860"/>
                  </a:lnTo>
                  <a:lnTo>
                    <a:pt x="5426" y="4877"/>
                  </a:lnTo>
                  <a:lnTo>
                    <a:pt x="5835" y="4885"/>
                  </a:lnTo>
                  <a:lnTo>
                    <a:pt x="6257" y="4886"/>
                  </a:lnTo>
                  <a:lnTo>
                    <a:pt x="6692" y="4880"/>
                  </a:lnTo>
                  <a:lnTo>
                    <a:pt x="7140" y="4865"/>
                  </a:lnTo>
                  <a:lnTo>
                    <a:pt x="7601" y="4843"/>
                  </a:lnTo>
                  <a:lnTo>
                    <a:pt x="8074" y="4812"/>
                  </a:lnTo>
                  <a:lnTo>
                    <a:pt x="8559" y="4773"/>
                  </a:lnTo>
                  <a:lnTo>
                    <a:pt x="9056" y="4726"/>
                  </a:lnTo>
                  <a:lnTo>
                    <a:pt x="9565" y="4671"/>
                  </a:lnTo>
                  <a:lnTo>
                    <a:pt x="10086" y="4608"/>
                  </a:lnTo>
                  <a:lnTo>
                    <a:pt x="10618" y="4536"/>
                  </a:lnTo>
                  <a:lnTo>
                    <a:pt x="9949" y="4581"/>
                  </a:lnTo>
                  <a:lnTo>
                    <a:pt x="9308" y="4614"/>
                  </a:lnTo>
                  <a:lnTo>
                    <a:pt x="8697" y="4639"/>
                  </a:lnTo>
                  <a:lnTo>
                    <a:pt x="8113" y="4654"/>
                  </a:lnTo>
                  <a:lnTo>
                    <a:pt x="7556" y="4660"/>
                  </a:lnTo>
                  <a:lnTo>
                    <a:pt x="7026" y="4658"/>
                  </a:lnTo>
                  <a:lnTo>
                    <a:pt x="6522" y="4647"/>
                  </a:lnTo>
                  <a:lnTo>
                    <a:pt x="6043" y="4629"/>
                  </a:lnTo>
                  <a:lnTo>
                    <a:pt x="5589" y="4603"/>
                  </a:lnTo>
                  <a:lnTo>
                    <a:pt x="5158" y="4569"/>
                  </a:lnTo>
                  <a:lnTo>
                    <a:pt x="4752" y="4529"/>
                  </a:lnTo>
                  <a:lnTo>
                    <a:pt x="4368" y="4482"/>
                  </a:lnTo>
                  <a:lnTo>
                    <a:pt x="4006" y="4430"/>
                  </a:lnTo>
                  <a:lnTo>
                    <a:pt x="3666" y="4371"/>
                  </a:lnTo>
                  <a:lnTo>
                    <a:pt x="3347" y="4306"/>
                  </a:lnTo>
                  <a:lnTo>
                    <a:pt x="3048" y="4237"/>
                  </a:lnTo>
                  <a:lnTo>
                    <a:pt x="2768" y="4163"/>
                  </a:lnTo>
                  <a:lnTo>
                    <a:pt x="2508" y="4084"/>
                  </a:lnTo>
                  <a:lnTo>
                    <a:pt x="2267" y="4002"/>
                  </a:lnTo>
                  <a:lnTo>
                    <a:pt x="2043" y="3914"/>
                  </a:lnTo>
                  <a:lnTo>
                    <a:pt x="1836" y="3825"/>
                  </a:lnTo>
                  <a:lnTo>
                    <a:pt x="1645" y="3731"/>
                  </a:lnTo>
                  <a:lnTo>
                    <a:pt x="1471" y="3635"/>
                  </a:lnTo>
                  <a:lnTo>
                    <a:pt x="1312" y="3537"/>
                  </a:lnTo>
                  <a:lnTo>
                    <a:pt x="1167" y="3436"/>
                  </a:lnTo>
                  <a:lnTo>
                    <a:pt x="1037" y="3334"/>
                  </a:lnTo>
                  <a:lnTo>
                    <a:pt x="920" y="3230"/>
                  </a:lnTo>
                  <a:lnTo>
                    <a:pt x="815" y="3126"/>
                  </a:lnTo>
                  <a:lnTo>
                    <a:pt x="724" y="3020"/>
                  </a:lnTo>
                  <a:lnTo>
                    <a:pt x="642" y="2914"/>
                  </a:lnTo>
                  <a:lnTo>
                    <a:pt x="573" y="2807"/>
                  </a:lnTo>
                  <a:lnTo>
                    <a:pt x="513" y="2702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6" name="Freeform 14">
              <a:extLst>
                <a:ext uri="{FF2B5EF4-FFF2-40B4-BE49-F238E27FC236}">
                  <a16:creationId xmlns:a16="http://schemas.microsoft.com/office/drawing/2014/main" id="{4354A5A7-EA86-4BB8-B942-5DBA2F7F5EF0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44765" y="2798314"/>
              <a:ext cx="2006274" cy="717764"/>
            </a:xfrm>
            <a:custGeom>
              <a:avLst/>
              <a:gdLst>
                <a:gd name="T0" fmla="*/ 2147483646 w 10984"/>
                <a:gd name="T1" fmla="*/ 2147483646 h 4901"/>
                <a:gd name="T2" fmla="*/ 2147483646 w 10984"/>
                <a:gd name="T3" fmla="*/ 2147483646 h 4901"/>
                <a:gd name="T4" fmla="*/ 2147483646 w 10984"/>
                <a:gd name="T5" fmla="*/ 2147483646 h 4901"/>
                <a:gd name="T6" fmla="*/ 2147483646 w 10984"/>
                <a:gd name="T7" fmla="*/ 2147483646 h 4901"/>
                <a:gd name="T8" fmla="*/ 2147483646 w 10984"/>
                <a:gd name="T9" fmla="*/ 2147483646 h 4901"/>
                <a:gd name="T10" fmla="*/ 2147483646 w 10984"/>
                <a:gd name="T11" fmla="*/ 2147483646 h 4901"/>
                <a:gd name="T12" fmla="*/ 2147483646 w 10984"/>
                <a:gd name="T13" fmla="*/ 2147483646 h 4901"/>
                <a:gd name="T14" fmla="*/ 2147483646 w 10984"/>
                <a:gd name="T15" fmla="*/ 2147483646 h 4901"/>
                <a:gd name="T16" fmla="*/ 2147483646 w 10984"/>
                <a:gd name="T17" fmla="*/ 2147483646 h 4901"/>
                <a:gd name="T18" fmla="*/ 2147483646 w 10984"/>
                <a:gd name="T19" fmla="*/ 2147483646 h 4901"/>
                <a:gd name="T20" fmla="*/ 2147483646 w 10984"/>
                <a:gd name="T21" fmla="*/ 2147483646 h 4901"/>
                <a:gd name="T22" fmla="*/ 2147483646 w 10984"/>
                <a:gd name="T23" fmla="*/ 2147483646 h 4901"/>
                <a:gd name="T24" fmla="*/ 2147483646 w 10984"/>
                <a:gd name="T25" fmla="*/ 2147483646 h 4901"/>
                <a:gd name="T26" fmla="*/ 2147483646 w 10984"/>
                <a:gd name="T27" fmla="*/ 2147483646 h 4901"/>
                <a:gd name="T28" fmla="*/ 2147483646 w 10984"/>
                <a:gd name="T29" fmla="*/ 2147483646 h 4901"/>
                <a:gd name="T30" fmla="*/ 2147483646 w 10984"/>
                <a:gd name="T31" fmla="*/ 0 h 4901"/>
                <a:gd name="T32" fmla="*/ 2147483646 w 10984"/>
                <a:gd name="T33" fmla="*/ 2147483646 h 4901"/>
                <a:gd name="T34" fmla="*/ 2147483646 w 10984"/>
                <a:gd name="T35" fmla="*/ 2147483646 h 4901"/>
                <a:gd name="T36" fmla="*/ 2147483646 w 10984"/>
                <a:gd name="T37" fmla="*/ 2147483646 h 4901"/>
                <a:gd name="T38" fmla="*/ 2147483646 w 10984"/>
                <a:gd name="T39" fmla="*/ 2147483646 h 4901"/>
                <a:gd name="T40" fmla="*/ 2147483646 w 10984"/>
                <a:gd name="T41" fmla="*/ 2147483646 h 4901"/>
                <a:gd name="T42" fmla="*/ 2147483646 w 10984"/>
                <a:gd name="T43" fmla="*/ 2147483646 h 4901"/>
                <a:gd name="T44" fmla="*/ 2147483646 w 10984"/>
                <a:gd name="T45" fmla="*/ 2147483646 h 4901"/>
                <a:gd name="T46" fmla="*/ 2147483646 w 10984"/>
                <a:gd name="T47" fmla="*/ 2147483646 h 4901"/>
                <a:gd name="T48" fmla="*/ 2147483646 w 10984"/>
                <a:gd name="T49" fmla="*/ 2147483646 h 4901"/>
                <a:gd name="T50" fmla="*/ 0 w 10984"/>
                <a:gd name="T51" fmla="*/ 2147483646 h 4901"/>
                <a:gd name="T52" fmla="*/ 2147483646 w 10984"/>
                <a:gd name="T53" fmla="*/ 2147483646 h 4901"/>
                <a:gd name="T54" fmla="*/ 2147483646 w 10984"/>
                <a:gd name="T55" fmla="*/ 2147483646 h 4901"/>
                <a:gd name="T56" fmla="*/ 2147483646 w 10984"/>
                <a:gd name="T57" fmla="*/ 2147483646 h 4901"/>
                <a:gd name="T58" fmla="*/ 2147483646 w 10984"/>
                <a:gd name="T59" fmla="*/ 2147483646 h 4901"/>
                <a:gd name="T60" fmla="*/ 2147483646 w 10984"/>
                <a:gd name="T61" fmla="*/ 2147483646 h 4901"/>
                <a:gd name="T62" fmla="*/ 2147483646 w 10984"/>
                <a:gd name="T63" fmla="*/ 2147483646 h 4901"/>
                <a:gd name="T64" fmla="*/ 2147483646 w 10984"/>
                <a:gd name="T65" fmla="*/ 2147483646 h 4901"/>
                <a:gd name="T66" fmla="*/ 2147483646 w 10984"/>
                <a:gd name="T67" fmla="*/ 2147483646 h 4901"/>
                <a:gd name="T68" fmla="*/ 2147483646 w 10984"/>
                <a:gd name="T69" fmla="*/ 2147483646 h 4901"/>
                <a:gd name="T70" fmla="*/ 2147483646 w 10984"/>
                <a:gd name="T71" fmla="*/ 2147483646 h 4901"/>
                <a:gd name="T72" fmla="*/ 2147483646 w 10984"/>
                <a:gd name="T73" fmla="*/ 2147483646 h 4901"/>
                <a:gd name="T74" fmla="*/ 2147483646 w 10984"/>
                <a:gd name="T75" fmla="*/ 2147483646 h 4901"/>
                <a:gd name="T76" fmla="*/ 2147483646 w 10984"/>
                <a:gd name="T77" fmla="*/ 2147483646 h 4901"/>
                <a:gd name="T78" fmla="*/ 2147483646 w 10984"/>
                <a:gd name="T79" fmla="*/ 2147483646 h 4901"/>
                <a:gd name="T80" fmla="*/ 2147483646 w 10984"/>
                <a:gd name="T81" fmla="*/ 2147483646 h 4901"/>
                <a:gd name="T82" fmla="*/ 2147483646 w 10984"/>
                <a:gd name="T83" fmla="*/ 2147483646 h 4901"/>
                <a:gd name="T84" fmla="*/ 2147483646 w 10984"/>
                <a:gd name="T85" fmla="*/ 2147483646 h 4901"/>
                <a:gd name="T86" fmla="*/ 2147483646 w 10984"/>
                <a:gd name="T87" fmla="*/ 2147483646 h 4901"/>
                <a:gd name="T88" fmla="*/ 2147483646 w 10984"/>
                <a:gd name="T89" fmla="*/ 2147483646 h 4901"/>
                <a:gd name="T90" fmla="*/ 2147483646 w 10984"/>
                <a:gd name="T91" fmla="*/ 2147483646 h 4901"/>
                <a:gd name="T92" fmla="*/ 2147483646 w 10984"/>
                <a:gd name="T93" fmla="*/ 2147483646 h 4901"/>
                <a:gd name="T94" fmla="*/ 2147483646 w 10984"/>
                <a:gd name="T95" fmla="*/ 2147483646 h 4901"/>
                <a:gd name="T96" fmla="*/ 2147483646 w 10984"/>
                <a:gd name="T97" fmla="*/ 2147483646 h 4901"/>
                <a:gd name="T98" fmla="*/ 2147483646 w 10984"/>
                <a:gd name="T99" fmla="*/ 2147483646 h 4901"/>
                <a:gd name="T100" fmla="*/ 2147483646 w 10984"/>
                <a:gd name="T101" fmla="*/ 2147483646 h 4901"/>
                <a:gd name="T102" fmla="*/ 2147483646 w 10984"/>
                <a:gd name="T103" fmla="*/ 2147483646 h 4901"/>
                <a:gd name="T104" fmla="*/ 2147483646 w 10984"/>
                <a:gd name="T105" fmla="*/ 2147483646 h 4901"/>
                <a:gd name="T106" fmla="*/ 2147483646 w 10984"/>
                <a:gd name="T107" fmla="*/ 2147483646 h 4901"/>
                <a:gd name="T108" fmla="*/ 2147483646 w 10984"/>
                <a:gd name="T109" fmla="*/ 2147483646 h 4901"/>
                <a:gd name="T110" fmla="*/ 2147483646 w 10984"/>
                <a:gd name="T111" fmla="*/ 2147483646 h 4901"/>
                <a:gd name="T112" fmla="*/ 2147483646 w 10984"/>
                <a:gd name="T113" fmla="*/ 2147483646 h 4901"/>
                <a:gd name="T114" fmla="*/ 2147483646 w 10984"/>
                <a:gd name="T115" fmla="*/ 2147483646 h 4901"/>
                <a:gd name="T116" fmla="*/ 2147483646 w 10984"/>
                <a:gd name="T117" fmla="*/ 2147483646 h 4901"/>
                <a:gd name="T118" fmla="*/ 2147483646 w 10984"/>
                <a:gd name="T119" fmla="*/ 2147483646 h 4901"/>
                <a:gd name="T120" fmla="*/ 2147483646 w 10984"/>
                <a:gd name="T121" fmla="*/ 2147483646 h 4901"/>
                <a:gd name="T122" fmla="*/ 2147483646 w 10984"/>
                <a:gd name="T123" fmla="*/ 2147483646 h 4901"/>
                <a:gd name="T124" fmla="*/ 2147483646 w 10984"/>
                <a:gd name="T125" fmla="*/ 2147483646 h 490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984" h="4901">
                  <a:moveTo>
                    <a:pt x="670" y="3195"/>
                  </a:moveTo>
                  <a:lnTo>
                    <a:pt x="588" y="3072"/>
                  </a:lnTo>
                  <a:lnTo>
                    <a:pt x="516" y="2947"/>
                  </a:lnTo>
                  <a:lnTo>
                    <a:pt x="455" y="2819"/>
                  </a:lnTo>
                  <a:lnTo>
                    <a:pt x="404" y="2690"/>
                  </a:lnTo>
                  <a:lnTo>
                    <a:pt x="362" y="2558"/>
                  </a:lnTo>
                  <a:lnTo>
                    <a:pt x="330" y="2426"/>
                  </a:lnTo>
                  <a:lnTo>
                    <a:pt x="304" y="2294"/>
                  </a:lnTo>
                  <a:lnTo>
                    <a:pt x="288" y="2161"/>
                  </a:lnTo>
                  <a:lnTo>
                    <a:pt x="278" y="2028"/>
                  </a:lnTo>
                  <a:lnTo>
                    <a:pt x="275" y="1897"/>
                  </a:lnTo>
                  <a:lnTo>
                    <a:pt x="279" y="1766"/>
                  </a:lnTo>
                  <a:lnTo>
                    <a:pt x="287" y="1637"/>
                  </a:lnTo>
                  <a:lnTo>
                    <a:pt x="301" y="1510"/>
                  </a:lnTo>
                  <a:lnTo>
                    <a:pt x="320" y="1385"/>
                  </a:lnTo>
                  <a:lnTo>
                    <a:pt x="342" y="1264"/>
                  </a:lnTo>
                  <a:lnTo>
                    <a:pt x="368" y="1146"/>
                  </a:lnTo>
                  <a:lnTo>
                    <a:pt x="396" y="1032"/>
                  </a:lnTo>
                  <a:lnTo>
                    <a:pt x="426" y="921"/>
                  </a:lnTo>
                  <a:lnTo>
                    <a:pt x="458" y="816"/>
                  </a:lnTo>
                  <a:lnTo>
                    <a:pt x="491" y="714"/>
                  </a:lnTo>
                  <a:lnTo>
                    <a:pt x="526" y="620"/>
                  </a:lnTo>
                  <a:lnTo>
                    <a:pt x="560" y="530"/>
                  </a:lnTo>
                  <a:lnTo>
                    <a:pt x="593" y="447"/>
                  </a:lnTo>
                  <a:lnTo>
                    <a:pt x="625" y="370"/>
                  </a:lnTo>
                  <a:lnTo>
                    <a:pt x="655" y="301"/>
                  </a:lnTo>
                  <a:lnTo>
                    <a:pt x="684" y="240"/>
                  </a:lnTo>
                  <a:lnTo>
                    <a:pt x="711" y="187"/>
                  </a:lnTo>
                  <a:lnTo>
                    <a:pt x="733" y="141"/>
                  </a:lnTo>
                  <a:lnTo>
                    <a:pt x="766" y="78"/>
                  </a:lnTo>
                  <a:lnTo>
                    <a:pt x="779" y="54"/>
                  </a:lnTo>
                  <a:lnTo>
                    <a:pt x="675" y="0"/>
                  </a:lnTo>
                  <a:lnTo>
                    <a:pt x="653" y="36"/>
                  </a:lnTo>
                  <a:lnTo>
                    <a:pt x="608" y="113"/>
                  </a:lnTo>
                  <a:lnTo>
                    <a:pt x="579" y="166"/>
                  </a:lnTo>
                  <a:lnTo>
                    <a:pt x="546" y="228"/>
                  </a:lnTo>
                  <a:lnTo>
                    <a:pt x="509" y="298"/>
                  </a:lnTo>
                  <a:lnTo>
                    <a:pt x="469" y="377"/>
                  </a:lnTo>
                  <a:lnTo>
                    <a:pt x="428" y="462"/>
                  </a:lnTo>
                  <a:lnTo>
                    <a:pt x="386" y="554"/>
                  </a:lnTo>
                  <a:lnTo>
                    <a:pt x="343" y="654"/>
                  </a:lnTo>
                  <a:lnTo>
                    <a:pt x="299" y="759"/>
                  </a:lnTo>
                  <a:lnTo>
                    <a:pt x="256" y="871"/>
                  </a:lnTo>
                  <a:lnTo>
                    <a:pt x="215" y="986"/>
                  </a:lnTo>
                  <a:lnTo>
                    <a:pt x="175" y="1108"/>
                  </a:lnTo>
                  <a:lnTo>
                    <a:pt x="138" y="1233"/>
                  </a:lnTo>
                  <a:lnTo>
                    <a:pt x="103" y="1362"/>
                  </a:lnTo>
                  <a:lnTo>
                    <a:pt x="73" y="1495"/>
                  </a:lnTo>
                  <a:lnTo>
                    <a:pt x="47" y="1631"/>
                  </a:lnTo>
                  <a:lnTo>
                    <a:pt x="26" y="1768"/>
                  </a:lnTo>
                  <a:lnTo>
                    <a:pt x="11" y="1909"/>
                  </a:lnTo>
                  <a:lnTo>
                    <a:pt x="2" y="2051"/>
                  </a:lnTo>
                  <a:lnTo>
                    <a:pt x="0" y="2193"/>
                  </a:lnTo>
                  <a:lnTo>
                    <a:pt x="5" y="2337"/>
                  </a:lnTo>
                  <a:lnTo>
                    <a:pt x="18" y="2481"/>
                  </a:lnTo>
                  <a:lnTo>
                    <a:pt x="40" y="2623"/>
                  </a:lnTo>
                  <a:lnTo>
                    <a:pt x="72" y="2766"/>
                  </a:lnTo>
                  <a:lnTo>
                    <a:pt x="114" y="2908"/>
                  </a:lnTo>
                  <a:lnTo>
                    <a:pt x="167" y="3047"/>
                  </a:lnTo>
                  <a:lnTo>
                    <a:pt x="230" y="3185"/>
                  </a:lnTo>
                  <a:lnTo>
                    <a:pt x="306" y="3321"/>
                  </a:lnTo>
                  <a:lnTo>
                    <a:pt x="395" y="3453"/>
                  </a:lnTo>
                  <a:lnTo>
                    <a:pt x="515" y="3604"/>
                  </a:lnTo>
                  <a:lnTo>
                    <a:pt x="647" y="3749"/>
                  </a:lnTo>
                  <a:lnTo>
                    <a:pt x="794" y="3885"/>
                  </a:lnTo>
                  <a:lnTo>
                    <a:pt x="954" y="4014"/>
                  </a:lnTo>
                  <a:lnTo>
                    <a:pt x="1128" y="4135"/>
                  </a:lnTo>
                  <a:lnTo>
                    <a:pt x="1315" y="4247"/>
                  </a:lnTo>
                  <a:lnTo>
                    <a:pt x="1516" y="4352"/>
                  </a:lnTo>
                  <a:lnTo>
                    <a:pt x="1730" y="4447"/>
                  </a:lnTo>
                  <a:lnTo>
                    <a:pt x="1958" y="4535"/>
                  </a:lnTo>
                  <a:lnTo>
                    <a:pt x="2201" y="4613"/>
                  </a:lnTo>
                  <a:lnTo>
                    <a:pt x="2456" y="4682"/>
                  </a:lnTo>
                  <a:lnTo>
                    <a:pt x="2724" y="4743"/>
                  </a:lnTo>
                  <a:lnTo>
                    <a:pt x="3008" y="4794"/>
                  </a:lnTo>
                  <a:lnTo>
                    <a:pt x="3303" y="4835"/>
                  </a:lnTo>
                  <a:lnTo>
                    <a:pt x="3614" y="4866"/>
                  </a:lnTo>
                  <a:lnTo>
                    <a:pt x="3938" y="4888"/>
                  </a:lnTo>
                  <a:lnTo>
                    <a:pt x="4275" y="4900"/>
                  </a:lnTo>
                  <a:lnTo>
                    <a:pt x="4627" y="4901"/>
                  </a:lnTo>
                  <a:lnTo>
                    <a:pt x="4991" y="4892"/>
                  </a:lnTo>
                  <a:lnTo>
                    <a:pt x="5370" y="4872"/>
                  </a:lnTo>
                  <a:lnTo>
                    <a:pt x="5762" y="4842"/>
                  </a:lnTo>
                  <a:lnTo>
                    <a:pt x="6168" y="4801"/>
                  </a:lnTo>
                  <a:lnTo>
                    <a:pt x="6587" y="4749"/>
                  </a:lnTo>
                  <a:lnTo>
                    <a:pt x="7020" y="4684"/>
                  </a:lnTo>
                  <a:lnTo>
                    <a:pt x="7468" y="4609"/>
                  </a:lnTo>
                  <a:lnTo>
                    <a:pt x="7928" y="4521"/>
                  </a:lnTo>
                  <a:lnTo>
                    <a:pt x="8403" y="4423"/>
                  </a:lnTo>
                  <a:lnTo>
                    <a:pt x="8891" y="4311"/>
                  </a:lnTo>
                  <a:lnTo>
                    <a:pt x="9394" y="4188"/>
                  </a:lnTo>
                  <a:lnTo>
                    <a:pt x="9910" y="4052"/>
                  </a:lnTo>
                  <a:lnTo>
                    <a:pt x="10440" y="3904"/>
                  </a:lnTo>
                  <a:lnTo>
                    <a:pt x="10984" y="3743"/>
                  </a:lnTo>
                  <a:lnTo>
                    <a:pt x="10332" y="3878"/>
                  </a:lnTo>
                  <a:lnTo>
                    <a:pt x="9709" y="4000"/>
                  </a:lnTo>
                  <a:lnTo>
                    <a:pt x="9111" y="4107"/>
                  </a:lnTo>
                  <a:lnTo>
                    <a:pt x="8538" y="4202"/>
                  </a:lnTo>
                  <a:lnTo>
                    <a:pt x="7991" y="4283"/>
                  </a:lnTo>
                  <a:lnTo>
                    <a:pt x="7468" y="4352"/>
                  </a:lnTo>
                  <a:lnTo>
                    <a:pt x="6969" y="4409"/>
                  </a:lnTo>
                  <a:lnTo>
                    <a:pt x="6495" y="4454"/>
                  </a:lnTo>
                  <a:lnTo>
                    <a:pt x="6041" y="4488"/>
                  </a:lnTo>
                  <a:lnTo>
                    <a:pt x="5611" y="4511"/>
                  </a:lnTo>
                  <a:lnTo>
                    <a:pt x="5203" y="4524"/>
                  </a:lnTo>
                  <a:lnTo>
                    <a:pt x="4816" y="4527"/>
                  </a:lnTo>
                  <a:lnTo>
                    <a:pt x="4449" y="4521"/>
                  </a:lnTo>
                  <a:lnTo>
                    <a:pt x="4102" y="4505"/>
                  </a:lnTo>
                  <a:lnTo>
                    <a:pt x="3775" y="4482"/>
                  </a:lnTo>
                  <a:lnTo>
                    <a:pt x="3467" y="4450"/>
                  </a:lnTo>
                  <a:lnTo>
                    <a:pt x="3178" y="4410"/>
                  </a:lnTo>
                  <a:lnTo>
                    <a:pt x="2905" y="4364"/>
                  </a:lnTo>
                  <a:lnTo>
                    <a:pt x="2651" y="4310"/>
                  </a:lnTo>
                  <a:lnTo>
                    <a:pt x="2414" y="4250"/>
                  </a:lnTo>
                  <a:lnTo>
                    <a:pt x="2193" y="4184"/>
                  </a:lnTo>
                  <a:lnTo>
                    <a:pt x="1986" y="4112"/>
                  </a:lnTo>
                  <a:lnTo>
                    <a:pt x="1796" y="4036"/>
                  </a:lnTo>
                  <a:lnTo>
                    <a:pt x="1619" y="3956"/>
                  </a:lnTo>
                  <a:lnTo>
                    <a:pt x="1458" y="3870"/>
                  </a:lnTo>
                  <a:lnTo>
                    <a:pt x="1310" y="3782"/>
                  </a:lnTo>
                  <a:lnTo>
                    <a:pt x="1174" y="3689"/>
                  </a:lnTo>
                  <a:lnTo>
                    <a:pt x="1050" y="3595"/>
                  </a:lnTo>
                  <a:lnTo>
                    <a:pt x="939" y="3498"/>
                  </a:lnTo>
                  <a:lnTo>
                    <a:pt x="839" y="3398"/>
                  </a:lnTo>
                  <a:lnTo>
                    <a:pt x="750" y="3298"/>
                  </a:lnTo>
                  <a:lnTo>
                    <a:pt x="670" y="3195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7" name="Freeform 15">
              <a:extLst>
                <a:ext uri="{FF2B5EF4-FFF2-40B4-BE49-F238E27FC236}">
                  <a16:creationId xmlns:a16="http://schemas.microsoft.com/office/drawing/2014/main" id="{E2F06496-1064-42CB-A239-CB5800E4DC28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33603" y="2954113"/>
              <a:ext cx="2042717" cy="763965"/>
            </a:xfrm>
            <a:custGeom>
              <a:avLst/>
              <a:gdLst>
                <a:gd name="T0" fmla="*/ 2147483646 w 11186"/>
                <a:gd name="T1" fmla="*/ 2147483646 h 5204"/>
                <a:gd name="T2" fmla="*/ 2147483646 w 11186"/>
                <a:gd name="T3" fmla="*/ 2147483646 h 5204"/>
                <a:gd name="T4" fmla="*/ 2147483646 w 11186"/>
                <a:gd name="T5" fmla="*/ 2147483646 h 5204"/>
                <a:gd name="T6" fmla="*/ 2147483646 w 11186"/>
                <a:gd name="T7" fmla="*/ 2147483646 h 5204"/>
                <a:gd name="T8" fmla="*/ 2147483646 w 11186"/>
                <a:gd name="T9" fmla="*/ 2147483646 h 5204"/>
                <a:gd name="T10" fmla="*/ 2147483646 w 11186"/>
                <a:gd name="T11" fmla="*/ 2147483646 h 5204"/>
                <a:gd name="T12" fmla="*/ 2147483646 w 11186"/>
                <a:gd name="T13" fmla="*/ 2147483646 h 5204"/>
                <a:gd name="T14" fmla="*/ 2147483646 w 11186"/>
                <a:gd name="T15" fmla="*/ 2147483646 h 5204"/>
                <a:gd name="T16" fmla="*/ 2147483646 w 11186"/>
                <a:gd name="T17" fmla="*/ 2147483646 h 5204"/>
                <a:gd name="T18" fmla="*/ 2147483646 w 11186"/>
                <a:gd name="T19" fmla="*/ 2147483646 h 5204"/>
                <a:gd name="T20" fmla="*/ 2147483646 w 11186"/>
                <a:gd name="T21" fmla="*/ 2147483646 h 5204"/>
                <a:gd name="T22" fmla="*/ 2147483646 w 11186"/>
                <a:gd name="T23" fmla="*/ 2147483646 h 5204"/>
                <a:gd name="T24" fmla="*/ 2147483646 w 11186"/>
                <a:gd name="T25" fmla="*/ 2147483646 h 5204"/>
                <a:gd name="T26" fmla="*/ 2147483646 w 11186"/>
                <a:gd name="T27" fmla="*/ 2147483646 h 5204"/>
                <a:gd name="T28" fmla="*/ 2147483646 w 11186"/>
                <a:gd name="T29" fmla="*/ 2147483646 h 5204"/>
                <a:gd name="T30" fmla="*/ 2147483646 w 11186"/>
                <a:gd name="T31" fmla="*/ 0 h 5204"/>
                <a:gd name="T32" fmla="*/ 2147483646 w 11186"/>
                <a:gd name="T33" fmla="*/ 2147483646 h 5204"/>
                <a:gd name="T34" fmla="*/ 2147483646 w 11186"/>
                <a:gd name="T35" fmla="*/ 2147483646 h 5204"/>
                <a:gd name="T36" fmla="*/ 2147483646 w 11186"/>
                <a:gd name="T37" fmla="*/ 2147483646 h 5204"/>
                <a:gd name="T38" fmla="*/ 2147483646 w 11186"/>
                <a:gd name="T39" fmla="*/ 2147483646 h 5204"/>
                <a:gd name="T40" fmla="*/ 2147483646 w 11186"/>
                <a:gd name="T41" fmla="*/ 2147483646 h 5204"/>
                <a:gd name="T42" fmla="*/ 2147483646 w 11186"/>
                <a:gd name="T43" fmla="*/ 2147483646 h 5204"/>
                <a:gd name="T44" fmla="*/ 2147483646 w 11186"/>
                <a:gd name="T45" fmla="*/ 2147483646 h 5204"/>
                <a:gd name="T46" fmla="*/ 0 w 11186"/>
                <a:gd name="T47" fmla="*/ 2147483646 h 5204"/>
                <a:gd name="T48" fmla="*/ 2147483646 w 11186"/>
                <a:gd name="T49" fmla="*/ 2147483646 h 5204"/>
                <a:gd name="T50" fmla="*/ 2147483646 w 11186"/>
                <a:gd name="T51" fmla="*/ 2147483646 h 5204"/>
                <a:gd name="T52" fmla="*/ 2147483646 w 11186"/>
                <a:gd name="T53" fmla="*/ 2147483646 h 5204"/>
                <a:gd name="T54" fmla="*/ 2147483646 w 11186"/>
                <a:gd name="T55" fmla="*/ 2147483646 h 5204"/>
                <a:gd name="T56" fmla="*/ 2147483646 w 11186"/>
                <a:gd name="T57" fmla="*/ 2147483646 h 5204"/>
                <a:gd name="T58" fmla="*/ 2147483646 w 11186"/>
                <a:gd name="T59" fmla="*/ 2147483646 h 5204"/>
                <a:gd name="T60" fmla="*/ 2147483646 w 11186"/>
                <a:gd name="T61" fmla="*/ 2147483646 h 5204"/>
                <a:gd name="T62" fmla="*/ 2147483646 w 11186"/>
                <a:gd name="T63" fmla="*/ 2147483646 h 5204"/>
                <a:gd name="T64" fmla="*/ 2147483646 w 11186"/>
                <a:gd name="T65" fmla="*/ 2147483646 h 5204"/>
                <a:gd name="T66" fmla="*/ 2147483646 w 11186"/>
                <a:gd name="T67" fmla="*/ 2147483646 h 5204"/>
                <a:gd name="T68" fmla="*/ 2147483646 w 11186"/>
                <a:gd name="T69" fmla="*/ 2147483646 h 5204"/>
                <a:gd name="T70" fmla="*/ 2147483646 w 11186"/>
                <a:gd name="T71" fmla="*/ 2147483646 h 5204"/>
                <a:gd name="T72" fmla="*/ 2147483646 w 11186"/>
                <a:gd name="T73" fmla="*/ 2147483646 h 5204"/>
                <a:gd name="T74" fmla="*/ 2147483646 w 11186"/>
                <a:gd name="T75" fmla="*/ 2147483646 h 5204"/>
                <a:gd name="T76" fmla="*/ 2147483646 w 11186"/>
                <a:gd name="T77" fmla="*/ 2147483646 h 5204"/>
                <a:gd name="T78" fmla="*/ 2147483646 w 11186"/>
                <a:gd name="T79" fmla="*/ 2147483646 h 5204"/>
                <a:gd name="T80" fmla="*/ 2147483646 w 11186"/>
                <a:gd name="T81" fmla="*/ 2147483646 h 5204"/>
                <a:gd name="T82" fmla="*/ 2147483646 w 11186"/>
                <a:gd name="T83" fmla="*/ 2147483646 h 5204"/>
                <a:gd name="T84" fmla="*/ 2147483646 w 11186"/>
                <a:gd name="T85" fmla="*/ 2147483646 h 5204"/>
                <a:gd name="T86" fmla="*/ 2147483646 w 11186"/>
                <a:gd name="T87" fmla="*/ 2147483646 h 5204"/>
                <a:gd name="T88" fmla="*/ 2147483646 w 11186"/>
                <a:gd name="T89" fmla="*/ 2147483646 h 5204"/>
                <a:gd name="T90" fmla="*/ 2147483646 w 11186"/>
                <a:gd name="T91" fmla="*/ 2147483646 h 5204"/>
                <a:gd name="T92" fmla="*/ 2147483646 w 11186"/>
                <a:gd name="T93" fmla="*/ 2147483646 h 5204"/>
                <a:gd name="T94" fmla="*/ 2147483646 w 11186"/>
                <a:gd name="T95" fmla="*/ 2147483646 h 5204"/>
                <a:gd name="T96" fmla="*/ 2147483646 w 11186"/>
                <a:gd name="T97" fmla="*/ 2147483646 h 5204"/>
                <a:gd name="T98" fmla="*/ 2147483646 w 11186"/>
                <a:gd name="T99" fmla="*/ 2147483646 h 5204"/>
                <a:gd name="T100" fmla="*/ 2147483646 w 11186"/>
                <a:gd name="T101" fmla="*/ 2147483646 h 5204"/>
                <a:gd name="T102" fmla="*/ 2147483646 w 11186"/>
                <a:gd name="T103" fmla="*/ 2147483646 h 5204"/>
                <a:gd name="T104" fmla="*/ 2147483646 w 11186"/>
                <a:gd name="T105" fmla="*/ 2147483646 h 5204"/>
                <a:gd name="T106" fmla="*/ 2147483646 w 11186"/>
                <a:gd name="T107" fmla="*/ 2147483646 h 5204"/>
                <a:gd name="T108" fmla="*/ 2147483646 w 11186"/>
                <a:gd name="T109" fmla="*/ 2147483646 h 5204"/>
                <a:gd name="T110" fmla="*/ 2147483646 w 11186"/>
                <a:gd name="T111" fmla="*/ 2147483646 h 5204"/>
                <a:gd name="T112" fmla="*/ 2147483646 w 11186"/>
                <a:gd name="T113" fmla="*/ 2147483646 h 5204"/>
                <a:gd name="T114" fmla="*/ 2147483646 w 11186"/>
                <a:gd name="T115" fmla="*/ 2147483646 h 5204"/>
                <a:gd name="T116" fmla="*/ 2147483646 w 11186"/>
                <a:gd name="T117" fmla="*/ 2147483646 h 5204"/>
                <a:gd name="T118" fmla="*/ 2147483646 w 11186"/>
                <a:gd name="T119" fmla="*/ 2147483646 h 5204"/>
                <a:gd name="T120" fmla="*/ 2147483646 w 11186"/>
                <a:gd name="T121" fmla="*/ 2147483646 h 5204"/>
                <a:gd name="T122" fmla="*/ 2147483646 w 11186"/>
                <a:gd name="T123" fmla="*/ 2147483646 h 5204"/>
                <a:gd name="T124" fmla="*/ 2147483646 w 11186"/>
                <a:gd name="T125" fmla="*/ 2147483646 h 52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186" h="5204">
                  <a:moveTo>
                    <a:pt x="1142" y="4008"/>
                  </a:moveTo>
                  <a:lnTo>
                    <a:pt x="1011" y="3877"/>
                  </a:lnTo>
                  <a:lnTo>
                    <a:pt x="894" y="3741"/>
                  </a:lnTo>
                  <a:lnTo>
                    <a:pt x="788" y="3599"/>
                  </a:lnTo>
                  <a:lnTo>
                    <a:pt x="695" y="3451"/>
                  </a:lnTo>
                  <a:lnTo>
                    <a:pt x="611" y="3300"/>
                  </a:lnTo>
                  <a:lnTo>
                    <a:pt x="540" y="3144"/>
                  </a:lnTo>
                  <a:lnTo>
                    <a:pt x="478" y="2985"/>
                  </a:lnTo>
                  <a:lnTo>
                    <a:pt x="424" y="2824"/>
                  </a:lnTo>
                  <a:lnTo>
                    <a:pt x="381" y="2662"/>
                  </a:lnTo>
                  <a:lnTo>
                    <a:pt x="345" y="2499"/>
                  </a:lnTo>
                  <a:lnTo>
                    <a:pt x="317" y="2335"/>
                  </a:lnTo>
                  <a:lnTo>
                    <a:pt x="297" y="2171"/>
                  </a:lnTo>
                  <a:lnTo>
                    <a:pt x="283" y="2009"/>
                  </a:lnTo>
                  <a:lnTo>
                    <a:pt x="273" y="1849"/>
                  </a:lnTo>
                  <a:lnTo>
                    <a:pt x="271" y="1691"/>
                  </a:lnTo>
                  <a:lnTo>
                    <a:pt x="273" y="1536"/>
                  </a:lnTo>
                  <a:lnTo>
                    <a:pt x="279" y="1385"/>
                  </a:lnTo>
                  <a:lnTo>
                    <a:pt x="290" y="1239"/>
                  </a:lnTo>
                  <a:lnTo>
                    <a:pt x="303" y="1098"/>
                  </a:lnTo>
                  <a:lnTo>
                    <a:pt x="319" y="963"/>
                  </a:lnTo>
                  <a:lnTo>
                    <a:pt x="337" y="835"/>
                  </a:lnTo>
                  <a:lnTo>
                    <a:pt x="356" y="714"/>
                  </a:lnTo>
                  <a:lnTo>
                    <a:pt x="377" y="601"/>
                  </a:lnTo>
                  <a:lnTo>
                    <a:pt x="397" y="496"/>
                  </a:lnTo>
                  <a:lnTo>
                    <a:pt x="418" y="402"/>
                  </a:lnTo>
                  <a:lnTo>
                    <a:pt x="437" y="316"/>
                  </a:lnTo>
                  <a:lnTo>
                    <a:pt x="455" y="243"/>
                  </a:lnTo>
                  <a:lnTo>
                    <a:pt x="473" y="180"/>
                  </a:lnTo>
                  <a:lnTo>
                    <a:pt x="497" y="92"/>
                  </a:lnTo>
                  <a:lnTo>
                    <a:pt x="508" y="58"/>
                  </a:lnTo>
                  <a:lnTo>
                    <a:pt x="330" y="0"/>
                  </a:lnTo>
                  <a:lnTo>
                    <a:pt x="313" y="51"/>
                  </a:lnTo>
                  <a:lnTo>
                    <a:pt x="279" y="158"/>
                  </a:lnTo>
                  <a:lnTo>
                    <a:pt x="258" y="231"/>
                  </a:lnTo>
                  <a:lnTo>
                    <a:pt x="234" y="315"/>
                  </a:lnTo>
                  <a:lnTo>
                    <a:pt x="209" y="411"/>
                  </a:lnTo>
                  <a:lnTo>
                    <a:pt x="182" y="517"/>
                  </a:lnTo>
                  <a:lnTo>
                    <a:pt x="156" y="633"/>
                  </a:lnTo>
                  <a:lnTo>
                    <a:pt x="129" y="757"/>
                  </a:lnTo>
                  <a:lnTo>
                    <a:pt x="104" y="891"/>
                  </a:lnTo>
                  <a:lnTo>
                    <a:pt x="78" y="1031"/>
                  </a:lnTo>
                  <a:lnTo>
                    <a:pt x="56" y="1178"/>
                  </a:lnTo>
                  <a:lnTo>
                    <a:pt x="37" y="1332"/>
                  </a:lnTo>
                  <a:lnTo>
                    <a:pt x="21" y="1491"/>
                  </a:lnTo>
                  <a:lnTo>
                    <a:pt x="9" y="1654"/>
                  </a:lnTo>
                  <a:lnTo>
                    <a:pt x="2" y="1822"/>
                  </a:lnTo>
                  <a:lnTo>
                    <a:pt x="0" y="1991"/>
                  </a:lnTo>
                  <a:lnTo>
                    <a:pt x="4" y="2164"/>
                  </a:lnTo>
                  <a:lnTo>
                    <a:pt x="14" y="2339"/>
                  </a:lnTo>
                  <a:lnTo>
                    <a:pt x="31" y="2514"/>
                  </a:lnTo>
                  <a:lnTo>
                    <a:pt x="57" y="2690"/>
                  </a:lnTo>
                  <a:lnTo>
                    <a:pt x="90" y="2865"/>
                  </a:lnTo>
                  <a:lnTo>
                    <a:pt x="134" y="3039"/>
                  </a:lnTo>
                  <a:lnTo>
                    <a:pt x="186" y="3211"/>
                  </a:lnTo>
                  <a:lnTo>
                    <a:pt x="249" y="3380"/>
                  </a:lnTo>
                  <a:lnTo>
                    <a:pt x="323" y="3546"/>
                  </a:lnTo>
                  <a:lnTo>
                    <a:pt x="408" y="3708"/>
                  </a:lnTo>
                  <a:lnTo>
                    <a:pt x="506" y="3865"/>
                  </a:lnTo>
                  <a:lnTo>
                    <a:pt x="616" y="4016"/>
                  </a:lnTo>
                  <a:lnTo>
                    <a:pt x="740" y="4162"/>
                  </a:lnTo>
                  <a:lnTo>
                    <a:pt x="878" y="4300"/>
                  </a:lnTo>
                  <a:lnTo>
                    <a:pt x="1033" y="4432"/>
                  </a:lnTo>
                  <a:lnTo>
                    <a:pt x="1198" y="4556"/>
                  </a:lnTo>
                  <a:lnTo>
                    <a:pt x="1376" y="4668"/>
                  </a:lnTo>
                  <a:lnTo>
                    <a:pt x="1565" y="4770"/>
                  </a:lnTo>
                  <a:lnTo>
                    <a:pt x="1765" y="4862"/>
                  </a:lnTo>
                  <a:lnTo>
                    <a:pt x="1977" y="4943"/>
                  </a:lnTo>
                  <a:lnTo>
                    <a:pt x="2199" y="5013"/>
                  </a:lnTo>
                  <a:lnTo>
                    <a:pt x="2432" y="5072"/>
                  </a:lnTo>
                  <a:lnTo>
                    <a:pt x="2676" y="5121"/>
                  </a:lnTo>
                  <a:lnTo>
                    <a:pt x="2932" y="5159"/>
                  </a:lnTo>
                  <a:lnTo>
                    <a:pt x="3198" y="5185"/>
                  </a:lnTo>
                  <a:lnTo>
                    <a:pt x="3475" y="5200"/>
                  </a:lnTo>
                  <a:lnTo>
                    <a:pt x="3762" y="5204"/>
                  </a:lnTo>
                  <a:lnTo>
                    <a:pt x="4061" y="5195"/>
                  </a:lnTo>
                  <a:lnTo>
                    <a:pt x="4369" y="5176"/>
                  </a:lnTo>
                  <a:lnTo>
                    <a:pt x="4689" y="5144"/>
                  </a:lnTo>
                  <a:lnTo>
                    <a:pt x="5019" y="5100"/>
                  </a:lnTo>
                  <a:lnTo>
                    <a:pt x="5359" y="5045"/>
                  </a:lnTo>
                  <a:lnTo>
                    <a:pt x="5710" y="4977"/>
                  </a:lnTo>
                  <a:lnTo>
                    <a:pt x="6070" y="4896"/>
                  </a:lnTo>
                  <a:lnTo>
                    <a:pt x="6442" y="4804"/>
                  </a:lnTo>
                  <a:lnTo>
                    <a:pt x="6823" y="4698"/>
                  </a:lnTo>
                  <a:lnTo>
                    <a:pt x="7216" y="4581"/>
                  </a:lnTo>
                  <a:lnTo>
                    <a:pt x="7617" y="4450"/>
                  </a:lnTo>
                  <a:lnTo>
                    <a:pt x="8029" y="4307"/>
                  </a:lnTo>
                  <a:lnTo>
                    <a:pt x="8450" y="4151"/>
                  </a:lnTo>
                  <a:lnTo>
                    <a:pt x="8881" y="3981"/>
                  </a:lnTo>
                  <a:lnTo>
                    <a:pt x="9323" y="3797"/>
                  </a:lnTo>
                  <a:lnTo>
                    <a:pt x="9774" y="3601"/>
                  </a:lnTo>
                  <a:lnTo>
                    <a:pt x="10235" y="3391"/>
                  </a:lnTo>
                  <a:lnTo>
                    <a:pt x="10705" y="3167"/>
                  </a:lnTo>
                  <a:lnTo>
                    <a:pt x="11186" y="2930"/>
                  </a:lnTo>
                  <a:lnTo>
                    <a:pt x="10709" y="3125"/>
                  </a:lnTo>
                  <a:lnTo>
                    <a:pt x="10244" y="3309"/>
                  </a:lnTo>
                  <a:lnTo>
                    <a:pt x="9788" y="3483"/>
                  </a:lnTo>
                  <a:lnTo>
                    <a:pt x="9343" y="3646"/>
                  </a:lnTo>
                  <a:lnTo>
                    <a:pt x="8909" y="3800"/>
                  </a:lnTo>
                  <a:lnTo>
                    <a:pt x="8483" y="3943"/>
                  </a:lnTo>
                  <a:lnTo>
                    <a:pt x="8070" y="4074"/>
                  </a:lnTo>
                  <a:lnTo>
                    <a:pt x="7666" y="4197"/>
                  </a:lnTo>
                  <a:lnTo>
                    <a:pt x="7273" y="4309"/>
                  </a:lnTo>
                  <a:lnTo>
                    <a:pt x="6890" y="4410"/>
                  </a:lnTo>
                  <a:lnTo>
                    <a:pt x="6518" y="4500"/>
                  </a:lnTo>
                  <a:lnTo>
                    <a:pt x="6156" y="4581"/>
                  </a:lnTo>
                  <a:lnTo>
                    <a:pt x="5805" y="4651"/>
                  </a:lnTo>
                  <a:lnTo>
                    <a:pt x="5463" y="4711"/>
                  </a:lnTo>
                  <a:lnTo>
                    <a:pt x="5133" y="4761"/>
                  </a:lnTo>
                  <a:lnTo>
                    <a:pt x="4814" y="4799"/>
                  </a:lnTo>
                  <a:lnTo>
                    <a:pt x="4504" y="4828"/>
                  </a:lnTo>
                  <a:lnTo>
                    <a:pt x="4205" y="4846"/>
                  </a:lnTo>
                  <a:lnTo>
                    <a:pt x="3917" y="4854"/>
                  </a:lnTo>
                  <a:lnTo>
                    <a:pt x="3639" y="4851"/>
                  </a:lnTo>
                  <a:lnTo>
                    <a:pt x="3373" y="4838"/>
                  </a:lnTo>
                  <a:lnTo>
                    <a:pt x="3117" y="4815"/>
                  </a:lnTo>
                  <a:lnTo>
                    <a:pt x="2870" y="4781"/>
                  </a:lnTo>
                  <a:lnTo>
                    <a:pt x="2635" y="4737"/>
                  </a:lnTo>
                  <a:lnTo>
                    <a:pt x="2411" y="4682"/>
                  </a:lnTo>
                  <a:lnTo>
                    <a:pt x="2198" y="4617"/>
                  </a:lnTo>
                  <a:lnTo>
                    <a:pt x="1995" y="4542"/>
                  </a:lnTo>
                  <a:lnTo>
                    <a:pt x="1803" y="4455"/>
                  </a:lnTo>
                  <a:lnTo>
                    <a:pt x="1621" y="4360"/>
                  </a:lnTo>
                  <a:lnTo>
                    <a:pt x="1451" y="4252"/>
                  </a:lnTo>
                  <a:lnTo>
                    <a:pt x="1291" y="4136"/>
                  </a:lnTo>
                  <a:lnTo>
                    <a:pt x="1142" y="4008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8" name="Freeform 16">
              <a:extLst>
                <a:ext uri="{FF2B5EF4-FFF2-40B4-BE49-F238E27FC236}">
                  <a16:creationId xmlns:a16="http://schemas.microsoft.com/office/drawing/2014/main" id="{80409346-4C1E-4B06-8F61-F22BE0B2EDAE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829153" y="3426303"/>
              <a:ext cx="317436" cy="199654"/>
            </a:xfrm>
            <a:custGeom>
              <a:avLst/>
              <a:gdLst>
                <a:gd name="T0" fmla="*/ 2147483646 w 1740"/>
                <a:gd name="T1" fmla="*/ 2147483646 h 1353"/>
                <a:gd name="T2" fmla="*/ 2147483646 w 1740"/>
                <a:gd name="T3" fmla="*/ 2147483646 h 1353"/>
                <a:gd name="T4" fmla="*/ 2147483646 w 1740"/>
                <a:gd name="T5" fmla="*/ 2147483646 h 1353"/>
                <a:gd name="T6" fmla="*/ 2147483646 w 1740"/>
                <a:gd name="T7" fmla="*/ 2147483646 h 1353"/>
                <a:gd name="T8" fmla="*/ 2147483646 w 1740"/>
                <a:gd name="T9" fmla="*/ 2147483646 h 1353"/>
                <a:gd name="T10" fmla="*/ 2147483646 w 1740"/>
                <a:gd name="T11" fmla="*/ 2147483646 h 1353"/>
                <a:gd name="T12" fmla="*/ 2147483646 w 1740"/>
                <a:gd name="T13" fmla="*/ 2147483646 h 1353"/>
                <a:gd name="T14" fmla="*/ 2147483646 w 1740"/>
                <a:gd name="T15" fmla="*/ 2147483646 h 1353"/>
                <a:gd name="T16" fmla="*/ 2147483646 w 1740"/>
                <a:gd name="T17" fmla="*/ 2147483646 h 1353"/>
                <a:gd name="T18" fmla="*/ 2147483646 w 1740"/>
                <a:gd name="T19" fmla="*/ 2147483646 h 1353"/>
                <a:gd name="T20" fmla="*/ 2147483646 w 1740"/>
                <a:gd name="T21" fmla="*/ 2147483646 h 1353"/>
                <a:gd name="T22" fmla="*/ 2147483646 w 1740"/>
                <a:gd name="T23" fmla="*/ 2147483646 h 1353"/>
                <a:gd name="T24" fmla="*/ 2147483646 w 1740"/>
                <a:gd name="T25" fmla="*/ 2147483646 h 1353"/>
                <a:gd name="T26" fmla="*/ 2147483646 w 1740"/>
                <a:gd name="T27" fmla="*/ 2147483646 h 1353"/>
                <a:gd name="T28" fmla="*/ 2147483646 w 1740"/>
                <a:gd name="T29" fmla="*/ 2147483646 h 1353"/>
                <a:gd name="T30" fmla="*/ 2147483646 w 1740"/>
                <a:gd name="T31" fmla="*/ 2147483646 h 1353"/>
                <a:gd name="T32" fmla="*/ 2147483646 w 1740"/>
                <a:gd name="T33" fmla="*/ 2147483646 h 1353"/>
                <a:gd name="T34" fmla="*/ 2147483646 w 1740"/>
                <a:gd name="T35" fmla="*/ 2147483646 h 1353"/>
                <a:gd name="T36" fmla="*/ 2147483646 w 1740"/>
                <a:gd name="T37" fmla="*/ 2147483646 h 1353"/>
                <a:gd name="T38" fmla="*/ 2147483646 w 1740"/>
                <a:gd name="T39" fmla="*/ 2147483646 h 1353"/>
                <a:gd name="T40" fmla="*/ 0 w 1740"/>
                <a:gd name="T41" fmla="*/ 2147483646 h 1353"/>
                <a:gd name="T42" fmla="*/ 2147483646 w 1740"/>
                <a:gd name="T43" fmla="*/ 2147483646 h 1353"/>
                <a:gd name="T44" fmla="*/ 2147483646 w 1740"/>
                <a:gd name="T45" fmla="*/ 2147483646 h 1353"/>
                <a:gd name="T46" fmla="*/ 2147483646 w 1740"/>
                <a:gd name="T47" fmla="*/ 2147483646 h 1353"/>
                <a:gd name="T48" fmla="*/ 2147483646 w 1740"/>
                <a:gd name="T49" fmla="*/ 2147483646 h 1353"/>
                <a:gd name="T50" fmla="*/ 2147483646 w 1740"/>
                <a:gd name="T51" fmla="*/ 2147483646 h 1353"/>
                <a:gd name="T52" fmla="*/ 2147483646 w 1740"/>
                <a:gd name="T53" fmla="*/ 2147483646 h 1353"/>
                <a:gd name="T54" fmla="*/ 2147483646 w 1740"/>
                <a:gd name="T55" fmla="*/ 2147483646 h 1353"/>
                <a:gd name="T56" fmla="*/ 2147483646 w 1740"/>
                <a:gd name="T57" fmla="*/ 2147483646 h 1353"/>
                <a:gd name="T58" fmla="*/ 2147483646 w 1740"/>
                <a:gd name="T59" fmla="*/ 2147483646 h 1353"/>
                <a:gd name="T60" fmla="*/ 2147483646 w 1740"/>
                <a:gd name="T61" fmla="*/ 2147483646 h 1353"/>
                <a:gd name="T62" fmla="*/ 2147483646 w 1740"/>
                <a:gd name="T63" fmla="*/ 0 h 1353"/>
                <a:gd name="T64" fmla="*/ 2147483646 w 1740"/>
                <a:gd name="T65" fmla="*/ 2147483646 h 1353"/>
                <a:gd name="T66" fmla="*/ 2147483646 w 1740"/>
                <a:gd name="T67" fmla="*/ 2147483646 h 1353"/>
                <a:gd name="T68" fmla="*/ 2147483646 w 1740"/>
                <a:gd name="T69" fmla="*/ 2147483646 h 1353"/>
                <a:gd name="T70" fmla="*/ 2147483646 w 1740"/>
                <a:gd name="T71" fmla="*/ 2147483646 h 1353"/>
                <a:gd name="T72" fmla="*/ 2147483646 w 1740"/>
                <a:gd name="T73" fmla="*/ 2147483646 h 1353"/>
                <a:gd name="T74" fmla="*/ 2147483646 w 1740"/>
                <a:gd name="T75" fmla="*/ 2147483646 h 1353"/>
                <a:gd name="T76" fmla="*/ 2147483646 w 1740"/>
                <a:gd name="T77" fmla="*/ 2147483646 h 1353"/>
                <a:gd name="T78" fmla="*/ 2147483646 w 1740"/>
                <a:gd name="T79" fmla="*/ 2147483646 h 1353"/>
                <a:gd name="T80" fmla="*/ 2147483646 w 1740"/>
                <a:gd name="T81" fmla="*/ 2147483646 h 1353"/>
                <a:gd name="T82" fmla="*/ 2147483646 w 1740"/>
                <a:gd name="T83" fmla="*/ 2147483646 h 1353"/>
                <a:gd name="T84" fmla="*/ 2147483646 w 1740"/>
                <a:gd name="T85" fmla="*/ 2147483646 h 135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740" h="1353">
                  <a:moveTo>
                    <a:pt x="1732" y="688"/>
                  </a:moveTo>
                  <a:lnTo>
                    <a:pt x="1725" y="723"/>
                  </a:lnTo>
                  <a:lnTo>
                    <a:pt x="1716" y="757"/>
                  </a:lnTo>
                  <a:lnTo>
                    <a:pt x="1704" y="792"/>
                  </a:lnTo>
                  <a:lnTo>
                    <a:pt x="1691" y="825"/>
                  </a:lnTo>
                  <a:lnTo>
                    <a:pt x="1676" y="857"/>
                  </a:lnTo>
                  <a:lnTo>
                    <a:pt x="1659" y="889"/>
                  </a:lnTo>
                  <a:lnTo>
                    <a:pt x="1640" y="920"/>
                  </a:lnTo>
                  <a:lnTo>
                    <a:pt x="1619" y="951"/>
                  </a:lnTo>
                  <a:lnTo>
                    <a:pt x="1596" y="981"/>
                  </a:lnTo>
                  <a:lnTo>
                    <a:pt x="1572" y="1010"/>
                  </a:lnTo>
                  <a:lnTo>
                    <a:pt x="1547" y="1038"/>
                  </a:lnTo>
                  <a:lnTo>
                    <a:pt x="1520" y="1065"/>
                  </a:lnTo>
                  <a:lnTo>
                    <a:pt x="1491" y="1091"/>
                  </a:lnTo>
                  <a:lnTo>
                    <a:pt x="1461" y="1116"/>
                  </a:lnTo>
                  <a:lnTo>
                    <a:pt x="1430" y="1140"/>
                  </a:lnTo>
                  <a:lnTo>
                    <a:pt x="1397" y="1163"/>
                  </a:lnTo>
                  <a:lnTo>
                    <a:pt x="1363" y="1186"/>
                  </a:lnTo>
                  <a:lnTo>
                    <a:pt x="1328" y="1207"/>
                  </a:lnTo>
                  <a:lnTo>
                    <a:pt x="1292" y="1226"/>
                  </a:lnTo>
                  <a:lnTo>
                    <a:pt x="1256" y="1245"/>
                  </a:lnTo>
                  <a:lnTo>
                    <a:pt x="1217" y="1262"/>
                  </a:lnTo>
                  <a:lnTo>
                    <a:pt x="1178" y="1278"/>
                  </a:lnTo>
                  <a:lnTo>
                    <a:pt x="1138" y="1292"/>
                  </a:lnTo>
                  <a:lnTo>
                    <a:pt x="1098" y="1305"/>
                  </a:lnTo>
                  <a:lnTo>
                    <a:pt x="1057" y="1317"/>
                  </a:lnTo>
                  <a:lnTo>
                    <a:pt x="1014" y="1327"/>
                  </a:lnTo>
                  <a:lnTo>
                    <a:pt x="972" y="1335"/>
                  </a:lnTo>
                  <a:lnTo>
                    <a:pt x="929" y="1342"/>
                  </a:lnTo>
                  <a:lnTo>
                    <a:pt x="886" y="1347"/>
                  </a:lnTo>
                  <a:lnTo>
                    <a:pt x="841" y="1351"/>
                  </a:lnTo>
                  <a:lnTo>
                    <a:pt x="797" y="1353"/>
                  </a:lnTo>
                  <a:lnTo>
                    <a:pt x="753" y="1353"/>
                  </a:lnTo>
                  <a:lnTo>
                    <a:pt x="709" y="1352"/>
                  </a:lnTo>
                  <a:lnTo>
                    <a:pt x="665" y="1349"/>
                  </a:lnTo>
                  <a:lnTo>
                    <a:pt x="623" y="1344"/>
                  </a:lnTo>
                  <a:lnTo>
                    <a:pt x="582" y="1337"/>
                  </a:lnTo>
                  <a:lnTo>
                    <a:pt x="541" y="1329"/>
                  </a:lnTo>
                  <a:lnTo>
                    <a:pt x="502" y="1320"/>
                  </a:lnTo>
                  <a:lnTo>
                    <a:pt x="463" y="1309"/>
                  </a:lnTo>
                  <a:lnTo>
                    <a:pt x="426" y="1296"/>
                  </a:lnTo>
                  <a:lnTo>
                    <a:pt x="391" y="1282"/>
                  </a:lnTo>
                  <a:lnTo>
                    <a:pt x="356" y="1267"/>
                  </a:lnTo>
                  <a:lnTo>
                    <a:pt x="323" y="1250"/>
                  </a:lnTo>
                  <a:lnTo>
                    <a:pt x="290" y="1232"/>
                  </a:lnTo>
                  <a:lnTo>
                    <a:pt x="260" y="1213"/>
                  </a:lnTo>
                  <a:lnTo>
                    <a:pt x="231" y="1192"/>
                  </a:lnTo>
                  <a:lnTo>
                    <a:pt x="204" y="1170"/>
                  </a:lnTo>
                  <a:lnTo>
                    <a:pt x="178" y="1147"/>
                  </a:lnTo>
                  <a:lnTo>
                    <a:pt x="153" y="1123"/>
                  </a:lnTo>
                  <a:lnTo>
                    <a:pt x="131" y="1099"/>
                  </a:lnTo>
                  <a:lnTo>
                    <a:pt x="108" y="1073"/>
                  </a:lnTo>
                  <a:lnTo>
                    <a:pt x="89" y="1046"/>
                  </a:lnTo>
                  <a:lnTo>
                    <a:pt x="71" y="1019"/>
                  </a:lnTo>
                  <a:lnTo>
                    <a:pt x="56" y="990"/>
                  </a:lnTo>
                  <a:lnTo>
                    <a:pt x="42" y="960"/>
                  </a:lnTo>
                  <a:lnTo>
                    <a:pt x="30" y="930"/>
                  </a:lnTo>
                  <a:lnTo>
                    <a:pt x="20" y="899"/>
                  </a:lnTo>
                  <a:lnTo>
                    <a:pt x="12" y="867"/>
                  </a:lnTo>
                  <a:lnTo>
                    <a:pt x="5" y="835"/>
                  </a:lnTo>
                  <a:lnTo>
                    <a:pt x="2" y="803"/>
                  </a:lnTo>
                  <a:lnTo>
                    <a:pt x="0" y="769"/>
                  </a:lnTo>
                  <a:lnTo>
                    <a:pt x="0" y="735"/>
                  </a:lnTo>
                  <a:lnTo>
                    <a:pt x="3" y="700"/>
                  </a:lnTo>
                  <a:lnTo>
                    <a:pt x="8" y="666"/>
                  </a:lnTo>
                  <a:lnTo>
                    <a:pt x="15" y="631"/>
                  </a:lnTo>
                  <a:lnTo>
                    <a:pt x="24" y="597"/>
                  </a:lnTo>
                  <a:lnTo>
                    <a:pt x="35" y="563"/>
                  </a:lnTo>
                  <a:lnTo>
                    <a:pt x="48" y="529"/>
                  </a:lnTo>
                  <a:lnTo>
                    <a:pt x="64" y="497"/>
                  </a:lnTo>
                  <a:lnTo>
                    <a:pt x="81" y="465"/>
                  </a:lnTo>
                  <a:lnTo>
                    <a:pt x="99" y="434"/>
                  </a:lnTo>
                  <a:lnTo>
                    <a:pt x="121" y="403"/>
                  </a:lnTo>
                  <a:lnTo>
                    <a:pt x="143" y="374"/>
                  </a:lnTo>
                  <a:lnTo>
                    <a:pt x="167" y="344"/>
                  </a:lnTo>
                  <a:lnTo>
                    <a:pt x="193" y="316"/>
                  </a:lnTo>
                  <a:lnTo>
                    <a:pt x="220" y="289"/>
                  </a:lnTo>
                  <a:lnTo>
                    <a:pt x="248" y="263"/>
                  </a:lnTo>
                  <a:lnTo>
                    <a:pt x="278" y="238"/>
                  </a:lnTo>
                  <a:lnTo>
                    <a:pt x="310" y="214"/>
                  </a:lnTo>
                  <a:lnTo>
                    <a:pt x="343" y="191"/>
                  </a:lnTo>
                  <a:lnTo>
                    <a:pt x="376" y="169"/>
                  </a:lnTo>
                  <a:lnTo>
                    <a:pt x="411" y="148"/>
                  </a:lnTo>
                  <a:lnTo>
                    <a:pt x="447" y="128"/>
                  </a:lnTo>
                  <a:lnTo>
                    <a:pt x="484" y="109"/>
                  </a:lnTo>
                  <a:lnTo>
                    <a:pt x="523" y="92"/>
                  </a:lnTo>
                  <a:lnTo>
                    <a:pt x="561" y="76"/>
                  </a:lnTo>
                  <a:lnTo>
                    <a:pt x="601" y="62"/>
                  </a:lnTo>
                  <a:lnTo>
                    <a:pt x="641" y="49"/>
                  </a:lnTo>
                  <a:lnTo>
                    <a:pt x="683" y="38"/>
                  </a:lnTo>
                  <a:lnTo>
                    <a:pt x="725" y="27"/>
                  </a:lnTo>
                  <a:lnTo>
                    <a:pt x="767" y="19"/>
                  </a:lnTo>
                  <a:lnTo>
                    <a:pt x="810" y="12"/>
                  </a:lnTo>
                  <a:lnTo>
                    <a:pt x="853" y="7"/>
                  </a:lnTo>
                  <a:lnTo>
                    <a:pt x="898" y="3"/>
                  </a:lnTo>
                  <a:lnTo>
                    <a:pt x="942" y="1"/>
                  </a:lnTo>
                  <a:lnTo>
                    <a:pt x="986" y="0"/>
                  </a:lnTo>
                  <a:lnTo>
                    <a:pt x="1030" y="2"/>
                  </a:lnTo>
                  <a:lnTo>
                    <a:pt x="1074" y="5"/>
                  </a:lnTo>
                  <a:lnTo>
                    <a:pt x="1117" y="10"/>
                  </a:lnTo>
                  <a:lnTo>
                    <a:pt x="1158" y="17"/>
                  </a:lnTo>
                  <a:lnTo>
                    <a:pt x="1198" y="25"/>
                  </a:lnTo>
                  <a:lnTo>
                    <a:pt x="1238" y="34"/>
                  </a:lnTo>
                  <a:lnTo>
                    <a:pt x="1276" y="45"/>
                  </a:lnTo>
                  <a:lnTo>
                    <a:pt x="1313" y="58"/>
                  </a:lnTo>
                  <a:lnTo>
                    <a:pt x="1349" y="72"/>
                  </a:lnTo>
                  <a:lnTo>
                    <a:pt x="1383" y="87"/>
                  </a:lnTo>
                  <a:lnTo>
                    <a:pt x="1416" y="104"/>
                  </a:lnTo>
                  <a:lnTo>
                    <a:pt x="1449" y="122"/>
                  </a:lnTo>
                  <a:lnTo>
                    <a:pt x="1479" y="142"/>
                  </a:lnTo>
                  <a:lnTo>
                    <a:pt x="1508" y="163"/>
                  </a:lnTo>
                  <a:lnTo>
                    <a:pt x="1536" y="184"/>
                  </a:lnTo>
                  <a:lnTo>
                    <a:pt x="1562" y="207"/>
                  </a:lnTo>
                  <a:lnTo>
                    <a:pt x="1586" y="231"/>
                  </a:lnTo>
                  <a:lnTo>
                    <a:pt x="1610" y="255"/>
                  </a:lnTo>
                  <a:lnTo>
                    <a:pt x="1631" y="281"/>
                  </a:lnTo>
                  <a:lnTo>
                    <a:pt x="1650" y="308"/>
                  </a:lnTo>
                  <a:lnTo>
                    <a:pt x="1668" y="336"/>
                  </a:lnTo>
                  <a:lnTo>
                    <a:pt x="1684" y="365"/>
                  </a:lnTo>
                  <a:lnTo>
                    <a:pt x="1698" y="394"/>
                  </a:lnTo>
                  <a:lnTo>
                    <a:pt x="1710" y="424"/>
                  </a:lnTo>
                  <a:lnTo>
                    <a:pt x="1720" y="455"/>
                  </a:lnTo>
                  <a:lnTo>
                    <a:pt x="1728" y="487"/>
                  </a:lnTo>
                  <a:lnTo>
                    <a:pt x="1734" y="519"/>
                  </a:lnTo>
                  <a:lnTo>
                    <a:pt x="1738" y="551"/>
                  </a:lnTo>
                  <a:lnTo>
                    <a:pt x="1740" y="586"/>
                  </a:lnTo>
                  <a:lnTo>
                    <a:pt x="1739" y="619"/>
                  </a:lnTo>
                  <a:lnTo>
                    <a:pt x="1737" y="654"/>
                  </a:lnTo>
                  <a:lnTo>
                    <a:pt x="1732" y="68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9" name="Freeform 17">
              <a:extLst>
                <a:ext uri="{FF2B5EF4-FFF2-40B4-BE49-F238E27FC236}">
                  <a16:creationId xmlns:a16="http://schemas.microsoft.com/office/drawing/2014/main" id="{FDB711E1-E400-43F1-A393-C6A4383DFB51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78328" y="3122614"/>
              <a:ext cx="147689" cy="399308"/>
            </a:xfrm>
            <a:custGeom>
              <a:avLst/>
              <a:gdLst>
                <a:gd name="T0" fmla="*/ 2147483646 w 809"/>
                <a:gd name="T1" fmla="*/ 2147483646 h 2738"/>
                <a:gd name="T2" fmla="*/ 2147483646 w 809"/>
                <a:gd name="T3" fmla="*/ 2147483646 h 2738"/>
                <a:gd name="T4" fmla="*/ 2147483646 w 809"/>
                <a:gd name="T5" fmla="*/ 2147483646 h 2738"/>
                <a:gd name="T6" fmla="*/ 2147483646 w 809"/>
                <a:gd name="T7" fmla="*/ 2147483646 h 2738"/>
                <a:gd name="T8" fmla="*/ 2147483646 w 809"/>
                <a:gd name="T9" fmla="*/ 2147483646 h 2738"/>
                <a:gd name="T10" fmla="*/ 2147483646 w 809"/>
                <a:gd name="T11" fmla="*/ 2147483646 h 2738"/>
                <a:gd name="T12" fmla="*/ 0 w 809"/>
                <a:gd name="T13" fmla="*/ 2147483646 h 2738"/>
                <a:gd name="T14" fmla="*/ 0 w 809"/>
                <a:gd name="T15" fmla="*/ 2147483646 h 2738"/>
                <a:gd name="T16" fmla="*/ 2147483646 w 809"/>
                <a:gd name="T17" fmla="*/ 2147483646 h 2738"/>
                <a:gd name="T18" fmla="*/ 2147483646 w 809"/>
                <a:gd name="T19" fmla="*/ 2147483646 h 2738"/>
                <a:gd name="T20" fmla="*/ 2147483646 w 809"/>
                <a:gd name="T21" fmla="*/ 2147483646 h 2738"/>
                <a:gd name="T22" fmla="*/ 2147483646 w 809"/>
                <a:gd name="T23" fmla="*/ 2147483646 h 2738"/>
                <a:gd name="T24" fmla="*/ 2147483646 w 809"/>
                <a:gd name="T25" fmla="*/ 2147483646 h 2738"/>
                <a:gd name="T26" fmla="*/ 2147483646 w 809"/>
                <a:gd name="T27" fmla="*/ 2147483646 h 2738"/>
                <a:gd name="T28" fmla="*/ 2147483646 w 809"/>
                <a:gd name="T29" fmla="*/ 2147483646 h 2738"/>
                <a:gd name="T30" fmla="*/ 2147483646 w 809"/>
                <a:gd name="T31" fmla="*/ 2147483646 h 2738"/>
                <a:gd name="T32" fmla="*/ 2147483646 w 809"/>
                <a:gd name="T33" fmla="*/ 2147483646 h 2738"/>
                <a:gd name="T34" fmla="*/ 2147483646 w 809"/>
                <a:gd name="T35" fmla="*/ 2147483646 h 2738"/>
                <a:gd name="T36" fmla="*/ 2147483646 w 809"/>
                <a:gd name="T37" fmla="*/ 2147483646 h 2738"/>
                <a:gd name="T38" fmla="*/ 2147483646 w 809"/>
                <a:gd name="T39" fmla="*/ 2147483646 h 2738"/>
                <a:gd name="T40" fmla="*/ 2147483646 w 809"/>
                <a:gd name="T41" fmla="*/ 2147483646 h 2738"/>
                <a:gd name="T42" fmla="*/ 2147483646 w 809"/>
                <a:gd name="T43" fmla="*/ 2147483646 h 2738"/>
                <a:gd name="T44" fmla="*/ 2147483646 w 809"/>
                <a:gd name="T45" fmla="*/ 2147483646 h 2738"/>
                <a:gd name="T46" fmla="*/ 2147483646 w 809"/>
                <a:gd name="T47" fmla="*/ 2147483646 h 2738"/>
                <a:gd name="T48" fmla="*/ 2147483646 w 809"/>
                <a:gd name="T49" fmla="*/ 2147483646 h 2738"/>
                <a:gd name="T50" fmla="*/ 2147483646 w 809"/>
                <a:gd name="T51" fmla="*/ 2147483646 h 2738"/>
                <a:gd name="T52" fmla="*/ 2147483646 w 809"/>
                <a:gd name="T53" fmla="*/ 2147483646 h 2738"/>
                <a:gd name="T54" fmla="*/ 2147483646 w 809"/>
                <a:gd name="T55" fmla="*/ 2147483646 h 2738"/>
                <a:gd name="T56" fmla="*/ 2147483646 w 809"/>
                <a:gd name="T57" fmla="*/ 2147483646 h 2738"/>
                <a:gd name="T58" fmla="*/ 2147483646 w 809"/>
                <a:gd name="T59" fmla="*/ 2147483646 h 2738"/>
                <a:gd name="T60" fmla="*/ 2147483646 w 809"/>
                <a:gd name="T61" fmla="*/ 2147483646 h 2738"/>
                <a:gd name="T62" fmla="*/ 2147483646 w 809"/>
                <a:gd name="T63" fmla="*/ 0 h 2738"/>
                <a:gd name="T64" fmla="*/ 2147483646 w 809"/>
                <a:gd name="T65" fmla="*/ 0 h 27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09" h="2738">
                  <a:moveTo>
                    <a:pt x="71" y="3"/>
                  </a:moveTo>
                  <a:lnTo>
                    <a:pt x="62" y="6"/>
                  </a:lnTo>
                  <a:lnTo>
                    <a:pt x="53" y="9"/>
                  </a:lnTo>
                  <a:lnTo>
                    <a:pt x="45" y="13"/>
                  </a:lnTo>
                  <a:lnTo>
                    <a:pt x="37" y="19"/>
                  </a:lnTo>
                  <a:lnTo>
                    <a:pt x="30" y="24"/>
                  </a:lnTo>
                  <a:lnTo>
                    <a:pt x="24" y="31"/>
                  </a:lnTo>
                  <a:lnTo>
                    <a:pt x="18" y="37"/>
                  </a:lnTo>
                  <a:lnTo>
                    <a:pt x="13" y="45"/>
                  </a:lnTo>
                  <a:lnTo>
                    <a:pt x="9" y="53"/>
                  </a:lnTo>
                  <a:lnTo>
                    <a:pt x="6" y="61"/>
                  </a:lnTo>
                  <a:lnTo>
                    <a:pt x="3" y="69"/>
                  </a:lnTo>
                  <a:lnTo>
                    <a:pt x="1" y="78"/>
                  </a:lnTo>
                  <a:lnTo>
                    <a:pt x="0" y="87"/>
                  </a:lnTo>
                  <a:lnTo>
                    <a:pt x="0" y="96"/>
                  </a:lnTo>
                  <a:lnTo>
                    <a:pt x="1" y="106"/>
                  </a:lnTo>
                  <a:lnTo>
                    <a:pt x="3" y="115"/>
                  </a:lnTo>
                  <a:lnTo>
                    <a:pt x="625" y="2667"/>
                  </a:lnTo>
                  <a:lnTo>
                    <a:pt x="627" y="2676"/>
                  </a:lnTo>
                  <a:lnTo>
                    <a:pt x="631" y="2685"/>
                  </a:lnTo>
                  <a:lnTo>
                    <a:pt x="635" y="2693"/>
                  </a:lnTo>
                  <a:lnTo>
                    <a:pt x="640" y="2700"/>
                  </a:lnTo>
                  <a:lnTo>
                    <a:pt x="646" y="2707"/>
                  </a:lnTo>
                  <a:lnTo>
                    <a:pt x="652" y="2714"/>
                  </a:lnTo>
                  <a:lnTo>
                    <a:pt x="659" y="2720"/>
                  </a:lnTo>
                  <a:lnTo>
                    <a:pt x="667" y="2724"/>
                  </a:lnTo>
                  <a:lnTo>
                    <a:pt x="675" y="2729"/>
                  </a:lnTo>
                  <a:lnTo>
                    <a:pt x="684" y="2732"/>
                  </a:lnTo>
                  <a:lnTo>
                    <a:pt x="692" y="2735"/>
                  </a:lnTo>
                  <a:lnTo>
                    <a:pt x="701" y="2737"/>
                  </a:lnTo>
                  <a:lnTo>
                    <a:pt x="710" y="2738"/>
                  </a:lnTo>
                  <a:lnTo>
                    <a:pt x="719" y="2738"/>
                  </a:lnTo>
                  <a:lnTo>
                    <a:pt x="729" y="2737"/>
                  </a:lnTo>
                  <a:lnTo>
                    <a:pt x="738" y="2735"/>
                  </a:lnTo>
                  <a:lnTo>
                    <a:pt x="747" y="2733"/>
                  </a:lnTo>
                  <a:lnTo>
                    <a:pt x="756" y="2729"/>
                  </a:lnTo>
                  <a:lnTo>
                    <a:pt x="764" y="2725"/>
                  </a:lnTo>
                  <a:lnTo>
                    <a:pt x="771" y="2720"/>
                  </a:lnTo>
                  <a:lnTo>
                    <a:pt x="778" y="2714"/>
                  </a:lnTo>
                  <a:lnTo>
                    <a:pt x="785" y="2708"/>
                  </a:lnTo>
                  <a:lnTo>
                    <a:pt x="790" y="2701"/>
                  </a:lnTo>
                  <a:lnTo>
                    <a:pt x="795" y="2693"/>
                  </a:lnTo>
                  <a:lnTo>
                    <a:pt x="800" y="2686"/>
                  </a:lnTo>
                  <a:lnTo>
                    <a:pt x="803" y="2677"/>
                  </a:lnTo>
                  <a:lnTo>
                    <a:pt x="806" y="2669"/>
                  </a:lnTo>
                  <a:lnTo>
                    <a:pt x="808" y="2660"/>
                  </a:lnTo>
                  <a:lnTo>
                    <a:pt x="809" y="2651"/>
                  </a:lnTo>
                  <a:lnTo>
                    <a:pt x="809" y="2642"/>
                  </a:lnTo>
                  <a:lnTo>
                    <a:pt x="808" y="2633"/>
                  </a:lnTo>
                  <a:lnTo>
                    <a:pt x="806" y="2623"/>
                  </a:lnTo>
                  <a:lnTo>
                    <a:pt x="184" y="71"/>
                  </a:lnTo>
                  <a:lnTo>
                    <a:pt x="181" y="62"/>
                  </a:lnTo>
                  <a:lnTo>
                    <a:pt x="178" y="53"/>
                  </a:lnTo>
                  <a:lnTo>
                    <a:pt x="173" y="45"/>
                  </a:lnTo>
                  <a:lnTo>
                    <a:pt x="168" y="38"/>
                  </a:lnTo>
                  <a:lnTo>
                    <a:pt x="163" y="31"/>
                  </a:lnTo>
                  <a:lnTo>
                    <a:pt x="156" y="24"/>
                  </a:lnTo>
                  <a:lnTo>
                    <a:pt x="149" y="19"/>
                  </a:lnTo>
                  <a:lnTo>
                    <a:pt x="142" y="14"/>
                  </a:lnTo>
                  <a:lnTo>
                    <a:pt x="134" y="9"/>
                  </a:lnTo>
                  <a:lnTo>
                    <a:pt x="126" y="6"/>
                  </a:lnTo>
                  <a:lnTo>
                    <a:pt x="117" y="3"/>
                  </a:lnTo>
                  <a:lnTo>
                    <a:pt x="108" y="1"/>
                  </a:lnTo>
                  <a:lnTo>
                    <a:pt x="99" y="0"/>
                  </a:lnTo>
                  <a:lnTo>
                    <a:pt x="89" y="0"/>
                  </a:lnTo>
                  <a:lnTo>
                    <a:pt x="80" y="1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0" name="Freeform 18">
              <a:extLst>
                <a:ext uri="{FF2B5EF4-FFF2-40B4-BE49-F238E27FC236}">
                  <a16:creationId xmlns:a16="http://schemas.microsoft.com/office/drawing/2014/main" id="{DC97C6AB-D7B0-46D5-A4DC-11AD0780943F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89390" y="3126634"/>
              <a:ext cx="410461" cy="174903"/>
            </a:xfrm>
            <a:custGeom>
              <a:avLst/>
              <a:gdLst>
                <a:gd name="T0" fmla="*/ 2147483646 w 2243"/>
                <a:gd name="T1" fmla="*/ 2147483646 h 1188"/>
                <a:gd name="T2" fmla="*/ 2147483646 w 2243"/>
                <a:gd name="T3" fmla="*/ 2147483646 h 1188"/>
                <a:gd name="T4" fmla="*/ 2147483646 w 2243"/>
                <a:gd name="T5" fmla="*/ 0 h 1188"/>
                <a:gd name="T6" fmla="*/ 2147483646 w 2243"/>
                <a:gd name="T7" fmla="*/ 2147483646 h 1188"/>
                <a:gd name="T8" fmla="*/ 2147483646 w 2243"/>
                <a:gd name="T9" fmla="*/ 2147483646 h 1188"/>
                <a:gd name="T10" fmla="*/ 2147483646 w 2243"/>
                <a:gd name="T11" fmla="*/ 2147483646 h 1188"/>
                <a:gd name="T12" fmla="*/ 2147483646 w 2243"/>
                <a:gd name="T13" fmla="*/ 2147483646 h 1188"/>
                <a:gd name="T14" fmla="*/ 2147483646 w 2243"/>
                <a:gd name="T15" fmla="*/ 2147483646 h 1188"/>
                <a:gd name="T16" fmla="*/ 2147483646 w 2243"/>
                <a:gd name="T17" fmla="*/ 2147483646 h 1188"/>
                <a:gd name="T18" fmla="*/ 2147483646 w 2243"/>
                <a:gd name="T19" fmla="*/ 2147483646 h 1188"/>
                <a:gd name="T20" fmla="*/ 2147483646 w 2243"/>
                <a:gd name="T21" fmla="*/ 2147483646 h 1188"/>
                <a:gd name="T22" fmla="*/ 2147483646 w 2243"/>
                <a:gd name="T23" fmla="*/ 2147483646 h 1188"/>
                <a:gd name="T24" fmla="*/ 2147483646 w 2243"/>
                <a:gd name="T25" fmla="*/ 2147483646 h 1188"/>
                <a:gd name="T26" fmla="*/ 2147483646 w 2243"/>
                <a:gd name="T27" fmla="*/ 2147483646 h 1188"/>
                <a:gd name="T28" fmla="*/ 2147483646 w 2243"/>
                <a:gd name="T29" fmla="*/ 2147483646 h 1188"/>
                <a:gd name="T30" fmla="*/ 2147483646 w 2243"/>
                <a:gd name="T31" fmla="*/ 2147483646 h 1188"/>
                <a:gd name="T32" fmla="*/ 2147483646 w 2243"/>
                <a:gd name="T33" fmla="*/ 2147483646 h 1188"/>
                <a:gd name="T34" fmla="*/ 2147483646 w 2243"/>
                <a:gd name="T35" fmla="*/ 2147483646 h 1188"/>
                <a:gd name="T36" fmla="*/ 2147483646 w 2243"/>
                <a:gd name="T37" fmla="*/ 2147483646 h 1188"/>
                <a:gd name="T38" fmla="*/ 2147483646 w 2243"/>
                <a:gd name="T39" fmla="*/ 2147483646 h 1188"/>
                <a:gd name="T40" fmla="*/ 2147483646 w 2243"/>
                <a:gd name="T41" fmla="*/ 2147483646 h 1188"/>
                <a:gd name="T42" fmla="*/ 2147483646 w 2243"/>
                <a:gd name="T43" fmla="*/ 2147483646 h 1188"/>
                <a:gd name="T44" fmla="*/ 2147483646 w 2243"/>
                <a:gd name="T45" fmla="*/ 2147483646 h 1188"/>
                <a:gd name="T46" fmla="*/ 2147483646 w 2243"/>
                <a:gd name="T47" fmla="*/ 2147483646 h 1188"/>
                <a:gd name="T48" fmla="*/ 2147483646 w 2243"/>
                <a:gd name="T49" fmla="*/ 2147483646 h 1188"/>
                <a:gd name="T50" fmla="*/ 2147483646 w 2243"/>
                <a:gd name="T51" fmla="*/ 2147483646 h 1188"/>
                <a:gd name="T52" fmla="*/ 2147483646 w 2243"/>
                <a:gd name="T53" fmla="*/ 2147483646 h 1188"/>
                <a:gd name="T54" fmla="*/ 2147483646 w 2243"/>
                <a:gd name="T55" fmla="*/ 2147483646 h 1188"/>
                <a:gd name="T56" fmla="*/ 2147483646 w 2243"/>
                <a:gd name="T57" fmla="*/ 2147483646 h 1188"/>
                <a:gd name="T58" fmla="*/ 2147483646 w 2243"/>
                <a:gd name="T59" fmla="*/ 2147483646 h 1188"/>
                <a:gd name="T60" fmla="*/ 2147483646 w 2243"/>
                <a:gd name="T61" fmla="*/ 2147483646 h 1188"/>
                <a:gd name="T62" fmla="*/ 0 w 2243"/>
                <a:gd name="T63" fmla="*/ 2147483646 h 118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243" h="1188">
                  <a:moveTo>
                    <a:pt x="0" y="110"/>
                  </a:moveTo>
                  <a:lnTo>
                    <a:pt x="33" y="66"/>
                  </a:lnTo>
                  <a:lnTo>
                    <a:pt x="71" y="33"/>
                  </a:lnTo>
                  <a:lnTo>
                    <a:pt x="113" y="12"/>
                  </a:lnTo>
                  <a:lnTo>
                    <a:pt x="159" y="1"/>
                  </a:lnTo>
                  <a:lnTo>
                    <a:pt x="210" y="0"/>
                  </a:lnTo>
                  <a:lnTo>
                    <a:pt x="263" y="8"/>
                  </a:lnTo>
                  <a:lnTo>
                    <a:pt x="320" y="23"/>
                  </a:lnTo>
                  <a:lnTo>
                    <a:pt x="382" y="46"/>
                  </a:lnTo>
                  <a:lnTo>
                    <a:pt x="445" y="76"/>
                  </a:lnTo>
                  <a:lnTo>
                    <a:pt x="511" y="110"/>
                  </a:lnTo>
                  <a:lnTo>
                    <a:pt x="581" y="149"/>
                  </a:lnTo>
                  <a:lnTo>
                    <a:pt x="652" y="192"/>
                  </a:lnTo>
                  <a:lnTo>
                    <a:pt x="801" y="287"/>
                  </a:lnTo>
                  <a:lnTo>
                    <a:pt x="957" y="387"/>
                  </a:lnTo>
                  <a:lnTo>
                    <a:pt x="1036" y="437"/>
                  </a:lnTo>
                  <a:lnTo>
                    <a:pt x="1118" y="488"/>
                  </a:lnTo>
                  <a:lnTo>
                    <a:pt x="1199" y="535"/>
                  </a:lnTo>
                  <a:lnTo>
                    <a:pt x="1282" y="580"/>
                  </a:lnTo>
                  <a:lnTo>
                    <a:pt x="1365" y="621"/>
                  </a:lnTo>
                  <a:lnTo>
                    <a:pt x="1448" y="658"/>
                  </a:lnTo>
                  <a:lnTo>
                    <a:pt x="1531" y="691"/>
                  </a:lnTo>
                  <a:lnTo>
                    <a:pt x="1614" y="717"/>
                  </a:lnTo>
                  <a:lnTo>
                    <a:pt x="1697" y="737"/>
                  </a:lnTo>
                  <a:lnTo>
                    <a:pt x="1778" y="749"/>
                  </a:lnTo>
                  <a:lnTo>
                    <a:pt x="1858" y="753"/>
                  </a:lnTo>
                  <a:lnTo>
                    <a:pt x="1939" y="747"/>
                  </a:lnTo>
                  <a:lnTo>
                    <a:pt x="2017" y="732"/>
                  </a:lnTo>
                  <a:lnTo>
                    <a:pt x="2094" y="706"/>
                  </a:lnTo>
                  <a:lnTo>
                    <a:pt x="2169" y="668"/>
                  </a:lnTo>
                  <a:lnTo>
                    <a:pt x="2243" y="618"/>
                  </a:lnTo>
                  <a:lnTo>
                    <a:pt x="2212" y="736"/>
                  </a:lnTo>
                  <a:lnTo>
                    <a:pt x="2177" y="836"/>
                  </a:lnTo>
                  <a:lnTo>
                    <a:pt x="2137" y="923"/>
                  </a:lnTo>
                  <a:lnTo>
                    <a:pt x="2091" y="996"/>
                  </a:lnTo>
                  <a:lnTo>
                    <a:pt x="2040" y="1055"/>
                  </a:lnTo>
                  <a:lnTo>
                    <a:pt x="1986" y="1103"/>
                  </a:lnTo>
                  <a:lnTo>
                    <a:pt x="1928" y="1139"/>
                  </a:lnTo>
                  <a:lnTo>
                    <a:pt x="1866" y="1165"/>
                  </a:lnTo>
                  <a:lnTo>
                    <a:pt x="1800" y="1181"/>
                  </a:lnTo>
                  <a:lnTo>
                    <a:pt x="1733" y="1188"/>
                  </a:lnTo>
                  <a:lnTo>
                    <a:pt x="1661" y="1188"/>
                  </a:lnTo>
                  <a:lnTo>
                    <a:pt x="1589" y="1181"/>
                  </a:lnTo>
                  <a:lnTo>
                    <a:pt x="1515" y="1167"/>
                  </a:lnTo>
                  <a:lnTo>
                    <a:pt x="1438" y="1149"/>
                  </a:lnTo>
                  <a:lnTo>
                    <a:pt x="1362" y="1126"/>
                  </a:lnTo>
                  <a:lnTo>
                    <a:pt x="1284" y="1099"/>
                  </a:lnTo>
                  <a:lnTo>
                    <a:pt x="1206" y="1069"/>
                  </a:lnTo>
                  <a:lnTo>
                    <a:pt x="1129" y="1038"/>
                  </a:lnTo>
                  <a:lnTo>
                    <a:pt x="1051" y="1006"/>
                  </a:lnTo>
                  <a:lnTo>
                    <a:pt x="975" y="973"/>
                  </a:lnTo>
                  <a:lnTo>
                    <a:pt x="899" y="942"/>
                  </a:lnTo>
                  <a:lnTo>
                    <a:pt x="825" y="912"/>
                  </a:lnTo>
                  <a:lnTo>
                    <a:pt x="753" y="884"/>
                  </a:lnTo>
                  <a:lnTo>
                    <a:pt x="683" y="859"/>
                  </a:lnTo>
                  <a:lnTo>
                    <a:pt x="616" y="839"/>
                  </a:lnTo>
                  <a:lnTo>
                    <a:pt x="551" y="824"/>
                  </a:lnTo>
                  <a:lnTo>
                    <a:pt x="490" y="815"/>
                  </a:lnTo>
                  <a:lnTo>
                    <a:pt x="434" y="813"/>
                  </a:lnTo>
                  <a:lnTo>
                    <a:pt x="381" y="818"/>
                  </a:lnTo>
                  <a:lnTo>
                    <a:pt x="331" y="831"/>
                  </a:lnTo>
                  <a:lnTo>
                    <a:pt x="287" y="854"/>
                  </a:lnTo>
                  <a:lnTo>
                    <a:pt x="248" y="888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CC79E996-8E60-46A6-8523-14812943F385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467928" y="2814330"/>
              <a:ext cx="158719" cy="96829"/>
            </a:xfrm>
            <a:custGeom>
              <a:avLst/>
              <a:gdLst>
                <a:gd name="T0" fmla="*/ 163 w 860"/>
                <a:gd name="T1" fmla="*/ 65 h 670"/>
                <a:gd name="T2" fmla="*/ 159 w 860"/>
                <a:gd name="T3" fmla="*/ 73 h 670"/>
                <a:gd name="T4" fmla="*/ 154 w 860"/>
                <a:gd name="T5" fmla="*/ 82 h 670"/>
                <a:gd name="T6" fmla="*/ 147 w 860"/>
                <a:gd name="T7" fmla="*/ 89 h 670"/>
                <a:gd name="T8" fmla="*/ 139 w 860"/>
                <a:gd name="T9" fmla="*/ 96 h 670"/>
                <a:gd name="T10" fmla="*/ 129 w 860"/>
                <a:gd name="T11" fmla="*/ 101 h 670"/>
                <a:gd name="T12" fmla="*/ 119 w 860"/>
                <a:gd name="T13" fmla="*/ 106 h 670"/>
                <a:gd name="T14" fmla="*/ 108 w 860"/>
                <a:gd name="T15" fmla="*/ 111 h 670"/>
                <a:gd name="T16" fmla="*/ 96 w 860"/>
                <a:gd name="T17" fmla="*/ 114 h 670"/>
                <a:gd name="T18" fmla="*/ 84 w 860"/>
                <a:gd name="T19" fmla="*/ 115 h 670"/>
                <a:gd name="T20" fmla="*/ 71 w 860"/>
                <a:gd name="T21" fmla="*/ 116 h 670"/>
                <a:gd name="T22" fmla="*/ 59 w 860"/>
                <a:gd name="T23" fmla="*/ 115 h 670"/>
                <a:gd name="T24" fmla="*/ 48 w 860"/>
                <a:gd name="T25" fmla="*/ 113 h 670"/>
                <a:gd name="T26" fmla="*/ 37 w 860"/>
                <a:gd name="T27" fmla="*/ 110 h 670"/>
                <a:gd name="T28" fmla="*/ 28 w 860"/>
                <a:gd name="T29" fmla="*/ 105 h 670"/>
                <a:gd name="T30" fmla="*/ 19 w 860"/>
                <a:gd name="T31" fmla="*/ 100 h 670"/>
                <a:gd name="T32" fmla="*/ 12 w 860"/>
                <a:gd name="T33" fmla="*/ 94 h 670"/>
                <a:gd name="T34" fmla="*/ 7 w 860"/>
                <a:gd name="T35" fmla="*/ 87 h 670"/>
                <a:gd name="T36" fmla="*/ 3 w 860"/>
                <a:gd name="T37" fmla="*/ 80 h 670"/>
                <a:gd name="T38" fmla="*/ 1 w 860"/>
                <a:gd name="T39" fmla="*/ 72 h 670"/>
                <a:gd name="T40" fmla="*/ 0 w 860"/>
                <a:gd name="T41" fmla="*/ 63 h 670"/>
                <a:gd name="T42" fmla="*/ 1 w 860"/>
                <a:gd name="T43" fmla="*/ 54 h 670"/>
                <a:gd name="T44" fmla="*/ 5 w 860"/>
                <a:gd name="T45" fmla="*/ 46 h 670"/>
                <a:gd name="T46" fmla="*/ 10 w 860"/>
                <a:gd name="T47" fmla="*/ 37 h 670"/>
                <a:gd name="T48" fmla="*/ 16 w 860"/>
                <a:gd name="T49" fmla="*/ 30 h 670"/>
                <a:gd name="T50" fmla="*/ 24 w 860"/>
                <a:gd name="T51" fmla="*/ 23 h 670"/>
                <a:gd name="T52" fmla="*/ 32 w 860"/>
                <a:gd name="T53" fmla="*/ 16 h 670"/>
                <a:gd name="T54" fmla="*/ 42 w 860"/>
                <a:gd name="T55" fmla="*/ 11 h 670"/>
                <a:gd name="T56" fmla="*/ 53 w 860"/>
                <a:gd name="T57" fmla="*/ 7 h 670"/>
                <a:gd name="T58" fmla="*/ 65 w 860"/>
                <a:gd name="T59" fmla="*/ 3 h 670"/>
                <a:gd name="T60" fmla="*/ 77 w 860"/>
                <a:gd name="T61" fmla="*/ 1 h 670"/>
                <a:gd name="T62" fmla="*/ 89 w 860"/>
                <a:gd name="T63" fmla="*/ 0 h 670"/>
                <a:gd name="T64" fmla="*/ 102 w 860"/>
                <a:gd name="T65" fmla="*/ 1 h 670"/>
                <a:gd name="T66" fmla="*/ 114 w 860"/>
                <a:gd name="T67" fmla="*/ 2 h 670"/>
                <a:gd name="T68" fmla="*/ 125 w 860"/>
                <a:gd name="T69" fmla="*/ 5 h 670"/>
                <a:gd name="T70" fmla="*/ 134 w 860"/>
                <a:gd name="T71" fmla="*/ 9 h 670"/>
                <a:gd name="T72" fmla="*/ 143 w 860"/>
                <a:gd name="T73" fmla="*/ 14 h 670"/>
                <a:gd name="T74" fmla="*/ 150 w 860"/>
                <a:gd name="T75" fmla="*/ 20 h 670"/>
                <a:gd name="T76" fmla="*/ 157 w 860"/>
                <a:gd name="T77" fmla="*/ 26 h 670"/>
                <a:gd name="T78" fmla="*/ 161 w 860"/>
                <a:gd name="T79" fmla="*/ 34 h 670"/>
                <a:gd name="T80" fmla="*/ 164 w 860"/>
                <a:gd name="T81" fmla="*/ 42 h 670"/>
                <a:gd name="T82" fmla="*/ 165 w 860"/>
                <a:gd name="T83" fmla="*/ 50 h 670"/>
                <a:gd name="T84" fmla="*/ 164 w 860"/>
                <a:gd name="T85" fmla="*/ 59 h 67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60" h="670">
                  <a:moveTo>
                    <a:pt x="857" y="341"/>
                  </a:moveTo>
                  <a:lnTo>
                    <a:pt x="853" y="358"/>
                  </a:lnTo>
                  <a:lnTo>
                    <a:pt x="849" y="375"/>
                  </a:lnTo>
                  <a:lnTo>
                    <a:pt x="843" y="392"/>
                  </a:lnTo>
                  <a:lnTo>
                    <a:pt x="836" y="408"/>
                  </a:lnTo>
                  <a:lnTo>
                    <a:pt x="829" y="424"/>
                  </a:lnTo>
                  <a:lnTo>
                    <a:pt x="820" y="440"/>
                  </a:lnTo>
                  <a:lnTo>
                    <a:pt x="811" y="456"/>
                  </a:lnTo>
                  <a:lnTo>
                    <a:pt x="801" y="471"/>
                  </a:lnTo>
                  <a:lnTo>
                    <a:pt x="789" y="486"/>
                  </a:lnTo>
                  <a:lnTo>
                    <a:pt x="777" y="500"/>
                  </a:lnTo>
                  <a:lnTo>
                    <a:pt x="764" y="514"/>
                  </a:lnTo>
                  <a:lnTo>
                    <a:pt x="751" y="527"/>
                  </a:lnTo>
                  <a:lnTo>
                    <a:pt x="737" y="540"/>
                  </a:lnTo>
                  <a:lnTo>
                    <a:pt x="722" y="552"/>
                  </a:lnTo>
                  <a:lnTo>
                    <a:pt x="707" y="564"/>
                  </a:lnTo>
                  <a:lnTo>
                    <a:pt x="691" y="576"/>
                  </a:lnTo>
                  <a:lnTo>
                    <a:pt x="674" y="586"/>
                  </a:lnTo>
                  <a:lnTo>
                    <a:pt x="657" y="597"/>
                  </a:lnTo>
                  <a:lnTo>
                    <a:pt x="639" y="606"/>
                  </a:lnTo>
                  <a:lnTo>
                    <a:pt x="621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3" y="645"/>
                  </a:lnTo>
                  <a:lnTo>
                    <a:pt x="522" y="651"/>
                  </a:lnTo>
                  <a:lnTo>
                    <a:pt x="502" y="656"/>
                  </a:lnTo>
                  <a:lnTo>
                    <a:pt x="481" y="661"/>
                  </a:lnTo>
                  <a:lnTo>
                    <a:pt x="460" y="664"/>
                  </a:lnTo>
                  <a:lnTo>
                    <a:pt x="438" y="667"/>
                  </a:lnTo>
                  <a:lnTo>
                    <a:pt x="416" y="669"/>
                  </a:lnTo>
                  <a:lnTo>
                    <a:pt x="394" y="670"/>
                  </a:lnTo>
                  <a:lnTo>
                    <a:pt x="372" y="670"/>
                  </a:lnTo>
                  <a:lnTo>
                    <a:pt x="350" y="669"/>
                  </a:lnTo>
                  <a:lnTo>
                    <a:pt x="329" y="668"/>
                  </a:lnTo>
                  <a:lnTo>
                    <a:pt x="308" y="665"/>
                  </a:lnTo>
                  <a:lnTo>
                    <a:pt x="288" y="662"/>
                  </a:lnTo>
                  <a:lnTo>
                    <a:pt x="268" y="657"/>
                  </a:lnTo>
                  <a:lnTo>
                    <a:pt x="249" y="652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60" y="618"/>
                  </a:lnTo>
                  <a:lnTo>
                    <a:pt x="144" y="609"/>
                  </a:lnTo>
                  <a:lnTo>
                    <a:pt x="129" y="600"/>
                  </a:lnTo>
                  <a:lnTo>
                    <a:pt x="115" y="590"/>
                  </a:lnTo>
                  <a:lnTo>
                    <a:pt x="101" y="579"/>
                  </a:lnTo>
                  <a:lnTo>
                    <a:pt x="88" y="568"/>
                  </a:lnTo>
                  <a:lnTo>
                    <a:pt x="76" y="556"/>
                  </a:lnTo>
                  <a:lnTo>
                    <a:pt x="65" y="544"/>
                  </a:lnTo>
                  <a:lnTo>
                    <a:pt x="55" y="531"/>
                  </a:lnTo>
                  <a:lnTo>
                    <a:pt x="45" y="518"/>
                  </a:lnTo>
                  <a:lnTo>
                    <a:pt x="35" y="504"/>
                  </a:lnTo>
                  <a:lnTo>
                    <a:pt x="28" y="490"/>
                  </a:lnTo>
                  <a:lnTo>
                    <a:pt x="21" y="476"/>
                  </a:lnTo>
                  <a:lnTo>
                    <a:pt x="15" y="461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30"/>
                  </a:lnTo>
                  <a:lnTo>
                    <a:pt x="7" y="313"/>
                  </a:lnTo>
                  <a:lnTo>
                    <a:pt x="12" y="296"/>
                  </a:lnTo>
                  <a:lnTo>
                    <a:pt x="17" y="279"/>
                  </a:lnTo>
                  <a:lnTo>
                    <a:pt x="24" y="263"/>
                  </a:lnTo>
                  <a:lnTo>
                    <a:pt x="31" y="247"/>
                  </a:lnTo>
                  <a:lnTo>
                    <a:pt x="40" y="230"/>
                  </a:lnTo>
                  <a:lnTo>
                    <a:pt x="50" y="215"/>
                  </a:lnTo>
                  <a:lnTo>
                    <a:pt x="60" y="200"/>
                  </a:lnTo>
                  <a:lnTo>
                    <a:pt x="71" y="185"/>
                  </a:lnTo>
                  <a:lnTo>
                    <a:pt x="83" y="171"/>
                  </a:lnTo>
                  <a:lnTo>
                    <a:pt x="96" y="157"/>
                  </a:lnTo>
                  <a:lnTo>
                    <a:pt x="109" y="144"/>
                  </a:lnTo>
                  <a:lnTo>
                    <a:pt x="123" y="131"/>
                  </a:lnTo>
                  <a:lnTo>
                    <a:pt x="138" y="118"/>
                  </a:lnTo>
                  <a:lnTo>
                    <a:pt x="153" y="106"/>
                  </a:lnTo>
                  <a:lnTo>
                    <a:pt x="169" y="95"/>
                  </a:lnTo>
                  <a:lnTo>
                    <a:pt x="186" y="84"/>
                  </a:lnTo>
                  <a:lnTo>
                    <a:pt x="203" y="74"/>
                  </a:lnTo>
                  <a:lnTo>
                    <a:pt x="221" y="64"/>
                  </a:lnTo>
                  <a:lnTo>
                    <a:pt x="240" y="55"/>
                  </a:lnTo>
                  <a:lnTo>
                    <a:pt x="259" y="47"/>
                  </a:lnTo>
                  <a:lnTo>
                    <a:pt x="278" y="39"/>
                  </a:lnTo>
                  <a:lnTo>
                    <a:pt x="298" y="31"/>
                  </a:lnTo>
                  <a:lnTo>
                    <a:pt x="317" y="24"/>
                  </a:lnTo>
                  <a:lnTo>
                    <a:pt x="338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3" y="3"/>
                  </a:lnTo>
                  <a:lnTo>
                    <a:pt x="444" y="2"/>
                  </a:lnTo>
                  <a:lnTo>
                    <a:pt x="466" y="1"/>
                  </a:lnTo>
                  <a:lnTo>
                    <a:pt x="488" y="0"/>
                  </a:lnTo>
                  <a:lnTo>
                    <a:pt x="510" y="1"/>
                  </a:lnTo>
                  <a:lnTo>
                    <a:pt x="531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2" y="17"/>
                  </a:lnTo>
                  <a:lnTo>
                    <a:pt x="631" y="23"/>
                  </a:lnTo>
                  <a:lnTo>
                    <a:pt x="650" y="29"/>
                  </a:lnTo>
                  <a:lnTo>
                    <a:pt x="667" y="37"/>
                  </a:lnTo>
                  <a:lnTo>
                    <a:pt x="684" y="44"/>
                  </a:lnTo>
                  <a:lnTo>
                    <a:pt x="700" y="53"/>
                  </a:lnTo>
                  <a:lnTo>
                    <a:pt x="716" y="61"/>
                  </a:lnTo>
                  <a:lnTo>
                    <a:pt x="731" y="71"/>
                  </a:lnTo>
                  <a:lnTo>
                    <a:pt x="746" y="81"/>
                  </a:lnTo>
                  <a:lnTo>
                    <a:pt x="759" y="92"/>
                  </a:lnTo>
                  <a:lnTo>
                    <a:pt x="772" y="103"/>
                  </a:lnTo>
                  <a:lnTo>
                    <a:pt x="784" y="115"/>
                  </a:lnTo>
                  <a:lnTo>
                    <a:pt x="796" y="127"/>
                  </a:lnTo>
                  <a:lnTo>
                    <a:pt x="807" y="140"/>
                  </a:lnTo>
                  <a:lnTo>
                    <a:pt x="816" y="153"/>
                  </a:lnTo>
                  <a:lnTo>
                    <a:pt x="825" y="167"/>
                  </a:lnTo>
                  <a:lnTo>
                    <a:pt x="833" y="181"/>
                  </a:lnTo>
                  <a:lnTo>
                    <a:pt x="840" y="195"/>
                  </a:lnTo>
                  <a:lnTo>
                    <a:pt x="846" y="210"/>
                  </a:lnTo>
                  <a:lnTo>
                    <a:pt x="850" y="225"/>
                  </a:lnTo>
                  <a:lnTo>
                    <a:pt x="855" y="241"/>
                  </a:lnTo>
                  <a:lnTo>
                    <a:pt x="857" y="258"/>
                  </a:lnTo>
                  <a:lnTo>
                    <a:pt x="859" y="274"/>
                  </a:lnTo>
                  <a:lnTo>
                    <a:pt x="860" y="290"/>
                  </a:lnTo>
                  <a:lnTo>
                    <a:pt x="860" y="307"/>
                  </a:lnTo>
                  <a:lnTo>
                    <a:pt x="859" y="324"/>
                  </a:lnTo>
                  <a:lnTo>
                    <a:pt x="857" y="34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5B229E08-0A99-41A5-AD9F-9534CCD8894A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26554" y="2663322"/>
              <a:ext cx="155545" cy="100004"/>
            </a:xfrm>
            <a:custGeom>
              <a:avLst/>
              <a:gdLst>
                <a:gd name="T0" fmla="*/ 160 w 859"/>
                <a:gd name="T1" fmla="*/ 67 h 669"/>
                <a:gd name="T2" fmla="*/ 156 w 859"/>
                <a:gd name="T3" fmla="*/ 76 h 669"/>
                <a:gd name="T4" fmla="*/ 151 w 859"/>
                <a:gd name="T5" fmla="*/ 84 h 669"/>
                <a:gd name="T6" fmla="*/ 144 w 859"/>
                <a:gd name="T7" fmla="*/ 92 h 669"/>
                <a:gd name="T8" fmla="*/ 136 w 859"/>
                <a:gd name="T9" fmla="*/ 99 h 669"/>
                <a:gd name="T10" fmla="*/ 127 w 859"/>
                <a:gd name="T11" fmla="*/ 105 h 669"/>
                <a:gd name="T12" fmla="*/ 117 w 859"/>
                <a:gd name="T13" fmla="*/ 110 h 669"/>
                <a:gd name="T14" fmla="*/ 106 w 859"/>
                <a:gd name="T15" fmla="*/ 115 h 669"/>
                <a:gd name="T16" fmla="*/ 94 w 859"/>
                <a:gd name="T17" fmla="*/ 118 h 669"/>
                <a:gd name="T18" fmla="*/ 82 w 859"/>
                <a:gd name="T19" fmla="*/ 119 h 669"/>
                <a:gd name="T20" fmla="*/ 70 w 859"/>
                <a:gd name="T21" fmla="*/ 120 h 669"/>
                <a:gd name="T22" fmla="*/ 58 w 859"/>
                <a:gd name="T23" fmla="*/ 119 h 669"/>
                <a:gd name="T24" fmla="*/ 47 w 859"/>
                <a:gd name="T25" fmla="*/ 117 h 669"/>
                <a:gd name="T26" fmla="*/ 36 w 859"/>
                <a:gd name="T27" fmla="*/ 114 h 669"/>
                <a:gd name="T28" fmla="*/ 27 w 859"/>
                <a:gd name="T29" fmla="*/ 109 h 669"/>
                <a:gd name="T30" fmla="*/ 19 w 859"/>
                <a:gd name="T31" fmla="*/ 104 h 669"/>
                <a:gd name="T32" fmla="*/ 12 w 859"/>
                <a:gd name="T33" fmla="*/ 97 h 669"/>
                <a:gd name="T34" fmla="*/ 7 w 859"/>
                <a:gd name="T35" fmla="*/ 90 h 669"/>
                <a:gd name="T36" fmla="*/ 3 w 859"/>
                <a:gd name="T37" fmla="*/ 83 h 669"/>
                <a:gd name="T38" fmla="*/ 1 w 859"/>
                <a:gd name="T39" fmla="*/ 74 h 669"/>
                <a:gd name="T40" fmla="*/ 0 w 859"/>
                <a:gd name="T41" fmla="*/ 65 h 669"/>
                <a:gd name="T42" fmla="*/ 1 w 859"/>
                <a:gd name="T43" fmla="*/ 56 h 669"/>
                <a:gd name="T44" fmla="*/ 5 w 859"/>
                <a:gd name="T45" fmla="*/ 47 h 669"/>
                <a:gd name="T46" fmla="*/ 9 w 859"/>
                <a:gd name="T47" fmla="*/ 39 h 669"/>
                <a:gd name="T48" fmla="*/ 15 w 859"/>
                <a:gd name="T49" fmla="*/ 31 h 669"/>
                <a:gd name="T50" fmla="*/ 23 w 859"/>
                <a:gd name="T51" fmla="*/ 23 h 669"/>
                <a:gd name="T52" fmla="*/ 32 w 859"/>
                <a:gd name="T53" fmla="*/ 17 h 669"/>
                <a:gd name="T54" fmla="*/ 42 w 859"/>
                <a:gd name="T55" fmla="*/ 11 h 669"/>
                <a:gd name="T56" fmla="*/ 52 w 859"/>
                <a:gd name="T57" fmla="*/ 7 h 669"/>
                <a:gd name="T58" fmla="*/ 64 w 859"/>
                <a:gd name="T59" fmla="*/ 3 h 669"/>
                <a:gd name="T60" fmla="*/ 75 w 859"/>
                <a:gd name="T61" fmla="*/ 1 h 669"/>
                <a:gd name="T62" fmla="*/ 88 w 859"/>
                <a:gd name="T63" fmla="*/ 0 h 669"/>
                <a:gd name="T64" fmla="*/ 100 w 859"/>
                <a:gd name="T65" fmla="*/ 1 h 669"/>
                <a:gd name="T66" fmla="*/ 112 w 859"/>
                <a:gd name="T67" fmla="*/ 2 h 669"/>
                <a:gd name="T68" fmla="*/ 122 w 859"/>
                <a:gd name="T69" fmla="*/ 5 h 669"/>
                <a:gd name="T70" fmla="*/ 132 w 859"/>
                <a:gd name="T71" fmla="*/ 9 h 669"/>
                <a:gd name="T72" fmla="*/ 141 w 859"/>
                <a:gd name="T73" fmla="*/ 14 h 669"/>
                <a:gd name="T74" fmla="*/ 148 w 859"/>
                <a:gd name="T75" fmla="*/ 20 h 669"/>
                <a:gd name="T76" fmla="*/ 154 w 859"/>
                <a:gd name="T77" fmla="*/ 27 h 669"/>
                <a:gd name="T78" fmla="*/ 158 w 859"/>
                <a:gd name="T79" fmla="*/ 35 h 669"/>
                <a:gd name="T80" fmla="*/ 161 w 859"/>
                <a:gd name="T81" fmla="*/ 43 h 669"/>
                <a:gd name="T82" fmla="*/ 162 w 859"/>
                <a:gd name="T83" fmla="*/ 52 h 669"/>
                <a:gd name="T84" fmla="*/ 161 w 859"/>
                <a:gd name="T85" fmla="*/ 61 h 6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59" h="669">
                  <a:moveTo>
                    <a:pt x="855" y="340"/>
                  </a:moveTo>
                  <a:lnTo>
                    <a:pt x="852" y="358"/>
                  </a:lnTo>
                  <a:lnTo>
                    <a:pt x="847" y="375"/>
                  </a:lnTo>
                  <a:lnTo>
                    <a:pt x="842" y="392"/>
                  </a:lnTo>
                  <a:lnTo>
                    <a:pt x="835" y="408"/>
                  </a:lnTo>
                  <a:lnTo>
                    <a:pt x="828" y="424"/>
                  </a:lnTo>
                  <a:lnTo>
                    <a:pt x="819" y="440"/>
                  </a:lnTo>
                  <a:lnTo>
                    <a:pt x="810" y="455"/>
                  </a:lnTo>
                  <a:lnTo>
                    <a:pt x="800" y="470"/>
                  </a:lnTo>
                  <a:lnTo>
                    <a:pt x="789" y="485"/>
                  </a:lnTo>
                  <a:lnTo>
                    <a:pt x="777" y="499"/>
                  </a:lnTo>
                  <a:lnTo>
                    <a:pt x="764" y="513"/>
                  </a:lnTo>
                  <a:lnTo>
                    <a:pt x="751" y="526"/>
                  </a:lnTo>
                  <a:lnTo>
                    <a:pt x="737" y="539"/>
                  </a:lnTo>
                  <a:lnTo>
                    <a:pt x="721" y="551"/>
                  </a:lnTo>
                  <a:lnTo>
                    <a:pt x="706" y="564"/>
                  </a:lnTo>
                  <a:lnTo>
                    <a:pt x="690" y="576"/>
                  </a:lnTo>
                  <a:lnTo>
                    <a:pt x="673" y="587"/>
                  </a:lnTo>
                  <a:lnTo>
                    <a:pt x="656" y="597"/>
                  </a:lnTo>
                  <a:lnTo>
                    <a:pt x="638" y="606"/>
                  </a:lnTo>
                  <a:lnTo>
                    <a:pt x="620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2" y="645"/>
                  </a:lnTo>
                  <a:lnTo>
                    <a:pt x="521" y="651"/>
                  </a:lnTo>
                  <a:lnTo>
                    <a:pt x="501" y="656"/>
                  </a:lnTo>
                  <a:lnTo>
                    <a:pt x="480" y="660"/>
                  </a:lnTo>
                  <a:lnTo>
                    <a:pt x="459" y="664"/>
                  </a:lnTo>
                  <a:lnTo>
                    <a:pt x="437" y="666"/>
                  </a:lnTo>
                  <a:lnTo>
                    <a:pt x="416" y="668"/>
                  </a:lnTo>
                  <a:lnTo>
                    <a:pt x="394" y="669"/>
                  </a:lnTo>
                  <a:lnTo>
                    <a:pt x="372" y="669"/>
                  </a:lnTo>
                  <a:lnTo>
                    <a:pt x="349" y="668"/>
                  </a:lnTo>
                  <a:lnTo>
                    <a:pt x="328" y="667"/>
                  </a:lnTo>
                  <a:lnTo>
                    <a:pt x="307" y="665"/>
                  </a:lnTo>
                  <a:lnTo>
                    <a:pt x="287" y="661"/>
                  </a:lnTo>
                  <a:lnTo>
                    <a:pt x="267" y="657"/>
                  </a:lnTo>
                  <a:lnTo>
                    <a:pt x="248" y="653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59" y="618"/>
                  </a:lnTo>
                  <a:lnTo>
                    <a:pt x="143" y="609"/>
                  </a:lnTo>
                  <a:lnTo>
                    <a:pt x="128" y="600"/>
                  </a:lnTo>
                  <a:lnTo>
                    <a:pt x="114" y="590"/>
                  </a:lnTo>
                  <a:lnTo>
                    <a:pt x="100" y="579"/>
                  </a:lnTo>
                  <a:lnTo>
                    <a:pt x="87" y="568"/>
                  </a:lnTo>
                  <a:lnTo>
                    <a:pt x="75" y="556"/>
                  </a:lnTo>
                  <a:lnTo>
                    <a:pt x="64" y="543"/>
                  </a:lnTo>
                  <a:lnTo>
                    <a:pt x="53" y="530"/>
                  </a:lnTo>
                  <a:lnTo>
                    <a:pt x="44" y="517"/>
                  </a:lnTo>
                  <a:lnTo>
                    <a:pt x="35" y="503"/>
                  </a:lnTo>
                  <a:lnTo>
                    <a:pt x="27" y="489"/>
                  </a:lnTo>
                  <a:lnTo>
                    <a:pt x="20" y="475"/>
                  </a:lnTo>
                  <a:lnTo>
                    <a:pt x="15" y="460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29"/>
                  </a:lnTo>
                  <a:lnTo>
                    <a:pt x="7" y="312"/>
                  </a:lnTo>
                  <a:lnTo>
                    <a:pt x="12" y="295"/>
                  </a:lnTo>
                  <a:lnTo>
                    <a:pt x="17" y="278"/>
                  </a:lnTo>
                  <a:lnTo>
                    <a:pt x="24" y="262"/>
                  </a:lnTo>
                  <a:lnTo>
                    <a:pt x="31" y="246"/>
                  </a:lnTo>
                  <a:lnTo>
                    <a:pt x="40" y="230"/>
                  </a:lnTo>
                  <a:lnTo>
                    <a:pt x="49" y="215"/>
                  </a:lnTo>
                  <a:lnTo>
                    <a:pt x="59" y="200"/>
                  </a:lnTo>
                  <a:lnTo>
                    <a:pt x="70" y="185"/>
                  </a:lnTo>
                  <a:lnTo>
                    <a:pt x="82" y="171"/>
                  </a:lnTo>
                  <a:lnTo>
                    <a:pt x="95" y="157"/>
                  </a:lnTo>
                  <a:lnTo>
                    <a:pt x="108" y="144"/>
                  </a:lnTo>
                  <a:lnTo>
                    <a:pt x="122" y="130"/>
                  </a:lnTo>
                  <a:lnTo>
                    <a:pt x="137" y="117"/>
                  </a:lnTo>
                  <a:lnTo>
                    <a:pt x="152" y="105"/>
                  </a:lnTo>
                  <a:lnTo>
                    <a:pt x="168" y="94"/>
                  </a:lnTo>
                  <a:lnTo>
                    <a:pt x="186" y="83"/>
                  </a:lnTo>
                  <a:lnTo>
                    <a:pt x="203" y="73"/>
                  </a:lnTo>
                  <a:lnTo>
                    <a:pt x="221" y="63"/>
                  </a:lnTo>
                  <a:lnTo>
                    <a:pt x="239" y="54"/>
                  </a:lnTo>
                  <a:lnTo>
                    <a:pt x="258" y="46"/>
                  </a:lnTo>
                  <a:lnTo>
                    <a:pt x="277" y="38"/>
                  </a:lnTo>
                  <a:lnTo>
                    <a:pt x="296" y="31"/>
                  </a:lnTo>
                  <a:lnTo>
                    <a:pt x="316" y="24"/>
                  </a:lnTo>
                  <a:lnTo>
                    <a:pt x="337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2" y="4"/>
                  </a:lnTo>
                  <a:lnTo>
                    <a:pt x="443" y="2"/>
                  </a:lnTo>
                  <a:lnTo>
                    <a:pt x="465" y="1"/>
                  </a:lnTo>
                  <a:lnTo>
                    <a:pt x="487" y="0"/>
                  </a:lnTo>
                  <a:lnTo>
                    <a:pt x="509" y="1"/>
                  </a:lnTo>
                  <a:lnTo>
                    <a:pt x="530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1" y="17"/>
                  </a:lnTo>
                  <a:lnTo>
                    <a:pt x="630" y="23"/>
                  </a:lnTo>
                  <a:lnTo>
                    <a:pt x="648" y="29"/>
                  </a:lnTo>
                  <a:lnTo>
                    <a:pt x="666" y="36"/>
                  </a:lnTo>
                  <a:lnTo>
                    <a:pt x="683" y="43"/>
                  </a:lnTo>
                  <a:lnTo>
                    <a:pt x="699" y="52"/>
                  </a:lnTo>
                  <a:lnTo>
                    <a:pt x="715" y="60"/>
                  </a:lnTo>
                  <a:lnTo>
                    <a:pt x="731" y="70"/>
                  </a:lnTo>
                  <a:lnTo>
                    <a:pt x="745" y="80"/>
                  </a:lnTo>
                  <a:lnTo>
                    <a:pt x="759" y="91"/>
                  </a:lnTo>
                  <a:lnTo>
                    <a:pt x="772" y="102"/>
                  </a:lnTo>
                  <a:lnTo>
                    <a:pt x="784" y="114"/>
                  </a:lnTo>
                  <a:lnTo>
                    <a:pt x="795" y="126"/>
                  </a:lnTo>
                  <a:lnTo>
                    <a:pt x="805" y="140"/>
                  </a:lnTo>
                  <a:lnTo>
                    <a:pt x="815" y="153"/>
                  </a:lnTo>
                  <a:lnTo>
                    <a:pt x="824" y="167"/>
                  </a:lnTo>
                  <a:lnTo>
                    <a:pt x="832" y="181"/>
                  </a:lnTo>
                  <a:lnTo>
                    <a:pt x="838" y="195"/>
                  </a:lnTo>
                  <a:lnTo>
                    <a:pt x="844" y="210"/>
                  </a:lnTo>
                  <a:lnTo>
                    <a:pt x="849" y="225"/>
                  </a:lnTo>
                  <a:lnTo>
                    <a:pt x="853" y="241"/>
                  </a:lnTo>
                  <a:lnTo>
                    <a:pt x="856" y="257"/>
                  </a:lnTo>
                  <a:lnTo>
                    <a:pt x="858" y="273"/>
                  </a:lnTo>
                  <a:lnTo>
                    <a:pt x="859" y="289"/>
                  </a:lnTo>
                  <a:lnTo>
                    <a:pt x="859" y="306"/>
                  </a:lnTo>
                  <a:lnTo>
                    <a:pt x="858" y="323"/>
                  </a:lnTo>
                  <a:lnTo>
                    <a:pt x="855" y="34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BA5852F4-4CD8-4E1B-822C-6D6C2AC85766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8304" y="2618179"/>
              <a:ext cx="74599" cy="239694"/>
            </a:xfrm>
            <a:custGeom>
              <a:avLst/>
              <a:gdLst>
                <a:gd name="T0" fmla="*/ 7 w 405"/>
                <a:gd name="T1" fmla="*/ 0 h 1649"/>
                <a:gd name="T2" fmla="*/ 6 w 405"/>
                <a:gd name="T3" fmla="*/ 1 h 1649"/>
                <a:gd name="T4" fmla="*/ 4 w 405"/>
                <a:gd name="T5" fmla="*/ 1 h 1649"/>
                <a:gd name="T6" fmla="*/ 3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4 h 1649"/>
                <a:gd name="T20" fmla="*/ 61 w 405"/>
                <a:gd name="T21" fmla="*/ 286 h 1649"/>
                <a:gd name="T22" fmla="*/ 61 w 405"/>
                <a:gd name="T23" fmla="*/ 287 h 1649"/>
                <a:gd name="T24" fmla="*/ 63 w 405"/>
                <a:gd name="T25" fmla="*/ 289 h 1649"/>
                <a:gd name="T26" fmla="*/ 64 w 405"/>
                <a:gd name="T27" fmla="*/ 290 h 1649"/>
                <a:gd name="T28" fmla="*/ 65 w 405"/>
                <a:gd name="T29" fmla="*/ 290 h 1649"/>
                <a:gd name="T30" fmla="*/ 67 w 405"/>
                <a:gd name="T31" fmla="*/ 291 h 1649"/>
                <a:gd name="T32" fmla="*/ 69 w 405"/>
                <a:gd name="T33" fmla="*/ 291 h 1649"/>
                <a:gd name="T34" fmla="*/ 71 w 405"/>
                <a:gd name="T35" fmla="*/ 291 h 1649"/>
                <a:gd name="T36" fmla="*/ 72 w 405"/>
                <a:gd name="T37" fmla="*/ 290 h 1649"/>
                <a:gd name="T38" fmla="*/ 74 w 405"/>
                <a:gd name="T39" fmla="*/ 290 h 1649"/>
                <a:gd name="T40" fmla="*/ 75 w 405"/>
                <a:gd name="T41" fmla="*/ 289 h 1649"/>
                <a:gd name="T42" fmla="*/ 77 w 405"/>
                <a:gd name="T43" fmla="*/ 287 h 1649"/>
                <a:gd name="T44" fmla="*/ 77 w 405"/>
                <a:gd name="T45" fmla="*/ 286 h 1649"/>
                <a:gd name="T46" fmla="*/ 78 w 405"/>
                <a:gd name="T47" fmla="*/ 284 h 1649"/>
                <a:gd name="T48" fmla="*/ 78 w 405"/>
                <a:gd name="T49" fmla="*/ 283 h 1649"/>
                <a:gd name="T50" fmla="*/ 78 w 405"/>
                <a:gd name="T51" fmla="*/ 281 h 1649"/>
                <a:gd name="T52" fmla="*/ 18 w 405"/>
                <a:gd name="T53" fmla="*/ 7 h 1649"/>
                <a:gd name="T54" fmla="*/ 17 w 405"/>
                <a:gd name="T55" fmla="*/ 5 h 1649"/>
                <a:gd name="T56" fmla="*/ 17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3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8" y="1"/>
                  </a:moveTo>
                  <a:lnTo>
                    <a:pt x="29" y="3"/>
                  </a:lnTo>
                  <a:lnTo>
                    <a:pt x="21" y="8"/>
                  </a:lnTo>
                  <a:lnTo>
                    <a:pt x="14" y="13"/>
                  </a:lnTo>
                  <a:lnTo>
                    <a:pt x="9" y="20"/>
                  </a:lnTo>
                  <a:lnTo>
                    <a:pt x="3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2" y="1611"/>
                  </a:lnTo>
                  <a:lnTo>
                    <a:pt x="315" y="1620"/>
                  </a:lnTo>
                  <a:lnTo>
                    <a:pt x="319" y="1628"/>
                  </a:lnTo>
                  <a:lnTo>
                    <a:pt x="325" y="1635"/>
                  </a:lnTo>
                  <a:lnTo>
                    <a:pt x="332" y="1641"/>
                  </a:lnTo>
                  <a:lnTo>
                    <a:pt x="340" y="1645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5"/>
                  </a:lnTo>
                  <a:lnTo>
                    <a:pt x="385" y="1641"/>
                  </a:lnTo>
                  <a:lnTo>
                    <a:pt x="392" y="1635"/>
                  </a:lnTo>
                  <a:lnTo>
                    <a:pt x="398" y="1628"/>
                  </a:lnTo>
                  <a:lnTo>
                    <a:pt x="402" y="1620"/>
                  </a:lnTo>
                  <a:lnTo>
                    <a:pt x="404" y="1612"/>
                  </a:lnTo>
                  <a:lnTo>
                    <a:pt x="405" y="1603"/>
                  </a:lnTo>
                  <a:lnTo>
                    <a:pt x="404" y="1593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80" y="13"/>
                  </a:lnTo>
                  <a:lnTo>
                    <a:pt x="73" y="7"/>
                  </a:lnTo>
                  <a:lnTo>
                    <a:pt x="65" y="3"/>
                  </a:lnTo>
                  <a:lnTo>
                    <a:pt x="57" y="1"/>
                  </a:lnTo>
                  <a:lnTo>
                    <a:pt x="47" y="0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" name="Freeform 22">
              <a:extLst>
                <a:ext uri="{FF2B5EF4-FFF2-40B4-BE49-F238E27FC236}">
                  <a16:creationId xmlns:a16="http://schemas.microsoft.com/office/drawing/2014/main" id="{959EA1F4-92D1-425A-BBEF-80E9AC12E6B2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97995" y="2469645"/>
              <a:ext cx="73011" cy="242869"/>
            </a:xfrm>
            <a:custGeom>
              <a:avLst/>
              <a:gdLst>
                <a:gd name="T0" fmla="*/ 7 w 405"/>
                <a:gd name="T1" fmla="*/ 0 h 1649"/>
                <a:gd name="T2" fmla="*/ 5 w 405"/>
                <a:gd name="T3" fmla="*/ 1 h 1649"/>
                <a:gd name="T4" fmla="*/ 4 w 405"/>
                <a:gd name="T5" fmla="*/ 1 h 1649"/>
                <a:gd name="T6" fmla="*/ 2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7 h 1649"/>
                <a:gd name="T20" fmla="*/ 60 w 405"/>
                <a:gd name="T21" fmla="*/ 289 h 1649"/>
                <a:gd name="T22" fmla="*/ 61 w 405"/>
                <a:gd name="T23" fmla="*/ 290 h 1649"/>
                <a:gd name="T24" fmla="*/ 62 w 405"/>
                <a:gd name="T25" fmla="*/ 291 h 1649"/>
                <a:gd name="T26" fmla="*/ 63 w 405"/>
                <a:gd name="T27" fmla="*/ 292 h 1649"/>
                <a:gd name="T28" fmla="*/ 65 w 405"/>
                <a:gd name="T29" fmla="*/ 293 h 1649"/>
                <a:gd name="T30" fmla="*/ 66 w 405"/>
                <a:gd name="T31" fmla="*/ 294 h 1649"/>
                <a:gd name="T32" fmla="*/ 68 w 405"/>
                <a:gd name="T33" fmla="*/ 294 h 1649"/>
                <a:gd name="T34" fmla="*/ 70 w 405"/>
                <a:gd name="T35" fmla="*/ 294 h 1649"/>
                <a:gd name="T36" fmla="*/ 71 w 405"/>
                <a:gd name="T37" fmla="*/ 293 h 1649"/>
                <a:gd name="T38" fmla="*/ 73 w 405"/>
                <a:gd name="T39" fmla="*/ 292 h 1649"/>
                <a:gd name="T40" fmla="*/ 74 w 405"/>
                <a:gd name="T41" fmla="*/ 291 h 1649"/>
                <a:gd name="T42" fmla="*/ 75 w 405"/>
                <a:gd name="T43" fmla="*/ 290 h 1649"/>
                <a:gd name="T44" fmla="*/ 76 w 405"/>
                <a:gd name="T45" fmla="*/ 289 h 1649"/>
                <a:gd name="T46" fmla="*/ 77 w 405"/>
                <a:gd name="T47" fmla="*/ 287 h 1649"/>
                <a:gd name="T48" fmla="*/ 77 w 405"/>
                <a:gd name="T49" fmla="*/ 286 h 1649"/>
                <a:gd name="T50" fmla="*/ 77 w 405"/>
                <a:gd name="T51" fmla="*/ 284 h 1649"/>
                <a:gd name="T52" fmla="*/ 18 w 405"/>
                <a:gd name="T53" fmla="*/ 7 h 1649"/>
                <a:gd name="T54" fmla="*/ 17 w 405"/>
                <a:gd name="T55" fmla="*/ 5 h 1649"/>
                <a:gd name="T56" fmla="*/ 16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2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7" y="1"/>
                  </a:moveTo>
                  <a:lnTo>
                    <a:pt x="28" y="3"/>
                  </a:lnTo>
                  <a:lnTo>
                    <a:pt x="20" y="8"/>
                  </a:lnTo>
                  <a:lnTo>
                    <a:pt x="13" y="14"/>
                  </a:lnTo>
                  <a:lnTo>
                    <a:pt x="8" y="20"/>
                  </a:lnTo>
                  <a:lnTo>
                    <a:pt x="4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3" y="1610"/>
                  </a:lnTo>
                  <a:lnTo>
                    <a:pt x="315" y="1619"/>
                  </a:lnTo>
                  <a:lnTo>
                    <a:pt x="320" y="1628"/>
                  </a:lnTo>
                  <a:lnTo>
                    <a:pt x="325" y="1634"/>
                  </a:lnTo>
                  <a:lnTo>
                    <a:pt x="332" y="1640"/>
                  </a:lnTo>
                  <a:lnTo>
                    <a:pt x="340" y="1644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4"/>
                  </a:lnTo>
                  <a:lnTo>
                    <a:pt x="384" y="1640"/>
                  </a:lnTo>
                  <a:lnTo>
                    <a:pt x="391" y="1634"/>
                  </a:lnTo>
                  <a:lnTo>
                    <a:pt x="397" y="1627"/>
                  </a:lnTo>
                  <a:lnTo>
                    <a:pt x="401" y="1619"/>
                  </a:lnTo>
                  <a:lnTo>
                    <a:pt x="404" y="1611"/>
                  </a:lnTo>
                  <a:lnTo>
                    <a:pt x="405" y="1602"/>
                  </a:lnTo>
                  <a:lnTo>
                    <a:pt x="404" y="1592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79" y="13"/>
                  </a:lnTo>
                  <a:lnTo>
                    <a:pt x="72" y="8"/>
                  </a:lnTo>
                  <a:lnTo>
                    <a:pt x="64" y="3"/>
                  </a:lnTo>
                  <a:lnTo>
                    <a:pt x="56" y="1"/>
                  </a:lnTo>
                  <a:lnTo>
                    <a:pt x="47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" name="Freeform 23">
              <a:extLst>
                <a:ext uri="{FF2B5EF4-FFF2-40B4-BE49-F238E27FC236}">
                  <a16:creationId xmlns:a16="http://schemas.microsoft.com/office/drawing/2014/main" id="{84D45531-BB75-49C4-962A-4FEB6160144C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3574" y="2479166"/>
              <a:ext cx="214270" cy="214296"/>
            </a:xfrm>
            <a:custGeom>
              <a:avLst/>
              <a:gdLst>
                <a:gd name="T0" fmla="*/ 0 w 1152"/>
                <a:gd name="T1" fmla="*/ 173 h 1462"/>
                <a:gd name="T2" fmla="*/ 198 w 1152"/>
                <a:gd name="T3" fmla="*/ 0 h 1462"/>
                <a:gd name="T4" fmla="*/ 222 w 1152"/>
                <a:gd name="T5" fmla="*/ 105 h 1462"/>
                <a:gd name="T6" fmla="*/ 21 w 1152"/>
                <a:gd name="T7" fmla="*/ 259 h 1462"/>
                <a:gd name="T8" fmla="*/ 0 w 1152"/>
                <a:gd name="T9" fmla="*/ 173 h 14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2" h="1462">
                  <a:moveTo>
                    <a:pt x="0" y="979"/>
                  </a:moveTo>
                  <a:lnTo>
                    <a:pt x="1027" y="0"/>
                  </a:lnTo>
                  <a:lnTo>
                    <a:pt x="1152" y="590"/>
                  </a:lnTo>
                  <a:lnTo>
                    <a:pt x="109" y="1462"/>
                  </a:lnTo>
                  <a:lnTo>
                    <a:pt x="0" y="97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096" name="Freeform 24">
              <a:extLst>
                <a:ext uri="{FF2B5EF4-FFF2-40B4-BE49-F238E27FC236}">
                  <a16:creationId xmlns:a16="http://schemas.microsoft.com/office/drawing/2014/main" id="{E88F3D9F-992F-4076-A1E1-540255D98224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611669" y="3054749"/>
              <a:ext cx="127550" cy="80027"/>
            </a:xfrm>
            <a:custGeom>
              <a:avLst/>
              <a:gdLst>
                <a:gd name="T0" fmla="*/ 2147483646 w 699"/>
                <a:gd name="T1" fmla="*/ 2147483646 h 543"/>
                <a:gd name="T2" fmla="*/ 2147483646 w 699"/>
                <a:gd name="T3" fmla="*/ 2147483646 h 543"/>
                <a:gd name="T4" fmla="*/ 2147483646 w 699"/>
                <a:gd name="T5" fmla="*/ 2147483646 h 543"/>
                <a:gd name="T6" fmla="*/ 2147483646 w 699"/>
                <a:gd name="T7" fmla="*/ 2147483646 h 543"/>
                <a:gd name="T8" fmla="*/ 2147483646 w 699"/>
                <a:gd name="T9" fmla="*/ 2147483646 h 543"/>
                <a:gd name="T10" fmla="*/ 2147483646 w 699"/>
                <a:gd name="T11" fmla="*/ 2147483646 h 543"/>
                <a:gd name="T12" fmla="*/ 2147483646 w 699"/>
                <a:gd name="T13" fmla="*/ 2147483646 h 543"/>
                <a:gd name="T14" fmla="*/ 2147483646 w 699"/>
                <a:gd name="T15" fmla="*/ 2147483646 h 543"/>
                <a:gd name="T16" fmla="*/ 2147483646 w 699"/>
                <a:gd name="T17" fmla="*/ 2147483646 h 543"/>
                <a:gd name="T18" fmla="*/ 2147483646 w 699"/>
                <a:gd name="T19" fmla="*/ 2147483646 h 543"/>
                <a:gd name="T20" fmla="*/ 2147483646 w 699"/>
                <a:gd name="T21" fmla="*/ 2147483646 h 543"/>
                <a:gd name="T22" fmla="*/ 2147483646 w 699"/>
                <a:gd name="T23" fmla="*/ 2147483646 h 543"/>
                <a:gd name="T24" fmla="*/ 2147483646 w 699"/>
                <a:gd name="T25" fmla="*/ 2147483646 h 543"/>
                <a:gd name="T26" fmla="*/ 2147483646 w 699"/>
                <a:gd name="T27" fmla="*/ 2147483646 h 543"/>
                <a:gd name="T28" fmla="*/ 2147483646 w 699"/>
                <a:gd name="T29" fmla="*/ 2147483646 h 543"/>
                <a:gd name="T30" fmla="*/ 2147483646 w 699"/>
                <a:gd name="T31" fmla="*/ 2147483646 h 543"/>
                <a:gd name="T32" fmla="*/ 2147483646 w 699"/>
                <a:gd name="T33" fmla="*/ 2147483646 h 543"/>
                <a:gd name="T34" fmla="*/ 2147483646 w 699"/>
                <a:gd name="T35" fmla="*/ 2147483646 h 543"/>
                <a:gd name="T36" fmla="*/ 2147483646 w 699"/>
                <a:gd name="T37" fmla="*/ 2147483646 h 543"/>
                <a:gd name="T38" fmla="*/ 0 w 699"/>
                <a:gd name="T39" fmla="*/ 2147483646 h 543"/>
                <a:gd name="T40" fmla="*/ 0 w 699"/>
                <a:gd name="T41" fmla="*/ 2147483646 h 543"/>
                <a:gd name="T42" fmla="*/ 2147483646 w 699"/>
                <a:gd name="T43" fmla="*/ 2147483646 h 543"/>
                <a:gd name="T44" fmla="*/ 2147483646 w 699"/>
                <a:gd name="T45" fmla="*/ 2147483646 h 543"/>
                <a:gd name="T46" fmla="*/ 2147483646 w 699"/>
                <a:gd name="T47" fmla="*/ 2147483646 h 543"/>
                <a:gd name="T48" fmla="*/ 2147483646 w 699"/>
                <a:gd name="T49" fmla="*/ 2147483646 h 543"/>
                <a:gd name="T50" fmla="*/ 2147483646 w 699"/>
                <a:gd name="T51" fmla="*/ 2147483646 h 543"/>
                <a:gd name="T52" fmla="*/ 2147483646 w 699"/>
                <a:gd name="T53" fmla="*/ 2147483646 h 543"/>
                <a:gd name="T54" fmla="*/ 2147483646 w 699"/>
                <a:gd name="T55" fmla="*/ 2147483646 h 543"/>
                <a:gd name="T56" fmla="*/ 2147483646 w 699"/>
                <a:gd name="T57" fmla="*/ 2147483646 h 543"/>
                <a:gd name="T58" fmla="*/ 2147483646 w 699"/>
                <a:gd name="T59" fmla="*/ 2147483646 h 543"/>
                <a:gd name="T60" fmla="*/ 2147483646 w 699"/>
                <a:gd name="T61" fmla="*/ 2147483646 h 543"/>
                <a:gd name="T62" fmla="*/ 2147483646 w 699"/>
                <a:gd name="T63" fmla="*/ 0 h 543"/>
                <a:gd name="T64" fmla="*/ 2147483646 w 699"/>
                <a:gd name="T65" fmla="*/ 0 h 543"/>
                <a:gd name="T66" fmla="*/ 2147483646 w 699"/>
                <a:gd name="T67" fmla="*/ 2147483646 h 543"/>
                <a:gd name="T68" fmla="*/ 2147483646 w 699"/>
                <a:gd name="T69" fmla="*/ 2147483646 h 543"/>
                <a:gd name="T70" fmla="*/ 2147483646 w 699"/>
                <a:gd name="T71" fmla="*/ 2147483646 h 543"/>
                <a:gd name="T72" fmla="*/ 2147483646 w 699"/>
                <a:gd name="T73" fmla="*/ 2147483646 h 543"/>
                <a:gd name="T74" fmla="*/ 2147483646 w 699"/>
                <a:gd name="T75" fmla="*/ 2147483646 h 543"/>
                <a:gd name="T76" fmla="*/ 2147483646 w 699"/>
                <a:gd name="T77" fmla="*/ 2147483646 h 543"/>
                <a:gd name="T78" fmla="*/ 2147483646 w 699"/>
                <a:gd name="T79" fmla="*/ 2147483646 h 543"/>
                <a:gd name="T80" fmla="*/ 2147483646 w 699"/>
                <a:gd name="T81" fmla="*/ 2147483646 h 543"/>
                <a:gd name="T82" fmla="*/ 2147483646 w 699"/>
                <a:gd name="T83" fmla="*/ 2147483646 h 543"/>
                <a:gd name="T84" fmla="*/ 2147483646 w 699"/>
                <a:gd name="T85" fmla="*/ 2147483646 h 54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543">
                  <a:moveTo>
                    <a:pt x="696" y="276"/>
                  </a:moveTo>
                  <a:lnTo>
                    <a:pt x="693" y="290"/>
                  </a:lnTo>
                  <a:lnTo>
                    <a:pt x="689" y="304"/>
                  </a:lnTo>
                  <a:lnTo>
                    <a:pt x="685" y="318"/>
                  </a:lnTo>
                  <a:lnTo>
                    <a:pt x="679" y="331"/>
                  </a:lnTo>
                  <a:lnTo>
                    <a:pt x="673" y="344"/>
                  </a:lnTo>
                  <a:lnTo>
                    <a:pt x="666" y="357"/>
                  </a:lnTo>
                  <a:lnTo>
                    <a:pt x="659" y="369"/>
                  </a:lnTo>
                  <a:lnTo>
                    <a:pt x="651" y="381"/>
                  </a:lnTo>
                  <a:lnTo>
                    <a:pt x="642" y="393"/>
                  </a:lnTo>
                  <a:lnTo>
                    <a:pt x="631" y="405"/>
                  </a:lnTo>
                  <a:lnTo>
                    <a:pt x="621" y="417"/>
                  </a:lnTo>
                  <a:lnTo>
                    <a:pt x="610" y="428"/>
                  </a:lnTo>
                  <a:lnTo>
                    <a:pt x="598" y="438"/>
                  </a:lnTo>
                  <a:lnTo>
                    <a:pt x="586" y="448"/>
                  </a:lnTo>
                  <a:lnTo>
                    <a:pt x="574" y="458"/>
                  </a:lnTo>
                  <a:lnTo>
                    <a:pt x="561" y="467"/>
                  </a:lnTo>
                  <a:lnTo>
                    <a:pt x="547" y="476"/>
                  </a:lnTo>
                  <a:lnTo>
                    <a:pt x="533" y="485"/>
                  </a:lnTo>
                  <a:lnTo>
                    <a:pt x="519" y="492"/>
                  </a:lnTo>
                  <a:lnTo>
                    <a:pt x="504" y="500"/>
                  </a:lnTo>
                  <a:lnTo>
                    <a:pt x="489" y="507"/>
                  </a:lnTo>
                  <a:lnTo>
                    <a:pt x="473" y="513"/>
                  </a:lnTo>
                  <a:lnTo>
                    <a:pt x="458" y="519"/>
                  </a:lnTo>
                  <a:lnTo>
                    <a:pt x="440" y="524"/>
                  </a:lnTo>
                  <a:lnTo>
                    <a:pt x="424" y="529"/>
                  </a:lnTo>
                  <a:lnTo>
                    <a:pt x="407" y="533"/>
                  </a:lnTo>
                  <a:lnTo>
                    <a:pt x="390" y="536"/>
                  </a:lnTo>
                  <a:lnTo>
                    <a:pt x="373" y="539"/>
                  </a:lnTo>
                  <a:lnTo>
                    <a:pt x="356" y="541"/>
                  </a:lnTo>
                  <a:lnTo>
                    <a:pt x="338" y="542"/>
                  </a:lnTo>
                  <a:lnTo>
                    <a:pt x="320" y="543"/>
                  </a:lnTo>
                  <a:lnTo>
                    <a:pt x="303" y="543"/>
                  </a:lnTo>
                  <a:lnTo>
                    <a:pt x="285" y="543"/>
                  </a:lnTo>
                  <a:lnTo>
                    <a:pt x="268" y="541"/>
                  </a:lnTo>
                  <a:lnTo>
                    <a:pt x="250" y="540"/>
                  </a:lnTo>
                  <a:lnTo>
                    <a:pt x="233" y="537"/>
                  </a:lnTo>
                  <a:lnTo>
                    <a:pt x="217" y="534"/>
                  </a:lnTo>
                  <a:lnTo>
                    <a:pt x="201" y="530"/>
                  </a:lnTo>
                  <a:lnTo>
                    <a:pt x="186" y="525"/>
                  </a:lnTo>
                  <a:lnTo>
                    <a:pt x="171" y="520"/>
                  </a:lnTo>
                  <a:lnTo>
                    <a:pt x="157" y="515"/>
                  </a:lnTo>
                  <a:lnTo>
                    <a:pt x="143" y="509"/>
                  </a:lnTo>
                  <a:lnTo>
                    <a:pt x="130" y="502"/>
                  </a:lnTo>
                  <a:lnTo>
                    <a:pt x="117" y="495"/>
                  </a:lnTo>
                  <a:lnTo>
                    <a:pt x="105" y="487"/>
                  </a:lnTo>
                  <a:lnTo>
                    <a:pt x="93" y="479"/>
                  </a:lnTo>
                  <a:lnTo>
                    <a:pt x="82" y="470"/>
                  </a:lnTo>
                  <a:lnTo>
                    <a:pt x="71" y="461"/>
                  </a:lnTo>
                  <a:lnTo>
                    <a:pt x="61" y="451"/>
                  </a:lnTo>
                  <a:lnTo>
                    <a:pt x="52" y="441"/>
                  </a:lnTo>
                  <a:lnTo>
                    <a:pt x="43" y="431"/>
                  </a:lnTo>
                  <a:lnTo>
                    <a:pt x="36" y="420"/>
                  </a:lnTo>
                  <a:lnTo>
                    <a:pt x="29" y="408"/>
                  </a:lnTo>
                  <a:lnTo>
                    <a:pt x="22" y="397"/>
                  </a:lnTo>
                  <a:lnTo>
                    <a:pt x="17" y="385"/>
                  </a:lnTo>
                  <a:lnTo>
                    <a:pt x="12" y="373"/>
                  </a:lnTo>
                  <a:lnTo>
                    <a:pt x="8" y="361"/>
                  </a:lnTo>
                  <a:lnTo>
                    <a:pt x="4" y="348"/>
                  </a:lnTo>
                  <a:lnTo>
                    <a:pt x="2" y="335"/>
                  </a:lnTo>
                  <a:lnTo>
                    <a:pt x="0" y="322"/>
                  </a:lnTo>
                  <a:lnTo>
                    <a:pt x="0" y="309"/>
                  </a:lnTo>
                  <a:lnTo>
                    <a:pt x="0" y="295"/>
                  </a:lnTo>
                  <a:lnTo>
                    <a:pt x="1" y="281"/>
                  </a:lnTo>
                  <a:lnTo>
                    <a:pt x="3" y="267"/>
                  </a:lnTo>
                  <a:lnTo>
                    <a:pt x="6" y="253"/>
                  </a:lnTo>
                  <a:lnTo>
                    <a:pt x="9" y="240"/>
                  </a:lnTo>
                  <a:lnTo>
                    <a:pt x="14" y="226"/>
                  </a:lnTo>
                  <a:lnTo>
                    <a:pt x="19" y="213"/>
                  </a:lnTo>
                  <a:lnTo>
                    <a:pt x="25" y="199"/>
                  </a:lnTo>
                  <a:lnTo>
                    <a:pt x="32" y="186"/>
                  </a:lnTo>
                  <a:lnTo>
                    <a:pt x="40" y="174"/>
                  </a:lnTo>
                  <a:lnTo>
                    <a:pt x="48" y="161"/>
                  </a:lnTo>
                  <a:lnTo>
                    <a:pt x="57" y="150"/>
                  </a:lnTo>
                  <a:lnTo>
                    <a:pt x="67" y="138"/>
                  </a:lnTo>
                  <a:lnTo>
                    <a:pt x="77" y="127"/>
                  </a:lnTo>
                  <a:lnTo>
                    <a:pt x="89" y="116"/>
                  </a:lnTo>
                  <a:lnTo>
                    <a:pt x="100" y="106"/>
                  </a:lnTo>
                  <a:lnTo>
                    <a:pt x="112" y="95"/>
                  </a:lnTo>
                  <a:lnTo>
                    <a:pt x="125" y="86"/>
                  </a:lnTo>
                  <a:lnTo>
                    <a:pt x="138" y="76"/>
                  </a:lnTo>
                  <a:lnTo>
                    <a:pt x="151" y="68"/>
                  </a:lnTo>
                  <a:lnTo>
                    <a:pt x="165" y="59"/>
                  </a:lnTo>
                  <a:lnTo>
                    <a:pt x="180" y="52"/>
                  </a:lnTo>
                  <a:lnTo>
                    <a:pt x="194" y="44"/>
                  </a:lnTo>
                  <a:lnTo>
                    <a:pt x="210" y="37"/>
                  </a:lnTo>
                  <a:lnTo>
                    <a:pt x="225" y="31"/>
                  </a:lnTo>
                  <a:lnTo>
                    <a:pt x="241" y="25"/>
                  </a:lnTo>
                  <a:lnTo>
                    <a:pt x="257" y="20"/>
                  </a:lnTo>
                  <a:lnTo>
                    <a:pt x="275" y="15"/>
                  </a:lnTo>
                  <a:lnTo>
                    <a:pt x="291" y="11"/>
                  </a:lnTo>
                  <a:lnTo>
                    <a:pt x="308" y="8"/>
                  </a:lnTo>
                  <a:lnTo>
                    <a:pt x="326" y="5"/>
                  </a:lnTo>
                  <a:lnTo>
                    <a:pt x="343" y="3"/>
                  </a:lnTo>
                  <a:lnTo>
                    <a:pt x="360" y="1"/>
                  </a:lnTo>
                  <a:lnTo>
                    <a:pt x="378" y="1"/>
                  </a:lnTo>
                  <a:lnTo>
                    <a:pt x="396" y="0"/>
                  </a:lnTo>
                  <a:lnTo>
                    <a:pt x="414" y="1"/>
                  </a:lnTo>
                  <a:lnTo>
                    <a:pt x="431" y="2"/>
                  </a:lnTo>
                  <a:lnTo>
                    <a:pt x="448" y="4"/>
                  </a:lnTo>
                  <a:lnTo>
                    <a:pt x="465" y="7"/>
                  </a:lnTo>
                  <a:lnTo>
                    <a:pt x="482" y="10"/>
                  </a:lnTo>
                  <a:lnTo>
                    <a:pt x="497" y="14"/>
                  </a:lnTo>
                  <a:lnTo>
                    <a:pt x="513" y="18"/>
                  </a:lnTo>
                  <a:lnTo>
                    <a:pt x="527" y="24"/>
                  </a:lnTo>
                  <a:lnTo>
                    <a:pt x="542" y="29"/>
                  </a:lnTo>
                  <a:lnTo>
                    <a:pt x="555" y="35"/>
                  </a:lnTo>
                  <a:lnTo>
                    <a:pt x="569" y="42"/>
                  </a:lnTo>
                  <a:lnTo>
                    <a:pt x="582" y="49"/>
                  </a:lnTo>
                  <a:lnTo>
                    <a:pt x="594" y="57"/>
                  </a:lnTo>
                  <a:lnTo>
                    <a:pt x="605" y="65"/>
                  </a:lnTo>
                  <a:lnTo>
                    <a:pt x="616" y="74"/>
                  </a:lnTo>
                  <a:lnTo>
                    <a:pt x="627" y="83"/>
                  </a:lnTo>
                  <a:lnTo>
                    <a:pt x="637" y="93"/>
                  </a:lnTo>
                  <a:lnTo>
                    <a:pt x="647" y="102"/>
                  </a:lnTo>
                  <a:lnTo>
                    <a:pt x="655" y="113"/>
                  </a:lnTo>
                  <a:lnTo>
                    <a:pt x="663" y="124"/>
                  </a:lnTo>
                  <a:lnTo>
                    <a:pt x="670" y="135"/>
                  </a:lnTo>
                  <a:lnTo>
                    <a:pt x="676" y="146"/>
                  </a:lnTo>
                  <a:lnTo>
                    <a:pt x="682" y="158"/>
                  </a:lnTo>
                  <a:lnTo>
                    <a:pt x="687" y="170"/>
                  </a:lnTo>
                  <a:lnTo>
                    <a:pt x="691" y="182"/>
                  </a:lnTo>
                  <a:lnTo>
                    <a:pt x="694" y="195"/>
                  </a:lnTo>
                  <a:lnTo>
                    <a:pt x="696" y="209"/>
                  </a:lnTo>
                  <a:lnTo>
                    <a:pt x="698" y="222"/>
                  </a:lnTo>
                  <a:lnTo>
                    <a:pt x="699" y="235"/>
                  </a:lnTo>
                  <a:lnTo>
                    <a:pt x="699" y="249"/>
                  </a:lnTo>
                  <a:lnTo>
                    <a:pt x="698" y="263"/>
                  </a:lnTo>
                  <a:lnTo>
                    <a:pt x="696" y="276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7" name="Freeform 25">
              <a:extLst>
                <a:ext uri="{FF2B5EF4-FFF2-40B4-BE49-F238E27FC236}">
                  <a16:creationId xmlns:a16="http://schemas.microsoft.com/office/drawing/2014/main" id="{0CA625BA-01B9-4085-ADC3-ACA3B465EED2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732421" y="3068106"/>
              <a:ext cx="49869" cy="170778"/>
            </a:xfrm>
            <a:custGeom>
              <a:avLst/>
              <a:gdLst>
                <a:gd name="T0" fmla="*/ 2147483646 w 280"/>
                <a:gd name="T1" fmla="*/ 0 h 1152"/>
                <a:gd name="T2" fmla="*/ 2147483646 w 280"/>
                <a:gd name="T3" fmla="*/ 2147483646 h 1152"/>
                <a:gd name="T4" fmla="*/ 2147483646 w 280"/>
                <a:gd name="T5" fmla="*/ 2147483646 h 1152"/>
                <a:gd name="T6" fmla="*/ 2147483646 w 280"/>
                <a:gd name="T7" fmla="*/ 2147483646 h 1152"/>
                <a:gd name="T8" fmla="*/ 2147483646 w 280"/>
                <a:gd name="T9" fmla="*/ 2147483646 h 1152"/>
                <a:gd name="T10" fmla="*/ 2147483646 w 280"/>
                <a:gd name="T11" fmla="*/ 2147483646 h 1152"/>
                <a:gd name="T12" fmla="*/ 0 w 280"/>
                <a:gd name="T13" fmla="*/ 2147483646 h 1152"/>
                <a:gd name="T14" fmla="*/ 0 w 280"/>
                <a:gd name="T15" fmla="*/ 2147483646 h 1152"/>
                <a:gd name="T16" fmla="*/ 0 w 280"/>
                <a:gd name="T17" fmla="*/ 2147483646 h 1152"/>
                <a:gd name="T18" fmla="*/ 2147483646 w 280"/>
                <a:gd name="T19" fmla="*/ 2147483646 h 1152"/>
                <a:gd name="T20" fmla="*/ 2147483646 w 280"/>
                <a:gd name="T21" fmla="*/ 2147483646 h 1152"/>
                <a:gd name="T22" fmla="*/ 2147483646 w 280"/>
                <a:gd name="T23" fmla="*/ 2147483646 h 1152"/>
                <a:gd name="T24" fmla="*/ 2147483646 w 280"/>
                <a:gd name="T25" fmla="*/ 2147483646 h 1152"/>
                <a:gd name="T26" fmla="*/ 2147483646 w 280"/>
                <a:gd name="T27" fmla="*/ 2147483646 h 1152"/>
                <a:gd name="T28" fmla="*/ 2147483646 w 280"/>
                <a:gd name="T29" fmla="*/ 2147483646 h 1152"/>
                <a:gd name="T30" fmla="*/ 2147483646 w 280"/>
                <a:gd name="T31" fmla="*/ 2147483646 h 1152"/>
                <a:gd name="T32" fmla="*/ 2147483646 w 280"/>
                <a:gd name="T33" fmla="*/ 2147483646 h 1152"/>
                <a:gd name="T34" fmla="*/ 2147483646 w 280"/>
                <a:gd name="T35" fmla="*/ 2147483646 h 1152"/>
                <a:gd name="T36" fmla="*/ 2147483646 w 280"/>
                <a:gd name="T37" fmla="*/ 2147483646 h 1152"/>
                <a:gd name="T38" fmla="*/ 2147483646 w 280"/>
                <a:gd name="T39" fmla="*/ 2147483646 h 1152"/>
                <a:gd name="T40" fmla="*/ 2147483646 w 280"/>
                <a:gd name="T41" fmla="*/ 2147483646 h 1152"/>
                <a:gd name="T42" fmla="*/ 2147483646 w 280"/>
                <a:gd name="T43" fmla="*/ 2147483646 h 1152"/>
                <a:gd name="T44" fmla="*/ 2147483646 w 280"/>
                <a:gd name="T45" fmla="*/ 2147483646 h 1152"/>
                <a:gd name="T46" fmla="*/ 2147483646 w 280"/>
                <a:gd name="T47" fmla="*/ 2147483646 h 1152"/>
                <a:gd name="T48" fmla="*/ 2147483646 w 280"/>
                <a:gd name="T49" fmla="*/ 2147483646 h 1152"/>
                <a:gd name="T50" fmla="*/ 2147483646 w 280"/>
                <a:gd name="T51" fmla="*/ 2147483646 h 1152"/>
                <a:gd name="T52" fmla="*/ 2147483646 w 280"/>
                <a:gd name="T53" fmla="*/ 2147483646 h 1152"/>
                <a:gd name="T54" fmla="*/ 2147483646 w 280"/>
                <a:gd name="T55" fmla="*/ 2147483646 h 1152"/>
                <a:gd name="T56" fmla="*/ 2147483646 w 280"/>
                <a:gd name="T57" fmla="*/ 2147483646 h 1152"/>
                <a:gd name="T58" fmla="*/ 2147483646 w 280"/>
                <a:gd name="T59" fmla="*/ 2147483646 h 1152"/>
                <a:gd name="T60" fmla="*/ 2147483646 w 280"/>
                <a:gd name="T61" fmla="*/ 2147483646 h 1152"/>
                <a:gd name="T62" fmla="*/ 2147483646 w 280"/>
                <a:gd name="T63" fmla="*/ 2147483646 h 1152"/>
                <a:gd name="T64" fmla="*/ 2147483646 w 280"/>
                <a:gd name="T65" fmla="*/ 0 h 1152"/>
                <a:gd name="T66" fmla="*/ 2147483646 w 280"/>
                <a:gd name="T67" fmla="*/ 0 h 1152"/>
                <a:gd name="T68" fmla="*/ 2147483646 w 280"/>
                <a:gd name="T69" fmla="*/ 0 h 11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80" h="1152">
                  <a:moveTo>
                    <a:pt x="39" y="1"/>
                  </a:moveTo>
                  <a:lnTo>
                    <a:pt x="30" y="3"/>
                  </a:lnTo>
                  <a:lnTo>
                    <a:pt x="22" y="7"/>
                  </a:lnTo>
                  <a:lnTo>
                    <a:pt x="15" y="13"/>
                  </a:lnTo>
                  <a:lnTo>
                    <a:pt x="8" y="20"/>
                  </a:lnTo>
                  <a:lnTo>
                    <a:pt x="4" y="27"/>
                  </a:lnTo>
                  <a:lnTo>
                    <a:pt x="1" y="36"/>
                  </a:lnTo>
                  <a:lnTo>
                    <a:pt x="0" y="45"/>
                  </a:lnTo>
                  <a:lnTo>
                    <a:pt x="0" y="54"/>
                  </a:lnTo>
                  <a:lnTo>
                    <a:pt x="187" y="1112"/>
                  </a:lnTo>
                  <a:lnTo>
                    <a:pt x="190" y="1121"/>
                  </a:lnTo>
                  <a:lnTo>
                    <a:pt x="194" y="1130"/>
                  </a:lnTo>
                  <a:lnTo>
                    <a:pt x="200" y="1137"/>
                  </a:lnTo>
                  <a:lnTo>
                    <a:pt x="207" y="1143"/>
                  </a:lnTo>
                  <a:lnTo>
                    <a:pt x="215" y="1148"/>
                  </a:lnTo>
                  <a:lnTo>
                    <a:pt x="223" y="1150"/>
                  </a:lnTo>
                  <a:lnTo>
                    <a:pt x="232" y="1152"/>
                  </a:lnTo>
                  <a:lnTo>
                    <a:pt x="242" y="1151"/>
                  </a:lnTo>
                  <a:lnTo>
                    <a:pt x="251" y="1148"/>
                  </a:lnTo>
                  <a:lnTo>
                    <a:pt x="259" y="1144"/>
                  </a:lnTo>
                  <a:lnTo>
                    <a:pt x="266" y="1138"/>
                  </a:lnTo>
                  <a:lnTo>
                    <a:pt x="272" y="1132"/>
                  </a:lnTo>
                  <a:lnTo>
                    <a:pt x="276" y="1123"/>
                  </a:lnTo>
                  <a:lnTo>
                    <a:pt x="279" y="1114"/>
                  </a:lnTo>
                  <a:lnTo>
                    <a:pt x="280" y="1105"/>
                  </a:lnTo>
                  <a:lnTo>
                    <a:pt x="280" y="1096"/>
                  </a:lnTo>
                  <a:lnTo>
                    <a:pt x="93" y="38"/>
                  </a:lnTo>
                  <a:lnTo>
                    <a:pt x="90" y="29"/>
                  </a:lnTo>
                  <a:lnTo>
                    <a:pt x="86" y="21"/>
                  </a:lnTo>
                  <a:lnTo>
                    <a:pt x="80" y="14"/>
                  </a:lnTo>
                  <a:lnTo>
                    <a:pt x="74" y="8"/>
                  </a:lnTo>
                  <a:lnTo>
                    <a:pt x="66" y="4"/>
                  </a:lnTo>
                  <a:lnTo>
                    <a:pt x="57" y="1"/>
                  </a:lnTo>
                  <a:lnTo>
                    <a:pt x="48" y="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080" name="Rectangle 21">
            <a:extLst>
              <a:ext uri="{FF2B5EF4-FFF2-40B4-BE49-F238E27FC236}">
                <a16:creationId xmlns:a16="http://schemas.microsoft.com/office/drawing/2014/main" id="{203C7666-42B7-45A7-BE72-9631F570B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8425" y="3090863"/>
            <a:ext cx="3248025" cy="104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80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創作答句</a:t>
            </a:r>
          </a:p>
        </p:txBody>
      </p:sp>
      <p:sp>
        <p:nvSpPr>
          <p:cNvPr id="3081" name="Rectangle 1">
            <a:extLst>
              <a:ext uri="{FF2B5EF4-FFF2-40B4-BE49-F238E27FC236}">
                <a16:creationId xmlns:a16="http://schemas.microsoft.com/office/drawing/2014/main" id="{D777BE11-F233-45C1-BD00-831969FF5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1275" y="9525"/>
            <a:ext cx="1803400" cy="4191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二下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 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 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</a:t>
            </a:r>
            <a:endParaRPr lang="en-US" altLang="en-US" sz="2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F7C90A-0DE5-4577-B5E1-EE2111F22BC0}"/>
              </a:ext>
            </a:extLst>
          </p:cNvPr>
          <p:cNvSpPr/>
          <p:nvPr/>
        </p:nvSpPr>
        <p:spPr>
          <a:xfrm>
            <a:off x="4513963" y="403553"/>
            <a:ext cx="3826240" cy="1066048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zh-TW" altLang="en-US" sz="5400" dirty="0">
                <a:ln w="9525">
                  <a:solidFill>
                    <a:srgbClr val="FF6600"/>
                  </a:solidFill>
                  <a:prstDash val="solid"/>
                </a:ln>
                <a:solidFill>
                  <a:srgbClr val="FF993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教學簡報</a:t>
            </a:r>
            <a:endParaRPr lang="en-US" sz="5400" dirty="0">
              <a:ln w="9525">
                <a:solidFill>
                  <a:srgbClr val="FF6600"/>
                </a:solidFill>
                <a:prstDash val="solid"/>
              </a:ln>
              <a:solidFill>
                <a:srgbClr val="FF9933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D0CE8B6-6101-478A-ABFF-64AAE86516D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48721" y="65448"/>
            <a:ext cx="1589447" cy="1102484"/>
          </a:xfrm>
          <a:prstGeom prst="rect">
            <a:avLst/>
          </a:prstGeom>
        </p:spPr>
      </p:pic>
      <p:pic>
        <p:nvPicPr>
          <p:cNvPr id="29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BD1325D6-6A90-4E4E-8EC3-84F250678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5384800"/>
            <a:ext cx="1763713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4 C -0.00208 0.01203 -0.00104 0.00809 -1.94444E-6 0.00902 C 0.00504 0.01457 -0.00208 0.03145 -0.00243 0.0326 C -0.00295 0.02798 -0.00364 0.02428 -0.00364 0.01873 C -0.00364 0.01064 -0.00069 -1.96532E-6 -1.94444E-6 -1.96532E-6 " pathEditMode="relative" rAng="0" ptsTypes="ffffA">
                                      <p:cBhvr>
                                        <p:cTn id="6" dur="2000" fill="hold"/>
                                        <p:tgtEl>
                                          <p:spTgt spid="3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07356" y="-46160"/>
            <a:ext cx="12299356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9732" y="135652"/>
            <a:ext cx="248332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7087" y="190271"/>
            <a:ext cx="2551699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問答句的特色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A3697D7B-6851-403B-A36F-8D0339D5F57C}"/>
              </a:ext>
            </a:extLst>
          </p:cNvPr>
          <p:cNvGrpSpPr/>
          <p:nvPr/>
        </p:nvGrpSpPr>
        <p:grpSpPr>
          <a:xfrm>
            <a:off x="-240704" y="5089463"/>
            <a:ext cx="12492435" cy="1924296"/>
            <a:chOff x="-35520" y="6433897"/>
            <a:chExt cx="12233835" cy="1035539"/>
          </a:xfrm>
        </p:grpSpPr>
        <p:pic>
          <p:nvPicPr>
            <p:cNvPr id="31" name="Picture 2" descr="C:\Users\jade\AppData\Local\Temp\Rar$DRa0.439\MUSIC_2016_2AB\content\bookshelf\9789880014611\OEBPS\26.jpg">
              <a:extLst>
                <a:ext uri="{FF2B5EF4-FFF2-40B4-BE49-F238E27FC236}">
                  <a16:creationId xmlns:a16="http://schemas.microsoft.com/office/drawing/2014/main" id="{48C15FD1-D3C1-4DF7-8E7A-920AECC826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-35520" y="6433897"/>
              <a:ext cx="5711577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C:\Users\jade\AppData\Local\Temp\Rar$DRa0.439\MUSIC_2016_2AB\content\bookshelf\9789880014611\OEBPS\26.jpg">
              <a:extLst>
                <a:ext uri="{FF2B5EF4-FFF2-40B4-BE49-F238E27FC236}">
                  <a16:creationId xmlns:a16="http://schemas.microsoft.com/office/drawing/2014/main" id="{0C8C46CD-27EA-4C7E-8D20-28BAB4DBC4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5604050" y="6439429"/>
              <a:ext cx="6594265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 descr="一張含有 桌 的圖片&#10;&#10;自動產生的描述">
            <a:extLst>
              <a:ext uri="{FF2B5EF4-FFF2-40B4-BE49-F238E27FC236}">
                <a16:creationId xmlns:a16="http://schemas.microsoft.com/office/drawing/2014/main" id="{4E227786-8271-488A-96A9-ECF5D644C9C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11330" r="4063" b="69949"/>
          <a:stretch/>
        </p:blipFill>
        <p:spPr>
          <a:xfrm>
            <a:off x="1337690" y="2897023"/>
            <a:ext cx="9516620" cy="2610367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67F6C5F4-33ED-4439-8851-95EA47F77AA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20781" y="2551001"/>
            <a:ext cx="8623863" cy="299786"/>
          </a:xfrm>
          <a:prstGeom prst="rect">
            <a:avLst/>
          </a:prstGeom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982A6B9C-2AD2-407E-AAED-972F5120FC6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75692" y="4032449"/>
            <a:ext cx="8623863" cy="299787"/>
          </a:xfrm>
          <a:prstGeom prst="rect">
            <a:avLst/>
          </a:prstGeom>
        </p:spPr>
      </p:pic>
      <p:sp>
        <p:nvSpPr>
          <p:cNvPr id="21" name="語音泡泡: 圓角矩形 20">
            <a:extLst>
              <a:ext uri="{FF2B5EF4-FFF2-40B4-BE49-F238E27FC236}">
                <a16:creationId xmlns:a16="http://schemas.microsoft.com/office/drawing/2014/main" id="{C21B7AA8-2F36-42D7-9799-404CAFF5D3E8}"/>
              </a:ext>
            </a:extLst>
          </p:cNvPr>
          <p:cNvSpPr/>
          <p:nvPr/>
        </p:nvSpPr>
        <p:spPr bwMode="auto">
          <a:xfrm>
            <a:off x="3840509" y="1205169"/>
            <a:ext cx="4127699" cy="533267"/>
          </a:xfrm>
          <a:prstGeom prst="wedgeRoundRectCallout">
            <a:avLst>
              <a:gd name="adj1" fmla="val -60736"/>
              <a:gd name="adj2" fmla="val -3074"/>
              <a:gd name="adj3" fmla="val 16667"/>
            </a:avLst>
          </a:prstGeom>
          <a:solidFill>
            <a:schemeClr val="bg1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ts val="3000"/>
              </a:lnSpc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説説兩題問答句的特色。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2587A1F-8786-464C-BD01-799F528F43D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7" t="74521" r="46062" b="12056"/>
          <a:stretch/>
        </p:blipFill>
        <p:spPr>
          <a:xfrm flipH="1">
            <a:off x="1826713" y="915988"/>
            <a:ext cx="1396577" cy="1572655"/>
          </a:xfrm>
          <a:prstGeom prst="rect">
            <a:avLst/>
          </a:prstGeom>
        </p:spPr>
      </p:pic>
      <p:pic>
        <p:nvPicPr>
          <p:cNvPr id="22" name="2BP3501">
            <a:hlinkClick r:id="" action="ppaction://media"/>
            <a:extLst>
              <a:ext uri="{FF2B5EF4-FFF2-40B4-BE49-F238E27FC236}">
                <a16:creationId xmlns:a16="http://schemas.microsoft.com/office/drawing/2014/main" id="{9578D498-ED87-46B5-9505-BCFB7F14D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9465" y="3370664"/>
            <a:ext cx="372857" cy="360000"/>
          </a:xfrm>
          <a:prstGeom prst="rect">
            <a:avLst/>
          </a:prstGeom>
        </p:spPr>
      </p:pic>
      <p:pic>
        <p:nvPicPr>
          <p:cNvPr id="23" name="2BP3502">
            <a:hlinkClick r:id="" action="ppaction://media"/>
            <a:extLst>
              <a:ext uri="{FF2B5EF4-FFF2-40B4-BE49-F238E27FC236}">
                <a16:creationId xmlns:a16="http://schemas.microsoft.com/office/drawing/2014/main" id="{8D1E7818-C0BF-4A10-824A-18FB00DDE01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96400" y="3370664"/>
            <a:ext cx="372857" cy="360000"/>
          </a:xfrm>
          <a:prstGeom prst="rect">
            <a:avLst/>
          </a:prstGeom>
        </p:spPr>
      </p:pic>
      <p:pic>
        <p:nvPicPr>
          <p:cNvPr id="5" name="2BP3503">
            <a:hlinkClick r:id="" action="ppaction://media"/>
            <a:extLst>
              <a:ext uri="{FF2B5EF4-FFF2-40B4-BE49-F238E27FC236}">
                <a16:creationId xmlns:a16="http://schemas.microsoft.com/office/drawing/2014/main" id="{6C29C805-1D4F-4F53-AB92-774432FE65B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3896" y="4850049"/>
            <a:ext cx="372857" cy="360000"/>
          </a:xfrm>
          <a:prstGeom prst="rect">
            <a:avLst/>
          </a:prstGeom>
        </p:spPr>
      </p:pic>
      <p:pic>
        <p:nvPicPr>
          <p:cNvPr id="6" name="2BP3504">
            <a:hlinkClick r:id="" action="ppaction://media"/>
            <a:extLst>
              <a:ext uri="{FF2B5EF4-FFF2-40B4-BE49-F238E27FC236}">
                <a16:creationId xmlns:a16="http://schemas.microsoft.com/office/drawing/2014/main" id="{E007BDC4-A21B-45D1-9826-9560A42A674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1138" y="4873507"/>
            <a:ext cx="37285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188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07356" y="-46160"/>
            <a:ext cx="12299356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9732" y="135652"/>
            <a:ext cx="248332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7087" y="190271"/>
            <a:ext cx="2551699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問答句的特色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A3697D7B-6851-403B-A36F-8D0339D5F57C}"/>
              </a:ext>
            </a:extLst>
          </p:cNvPr>
          <p:cNvGrpSpPr/>
          <p:nvPr/>
        </p:nvGrpSpPr>
        <p:grpSpPr>
          <a:xfrm>
            <a:off x="-240704" y="5089463"/>
            <a:ext cx="12492435" cy="1924296"/>
            <a:chOff x="-35520" y="6433897"/>
            <a:chExt cx="12233835" cy="1035539"/>
          </a:xfrm>
        </p:grpSpPr>
        <p:pic>
          <p:nvPicPr>
            <p:cNvPr id="31" name="Picture 2" descr="C:\Users\jade\AppData\Local\Temp\Rar$DRa0.439\MUSIC_2016_2AB\content\bookshelf\9789880014611\OEBPS\26.jpg">
              <a:extLst>
                <a:ext uri="{FF2B5EF4-FFF2-40B4-BE49-F238E27FC236}">
                  <a16:creationId xmlns:a16="http://schemas.microsoft.com/office/drawing/2014/main" id="{48C15FD1-D3C1-4DF7-8E7A-920AECC826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-35520" y="6433897"/>
              <a:ext cx="5711577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C:\Users\jade\AppData\Local\Temp\Rar$DRa0.439\MUSIC_2016_2AB\content\bookshelf\9789880014611\OEBPS\26.jpg">
              <a:extLst>
                <a:ext uri="{FF2B5EF4-FFF2-40B4-BE49-F238E27FC236}">
                  <a16:creationId xmlns:a16="http://schemas.microsoft.com/office/drawing/2014/main" id="{0C8C46CD-27EA-4C7E-8D20-28BAB4DBC4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5604050" y="6439429"/>
              <a:ext cx="6594265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 descr="一張含有 桌 的圖片&#10;&#10;自動產生的描述">
            <a:extLst>
              <a:ext uri="{FF2B5EF4-FFF2-40B4-BE49-F238E27FC236}">
                <a16:creationId xmlns:a16="http://schemas.microsoft.com/office/drawing/2014/main" id="{4E227786-8271-488A-96A9-ECF5D644C9C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11330" r="4063" b="69949"/>
          <a:stretch/>
        </p:blipFill>
        <p:spPr>
          <a:xfrm>
            <a:off x="1337690" y="2897023"/>
            <a:ext cx="9516620" cy="2610367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67F6C5F4-33ED-4439-8851-95EA47F77AA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20781" y="2551001"/>
            <a:ext cx="8623863" cy="299786"/>
          </a:xfrm>
          <a:prstGeom prst="rect">
            <a:avLst/>
          </a:prstGeom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982A6B9C-2AD2-407E-AAED-972F5120FC6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75692" y="4032449"/>
            <a:ext cx="8623863" cy="299787"/>
          </a:xfrm>
          <a:prstGeom prst="rect">
            <a:avLst/>
          </a:prstGeom>
        </p:spPr>
      </p:pic>
      <p:sp>
        <p:nvSpPr>
          <p:cNvPr id="21" name="語音泡泡: 圓角矩形 20">
            <a:extLst>
              <a:ext uri="{FF2B5EF4-FFF2-40B4-BE49-F238E27FC236}">
                <a16:creationId xmlns:a16="http://schemas.microsoft.com/office/drawing/2014/main" id="{C21B7AA8-2F36-42D7-9799-404CAFF5D3E8}"/>
              </a:ext>
            </a:extLst>
          </p:cNvPr>
          <p:cNvSpPr/>
          <p:nvPr/>
        </p:nvSpPr>
        <p:spPr bwMode="auto">
          <a:xfrm>
            <a:off x="3508048" y="641453"/>
            <a:ext cx="7988552" cy="573348"/>
          </a:xfrm>
          <a:prstGeom prst="wedgeRoundRectCallout">
            <a:avLst>
              <a:gd name="adj1" fmla="val -58645"/>
              <a:gd name="adj2" fmla="val 38278"/>
              <a:gd name="adj3" fmla="val 16667"/>
            </a:avLst>
          </a:prstGeom>
          <a:solidFill>
            <a:schemeClr val="bg1"/>
          </a:solidFill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ts val="2900"/>
              </a:lnSpc>
            </a:pPr>
            <a:r>
              <a:rPr lang="zh-TW" altLang="en-US" sz="2800" dirty="0">
                <a:solidFill>
                  <a:srgbClr val="7030A0"/>
                </a:solidFill>
                <a:ea typeface="標楷體" panose="03000509000000000000" pitchFamily="65" charset="-120"/>
              </a:rPr>
              <a:t>題 </a:t>
            </a:r>
            <a:r>
              <a:rPr lang="en-US" sz="2800" dirty="0">
                <a:solidFill>
                  <a:srgbClr val="7030A0"/>
                </a:solidFill>
                <a:ea typeface="標楷體" panose="03000509000000000000" pitchFamily="65" charset="-120"/>
              </a:rPr>
              <a:t>1 </a:t>
            </a:r>
            <a:r>
              <a:rPr lang="zh-TW" altLang="en-US" sz="2800" dirty="0">
                <a:solidFill>
                  <a:srgbClr val="7030A0"/>
                </a:solidFill>
                <a:ea typeface="標楷體" panose="03000509000000000000" pitchFamily="65" charset="-120"/>
              </a:rPr>
              <a:t>的答句模仿問句，但整句旋律降低了一個音。</a:t>
            </a:r>
            <a:endParaRPr lang="zh-TW" altLang="en-US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  <a:p>
            <a:pPr eaLnBrk="1" hangingPunct="1">
              <a:lnSpc>
                <a:spcPts val="2800"/>
              </a:lnSpc>
            </a:pPr>
            <a:endParaRPr lang="zh-TW" altLang="en-US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22" name="2BP3501">
            <a:hlinkClick r:id="" action="ppaction://media"/>
            <a:extLst>
              <a:ext uri="{FF2B5EF4-FFF2-40B4-BE49-F238E27FC236}">
                <a16:creationId xmlns:a16="http://schemas.microsoft.com/office/drawing/2014/main" id="{9578D498-ED87-46B5-9505-BCFB7F14D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9465" y="3370664"/>
            <a:ext cx="372857" cy="360000"/>
          </a:xfrm>
          <a:prstGeom prst="rect">
            <a:avLst/>
          </a:prstGeom>
        </p:spPr>
      </p:pic>
      <p:pic>
        <p:nvPicPr>
          <p:cNvPr id="23" name="2BP3502">
            <a:hlinkClick r:id="" action="ppaction://media"/>
            <a:extLst>
              <a:ext uri="{FF2B5EF4-FFF2-40B4-BE49-F238E27FC236}">
                <a16:creationId xmlns:a16="http://schemas.microsoft.com/office/drawing/2014/main" id="{8D1E7818-C0BF-4A10-824A-18FB00DDE01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96400" y="3370664"/>
            <a:ext cx="372857" cy="360000"/>
          </a:xfrm>
          <a:prstGeom prst="rect">
            <a:avLst/>
          </a:prstGeom>
        </p:spPr>
      </p:pic>
      <p:pic>
        <p:nvPicPr>
          <p:cNvPr id="5" name="2BP3503">
            <a:hlinkClick r:id="" action="ppaction://media"/>
            <a:extLst>
              <a:ext uri="{FF2B5EF4-FFF2-40B4-BE49-F238E27FC236}">
                <a16:creationId xmlns:a16="http://schemas.microsoft.com/office/drawing/2014/main" id="{6C29C805-1D4F-4F53-AB92-774432FE65B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3896" y="4850049"/>
            <a:ext cx="372857" cy="360000"/>
          </a:xfrm>
          <a:prstGeom prst="rect">
            <a:avLst/>
          </a:prstGeom>
        </p:spPr>
      </p:pic>
      <p:pic>
        <p:nvPicPr>
          <p:cNvPr id="6" name="2BP3504">
            <a:hlinkClick r:id="" action="ppaction://media"/>
            <a:extLst>
              <a:ext uri="{FF2B5EF4-FFF2-40B4-BE49-F238E27FC236}">
                <a16:creationId xmlns:a16="http://schemas.microsoft.com/office/drawing/2014/main" id="{E007BDC4-A21B-45D1-9826-9560A42A674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1138" y="4873507"/>
            <a:ext cx="372857" cy="36000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81B6CB66-1DB5-44DF-BDC3-13690634725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8DD8F8"/>
              </a:clrFrom>
              <a:clrTo>
                <a:srgbClr val="8DD8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875" b="14938" l="66328" r="82578">
                        <a14:foregroundMark x1="66875" y1="8500" x2="66875" y2="8500"/>
                        <a14:foregroundMark x1="66875" y1="9375" x2="66875" y2="9563"/>
                        <a14:foregroundMark x1="69766" y1="14688" x2="73438" y2="14438"/>
                        <a14:foregroundMark x1="72266" y1="9313" x2="72266" y2="9313"/>
                        <a14:foregroundMark x1="74141" y1="8000" x2="75391" y2="9438"/>
                        <a14:foregroundMark x1="73672" y1="7938" x2="71875" y2="10250"/>
                        <a14:foregroundMark x1="76484" y1="14813" x2="76484" y2="14813"/>
                        <a14:foregroundMark x1="70156" y1="14438" x2="70234" y2="14688"/>
                        <a14:foregroundMark x1="81953" y1="8625" x2="82109" y2="9250"/>
                        <a14:foregroundMark x1="66484" y1="8500" x2="66953" y2="9750"/>
                        <a14:foregroundMark x1="70313" y1="14375" x2="70938" y2="14938"/>
                        <a14:foregroundMark x1="71953" y1="14688" x2="73359" y2="14688"/>
                        <a14:foregroundMark x1="82344" y1="8625" x2="82578" y2="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13" t="4850" r="15875" b="84650"/>
          <a:stretch/>
        </p:blipFill>
        <p:spPr>
          <a:xfrm>
            <a:off x="859568" y="929931"/>
            <a:ext cx="2232248" cy="1532980"/>
          </a:xfrm>
          <a:prstGeom prst="rect">
            <a:avLst/>
          </a:prstGeom>
        </p:spPr>
      </p:pic>
      <p:sp>
        <p:nvSpPr>
          <p:cNvPr id="20" name="語音泡泡: 圓角矩形 19">
            <a:extLst>
              <a:ext uri="{FF2B5EF4-FFF2-40B4-BE49-F238E27FC236}">
                <a16:creationId xmlns:a16="http://schemas.microsoft.com/office/drawing/2014/main" id="{88338A7E-B0F3-4B56-8DBD-9EDA682B5CE5}"/>
              </a:ext>
            </a:extLst>
          </p:cNvPr>
          <p:cNvSpPr/>
          <p:nvPr/>
        </p:nvSpPr>
        <p:spPr bwMode="auto">
          <a:xfrm>
            <a:off x="3659802" y="1603317"/>
            <a:ext cx="6252622" cy="526200"/>
          </a:xfrm>
          <a:prstGeom prst="wedgeRoundRectCallout">
            <a:avLst>
              <a:gd name="adj1" fmla="val -60736"/>
              <a:gd name="adj2" fmla="val -3074"/>
              <a:gd name="adj3" fmla="val 16667"/>
            </a:avLst>
          </a:prstGeom>
          <a:solidFill>
            <a:schemeClr val="bg1"/>
          </a:solidFill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ts val="2900"/>
              </a:lnSpc>
            </a:pPr>
            <a:r>
              <a:rPr lang="zh-TW" altLang="en-US" sz="2800" dirty="0">
                <a:solidFill>
                  <a:srgbClr val="7030A0"/>
                </a:solidFill>
                <a:ea typeface="標楷體" panose="03000509000000000000" pitchFamily="65" charset="-120"/>
              </a:rPr>
              <a:t>題 </a:t>
            </a:r>
            <a:r>
              <a:rPr lang="en-US" sz="2800" dirty="0">
                <a:solidFill>
                  <a:srgbClr val="7030A0"/>
                </a:solidFill>
                <a:ea typeface="標楷體" panose="03000509000000000000" pitchFamily="65" charset="-120"/>
              </a:rPr>
              <a:t>2 </a:t>
            </a:r>
            <a:r>
              <a:rPr lang="zh-TW" altLang="en-US" sz="2800" dirty="0">
                <a:solidFill>
                  <a:srgbClr val="7030A0"/>
                </a:solidFill>
                <a:ea typeface="標楷體" panose="03000509000000000000" pitchFamily="65" charset="-120"/>
              </a:rPr>
              <a:t>的答句的旋律動向與問句的相反。</a:t>
            </a:r>
            <a:endParaRPr lang="en-US" sz="2800" dirty="0">
              <a:solidFill>
                <a:srgbClr val="7030A0"/>
              </a:solidFill>
              <a:ea typeface="標楷體" panose="03000509000000000000" pitchFamily="65" charset="-120"/>
            </a:endParaRPr>
          </a:p>
          <a:p>
            <a:pPr eaLnBrk="1" hangingPunct="1">
              <a:lnSpc>
                <a:spcPts val="2800"/>
              </a:lnSpc>
            </a:pPr>
            <a:endParaRPr lang="zh-TW" altLang="en-US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  <a:p>
            <a:pPr eaLnBrk="1" hangingPunct="1">
              <a:lnSpc>
                <a:spcPts val="2800"/>
              </a:lnSpc>
            </a:pPr>
            <a:endParaRPr lang="zh-TW" altLang="en-US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7347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1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07356" y="-57397"/>
            <a:ext cx="12299356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9731" y="135652"/>
            <a:ext cx="1763244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6093" y="134112"/>
            <a:ext cx="181960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創作答句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A3697D7B-6851-403B-A36F-8D0339D5F57C}"/>
              </a:ext>
            </a:extLst>
          </p:cNvPr>
          <p:cNvGrpSpPr/>
          <p:nvPr/>
        </p:nvGrpSpPr>
        <p:grpSpPr>
          <a:xfrm>
            <a:off x="-240704" y="5089463"/>
            <a:ext cx="12492435" cy="1924296"/>
            <a:chOff x="-35520" y="6433897"/>
            <a:chExt cx="12233835" cy="1035539"/>
          </a:xfrm>
        </p:grpSpPr>
        <p:pic>
          <p:nvPicPr>
            <p:cNvPr id="31" name="Picture 2" descr="C:\Users\jade\AppData\Local\Temp\Rar$DRa0.439\MUSIC_2016_2AB\content\bookshelf\9789880014611\OEBPS\26.jpg">
              <a:extLst>
                <a:ext uri="{FF2B5EF4-FFF2-40B4-BE49-F238E27FC236}">
                  <a16:creationId xmlns:a16="http://schemas.microsoft.com/office/drawing/2014/main" id="{48C15FD1-D3C1-4DF7-8E7A-920AECC826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-35520" y="6433897"/>
              <a:ext cx="5711577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C:\Users\jade\AppData\Local\Temp\Rar$DRa0.439\MUSIC_2016_2AB\content\bookshelf\9789880014611\OEBPS\26.jpg">
              <a:extLst>
                <a:ext uri="{FF2B5EF4-FFF2-40B4-BE49-F238E27FC236}">
                  <a16:creationId xmlns:a16="http://schemas.microsoft.com/office/drawing/2014/main" id="{0C8C46CD-27EA-4C7E-8D20-28BAB4DBC4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5604050" y="6439429"/>
              <a:ext cx="6594265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6" descr="一張含有 桌 的圖片&#10;&#10;自動產生的描述">
            <a:extLst>
              <a:ext uri="{FF2B5EF4-FFF2-40B4-BE49-F238E27FC236}">
                <a16:creationId xmlns:a16="http://schemas.microsoft.com/office/drawing/2014/main" id="{B586C80A-7719-4422-AE3D-BA19C1FAA0B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37400" r="2751" b="31164"/>
          <a:stretch/>
        </p:blipFill>
        <p:spPr>
          <a:xfrm>
            <a:off x="2609834" y="92900"/>
            <a:ext cx="8888067" cy="4031995"/>
          </a:xfrm>
          <a:prstGeom prst="rect">
            <a:avLst/>
          </a:prstGeom>
        </p:spPr>
      </p:pic>
      <p:sp>
        <p:nvSpPr>
          <p:cNvPr id="21" name="語音泡泡: 圓角矩形 20">
            <a:extLst>
              <a:ext uri="{FF2B5EF4-FFF2-40B4-BE49-F238E27FC236}">
                <a16:creationId xmlns:a16="http://schemas.microsoft.com/office/drawing/2014/main" id="{C21B7AA8-2F36-42D7-9799-404CAFF5D3E8}"/>
              </a:ext>
            </a:extLst>
          </p:cNvPr>
          <p:cNvSpPr/>
          <p:nvPr/>
        </p:nvSpPr>
        <p:spPr bwMode="auto">
          <a:xfrm>
            <a:off x="384468" y="1350503"/>
            <a:ext cx="3024336" cy="1335393"/>
          </a:xfrm>
          <a:prstGeom prst="wedgeRoundRectCallout">
            <a:avLst>
              <a:gd name="adj1" fmla="val -30992"/>
              <a:gd name="adj2" fmla="val 91743"/>
              <a:gd name="adj3" fmla="val 16667"/>
            </a:avLst>
          </a:prstGeom>
          <a:solidFill>
            <a:schemeClr val="bg1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ts val="2800"/>
              </a:lnSpc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試按小提示創作答句，把唱名填在（　）內。</a:t>
            </a:r>
          </a:p>
        </p:txBody>
      </p:sp>
      <p:pic>
        <p:nvPicPr>
          <p:cNvPr id="9" name="圖片 8" descr="一張含有 桌 的圖片&#10;&#10;自動產生的描述">
            <a:extLst>
              <a:ext uri="{FF2B5EF4-FFF2-40B4-BE49-F238E27FC236}">
                <a16:creationId xmlns:a16="http://schemas.microsoft.com/office/drawing/2014/main" id="{9E38525F-9344-490D-AD2E-B7C24A74F5F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313" b="97813" l="10000" r="27187">
                        <a14:foregroundMark x1="18594" y1="80813" x2="18594" y2="80813"/>
                        <a14:foregroundMark x1="15313" y1="84688" x2="15313" y2="84688"/>
                        <a14:foregroundMark x1="15313" y1="84688" x2="15313" y2="84688"/>
                        <a14:foregroundMark x1="16953" y1="84375" x2="16953" y2="84375"/>
                        <a14:foregroundMark x1="21563" y1="82938" x2="21563" y2="82938"/>
                        <a14:foregroundMark x1="20391" y1="83313" x2="20391" y2="83313"/>
                        <a14:foregroundMark x1="20391" y1="83313" x2="20391" y2="83313"/>
                        <a14:foregroundMark x1="20391" y1="83313" x2="20391" y2="83313"/>
                        <a14:foregroundMark x1="20391" y1="83313" x2="20391" y2="83313"/>
                        <a14:foregroundMark x1="17734" y1="84375" x2="17734" y2="84375"/>
                        <a14:foregroundMark x1="17734" y1="84375" x2="17734" y2="84375"/>
                        <a14:foregroundMark x1="17578" y1="84500" x2="17578" y2="84500"/>
                        <a14:foregroundMark x1="17266" y1="85688" x2="17266" y2="85688"/>
                        <a14:foregroundMark x1="17578" y1="85688" x2="17578" y2="85688"/>
                        <a14:foregroundMark x1="19219" y1="85875" x2="19219" y2="85875"/>
                        <a14:foregroundMark x1="19219" y1="85875" x2="19219" y2="85875"/>
                        <a14:foregroundMark x1="19219" y1="85875" x2="19219" y2="85875"/>
                        <a14:foregroundMark x1="16641" y1="84813" x2="16641" y2="84813"/>
                        <a14:foregroundMark x1="16094" y1="84500" x2="16094" y2="84500"/>
                        <a14:foregroundMark x1="15781" y1="84500" x2="15781" y2="84500"/>
                        <a14:foregroundMark x1="11641" y1="83188" x2="11641" y2="83188"/>
                        <a14:foregroundMark x1="16094" y1="90750" x2="16094" y2="90750"/>
                        <a14:foregroundMark x1="16094" y1="90750" x2="16094" y2="90750"/>
                        <a14:foregroundMark x1="16094" y1="90750" x2="16094" y2="90750"/>
                        <a14:foregroundMark x1="16094" y1="90750" x2="16094" y2="90750"/>
                        <a14:foregroundMark x1="16094" y1="90750" x2="16094" y2="90750"/>
                        <a14:foregroundMark x1="16094" y1="90750" x2="16094" y2="90750"/>
                        <a14:foregroundMark x1="16094" y1="90750" x2="16094" y2="90750"/>
                        <a14:foregroundMark x1="16094" y1="90750" x2="19609" y2="93625"/>
                        <a14:foregroundMark x1="17109" y1="92313" x2="17109" y2="92313"/>
                        <a14:foregroundMark x1="17109" y1="92313" x2="17109" y2="92313"/>
                        <a14:foregroundMark x1="17109" y1="92313" x2="17109" y2="92313"/>
                        <a14:foregroundMark x1="17109" y1="92438" x2="17109" y2="92438"/>
                        <a14:foregroundMark x1="17109" y1="92438" x2="17109" y2="92438"/>
                        <a14:foregroundMark x1="17109" y1="92438" x2="17109" y2="92438"/>
                        <a14:foregroundMark x1="17109" y1="92438" x2="17109" y2="92438"/>
                        <a14:foregroundMark x1="17266" y1="90625" x2="17734" y2="90438"/>
                        <a14:foregroundMark x1="17109" y1="90625" x2="17109" y2="90625"/>
                        <a14:foregroundMark x1="17109" y1="90625" x2="17109" y2="90625"/>
                        <a14:foregroundMark x1="17109" y1="90625" x2="17109" y2="90625"/>
                        <a14:foregroundMark x1="17109" y1="90625" x2="16484" y2="91500"/>
                        <a14:foregroundMark x1="16484" y1="91500" x2="16484" y2="91500"/>
                        <a14:foregroundMark x1="16484" y1="91500" x2="16484" y2="91500"/>
                        <a14:foregroundMark x1="16484" y1="91500" x2="16484" y2="91500"/>
                        <a14:foregroundMark x1="16484" y1="91500" x2="16484" y2="91500"/>
                        <a14:foregroundMark x1="16484" y1="91500" x2="16484" y2="91500"/>
                        <a14:foregroundMark x1="16484" y1="91500" x2="16484" y2="91500"/>
                        <a14:foregroundMark x1="16484" y1="91500" x2="16484" y2="91500"/>
                        <a14:foregroundMark x1="16484" y1="91500" x2="16484" y2="91500"/>
                        <a14:foregroundMark x1="16484" y1="91500" x2="16484" y2="91500"/>
                        <a14:foregroundMark x1="16484" y1="91500" x2="16484" y2="91500"/>
                        <a14:foregroundMark x1="16250" y1="91500" x2="16250" y2="91500"/>
                        <a14:foregroundMark x1="16250" y1="91500" x2="17266" y2="85563"/>
                        <a14:foregroundMark x1="17266" y1="85563" x2="17266" y2="85563"/>
                        <a14:foregroundMark x1="17422" y1="80688" x2="17422" y2="80688"/>
                        <a14:foregroundMark x1="17422" y1="80688" x2="17422" y2="80688"/>
                        <a14:foregroundMark x1="17422" y1="80813" x2="17422" y2="80813"/>
                        <a14:foregroundMark x1="17422" y1="80938" x2="17422" y2="80938"/>
                        <a14:foregroundMark x1="17266" y1="82813" x2="17266" y2="82813"/>
                        <a14:foregroundMark x1="17266" y1="82813" x2="17266" y2="82813"/>
                        <a14:foregroundMark x1="17266" y1="82813" x2="17266" y2="82813"/>
                        <a14:foregroundMark x1="17266" y1="82813" x2="17266" y2="82813"/>
                        <a14:foregroundMark x1="13672" y1="84688" x2="13672" y2="84688"/>
                        <a14:foregroundMark x1="13672" y1="84688" x2="13672" y2="84688"/>
                        <a14:foregroundMark x1="13672" y1="84688" x2="13672" y2="84688"/>
                        <a14:foregroundMark x1="12031" y1="82313" x2="12031" y2="82313"/>
                        <a14:foregroundMark x1="12031" y1="82313" x2="12031" y2="82313"/>
                        <a14:foregroundMark x1="18750" y1="83063" x2="17422" y2="87563"/>
                        <a14:foregroundMark x1="17422" y1="87563" x2="17422" y2="87563"/>
                        <a14:foregroundMark x1="18906" y1="86250" x2="18906" y2="86250"/>
                        <a14:foregroundMark x1="19063" y1="86250" x2="19063" y2="86250"/>
                        <a14:foregroundMark x1="19063" y1="86250" x2="19063" y2="86250"/>
                        <a14:foregroundMark x1="19766" y1="86125" x2="19766" y2="86125"/>
                        <a14:foregroundMark x1="19766" y1="86125" x2="19766" y2="86125"/>
                        <a14:foregroundMark x1="19766" y1="86125" x2="22344" y2="84813"/>
                        <a14:foregroundMark x1="20391" y1="85563" x2="19766" y2="93250"/>
                        <a14:foregroundMark x1="19766" y1="89563" x2="19766" y2="89563"/>
                        <a14:foregroundMark x1="19766" y1="89563" x2="16094" y2="88750"/>
                        <a14:foregroundMark x1="16094" y1="88875" x2="16094" y2="88875"/>
                        <a14:foregroundMark x1="16094" y1="88875" x2="16094" y2="88875"/>
                        <a14:foregroundMark x1="16094" y1="88875" x2="16094" y2="89250"/>
                        <a14:foregroundMark x1="16094" y1="89250" x2="16094" y2="89250"/>
                        <a14:foregroundMark x1="16094" y1="89250" x2="16094" y2="89250"/>
                        <a14:foregroundMark x1="16094" y1="89250" x2="16094" y2="89250"/>
                        <a14:foregroundMark x1="16094" y1="89250" x2="16094" y2="89250"/>
                        <a14:foregroundMark x1="14766" y1="91625" x2="14766" y2="91625"/>
                        <a14:foregroundMark x1="14766" y1="91625" x2="14766" y2="91625"/>
                        <a14:foregroundMark x1="14766" y1="91625" x2="14766" y2="91625"/>
                        <a14:foregroundMark x1="14766" y1="91625" x2="15313" y2="96813"/>
                        <a14:foregroundMark x1="15156" y1="92063" x2="15156" y2="92063"/>
                        <a14:foregroundMark x1="15156" y1="92063" x2="15156" y2="92063"/>
                        <a14:foregroundMark x1="15156" y1="92063" x2="21563" y2="91438"/>
                        <a14:foregroundMark x1="21563" y1="91438" x2="21563" y2="91250"/>
                        <a14:foregroundMark x1="21563" y1="91250" x2="21563" y2="91250"/>
                        <a14:foregroundMark x1="21563" y1="91250" x2="21563" y2="91250"/>
                        <a14:foregroundMark x1="21563" y1="91250" x2="22734" y2="95313"/>
                        <a14:foregroundMark x1="21094" y1="91500" x2="21094" y2="91500"/>
                        <a14:foregroundMark x1="21094" y1="91500" x2="21094" y2="91500"/>
                        <a14:foregroundMark x1="20703" y1="87688" x2="20703" y2="91500"/>
                        <a14:foregroundMark x1="19922" y1="87438" x2="21875" y2="92688"/>
                        <a14:foregroundMark x1="15625" y1="83188" x2="15625" y2="83188"/>
                        <a14:foregroundMark x1="14453" y1="82813" x2="14453" y2="82813"/>
                        <a14:foregroundMark x1="14453" y1="82813" x2="14453" y2="82813"/>
                        <a14:foregroundMark x1="14453" y1="82813" x2="14453" y2="82813"/>
                        <a14:foregroundMark x1="14453" y1="82813" x2="14453" y2="82813"/>
                        <a14:foregroundMark x1="13828" y1="83188" x2="13828" y2="83188"/>
                        <a14:foregroundMark x1="13828" y1="83188" x2="14297" y2="87063"/>
                        <a14:foregroundMark x1="14297" y1="87063" x2="13984" y2="85438"/>
                        <a14:foregroundMark x1="13984" y1="85438" x2="13984" y2="85438"/>
                        <a14:foregroundMark x1="13984" y1="85438" x2="13984" y2="84250"/>
                        <a14:foregroundMark x1="13984" y1="84250" x2="13984" y2="84250"/>
                        <a14:foregroundMark x1="13984" y1="84250" x2="13984" y2="84250"/>
                        <a14:foregroundMark x1="13672" y1="84125" x2="13672" y2="84125"/>
                        <a14:foregroundMark x1="13516" y1="84125" x2="13516" y2="84125"/>
                        <a14:foregroundMark x1="13516" y1="84125" x2="13516" y2="84125"/>
                        <a14:foregroundMark x1="13516" y1="84125" x2="13516" y2="84125"/>
                        <a14:foregroundMark x1="13125" y1="83750" x2="14609" y2="88875"/>
                        <a14:foregroundMark x1="12812" y1="83188" x2="12812" y2="86375"/>
                        <a14:foregroundMark x1="15156" y1="82563" x2="15156" y2="82563"/>
                        <a14:foregroundMark x1="18594" y1="83625" x2="18594" y2="83625"/>
                        <a14:foregroundMark x1="16250" y1="85313" x2="16250" y2="85313"/>
                        <a14:foregroundMark x1="16250" y1="85313" x2="16250" y2="85313"/>
                        <a14:foregroundMark x1="19609" y1="83625" x2="19609" y2="83625"/>
                        <a14:foregroundMark x1="17422" y1="83313" x2="17109" y2="82938"/>
                        <a14:foregroundMark x1="16641" y1="81125" x2="16641" y2="84000"/>
                        <a14:foregroundMark x1="16641" y1="84500" x2="16641" y2="84500"/>
                        <a14:foregroundMark x1="16641" y1="85313" x2="16641" y2="85313"/>
                        <a14:foregroundMark x1="19219" y1="84250" x2="19219" y2="84250"/>
                        <a14:foregroundMark x1="18906" y1="84250" x2="18906" y2="84250"/>
                        <a14:foregroundMark x1="18594" y1="80313" x2="18594" y2="80313"/>
                        <a14:foregroundMark x1="17969" y1="80563" x2="20391" y2="80813"/>
                        <a14:foregroundMark x1="12188" y1="82125" x2="10859" y2="82125"/>
                        <a14:foregroundMark x1="20234" y1="82938" x2="22188" y2="85438"/>
                        <a14:foregroundMark x1="21875" y1="84375" x2="22578" y2="85063"/>
                        <a14:foregroundMark x1="22031" y1="84125" x2="19453" y2="81625"/>
                        <a14:foregroundMark x1="27187" y1="85875" x2="24688" y2="88375"/>
                        <a14:foregroundMark x1="22734" y1="95063" x2="22734" y2="95063"/>
                        <a14:foregroundMark x1="14141" y1="97438" x2="17578" y2="96813"/>
                        <a14:foregroundMark x1="17734" y1="86750" x2="17734" y2="8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0" t="78350" r="71000"/>
          <a:stretch/>
        </p:blipFill>
        <p:spPr>
          <a:xfrm>
            <a:off x="185611" y="3326532"/>
            <a:ext cx="2550198" cy="3286522"/>
          </a:xfrm>
          <a:prstGeom prst="rect">
            <a:avLst/>
          </a:prstGeom>
        </p:spPr>
      </p:pic>
      <p:pic>
        <p:nvPicPr>
          <p:cNvPr id="26" name="圖片 25" descr="一張含有 桌 的圖片&#10;&#10;自動產生的描述">
            <a:extLst>
              <a:ext uri="{FF2B5EF4-FFF2-40B4-BE49-F238E27FC236}">
                <a16:creationId xmlns:a16="http://schemas.microsoft.com/office/drawing/2014/main" id="{35A6221A-9124-45D0-ADB2-4F481F18A14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69301" r="2751" b="21651"/>
          <a:stretch/>
        </p:blipFill>
        <p:spPr>
          <a:xfrm>
            <a:off x="2735809" y="4837289"/>
            <a:ext cx="8888067" cy="1160513"/>
          </a:xfrm>
          <a:prstGeom prst="rect">
            <a:avLst/>
          </a:prstGeom>
        </p:spPr>
      </p:pic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B7E8EE8B-0EC9-41A0-BFD6-7FAF3BD9DCCD}"/>
              </a:ext>
            </a:extLst>
          </p:cNvPr>
          <p:cNvSpPr/>
          <p:nvPr/>
        </p:nvSpPr>
        <p:spPr bwMode="auto">
          <a:xfrm>
            <a:off x="9537410" y="5881140"/>
            <a:ext cx="1465709" cy="504056"/>
          </a:xfrm>
          <a:prstGeom prst="roundRect">
            <a:avLst/>
          </a:prstGeom>
          <a:solidFill>
            <a:srgbClr val="D6009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參考答案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C58E6962-2E2B-4616-AAEE-DF4E0769297B}"/>
              </a:ext>
            </a:extLst>
          </p:cNvPr>
          <p:cNvSpPr/>
          <p:nvPr/>
        </p:nvSpPr>
        <p:spPr bwMode="auto">
          <a:xfrm>
            <a:off x="9480555" y="4002940"/>
            <a:ext cx="1465709" cy="504056"/>
          </a:xfrm>
          <a:prstGeom prst="roundRect">
            <a:avLst/>
          </a:prstGeom>
          <a:solidFill>
            <a:srgbClr val="D6009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參考答案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1198B440-B248-4F5C-A61A-008A9EBE42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31704" y="2711958"/>
            <a:ext cx="7514560" cy="261225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138CC0FD-F148-4794-90A9-257DDCA0C9D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31704" y="4661663"/>
            <a:ext cx="7708866" cy="267979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F988CF5A-935F-43EE-A31E-CAD477584B26}"/>
              </a:ext>
            </a:extLst>
          </p:cNvPr>
          <p:cNvSpPr txBox="1"/>
          <p:nvPr/>
        </p:nvSpPr>
        <p:spPr>
          <a:xfrm>
            <a:off x="7188984" y="2973182"/>
            <a:ext cx="419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03327BCC-B40B-44BB-A32B-810BD5035731}"/>
              </a:ext>
            </a:extLst>
          </p:cNvPr>
          <p:cNvSpPr txBox="1"/>
          <p:nvPr/>
        </p:nvSpPr>
        <p:spPr>
          <a:xfrm>
            <a:off x="7674394" y="2981490"/>
            <a:ext cx="419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0C4FD1CF-8E35-47E9-BDE4-8DFD976BCE60}"/>
              </a:ext>
            </a:extLst>
          </p:cNvPr>
          <p:cNvSpPr txBox="1"/>
          <p:nvPr/>
        </p:nvSpPr>
        <p:spPr>
          <a:xfrm>
            <a:off x="8053080" y="2996952"/>
            <a:ext cx="419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E61B7D1B-C616-4AD1-95C5-483E0324B463}"/>
              </a:ext>
            </a:extLst>
          </p:cNvPr>
          <p:cNvSpPr txBox="1"/>
          <p:nvPr/>
        </p:nvSpPr>
        <p:spPr>
          <a:xfrm>
            <a:off x="8555674" y="3007273"/>
            <a:ext cx="419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6CBEC621-762E-43BE-B713-3381C7A23C9F}"/>
              </a:ext>
            </a:extLst>
          </p:cNvPr>
          <p:cNvSpPr txBox="1"/>
          <p:nvPr/>
        </p:nvSpPr>
        <p:spPr>
          <a:xfrm>
            <a:off x="9091738" y="3021126"/>
            <a:ext cx="419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97C88878-E3E0-4D95-A68D-839B0A5D19DA}"/>
              </a:ext>
            </a:extLst>
          </p:cNvPr>
          <p:cNvSpPr txBox="1"/>
          <p:nvPr/>
        </p:nvSpPr>
        <p:spPr>
          <a:xfrm>
            <a:off x="7367350" y="4924525"/>
            <a:ext cx="419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11CDC5F3-872D-4179-AEFA-AF0F196DC07A}"/>
              </a:ext>
            </a:extLst>
          </p:cNvPr>
          <p:cNvSpPr txBox="1"/>
          <p:nvPr/>
        </p:nvSpPr>
        <p:spPr>
          <a:xfrm>
            <a:off x="7786534" y="4933556"/>
            <a:ext cx="419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ECCCEE31-A0F7-4DBD-B23F-9E340902FE12}"/>
              </a:ext>
            </a:extLst>
          </p:cNvPr>
          <p:cNvSpPr txBox="1"/>
          <p:nvPr/>
        </p:nvSpPr>
        <p:spPr>
          <a:xfrm>
            <a:off x="8184232" y="4945678"/>
            <a:ext cx="419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53C32B59-253D-4CDF-9130-888A9F53C3E6}"/>
              </a:ext>
            </a:extLst>
          </p:cNvPr>
          <p:cNvSpPr txBox="1"/>
          <p:nvPr/>
        </p:nvSpPr>
        <p:spPr>
          <a:xfrm>
            <a:off x="9205208" y="4920602"/>
            <a:ext cx="419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3BB9D65A-9199-4970-B11E-E9B9199EC806}"/>
              </a:ext>
            </a:extLst>
          </p:cNvPr>
          <p:cNvSpPr txBox="1"/>
          <p:nvPr/>
        </p:nvSpPr>
        <p:spPr>
          <a:xfrm>
            <a:off x="10069304" y="4931876"/>
            <a:ext cx="419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659F5FA5-CB7C-491F-A1E1-A562D8EB4E8D}"/>
              </a:ext>
            </a:extLst>
          </p:cNvPr>
          <p:cNvSpPr txBox="1"/>
          <p:nvPr/>
        </p:nvSpPr>
        <p:spPr>
          <a:xfrm>
            <a:off x="9602906" y="4920602"/>
            <a:ext cx="419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</a:t>
            </a:r>
          </a:p>
        </p:txBody>
      </p:sp>
      <p:pic>
        <p:nvPicPr>
          <p:cNvPr id="11" name="2BP3505">
            <a:hlinkClick r:id="" action="ppaction://media"/>
            <a:extLst>
              <a:ext uri="{FF2B5EF4-FFF2-40B4-BE49-F238E27FC236}">
                <a16:creationId xmlns:a16="http://schemas.microsoft.com/office/drawing/2014/main" id="{47FDD46C-0FEA-446A-BB27-EB9B258A69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8847" y="2947463"/>
            <a:ext cx="372857" cy="360000"/>
          </a:xfrm>
          <a:prstGeom prst="rect">
            <a:avLst/>
          </a:prstGeom>
        </p:spPr>
      </p:pic>
      <p:pic>
        <p:nvPicPr>
          <p:cNvPr id="12" name="2BP3506">
            <a:hlinkClick r:id="" action="ppaction://media"/>
            <a:extLst>
              <a:ext uri="{FF2B5EF4-FFF2-40B4-BE49-F238E27FC236}">
                <a16:creationId xmlns:a16="http://schemas.microsoft.com/office/drawing/2014/main" id="{BA887283-2FF3-4940-8EB8-16E16ECDFDD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030" y="4875752"/>
            <a:ext cx="37285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53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/>
      <p:bldP spid="29" grpId="0"/>
      <p:bldP spid="33" grpId="0"/>
      <p:bldP spid="34" grpId="0"/>
      <p:bldP spid="35" grpId="0"/>
      <p:bldP spid="36" grpId="0"/>
      <p:bldP spid="37" grpId="0"/>
      <p:bldP spid="38" grpId="0"/>
      <p:bldP spid="40" grpId="0"/>
      <p:bldP spid="41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42838" y="-398220"/>
            <a:ext cx="12299356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9731" y="135652"/>
            <a:ext cx="1763244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6093" y="134112"/>
            <a:ext cx="181960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創作答句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A3697D7B-6851-403B-A36F-8D0339D5F57C}"/>
              </a:ext>
            </a:extLst>
          </p:cNvPr>
          <p:cNvGrpSpPr/>
          <p:nvPr/>
        </p:nvGrpSpPr>
        <p:grpSpPr>
          <a:xfrm>
            <a:off x="-240704" y="5089463"/>
            <a:ext cx="12492435" cy="1924296"/>
            <a:chOff x="-35520" y="6433897"/>
            <a:chExt cx="12233835" cy="1035539"/>
          </a:xfrm>
        </p:grpSpPr>
        <p:pic>
          <p:nvPicPr>
            <p:cNvPr id="31" name="Picture 2" descr="C:\Users\jade\AppData\Local\Temp\Rar$DRa0.439\MUSIC_2016_2AB\content\bookshelf\9789880014611\OEBPS\26.jpg">
              <a:extLst>
                <a:ext uri="{FF2B5EF4-FFF2-40B4-BE49-F238E27FC236}">
                  <a16:creationId xmlns:a16="http://schemas.microsoft.com/office/drawing/2014/main" id="{48C15FD1-D3C1-4DF7-8E7A-920AECC826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-35520" y="6433897"/>
              <a:ext cx="5711577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C:\Users\jade\AppData\Local\Temp\Rar$DRa0.439\MUSIC_2016_2AB\content\bookshelf\9789880014611\OEBPS\26.jpg">
              <a:extLst>
                <a:ext uri="{FF2B5EF4-FFF2-40B4-BE49-F238E27FC236}">
                  <a16:creationId xmlns:a16="http://schemas.microsoft.com/office/drawing/2014/main" id="{0C8C46CD-27EA-4C7E-8D20-28BAB4DBC4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5604050" y="6439429"/>
              <a:ext cx="6594265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6" descr="一張含有 桌 的圖片&#10;&#10;自動產生的描述">
            <a:extLst>
              <a:ext uri="{FF2B5EF4-FFF2-40B4-BE49-F238E27FC236}">
                <a16:creationId xmlns:a16="http://schemas.microsoft.com/office/drawing/2014/main" id="{B586C80A-7719-4422-AE3D-BA19C1FAA0B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60070" r="2751" b="31164"/>
          <a:stretch/>
        </p:blipFill>
        <p:spPr>
          <a:xfrm>
            <a:off x="3490670" y="2304678"/>
            <a:ext cx="8888067" cy="1124322"/>
          </a:xfrm>
          <a:prstGeom prst="rect">
            <a:avLst/>
          </a:prstGeom>
        </p:spPr>
      </p:pic>
      <p:sp>
        <p:nvSpPr>
          <p:cNvPr id="21" name="語音泡泡: 圓角矩形 20">
            <a:extLst>
              <a:ext uri="{FF2B5EF4-FFF2-40B4-BE49-F238E27FC236}">
                <a16:creationId xmlns:a16="http://schemas.microsoft.com/office/drawing/2014/main" id="{C21B7AA8-2F36-42D7-9799-404CAFF5D3E8}"/>
              </a:ext>
            </a:extLst>
          </p:cNvPr>
          <p:cNvSpPr/>
          <p:nvPr/>
        </p:nvSpPr>
        <p:spPr bwMode="auto">
          <a:xfrm>
            <a:off x="609600" y="2091508"/>
            <a:ext cx="3024336" cy="1335393"/>
          </a:xfrm>
          <a:prstGeom prst="wedgeRoundRectCallout">
            <a:avLst>
              <a:gd name="adj1" fmla="val -30992"/>
              <a:gd name="adj2" fmla="val 91743"/>
              <a:gd name="adj3" fmla="val 16667"/>
            </a:avLst>
          </a:prstGeom>
          <a:solidFill>
            <a:schemeClr val="bg1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ts val="2800"/>
              </a:lnSpc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輪流唱出答句，聽聽哪位同學的作品較動聽。</a:t>
            </a:r>
          </a:p>
        </p:txBody>
      </p:sp>
      <p:pic>
        <p:nvPicPr>
          <p:cNvPr id="9" name="圖片 8" descr="一張含有 桌 的圖片&#10;&#10;自動產生的描述">
            <a:extLst>
              <a:ext uri="{FF2B5EF4-FFF2-40B4-BE49-F238E27FC236}">
                <a16:creationId xmlns:a16="http://schemas.microsoft.com/office/drawing/2014/main" id="{9E38525F-9344-490D-AD2E-B7C24A74F5F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313" b="97813" l="10000" r="27187">
                        <a14:foregroundMark x1="18594" y1="80813" x2="18594" y2="80813"/>
                        <a14:foregroundMark x1="15313" y1="84688" x2="15313" y2="84688"/>
                        <a14:foregroundMark x1="15313" y1="84688" x2="15313" y2="84688"/>
                        <a14:foregroundMark x1="16953" y1="84375" x2="16953" y2="84375"/>
                        <a14:foregroundMark x1="21563" y1="82938" x2="21563" y2="82938"/>
                        <a14:foregroundMark x1="20391" y1="83313" x2="20391" y2="83313"/>
                        <a14:foregroundMark x1="20391" y1="83313" x2="20391" y2="83313"/>
                        <a14:foregroundMark x1="20391" y1="83313" x2="20391" y2="83313"/>
                        <a14:foregroundMark x1="20391" y1="83313" x2="20391" y2="83313"/>
                        <a14:foregroundMark x1="17734" y1="84375" x2="17734" y2="84375"/>
                        <a14:foregroundMark x1="17734" y1="84375" x2="17734" y2="84375"/>
                        <a14:foregroundMark x1="17578" y1="84500" x2="17578" y2="84500"/>
                        <a14:foregroundMark x1="17266" y1="85688" x2="17266" y2="85688"/>
                        <a14:foregroundMark x1="17578" y1="85688" x2="17578" y2="85688"/>
                        <a14:foregroundMark x1="19219" y1="85875" x2="19219" y2="85875"/>
                        <a14:foregroundMark x1="19219" y1="85875" x2="19219" y2="85875"/>
                        <a14:foregroundMark x1="19219" y1="85875" x2="19219" y2="85875"/>
                        <a14:foregroundMark x1="16641" y1="84813" x2="16641" y2="84813"/>
                        <a14:foregroundMark x1="16094" y1="84500" x2="16094" y2="84500"/>
                        <a14:foregroundMark x1="15781" y1="84500" x2="15781" y2="84500"/>
                        <a14:foregroundMark x1="11641" y1="83188" x2="11641" y2="83188"/>
                        <a14:foregroundMark x1="16094" y1="90750" x2="16094" y2="90750"/>
                        <a14:foregroundMark x1="16094" y1="90750" x2="16094" y2="90750"/>
                        <a14:foregroundMark x1="16094" y1="90750" x2="16094" y2="90750"/>
                        <a14:foregroundMark x1="16094" y1="90750" x2="16094" y2="90750"/>
                        <a14:foregroundMark x1="16094" y1="90750" x2="16094" y2="90750"/>
                        <a14:foregroundMark x1="16094" y1="90750" x2="16094" y2="90750"/>
                        <a14:foregroundMark x1="16094" y1="90750" x2="16094" y2="90750"/>
                        <a14:foregroundMark x1="16094" y1="90750" x2="19609" y2="93625"/>
                        <a14:foregroundMark x1="17109" y1="92313" x2="17109" y2="92313"/>
                        <a14:foregroundMark x1="17109" y1="92313" x2="17109" y2="92313"/>
                        <a14:foregroundMark x1="17109" y1="92313" x2="17109" y2="92313"/>
                        <a14:foregroundMark x1="17109" y1="92438" x2="17109" y2="92438"/>
                        <a14:foregroundMark x1="17109" y1="92438" x2="17109" y2="92438"/>
                        <a14:foregroundMark x1="17109" y1="92438" x2="17109" y2="92438"/>
                        <a14:foregroundMark x1="17109" y1="92438" x2="17109" y2="92438"/>
                        <a14:foregroundMark x1="17266" y1="90625" x2="17734" y2="90438"/>
                        <a14:foregroundMark x1="17109" y1="90625" x2="17109" y2="90625"/>
                        <a14:foregroundMark x1="17109" y1="90625" x2="17109" y2="90625"/>
                        <a14:foregroundMark x1="17109" y1="90625" x2="17109" y2="90625"/>
                        <a14:foregroundMark x1="17109" y1="90625" x2="16484" y2="91500"/>
                        <a14:foregroundMark x1="16484" y1="91500" x2="16484" y2="91500"/>
                        <a14:foregroundMark x1="16484" y1="91500" x2="16484" y2="91500"/>
                        <a14:foregroundMark x1="16484" y1="91500" x2="16484" y2="91500"/>
                        <a14:foregroundMark x1="16484" y1="91500" x2="16484" y2="91500"/>
                        <a14:foregroundMark x1="16484" y1="91500" x2="16484" y2="91500"/>
                        <a14:foregroundMark x1="16484" y1="91500" x2="16484" y2="91500"/>
                        <a14:foregroundMark x1="16484" y1="91500" x2="16484" y2="91500"/>
                        <a14:foregroundMark x1="16484" y1="91500" x2="16484" y2="91500"/>
                        <a14:foregroundMark x1="16484" y1="91500" x2="16484" y2="91500"/>
                        <a14:foregroundMark x1="16484" y1="91500" x2="16484" y2="91500"/>
                        <a14:foregroundMark x1="16250" y1="91500" x2="16250" y2="91500"/>
                        <a14:foregroundMark x1="16250" y1="91500" x2="17266" y2="85563"/>
                        <a14:foregroundMark x1="17266" y1="85563" x2="17266" y2="85563"/>
                        <a14:foregroundMark x1="17422" y1="80688" x2="17422" y2="80688"/>
                        <a14:foregroundMark x1="17422" y1="80688" x2="17422" y2="80688"/>
                        <a14:foregroundMark x1="17422" y1="80813" x2="17422" y2="80813"/>
                        <a14:foregroundMark x1="17422" y1="80938" x2="17422" y2="80938"/>
                        <a14:foregroundMark x1="17266" y1="82813" x2="17266" y2="82813"/>
                        <a14:foregroundMark x1="17266" y1="82813" x2="17266" y2="82813"/>
                        <a14:foregroundMark x1="17266" y1="82813" x2="17266" y2="82813"/>
                        <a14:foregroundMark x1="17266" y1="82813" x2="17266" y2="82813"/>
                        <a14:foregroundMark x1="13672" y1="84688" x2="13672" y2="84688"/>
                        <a14:foregroundMark x1="13672" y1="84688" x2="13672" y2="84688"/>
                        <a14:foregroundMark x1="13672" y1="84688" x2="13672" y2="84688"/>
                        <a14:foregroundMark x1="12031" y1="82313" x2="12031" y2="82313"/>
                        <a14:foregroundMark x1="12031" y1="82313" x2="12031" y2="82313"/>
                        <a14:foregroundMark x1="18750" y1="83063" x2="17422" y2="87563"/>
                        <a14:foregroundMark x1="17422" y1="87563" x2="17422" y2="87563"/>
                        <a14:foregroundMark x1="18906" y1="86250" x2="18906" y2="86250"/>
                        <a14:foregroundMark x1="19063" y1="86250" x2="19063" y2="86250"/>
                        <a14:foregroundMark x1="19063" y1="86250" x2="19063" y2="86250"/>
                        <a14:foregroundMark x1="19766" y1="86125" x2="19766" y2="86125"/>
                        <a14:foregroundMark x1="19766" y1="86125" x2="19766" y2="86125"/>
                        <a14:foregroundMark x1="19766" y1="86125" x2="22344" y2="84813"/>
                        <a14:foregroundMark x1="20391" y1="85563" x2="19766" y2="93250"/>
                        <a14:foregroundMark x1="19766" y1="89563" x2="19766" y2="89563"/>
                        <a14:foregroundMark x1="19766" y1="89563" x2="16094" y2="88750"/>
                        <a14:foregroundMark x1="16094" y1="88875" x2="16094" y2="88875"/>
                        <a14:foregroundMark x1="16094" y1="88875" x2="16094" y2="88875"/>
                        <a14:foregroundMark x1="16094" y1="88875" x2="16094" y2="89250"/>
                        <a14:foregroundMark x1="16094" y1="89250" x2="16094" y2="89250"/>
                        <a14:foregroundMark x1="16094" y1="89250" x2="16094" y2="89250"/>
                        <a14:foregroundMark x1="16094" y1="89250" x2="16094" y2="89250"/>
                        <a14:foregroundMark x1="16094" y1="89250" x2="16094" y2="89250"/>
                        <a14:foregroundMark x1="14766" y1="91625" x2="14766" y2="91625"/>
                        <a14:foregroundMark x1="14766" y1="91625" x2="14766" y2="91625"/>
                        <a14:foregroundMark x1="14766" y1="91625" x2="14766" y2="91625"/>
                        <a14:foregroundMark x1="14766" y1="91625" x2="15313" y2="96813"/>
                        <a14:foregroundMark x1="15156" y1="92063" x2="15156" y2="92063"/>
                        <a14:foregroundMark x1="15156" y1="92063" x2="15156" y2="92063"/>
                        <a14:foregroundMark x1="15156" y1="92063" x2="21563" y2="91438"/>
                        <a14:foregroundMark x1="21563" y1="91438" x2="21563" y2="91250"/>
                        <a14:foregroundMark x1="21563" y1="91250" x2="21563" y2="91250"/>
                        <a14:foregroundMark x1="21563" y1="91250" x2="21563" y2="91250"/>
                        <a14:foregroundMark x1="21563" y1="91250" x2="22734" y2="95313"/>
                        <a14:foregroundMark x1="21094" y1="91500" x2="21094" y2="91500"/>
                        <a14:foregroundMark x1="21094" y1="91500" x2="21094" y2="91500"/>
                        <a14:foregroundMark x1="20703" y1="87688" x2="20703" y2="91500"/>
                        <a14:foregroundMark x1="19922" y1="87438" x2="21875" y2="92688"/>
                        <a14:foregroundMark x1="15625" y1="83188" x2="15625" y2="83188"/>
                        <a14:foregroundMark x1="14453" y1="82813" x2="14453" y2="82813"/>
                        <a14:foregroundMark x1="14453" y1="82813" x2="14453" y2="82813"/>
                        <a14:foregroundMark x1="14453" y1="82813" x2="14453" y2="82813"/>
                        <a14:foregroundMark x1="14453" y1="82813" x2="14453" y2="82813"/>
                        <a14:foregroundMark x1="13828" y1="83188" x2="13828" y2="83188"/>
                        <a14:foregroundMark x1="13828" y1="83188" x2="14297" y2="87063"/>
                        <a14:foregroundMark x1="14297" y1="87063" x2="13984" y2="85438"/>
                        <a14:foregroundMark x1="13984" y1="85438" x2="13984" y2="85438"/>
                        <a14:foregroundMark x1="13984" y1="85438" x2="13984" y2="84250"/>
                        <a14:foregroundMark x1="13984" y1="84250" x2="13984" y2="84250"/>
                        <a14:foregroundMark x1="13984" y1="84250" x2="13984" y2="84250"/>
                        <a14:foregroundMark x1="13672" y1="84125" x2="13672" y2="84125"/>
                        <a14:foregroundMark x1="13516" y1="84125" x2="13516" y2="84125"/>
                        <a14:foregroundMark x1="13516" y1="84125" x2="13516" y2="84125"/>
                        <a14:foregroundMark x1="13516" y1="84125" x2="13516" y2="84125"/>
                        <a14:foregroundMark x1="13125" y1="83750" x2="14609" y2="88875"/>
                        <a14:foregroundMark x1="12812" y1="83188" x2="12812" y2="86375"/>
                        <a14:foregroundMark x1="15156" y1="82563" x2="15156" y2="82563"/>
                        <a14:foregroundMark x1="18594" y1="83625" x2="18594" y2="83625"/>
                        <a14:foregroundMark x1="16250" y1="85313" x2="16250" y2="85313"/>
                        <a14:foregroundMark x1="16250" y1="85313" x2="16250" y2="85313"/>
                        <a14:foregroundMark x1="19609" y1="83625" x2="19609" y2="83625"/>
                        <a14:foregroundMark x1="17422" y1="83313" x2="17109" y2="82938"/>
                        <a14:foregroundMark x1="16641" y1="81125" x2="16641" y2="84000"/>
                        <a14:foregroundMark x1="16641" y1="84500" x2="16641" y2="84500"/>
                        <a14:foregroundMark x1="16641" y1="85313" x2="16641" y2="85313"/>
                        <a14:foregroundMark x1="19219" y1="84250" x2="19219" y2="84250"/>
                        <a14:foregroundMark x1="18906" y1="84250" x2="18906" y2="84250"/>
                        <a14:foregroundMark x1="18594" y1="80313" x2="18594" y2="80313"/>
                        <a14:foregroundMark x1="17969" y1="80563" x2="20391" y2="80813"/>
                        <a14:foregroundMark x1="12188" y1="82125" x2="10859" y2="82125"/>
                        <a14:foregroundMark x1="20234" y1="82938" x2="22188" y2="85438"/>
                        <a14:foregroundMark x1="21875" y1="84375" x2="22578" y2="85063"/>
                        <a14:foregroundMark x1="22031" y1="84125" x2="19453" y2="81625"/>
                        <a14:foregroundMark x1="27187" y1="85875" x2="24688" y2="88375"/>
                        <a14:foregroundMark x1="22734" y1="95063" x2="22734" y2="95063"/>
                        <a14:foregroundMark x1="14141" y1="97438" x2="17578" y2="96813"/>
                        <a14:foregroundMark x1="17734" y1="86750" x2="17734" y2="8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0" t="78350" r="71000"/>
          <a:stretch/>
        </p:blipFill>
        <p:spPr>
          <a:xfrm>
            <a:off x="525143" y="3710474"/>
            <a:ext cx="2550198" cy="3286522"/>
          </a:xfrm>
          <a:prstGeom prst="rect">
            <a:avLst/>
          </a:prstGeom>
        </p:spPr>
      </p:pic>
      <p:pic>
        <p:nvPicPr>
          <p:cNvPr id="26" name="圖片 25" descr="一張含有 桌 的圖片&#10;&#10;自動產生的描述">
            <a:extLst>
              <a:ext uri="{FF2B5EF4-FFF2-40B4-BE49-F238E27FC236}">
                <a16:creationId xmlns:a16="http://schemas.microsoft.com/office/drawing/2014/main" id="{35A6221A-9124-45D0-ADB2-4F481F18A14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69301" r="2751" b="21651"/>
          <a:stretch/>
        </p:blipFill>
        <p:spPr>
          <a:xfrm>
            <a:off x="3616645" y="4212703"/>
            <a:ext cx="8888067" cy="1160513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1198B440-B248-4F5C-A61A-008A9EBE42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12540" y="2016063"/>
            <a:ext cx="7514560" cy="261225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138CC0FD-F148-4794-90A9-257DDCA0C9D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12540" y="4037077"/>
            <a:ext cx="7708866" cy="267979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F988CF5A-935F-43EE-A31E-CAD477584B26}"/>
              </a:ext>
            </a:extLst>
          </p:cNvPr>
          <p:cNvSpPr txBox="1"/>
          <p:nvPr/>
        </p:nvSpPr>
        <p:spPr>
          <a:xfrm>
            <a:off x="8069820" y="2277287"/>
            <a:ext cx="419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03327BCC-B40B-44BB-A32B-810BD5035731}"/>
              </a:ext>
            </a:extLst>
          </p:cNvPr>
          <p:cNvSpPr txBox="1"/>
          <p:nvPr/>
        </p:nvSpPr>
        <p:spPr>
          <a:xfrm>
            <a:off x="8555230" y="2285595"/>
            <a:ext cx="419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0C4FD1CF-8E35-47E9-BDE4-8DFD976BCE60}"/>
              </a:ext>
            </a:extLst>
          </p:cNvPr>
          <p:cNvSpPr txBox="1"/>
          <p:nvPr/>
        </p:nvSpPr>
        <p:spPr>
          <a:xfrm>
            <a:off x="8933916" y="2301057"/>
            <a:ext cx="419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E61B7D1B-C616-4AD1-95C5-483E0324B463}"/>
              </a:ext>
            </a:extLst>
          </p:cNvPr>
          <p:cNvSpPr txBox="1"/>
          <p:nvPr/>
        </p:nvSpPr>
        <p:spPr>
          <a:xfrm>
            <a:off x="9436510" y="2311378"/>
            <a:ext cx="419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6CBEC621-762E-43BE-B713-3381C7A23C9F}"/>
              </a:ext>
            </a:extLst>
          </p:cNvPr>
          <p:cNvSpPr txBox="1"/>
          <p:nvPr/>
        </p:nvSpPr>
        <p:spPr>
          <a:xfrm>
            <a:off x="9972574" y="2325231"/>
            <a:ext cx="419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97C88878-E3E0-4D95-A68D-839B0A5D19DA}"/>
              </a:ext>
            </a:extLst>
          </p:cNvPr>
          <p:cNvSpPr txBox="1"/>
          <p:nvPr/>
        </p:nvSpPr>
        <p:spPr>
          <a:xfrm>
            <a:off x="8248186" y="4299939"/>
            <a:ext cx="419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11CDC5F3-872D-4179-AEFA-AF0F196DC07A}"/>
              </a:ext>
            </a:extLst>
          </p:cNvPr>
          <p:cNvSpPr txBox="1"/>
          <p:nvPr/>
        </p:nvSpPr>
        <p:spPr>
          <a:xfrm>
            <a:off x="8667370" y="4308970"/>
            <a:ext cx="419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ECCCEE31-A0F7-4DBD-B23F-9E340902FE12}"/>
              </a:ext>
            </a:extLst>
          </p:cNvPr>
          <p:cNvSpPr txBox="1"/>
          <p:nvPr/>
        </p:nvSpPr>
        <p:spPr>
          <a:xfrm>
            <a:off x="9065068" y="4321092"/>
            <a:ext cx="419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53C32B59-253D-4CDF-9130-888A9F53C3E6}"/>
              </a:ext>
            </a:extLst>
          </p:cNvPr>
          <p:cNvSpPr txBox="1"/>
          <p:nvPr/>
        </p:nvSpPr>
        <p:spPr>
          <a:xfrm>
            <a:off x="10086044" y="4296016"/>
            <a:ext cx="419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3BB9D65A-9199-4970-B11E-E9B9199EC806}"/>
              </a:ext>
            </a:extLst>
          </p:cNvPr>
          <p:cNvSpPr txBox="1"/>
          <p:nvPr/>
        </p:nvSpPr>
        <p:spPr>
          <a:xfrm>
            <a:off x="10950140" y="4307290"/>
            <a:ext cx="419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659F5FA5-CB7C-491F-A1E1-A562D8EB4E8D}"/>
              </a:ext>
            </a:extLst>
          </p:cNvPr>
          <p:cNvSpPr txBox="1"/>
          <p:nvPr/>
        </p:nvSpPr>
        <p:spPr>
          <a:xfrm>
            <a:off x="10483742" y="4296016"/>
            <a:ext cx="419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39" name="矩形 1">
            <a:extLst>
              <a:ext uri="{FF2B5EF4-FFF2-40B4-BE49-F238E27FC236}">
                <a16:creationId xmlns:a16="http://schemas.microsoft.com/office/drawing/2014/main" id="{58946F26-7259-4CEA-AA2A-97075EDCF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6620" y="7281"/>
            <a:ext cx="948033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ea typeface="標楷體" panose="03000509000000000000" pitchFamily="65" charset="-120"/>
              </a:rPr>
              <a:t>全班分為兩組，一組唱出問句，另一組的其中一位學生唱出自己所創作的答句，然後兩組角色互調，繼續進行活動。</a:t>
            </a:r>
            <a:endParaRPr lang="en-US" dirty="0"/>
          </a:p>
        </p:txBody>
      </p:sp>
      <p:pic>
        <p:nvPicPr>
          <p:cNvPr id="44" name="2BP3505">
            <a:hlinkClick r:id="" action="ppaction://media"/>
            <a:extLst>
              <a:ext uri="{FF2B5EF4-FFF2-40B4-BE49-F238E27FC236}">
                <a16:creationId xmlns:a16="http://schemas.microsoft.com/office/drawing/2014/main" id="{537E7E46-FE48-4982-9497-7C1454DD35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8993" y="2228894"/>
            <a:ext cx="372857" cy="360000"/>
          </a:xfrm>
          <a:prstGeom prst="rect">
            <a:avLst/>
          </a:prstGeom>
        </p:spPr>
      </p:pic>
      <p:pic>
        <p:nvPicPr>
          <p:cNvPr id="45" name="2BP3506">
            <a:hlinkClick r:id="" action="ppaction://media"/>
            <a:extLst>
              <a:ext uri="{FF2B5EF4-FFF2-40B4-BE49-F238E27FC236}">
                <a16:creationId xmlns:a16="http://schemas.microsoft.com/office/drawing/2014/main" id="{301BE7EF-87F0-469B-A2FF-79E36DB5D70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0999" y="4263489"/>
            <a:ext cx="37285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6122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07356" y="-57397"/>
            <a:ext cx="12299356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9731" y="135652"/>
            <a:ext cx="1763244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6093" y="134112"/>
            <a:ext cx="181960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創作答句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A3697D7B-6851-403B-A36F-8D0339D5F57C}"/>
              </a:ext>
            </a:extLst>
          </p:cNvPr>
          <p:cNvGrpSpPr/>
          <p:nvPr/>
        </p:nvGrpSpPr>
        <p:grpSpPr>
          <a:xfrm>
            <a:off x="-240704" y="5089463"/>
            <a:ext cx="12492435" cy="1924296"/>
            <a:chOff x="-35520" y="6433897"/>
            <a:chExt cx="12233835" cy="1035539"/>
          </a:xfrm>
        </p:grpSpPr>
        <p:pic>
          <p:nvPicPr>
            <p:cNvPr id="31" name="Picture 2" descr="C:\Users\jade\AppData\Local\Temp\Rar$DRa0.439\MUSIC_2016_2AB\content\bookshelf\9789880014611\OEBPS\26.jpg">
              <a:extLst>
                <a:ext uri="{FF2B5EF4-FFF2-40B4-BE49-F238E27FC236}">
                  <a16:creationId xmlns:a16="http://schemas.microsoft.com/office/drawing/2014/main" id="{48C15FD1-D3C1-4DF7-8E7A-920AECC826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-35520" y="6433897"/>
              <a:ext cx="5711577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C:\Users\jade\AppData\Local\Temp\Rar$DRa0.439\MUSIC_2016_2AB\content\bookshelf\9789880014611\OEBPS\26.jpg">
              <a:extLst>
                <a:ext uri="{FF2B5EF4-FFF2-40B4-BE49-F238E27FC236}">
                  <a16:creationId xmlns:a16="http://schemas.microsoft.com/office/drawing/2014/main" id="{0C8C46CD-27EA-4C7E-8D20-28BAB4DBC4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5604050" y="6439429"/>
              <a:ext cx="6594265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語音泡泡: 圓角矩形 20">
            <a:extLst>
              <a:ext uri="{FF2B5EF4-FFF2-40B4-BE49-F238E27FC236}">
                <a16:creationId xmlns:a16="http://schemas.microsoft.com/office/drawing/2014/main" id="{C21B7AA8-2F36-42D7-9799-404CAFF5D3E8}"/>
              </a:ext>
            </a:extLst>
          </p:cNvPr>
          <p:cNvSpPr/>
          <p:nvPr/>
        </p:nvSpPr>
        <p:spPr bwMode="auto">
          <a:xfrm>
            <a:off x="821890" y="1148864"/>
            <a:ext cx="3401901" cy="1664698"/>
          </a:xfrm>
          <a:prstGeom prst="wedgeRoundRectCallout">
            <a:avLst>
              <a:gd name="adj1" fmla="val -34026"/>
              <a:gd name="adj2" fmla="val 77793"/>
              <a:gd name="adj3" fmla="val 16667"/>
            </a:avLst>
          </a:prstGeom>
          <a:solidFill>
            <a:schemeClr val="bg1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ts val="2800"/>
              </a:lnSpc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哪些同學的表現較出色？試按右面的問題分析這些同學的創作吧！</a:t>
            </a:r>
          </a:p>
        </p:txBody>
      </p:sp>
      <p:pic>
        <p:nvPicPr>
          <p:cNvPr id="9" name="圖片 8" descr="一張含有 桌 的圖片&#10;&#10;自動產生的描述">
            <a:extLst>
              <a:ext uri="{FF2B5EF4-FFF2-40B4-BE49-F238E27FC236}">
                <a16:creationId xmlns:a16="http://schemas.microsoft.com/office/drawing/2014/main" id="{9E38525F-9344-490D-AD2E-B7C24A74F5F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313" b="97813" l="10000" r="27187">
                        <a14:foregroundMark x1="18594" y1="80813" x2="18594" y2="80813"/>
                        <a14:foregroundMark x1="15313" y1="84688" x2="15313" y2="84688"/>
                        <a14:foregroundMark x1="15313" y1="84688" x2="15313" y2="84688"/>
                        <a14:foregroundMark x1="16953" y1="84375" x2="16953" y2="84375"/>
                        <a14:foregroundMark x1="21563" y1="82938" x2="21563" y2="82938"/>
                        <a14:foregroundMark x1="20391" y1="83313" x2="20391" y2="83313"/>
                        <a14:foregroundMark x1="20391" y1="83313" x2="20391" y2="83313"/>
                        <a14:foregroundMark x1="20391" y1="83313" x2="20391" y2="83313"/>
                        <a14:foregroundMark x1="20391" y1="83313" x2="20391" y2="83313"/>
                        <a14:foregroundMark x1="17734" y1="84375" x2="17734" y2="84375"/>
                        <a14:foregroundMark x1="17734" y1="84375" x2="17734" y2="84375"/>
                        <a14:foregroundMark x1="17578" y1="84500" x2="17578" y2="84500"/>
                        <a14:foregroundMark x1="17266" y1="85688" x2="17266" y2="85688"/>
                        <a14:foregroundMark x1="17578" y1="85688" x2="17578" y2="85688"/>
                        <a14:foregroundMark x1="19219" y1="85875" x2="19219" y2="85875"/>
                        <a14:foregroundMark x1="19219" y1="85875" x2="19219" y2="85875"/>
                        <a14:foregroundMark x1="19219" y1="85875" x2="19219" y2="85875"/>
                        <a14:foregroundMark x1="16641" y1="84813" x2="16641" y2="84813"/>
                        <a14:foregroundMark x1="16094" y1="84500" x2="16094" y2="84500"/>
                        <a14:foregroundMark x1="15781" y1="84500" x2="15781" y2="84500"/>
                        <a14:foregroundMark x1="11641" y1="83188" x2="11641" y2="83188"/>
                        <a14:foregroundMark x1="16094" y1="90750" x2="16094" y2="90750"/>
                        <a14:foregroundMark x1="16094" y1="90750" x2="16094" y2="90750"/>
                        <a14:foregroundMark x1="16094" y1="90750" x2="16094" y2="90750"/>
                        <a14:foregroundMark x1="16094" y1="90750" x2="16094" y2="90750"/>
                        <a14:foregroundMark x1="16094" y1="90750" x2="16094" y2="90750"/>
                        <a14:foregroundMark x1="16094" y1="90750" x2="16094" y2="90750"/>
                        <a14:foregroundMark x1="16094" y1="90750" x2="16094" y2="90750"/>
                        <a14:foregroundMark x1="16094" y1="90750" x2="19609" y2="93625"/>
                        <a14:foregroundMark x1="17109" y1="92313" x2="17109" y2="92313"/>
                        <a14:foregroundMark x1="17109" y1="92313" x2="17109" y2="92313"/>
                        <a14:foregroundMark x1="17109" y1="92313" x2="17109" y2="92313"/>
                        <a14:foregroundMark x1="17109" y1="92438" x2="17109" y2="92438"/>
                        <a14:foregroundMark x1="17109" y1="92438" x2="17109" y2="92438"/>
                        <a14:foregroundMark x1="17109" y1="92438" x2="17109" y2="92438"/>
                        <a14:foregroundMark x1="17109" y1="92438" x2="17109" y2="92438"/>
                        <a14:foregroundMark x1="17266" y1="90625" x2="17734" y2="90438"/>
                        <a14:foregroundMark x1="17109" y1="90625" x2="17109" y2="90625"/>
                        <a14:foregroundMark x1="17109" y1="90625" x2="17109" y2="90625"/>
                        <a14:foregroundMark x1="17109" y1="90625" x2="17109" y2="90625"/>
                        <a14:foregroundMark x1="17109" y1="90625" x2="16484" y2="91500"/>
                        <a14:foregroundMark x1="16484" y1="91500" x2="16484" y2="91500"/>
                        <a14:foregroundMark x1="16484" y1="91500" x2="16484" y2="91500"/>
                        <a14:foregroundMark x1="16484" y1="91500" x2="16484" y2="91500"/>
                        <a14:foregroundMark x1="16484" y1="91500" x2="16484" y2="91500"/>
                        <a14:foregroundMark x1="16484" y1="91500" x2="16484" y2="91500"/>
                        <a14:foregroundMark x1="16484" y1="91500" x2="16484" y2="91500"/>
                        <a14:foregroundMark x1="16484" y1="91500" x2="16484" y2="91500"/>
                        <a14:foregroundMark x1="16484" y1="91500" x2="16484" y2="91500"/>
                        <a14:foregroundMark x1="16484" y1="91500" x2="16484" y2="91500"/>
                        <a14:foregroundMark x1="16484" y1="91500" x2="16484" y2="91500"/>
                        <a14:foregroundMark x1="16250" y1="91500" x2="16250" y2="91500"/>
                        <a14:foregroundMark x1="16250" y1="91500" x2="17266" y2="85563"/>
                        <a14:foregroundMark x1="17266" y1="85563" x2="17266" y2="85563"/>
                        <a14:foregroundMark x1="17422" y1="80688" x2="17422" y2="80688"/>
                        <a14:foregroundMark x1="17422" y1="80688" x2="17422" y2="80688"/>
                        <a14:foregroundMark x1="17422" y1="80813" x2="17422" y2="80813"/>
                        <a14:foregroundMark x1="17422" y1="80938" x2="17422" y2="80938"/>
                        <a14:foregroundMark x1="17266" y1="82813" x2="17266" y2="82813"/>
                        <a14:foregroundMark x1="17266" y1="82813" x2="17266" y2="82813"/>
                        <a14:foregroundMark x1="17266" y1="82813" x2="17266" y2="82813"/>
                        <a14:foregroundMark x1="17266" y1="82813" x2="17266" y2="82813"/>
                        <a14:foregroundMark x1="13672" y1="84688" x2="13672" y2="84688"/>
                        <a14:foregroundMark x1="13672" y1="84688" x2="13672" y2="84688"/>
                        <a14:foregroundMark x1="13672" y1="84688" x2="13672" y2="84688"/>
                        <a14:foregroundMark x1="12031" y1="82313" x2="12031" y2="82313"/>
                        <a14:foregroundMark x1="12031" y1="82313" x2="12031" y2="82313"/>
                        <a14:foregroundMark x1="18750" y1="83063" x2="17422" y2="87563"/>
                        <a14:foregroundMark x1="17422" y1="87563" x2="17422" y2="87563"/>
                        <a14:foregroundMark x1="18906" y1="86250" x2="18906" y2="86250"/>
                        <a14:foregroundMark x1="19063" y1="86250" x2="19063" y2="86250"/>
                        <a14:foregroundMark x1="19063" y1="86250" x2="19063" y2="86250"/>
                        <a14:foregroundMark x1="19766" y1="86125" x2="19766" y2="86125"/>
                        <a14:foregroundMark x1="19766" y1="86125" x2="19766" y2="86125"/>
                        <a14:foregroundMark x1="19766" y1="86125" x2="22344" y2="84813"/>
                        <a14:foregroundMark x1="20391" y1="85563" x2="19766" y2="93250"/>
                        <a14:foregroundMark x1="19766" y1="89563" x2="19766" y2="89563"/>
                        <a14:foregroundMark x1="19766" y1="89563" x2="16094" y2="88750"/>
                        <a14:foregroundMark x1="16094" y1="88875" x2="16094" y2="88875"/>
                        <a14:foregroundMark x1="16094" y1="88875" x2="16094" y2="88875"/>
                        <a14:foregroundMark x1="16094" y1="88875" x2="16094" y2="89250"/>
                        <a14:foregroundMark x1="16094" y1="89250" x2="16094" y2="89250"/>
                        <a14:foregroundMark x1="16094" y1="89250" x2="16094" y2="89250"/>
                        <a14:foregroundMark x1="16094" y1="89250" x2="16094" y2="89250"/>
                        <a14:foregroundMark x1="16094" y1="89250" x2="16094" y2="89250"/>
                        <a14:foregroundMark x1="14766" y1="91625" x2="14766" y2="91625"/>
                        <a14:foregroundMark x1="14766" y1="91625" x2="14766" y2="91625"/>
                        <a14:foregroundMark x1="14766" y1="91625" x2="14766" y2="91625"/>
                        <a14:foregroundMark x1="14766" y1="91625" x2="15313" y2="96813"/>
                        <a14:foregroundMark x1="15156" y1="92063" x2="15156" y2="92063"/>
                        <a14:foregroundMark x1="15156" y1="92063" x2="15156" y2="92063"/>
                        <a14:foregroundMark x1="15156" y1="92063" x2="21563" y2="91438"/>
                        <a14:foregroundMark x1="21563" y1="91438" x2="21563" y2="91250"/>
                        <a14:foregroundMark x1="21563" y1="91250" x2="21563" y2="91250"/>
                        <a14:foregroundMark x1="21563" y1="91250" x2="21563" y2="91250"/>
                        <a14:foregroundMark x1="21563" y1="91250" x2="22734" y2="95313"/>
                        <a14:foregroundMark x1="21094" y1="91500" x2="21094" y2="91500"/>
                        <a14:foregroundMark x1="21094" y1="91500" x2="21094" y2="91500"/>
                        <a14:foregroundMark x1="20703" y1="87688" x2="20703" y2="91500"/>
                        <a14:foregroundMark x1="19922" y1="87438" x2="21875" y2="92688"/>
                        <a14:foregroundMark x1="15625" y1="83188" x2="15625" y2="83188"/>
                        <a14:foregroundMark x1="14453" y1="82813" x2="14453" y2="82813"/>
                        <a14:foregroundMark x1="14453" y1="82813" x2="14453" y2="82813"/>
                        <a14:foregroundMark x1="14453" y1="82813" x2="14453" y2="82813"/>
                        <a14:foregroundMark x1="14453" y1="82813" x2="14453" y2="82813"/>
                        <a14:foregroundMark x1="13828" y1="83188" x2="13828" y2="83188"/>
                        <a14:foregroundMark x1="13828" y1="83188" x2="14297" y2="87063"/>
                        <a14:foregroundMark x1="14297" y1="87063" x2="13984" y2="85438"/>
                        <a14:foregroundMark x1="13984" y1="85438" x2="13984" y2="85438"/>
                        <a14:foregroundMark x1="13984" y1="85438" x2="13984" y2="84250"/>
                        <a14:foregroundMark x1="13984" y1="84250" x2="13984" y2="84250"/>
                        <a14:foregroundMark x1="13984" y1="84250" x2="13984" y2="84250"/>
                        <a14:foregroundMark x1="13672" y1="84125" x2="13672" y2="84125"/>
                        <a14:foregroundMark x1="13516" y1="84125" x2="13516" y2="84125"/>
                        <a14:foregroundMark x1="13516" y1="84125" x2="13516" y2="84125"/>
                        <a14:foregroundMark x1="13516" y1="84125" x2="13516" y2="84125"/>
                        <a14:foregroundMark x1="13125" y1="83750" x2="14609" y2="88875"/>
                        <a14:foregroundMark x1="12812" y1="83188" x2="12812" y2="86375"/>
                        <a14:foregroundMark x1="15156" y1="82563" x2="15156" y2="82563"/>
                        <a14:foregroundMark x1="18594" y1="83625" x2="18594" y2="83625"/>
                        <a14:foregroundMark x1="16250" y1="85313" x2="16250" y2="85313"/>
                        <a14:foregroundMark x1="16250" y1="85313" x2="16250" y2="85313"/>
                        <a14:foregroundMark x1="19609" y1="83625" x2="19609" y2="83625"/>
                        <a14:foregroundMark x1="17422" y1="83313" x2="17109" y2="82938"/>
                        <a14:foregroundMark x1="16641" y1="81125" x2="16641" y2="84000"/>
                        <a14:foregroundMark x1="16641" y1="84500" x2="16641" y2="84500"/>
                        <a14:foregroundMark x1="16641" y1="85313" x2="16641" y2="85313"/>
                        <a14:foregroundMark x1="19219" y1="84250" x2="19219" y2="84250"/>
                        <a14:foregroundMark x1="18906" y1="84250" x2="18906" y2="84250"/>
                        <a14:foregroundMark x1="18594" y1="80313" x2="18594" y2="80313"/>
                        <a14:foregroundMark x1="17969" y1="80563" x2="20391" y2="80813"/>
                        <a14:foregroundMark x1="12188" y1="82125" x2="10859" y2="82125"/>
                        <a14:foregroundMark x1="20234" y1="82938" x2="22188" y2="85438"/>
                        <a14:foregroundMark x1="21875" y1="84375" x2="22578" y2="85063"/>
                        <a14:foregroundMark x1="22031" y1="84125" x2="19453" y2="81625"/>
                        <a14:foregroundMark x1="27187" y1="85875" x2="24688" y2="88375"/>
                        <a14:foregroundMark x1="22734" y1="95063" x2="22734" y2="95063"/>
                        <a14:foregroundMark x1="14141" y1="97438" x2="17578" y2="96813"/>
                        <a14:foregroundMark x1="17734" y1="86750" x2="17734" y2="8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0" t="78350" r="71000"/>
          <a:stretch/>
        </p:blipFill>
        <p:spPr>
          <a:xfrm>
            <a:off x="185611" y="3326532"/>
            <a:ext cx="2550198" cy="3286522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D131DFB4-D73B-443C-8879-052D6F0991D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686" y="1148864"/>
            <a:ext cx="7976946" cy="3950879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F8344885-D933-4022-9C41-11AB6D210895}"/>
              </a:ext>
            </a:extLst>
          </p:cNvPr>
          <p:cNvSpPr txBox="1"/>
          <p:nvPr/>
        </p:nvSpPr>
        <p:spPr>
          <a:xfrm>
            <a:off x="5025554" y="2007597"/>
            <a:ext cx="63406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答句是否模仿問句？如是，答句的音高比問句高還是低？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它的旋律動向與問句是否一樣？</a:t>
            </a:r>
            <a:endParaRPr lang="en-US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86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5"/>
            <a:ext cx="1218620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2723728" cy="637987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106" y="193819"/>
            <a:ext cx="2723729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第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7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課頁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36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至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37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1">
            <a:extLst>
              <a:ext uri="{FF2B5EF4-FFF2-40B4-BE49-F238E27FC236}">
                <a16:creationId xmlns:a16="http://schemas.microsoft.com/office/drawing/2014/main" id="{2B1A0C6C-8303-4359-BAA0-B4B878813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3531" y="142711"/>
            <a:ext cx="64421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dirty="0">
                <a:solidFill>
                  <a:srgbClr val="0070C0"/>
                </a:solidFill>
                <a:ea typeface="標楷體" panose="03000509000000000000" pitchFamily="65" charset="-120"/>
              </a:rPr>
              <a:t>請打開課本頁</a:t>
            </a:r>
            <a:r>
              <a:rPr lang="en-US" altLang="zh-TW" dirty="0">
                <a:solidFill>
                  <a:srgbClr val="0070C0"/>
                </a:solidFill>
                <a:ea typeface="標楷體" panose="03000509000000000000" pitchFamily="65" charset="-120"/>
              </a:rPr>
              <a:t>36</a:t>
            </a:r>
            <a:r>
              <a:rPr lang="zh-TW" altLang="en-US" dirty="0">
                <a:solidFill>
                  <a:srgbClr val="0070C0"/>
                </a:solidFill>
                <a:ea typeface="標楷體" panose="03000509000000000000" pitchFamily="65" charset="-120"/>
              </a:rPr>
              <a:t>至</a:t>
            </a:r>
            <a:r>
              <a:rPr lang="en-US" altLang="zh-TW" dirty="0">
                <a:solidFill>
                  <a:srgbClr val="0070C0"/>
                </a:solidFill>
                <a:ea typeface="標楷體" panose="03000509000000000000" pitchFamily="65" charset="-120"/>
              </a:rPr>
              <a:t>37</a:t>
            </a:r>
            <a:r>
              <a:rPr lang="zh-TW" altLang="en-US" dirty="0">
                <a:solidFill>
                  <a:srgbClr val="0070C0"/>
                </a:solidFill>
                <a:ea typeface="標楷體" panose="03000509000000000000" pitchFamily="65" charset="-120"/>
              </a:rPr>
              <a:t>。</a:t>
            </a:r>
            <a:endParaRPr lang="en-US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908F6C6-C474-43F7-A66D-44D24D0691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1544" y="1124744"/>
            <a:ext cx="4177335" cy="521242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F5769B7-6C82-4215-9A72-53932A7D95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8879" y="1124744"/>
            <a:ext cx="4137838" cy="523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5914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31750"/>
            <a:ext cx="12299356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ectangle 11">
            <a:extLst>
              <a:ext uri="{FF2B5EF4-FFF2-40B4-BE49-F238E27FC236}">
                <a16:creationId xmlns:a16="http://schemas.microsoft.com/office/drawing/2014/main" id="{1252BA51-F09F-4F3D-8618-67BA88FC7E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3" y="134754"/>
            <a:ext cx="193164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44" name="Text Box 4">
            <a:extLst>
              <a:ext uri="{FF2B5EF4-FFF2-40B4-BE49-F238E27FC236}">
                <a16:creationId xmlns:a16="http://schemas.microsoft.com/office/drawing/2014/main" id="{434DB69C-2F9C-4DAE-B749-3DA97127C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69476"/>
            <a:ext cx="191953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創意舞台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53" name="語音泡泡: 圓角矩形 52">
            <a:extLst>
              <a:ext uri="{FF2B5EF4-FFF2-40B4-BE49-F238E27FC236}">
                <a16:creationId xmlns:a16="http://schemas.microsoft.com/office/drawing/2014/main" id="{EC5347A4-A0FB-430A-9DBF-44BCD7155724}"/>
              </a:ext>
            </a:extLst>
          </p:cNvPr>
          <p:cNvSpPr/>
          <p:nvPr/>
        </p:nvSpPr>
        <p:spPr bwMode="auto">
          <a:xfrm>
            <a:off x="3654624" y="1268760"/>
            <a:ext cx="5177680" cy="1565376"/>
          </a:xfrm>
          <a:prstGeom prst="wedgeRoundRectCallout">
            <a:avLst>
              <a:gd name="adj1" fmla="val -50379"/>
              <a:gd name="adj2" fmla="val 72421"/>
              <a:gd name="adj3" fmla="val 16667"/>
            </a:avLst>
          </a:prstGeom>
          <a:solidFill>
            <a:schemeClr val="bg1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ts val="3200"/>
              </a:lnSpc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分組按課本裏的步驟創作答句，然後演唱給全班聽聽。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  <a:p>
            <a:pPr eaLnBrk="1" hangingPunct="1">
              <a:lnSpc>
                <a:spcPts val="3200"/>
              </a:lnSpc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先來看看一個例子吧！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CC877D3-8A15-4534-845A-AE833AAAEF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875" b="95000" l="1563" r="14375">
                        <a14:foregroundMark x1="8047" y1="79875" x2="8047" y2="79875"/>
                        <a14:foregroundMark x1="7109" y1="79875" x2="7109" y2="79875"/>
                        <a14:foregroundMark x1="7422" y1="79875" x2="7422" y2="79875"/>
                        <a14:foregroundMark x1="9297" y1="78375" x2="9297" y2="78375"/>
                        <a14:foregroundMark x1="9531" y1="78375" x2="9531" y2="78375"/>
                        <a14:foregroundMark x1="9531" y1="78375" x2="9219" y2="79000"/>
                        <a14:foregroundMark x1="5703" y1="78625" x2="6797" y2="78500"/>
                        <a14:foregroundMark x1="5156" y1="94188" x2="5156" y2="94188"/>
                        <a14:foregroundMark x1="6641" y1="94063" x2="4688" y2="94625"/>
                        <a14:foregroundMark x1="10234" y1="94438" x2="9219" y2="94813"/>
                        <a14:foregroundMark x1="7813" y1="95000" x2="7813" y2="95000"/>
                        <a14:foregroundMark x1="7813" y1="95000" x2="7813" y2="95000"/>
                        <a14:foregroundMark x1="3203" y1="89563" x2="2734" y2="89000"/>
                        <a14:foregroundMark x1="5859" y1="82375" x2="5859" y2="85938"/>
                        <a14:foregroundMark x1="3438" y1="90875" x2="5391" y2="93688"/>
                        <a14:foregroundMark x1="5391" y1="93688" x2="5938" y2="94063"/>
                        <a14:foregroundMark x1="10234" y1="79313" x2="10000" y2="80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872" r="83832" b="4004"/>
          <a:stretch/>
        </p:blipFill>
        <p:spPr>
          <a:xfrm>
            <a:off x="1387027" y="2352588"/>
            <a:ext cx="2669478" cy="415323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91877E2-5182-4BA3-B211-F4D7A436AF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E7F3DB"/>
              </a:clrFrom>
              <a:clrTo>
                <a:srgbClr val="E7F3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50" b="99938" l="12031" r="99375">
                        <a14:foregroundMark x1="47969" y1="95875" x2="47969" y2="95875"/>
                        <a14:foregroundMark x1="36484" y1="95250" x2="36484" y2="95250"/>
                        <a14:foregroundMark x1="19297" y1="94000" x2="19297" y2="94000"/>
                        <a14:foregroundMark x1="19297" y1="94000" x2="19297" y2="94000"/>
                        <a14:foregroundMark x1="19297" y1="94000" x2="19297" y2="94000"/>
                        <a14:foregroundMark x1="15156" y1="94750" x2="15156" y2="94750"/>
                        <a14:foregroundMark x1="15156" y1="94750" x2="15156" y2="94750"/>
                        <a14:foregroundMark x1="15156" y1="94750" x2="15156" y2="94750"/>
                        <a14:foregroundMark x1="15156" y1="97438" x2="15156" y2="97438"/>
                        <a14:foregroundMark x1="15156" y1="97438" x2="15156" y2="97438"/>
                        <a14:foregroundMark x1="15156" y1="97438" x2="15156" y2="97438"/>
                        <a14:foregroundMark x1="15156" y1="97438" x2="15156" y2="97438"/>
                        <a14:foregroundMark x1="92656" y1="95313" x2="92656" y2="95313"/>
                        <a14:foregroundMark x1="90156" y1="94063" x2="96406" y2="93125"/>
                        <a14:foregroundMark x1="96406" y1="93125" x2="96406" y2="93125"/>
                        <a14:foregroundMark x1="97891" y1="93125" x2="99531" y2="93500"/>
                        <a14:foregroundMark x1="96250" y1="98125" x2="71797" y2="95938"/>
                        <a14:foregroundMark x1="71797" y1="95938" x2="71797" y2="95938"/>
                        <a14:foregroundMark x1="74063" y1="98063" x2="87266" y2="96625"/>
                        <a14:foregroundMark x1="88203" y1="98875" x2="74219" y2="99938"/>
                        <a14:foregroundMark x1="63828" y1="97375" x2="71328" y2="97188"/>
                        <a14:foregroundMark x1="71328" y1="97188" x2="76094" y2="97438"/>
                        <a14:foregroundMark x1="70469" y1="97938" x2="39063" y2="95688"/>
                        <a14:foregroundMark x1="39063" y1="95688" x2="39063" y2="95688"/>
                        <a14:foregroundMark x1="25156" y1="96813" x2="55703" y2="98188"/>
                        <a14:foregroundMark x1="12031" y1="95250" x2="12109" y2="95313"/>
                        <a14:foregroundMark x1="75313" y1="93875" x2="75313" y2="93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8" t="91999"/>
          <a:stretch/>
        </p:blipFill>
        <p:spPr>
          <a:xfrm>
            <a:off x="-1" y="5461228"/>
            <a:ext cx="12299355" cy="1396772"/>
          </a:xfrm>
          <a:prstGeom prst="rect">
            <a:avLst/>
          </a:prstGeom>
        </p:spPr>
      </p:pic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3624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31750"/>
            <a:ext cx="12299356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ectangle 11">
            <a:extLst>
              <a:ext uri="{FF2B5EF4-FFF2-40B4-BE49-F238E27FC236}">
                <a16:creationId xmlns:a16="http://schemas.microsoft.com/office/drawing/2014/main" id="{1252BA51-F09F-4F3D-8618-67BA88FC7E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3" y="134754"/>
            <a:ext cx="193164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44" name="Text Box 4">
            <a:extLst>
              <a:ext uri="{FF2B5EF4-FFF2-40B4-BE49-F238E27FC236}">
                <a16:creationId xmlns:a16="http://schemas.microsoft.com/office/drawing/2014/main" id="{434DB69C-2F9C-4DAE-B749-3DA97127C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69476"/>
            <a:ext cx="191953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創意舞台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53" name="語音泡泡: 圓角矩形 52">
            <a:extLst>
              <a:ext uri="{FF2B5EF4-FFF2-40B4-BE49-F238E27FC236}">
                <a16:creationId xmlns:a16="http://schemas.microsoft.com/office/drawing/2014/main" id="{EC5347A4-A0FB-430A-9DBF-44BCD7155724}"/>
              </a:ext>
            </a:extLst>
          </p:cNvPr>
          <p:cNvSpPr/>
          <p:nvPr/>
        </p:nvSpPr>
        <p:spPr bwMode="auto">
          <a:xfrm>
            <a:off x="269878" y="1530927"/>
            <a:ext cx="2441376" cy="632565"/>
          </a:xfrm>
          <a:prstGeom prst="wedgeRoundRectCallout">
            <a:avLst>
              <a:gd name="adj1" fmla="val 40737"/>
              <a:gd name="adj2" fmla="val 83787"/>
              <a:gd name="adj3" fmla="val 16667"/>
            </a:avLst>
          </a:prstGeom>
          <a:solidFill>
            <a:schemeClr val="bg1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ts val="3200"/>
              </a:lnSpc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看看步驟一。</a:t>
            </a:r>
            <a:endParaRPr lang="en-US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  <a:p>
            <a:pPr eaLnBrk="1" hangingPunct="1">
              <a:lnSpc>
                <a:spcPts val="3200"/>
              </a:lnSpc>
            </a:pPr>
            <a:endParaRPr lang="zh-TW" altLang="en-US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CC877D3-8A15-4534-845A-AE833AAAEF7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7875" b="95000" l="1563" r="14375">
                        <a14:foregroundMark x1="8047" y1="79875" x2="8047" y2="79875"/>
                        <a14:foregroundMark x1="7109" y1="79875" x2="7109" y2="79875"/>
                        <a14:foregroundMark x1="7422" y1="79875" x2="7422" y2="79875"/>
                        <a14:foregroundMark x1="9297" y1="78375" x2="9297" y2="78375"/>
                        <a14:foregroundMark x1="9531" y1="78375" x2="9531" y2="78375"/>
                        <a14:foregroundMark x1="9531" y1="78375" x2="9219" y2="79000"/>
                        <a14:foregroundMark x1="5703" y1="78625" x2="6797" y2="78500"/>
                        <a14:foregroundMark x1="5156" y1="94188" x2="5156" y2="94188"/>
                        <a14:foregroundMark x1="6641" y1="94063" x2="4688" y2="94625"/>
                        <a14:foregroundMark x1="10234" y1="94438" x2="9219" y2="94813"/>
                        <a14:foregroundMark x1="7813" y1="95000" x2="7813" y2="95000"/>
                        <a14:foregroundMark x1="7813" y1="95000" x2="7813" y2="95000"/>
                        <a14:foregroundMark x1="3203" y1="89563" x2="2734" y2="89000"/>
                        <a14:foregroundMark x1="5859" y1="82375" x2="5859" y2="85938"/>
                        <a14:foregroundMark x1="3438" y1="90875" x2="5391" y2="93688"/>
                        <a14:foregroundMark x1="5391" y1="93688" x2="5938" y2="94063"/>
                        <a14:foregroundMark x1="10234" y1="79313" x2="10000" y2="80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872" r="83832" b="4004"/>
          <a:stretch/>
        </p:blipFill>
        <p:spPr>
          <a:xfrm>
            <a:off x="1078199" y="2276781"/>
            <a:ext cx="2669478" cy="415323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91877E2-5182-4BA3-B211-F4D7A436AFC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E7F3DB"/>
              </a:clrFrom>
              <a:clrTo>
                <a:srgbClr val="E7F3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2750" b="99938" l="12031" r="99375">
                        <a14:foregroundMark x1="47969" y1="95875" x2="47969" y2="95875"/>
                        <a14:foregroundMark x1="36484" y1="95250" x2="36484" y2="95250"/>
                        <a14:foregroundMark x1="19297" y1="94000" x2="19297" y2="94000"/>
                        <a14:foregroundMark x1="19297" y1="94000" x2="19297" y2="94000"/>
                        <a14:foregroundMark x1="19297" y1="94000" x2="19297" y2="94000"/>
                        <a14:foregroundMark x1="15156" y1="94750" x2="15156" y2="94750"/>
                        <a14:foregroundMark x1="15156" y1="94750" x2="15156" y2="94750"/>
                        <a14:foregroundMark x1="15156" y1="94750" x2="15156" y2="94750"/>
                        <a14:foregroundMark x1="15156" y1="97438" x2="15156" y2="97438"/>
                        <a14:foregroundMark x1="15156" y1="97438" x2="15156" y2="97438"/>
                        <a14:foregroundMark x1="15156" y1="97438" x2="15156" y2="97438"/>
                        <a14:foregroundMark x1="15156" y1="97438" x2="15156" y2="97438"/>
                        <a14:foregroundMark x1="92656" y1="95313" x2="92656" y2="95313"/>
                        <a14:foregroundMark x1="90156" y1="94063" x2="96406" y2="93125"/>
                        <a14:foregroundMark x1="96406" y1="93125" x2="96406" y2="93125"/>
                        <a14:foregroundMark x1="97891" y1="93125" x2="99531" y2="93500"/>
                        <a14:foregroundMark x1="96250" y1="98125" x2="71797" y2="95938"/>
                        <a14:foregroundMark x1="71797" y1="95938" x2="71797" y2="95938"/>
                        <a14:foregroundMark x1="74063" y1="98063" x2="87266" y2="96625"/>
                        <a14:foregroundMark x1="88203" y1="98875" x2="74219" y2="99938"/>
                        <a14:foregroundMark x1="63828" y1="97375" x2="71328" y2="97188"/>
                        <a14:foregroundMark x1="71328" y1="97188" x2="76094" y2="97438"/>
                        <a14:foregroundMark x1="70469" y1="97938" x2="39063" y2="95688"/>
                        <a14:foregroundMark x1="39063" y1="95688" x2="39063" y2="95688"/>
                        <a14:foregroundMark x1="25156" y1="96813" x2="55703" y2="98188"/>
                        <a14:foregroundMark x1="12031" y1="95250" x2="12109" y2="95313"/>
                        <a14:foregroundMark x1="75313" y1="93875" x2="75313" y2="93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8" t="91999"/>
          <a:stretch/>
        </p:blipFill>
        <p:spPr>
          <a:xfrm>
            <a:off x="-1" y="5461228"/>
            <a:ext cx="12299355" cy="1396772"/>
          </a:xfrm>
          <a:prstGeom prst="rect">
            <a:avLst/>
          </a:prstGeom>
        </p:spPr>
      </p:pic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D9BA2BE-F113-46D3-B9F9-52CA057D117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 b="63232"/>
          <a:stretch/>
        </p:blipFill>
        <p:spPr>
          <a:xfrm>
            <a:off x="2981132" y="1262711"/>
            <a:ext cx="9191629" cy="2340079"/>
          </a:xfrm>
          <a:prstGeom prst="rect">
            <a:avLst/>
          </a:prstGeom>
        </p:spPr>
      </p:pic>
      <p:pic>
        <p:nvPicPr>
          <p:cNvPr id="6" name="2Bp3601">
            <a:hlinkClick r:id="" action="ppaction://media"/>
            <a:extLst>
              <a:ext uri="{FF2B5EF4-FFF2-40B4-BE49-F238E27FC236}">
                <a16:creationId xmlns:a16="http://schemas.microsoft.com/office/drawing/2014/main" id="{6A2A76FB-B159-4335-A48F-CB53B6E7D3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5720" y="2026427"/>
            <a:ext cx="372857" cy="360000"/>
          </a:xfrm>
          <a:prstGeom prst="rect">
            <a:avLst/>
          </a:prstGeom>
        </p:spPr>
      </p:pic>
      <p:pic>
        <p:nvPicPr>
          <p:cNvPr id="7" name="2BP3602">
            <a:hlinkClick r:id="" action="ppaction://media"/>
            <a:extLst>
              <a:ext uri="{FF2B5EF4-FFF2-40B4-BE49-F238E27FC236}">
                <a16:creationId xmlns:a16="http://schemas.microsoft.com/office/drawing/2014/main" id="{7C3575B1-3801-438F-9D2D-88D1FC0AAA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1248" y="3014500"/>
            <a:ext cx="37285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3231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31750"/>
            <a:ext cx="12299356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ectangle 11">
            <a:extLst>
              <a:ext uri="{FF2B5EF4-FFF2-40B4-BE49-F238E27FC236}">
                <a16:creationId xmlns:a16="http://schemas.microsoft.com/office/drawing/2014/main" id="{1252BA51-F09F-4F3D-8618-67BA88FC7E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3" y="134754"/>
            <a:ext cx="193164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44" name="Text Box 4">
            <a:extLst>
              <a:ext uri="{FF2B5EF4-FFF2-40B4-BE49-F238E27FC236}">
                <a16:creationId xmlns:a16="http://schemas.microsoft.com/office/drawing/2014/main" id="{434DB69C-2F9C-4DAE-B749-3DA97127C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69476"/>
            <a:ext cx="191953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創意舞台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53" name="語音泡泡: 圓角矩形 52">
            <a:extLst>
              <a:ext uri="{FF2B5EF4-FFF2-40B4-BE49-F238E27FC236}">
                <a16:creationId xmlns:a16="http://schemas.microsoft.com/office/drawing/2014/main" id="{EC5347A4-A0FB-430A-9DBF-44BCD7155724}"/>
              </a:ext>
            </a:extLst>
          </p:cNvPr>
          <p:cNvSpPr/>
          <p:nvPr/>
        </p:nvSpPr>
        <p:spPr bwMode="auto">
          <a:xfrm>
            <a:off x="286105" y="1262711"/>
            <a:ext cx="2441376" cy="649893"/>
          </a:xfrm>
          <a:prstGeom prst="wedgeRoundRectCallout">
            <a:avLst>
              <a:gd name="adj1" fmla="val 21089"/>
              <a:gd name="adj2" fmla="val 141480"/>
              <a:gd name="adj3" fmla="val 16667"/>
            </a:avLst>
          </a:prstGeom>
          <a:solidFill>
            <a:schemeClr val="bg1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ts val="3200"/>
              </a:lnSpc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看看步驟二。</a:t>
            </a:r>
            <a:endParaRPr lang="en-US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  <a:p>
            <a:pPr eaLnBrk="1" hangingPunct="1">
              <a:lnSpc>
                <a:spcPts val="3200"/>
              </a:lnSpc>
            </a:pPr>
            <a:endParaRPr lang="zh-TW" altLang="en-US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CC877D3-8A15-4534-845A-AE833AAAEF7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7875" b="95000" l="1563" r="14375">
                        <a14:foregroundMark x1="8047" y1="79875" x2="8047" y2="79875"/>
                        <a14:foregroundMark x1="7109" y1="79875" x2="7109" y2="79875"/>
                        <a14:foregroundMark x1="7422" y1="79875" x2="7422" y2="79875"/>
                        <a14:foregroundMark x1="9297" y1="78375" x2="9297" y2="78375"/>
                        <a14:foregroundMark x1="9531" y1="78375" x2="9531" y2="78375"/>
                        <a14:foregroundMark x1="9531" y1="78375" x2="9219" y2="79000"/>
                        <a14:foregroundMark x1="5703" y1="78625" x2="6797" y2="78500"/>
                        <a14:foregroundMark x1="5156" y1="94188" x2="5156" y2="94188"/>
                        <a14:foregroundMark x1="6641" y1="94063" x2="4688" y2="94625"/>
                        <a14:foregroundMark x1="10234" y1="94438" x2="9219" y2="94813"/>
                        <a14:foregroundMark x1="7813" y1="95000" x2="7813" y2="95000"/>
                        <a14:foregroundMark x1="7813" y1="95000" x2="7813" y2="95000"/>
                        <a14:foregroundMark x1="3203" y1="89563" x2="2734" y2="89000"/>
                        <a14:foregroundMark x1="5859" y1="82375" x2="5859" y2="85938"/>
                        <a14:foregroundMark x1="3438" y1="90875" x2="5391" y2="93688"/>
                        <a14:foregroundMark x1="5391" y1="93688" x2="5938" y2="94063"/>
                        <a14:foregroundMark x1="10234" y1="79313" x2="10000" y2="80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872" r="83832" b="4004"/>
          <a:stretch/>
        </p:blipFill>
        <p:spPr>
          <a:xfrm>
            <a:off x="320883" y="2281490"/>
            <a:ext cx="2669478" cy="415323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91877E2-5182-4BA3-B211-F4D7A436AFC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E7F3DB"/>
              </a:clrFrom>
              <a:clrTo>
                <a:srgbClr val="E7F3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2750" b="99938" l="12031" r="99375">
                        <a14:foregroundMark x1="47969" y1="95875" x2="47969" y2="95875"/>
                        <a14:foregroundMark x1="36484" y1="95250" x2="36484" y2="95250"/>
                        <a14:foregroundMark x1="19297" y1="94000" x2="19297" y2="94000"/>
                        <a14:foregroundMark x1="19297" y1="94000" x2="19297" y2="94000"/>
                        <a14:foregroundMark x1="19297" y1="94000" x2="19297" y2="94000"/>
                        <a14:foregroundMark x1="15156" y1="94750" x2="15156" y2="94750"/>
                        <a14:foregroundMark x1="15156" y1="94750" x2="15156" y2="94750"/>
                        <a14:foregroundMark x1="15156" y1="94750" x2="15156" y2="94750"/>
                        <a14:foregroundMark x1="15156" y1="97438" x2="15156" y2="97438"/>
                        <a14:foregroundMark x1="15156" y1="97438" x2="15156" y2="97438"/>
                        <a14:foregroundMark x1="15156" y1="97438" x2="15156" y2="97438"/>
                        <a14:foregroundMark x1="15156" y1="97438" x2="15156" y2="97438"/>
                        <a14:foregroundMark x1="92656" y1="95313" x2="92656" y2="95313"/>
                        <a14:foregroundMark x1="90156" y1="94063" x2="96406" y2="93125"/>
                        <a14:foregroundMark x1="96406" y1="93125" x2="96406" y2="93125"/>
                        <a14:foregroundMark x1="97891" y1="93125" x2="99531" y2="93500"/>
                        <a14:foregroundMark x1="96250" y1="98125" x2="71797" y2="95938"/>
                        <a14:foregroundMark x1="71797" y1="95938" x2="71797" y2="95938"/>
                        <a14:foregroundMark x1="74063" y1="98063" x2="87266" y2="96625"/>
                        <a14:foregroundMark x1="88203" y1="98875" x2="74219" y2="99938"/>
                        <a14:foregroundMark x1="63828" y1="97375" x2="71328" y2="97188"/>
                        <a14:foregroundMark x1="71328" y1="97188" x2="76094" y2="97438"/>
                        <a14:foregroundMark x1="70469" y1="97938" x2="39063" y2="95688"/>
                        <a14:foregroundMark x1="39063" y1="95688" x2="39063" y2="95688"/>
                        <a14:foregroundMark x1="25156" y1="96813" x2="55703" y2="98188"/>
                        <a14:foregroundMark x1="12031" y1="95250" x2="12109" y2="95313"/>
                        <a14:foregroundMark x1="75313" y1="93875" x2="75313" y2="93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8" t="91999"/>
          <a:stretch/>
        </p:blipFill>
        <p:spPr>
          <a:xfrm>
            <a:off x="-1" y="5461228"/>
            <a:ext cx="12299355" cy="1396772"/>
          </a:xfrm>
          <a:prstGeom prst="rect">
            <a:avLst/>
          </a:prstGeom>
        </p:spPr>
      </p:pic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4E94BB0-45CC-44C3-9905-26C0649E6C4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39" b="36351"/>
          <a:stretch/>
        </p:blipFill>
        <p:spPr>
          <a:xfrm>
            <a:off x="3072710" y="1253930"/>
            <a:ext cx="8798407" cy="2662647"/>
          </a:xfrm>
          <a:prstGeom prst="rect">
            <a:avLst/>
          </a:prstGeom>
        </p:spPr>
      </p:pic>
      <p:pic>
        <p:nvPicPr>
          <p:cNvPr id="7" name="2BP3603">
            <a:hlinkClick r:id="" action="ppaction://media"/>
            <a:extLst>
              <a:ext uri="{FF2B5EF4-FFF2-40B4-BE49-F238E27FC236}">
                <a16:creationId xmlns:a16="http://schemas.microsoft.com/office/drawing/2014/main" id="{143BE38A-0E69-4337-9907-D3A257FE65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9736" y="1909005"/>
            <a:ext cx="360000" cy="347586"/>
          </a:xfrm>
          <a:prstGeom prst="rect">
            <a:avLst/>
          </a:prstGeom>
        </p:spPr>
      </p:pic>
      <p:pic>
        <p:nvPicPr>
          <p:cNvPr id="2" name="Music_2BP3604">
            <a:hlinkClick r:id="" action="ppaction://media"/>
            <a:extLst>
              <a:ext uri="{FF2B5EF4-FFF2-40B4-BE49-F238E27FC236}">
                <a16:creationId xmlns:a16="http://schemas.microsoft.com/office/drawing/2014/main" id="{001D04CD-F30A-42B6-B7DA-78C291CBB7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9736" y="3062090"/>
            <a:ext cx="360000" cy="34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06307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2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31750"/>
            <a:ext cx="12299356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ectangle 11">
            <a:extLst>
              <a:ext uri="{FF2B5EF4-FFF2-40B4-BE49-F238E27FC236}">
                <a16:creationId xmlns:a16="http://schemas.microsoft.com/office/drawing/2014/main" id="{1252BA51-F09F-4F3D-8618-67BA88FC7E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3" y="134754"/>
            <a:ext cx="193164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44" name="Text Box 4">
            <a:extLst>
              <a:ext uri="{FF2B5EF4-FFF2-40B4-BE49-F238E27FC236}">
                <a16:creationId xmlns:a16="http://schemas.microsoft.com/office/drawing/2014/main" id="{434DB69C-2F9C-4DAE-B749-3DA97127C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69476"/>
            <a:ext cx="191953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創意舞台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53" name="語音泡泡: 圓角矩形 52">
            <a:extLst>
              <a:ext uri="{FF2B5EF4-FFF2-40B4-BE49-F238E27FC236}">
                <a16:creationId xmlns:a16="http://schemas.microsoft.com/office/drawing/2014/main" id="{EC5347A4-A0FB-430A-9DBF-44BCD7155724}"/>
              </a:ext>
            </a:extLst>
          </p:cNvPr>
          <p:cNvSpPr/>
          <p:nvPr/>
        </p:nvSpPr>
        <p:spPr bwMode="auto">
          <a:xfrm>
            <a:off x="286105" y="1262711"/>
            <a:ext cx="2441376" cy="649893"/>
          </a:xfrm>
          <a:prstGeom prst="wedgeRoundRectCallout">
            <a:avLst>
              <a:gd name="adj1" fmla="val 21089"/>
              <a:gd name="adj2" fmla="val 141480"/>
              <a:gd name="adj3" fmla="val 16667"/>
            </a:avLst>
          </a:prstGeom>
          <a:solidFill>
            <a:schemeClr val="bg1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ts val="3200"/>
              </a:lnSpc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看看步驟三。</a:t>
            </a:r>
            <a:endParaRPr lang="en-US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  <a:p>
            <a:pPr eaLnBrk="1" hangingPunct="1">
              <a:lnSpc>
                <a:spcPts val="3200"/>
              </a:lnSpc>
            </a:pPr>
            <a:endParaRPr lang="zh-TW" altLang="en-US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CC877D3-8A15-4534-845A-AE833AAAEF7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7875" b="95000" l="1563" r="14375">
                        <a14:foregroundMark x1="8047" y1="79875" x2="8047" y2="79875"/>
                        <a14:foregroundMark x1="7109" y1="79875" x2="7109" y2="79875"/>
                        <a14:foregroundMark x1="7422" y1="79875" x2="7422" y2="79875"/>
                        <a14:foregroundMark x1="9297" y1="78375" x2="9297" y2="78375"/>
                        <a14:foregroundMark x1="9531" y1="78375" x2="9531" y2="78375"/>
                        <a14:foregroundMark x1="9531" y1="78375" x2="9219" y2="79000"/>
                        <a14:foregroundMark x1="5703" y1="78625" x2="6797" y2="78500"/>
                        <a14:foregroundMark x1="5156" y1="94188" x2="5156" y2="94188"/>
                        <a14:foregroundMark x1="6641" y1="94063" x2="4688" y2="94625"/>
                        <a14:foregroundMark x1="10234" y1="94438" x2="9219" y2="94813"/>
                        <a14:foregroundMark x1="7813" y1="95000" x2="7813" y2="95000"/>
                        <a14:foregroundMark x1="7813" y1="95000" x2="7813" y2="95000"/>
                        <a14:foregroundMark x1="3203" y1="89563" x2="2734" y2="89000"/>
                        <a14:foregroundMark x1="5859" y1="82375" x2="5859" y2="85938"/>
                        <a14:foregroundMark x1="3438" y1="90875" x2="5391" y2="93688"/>
                        <a14:foregroundMark x1="5391" y1="93688" x2="5938" y2="94063"/>
                        <a14:foregroundMark x1="10234" y1="79313" x2="10000" y2="80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872" r="83832" b="4004"/>
          <a:stretch/>
        </p:blipFill>
        <p:spPr>
          <a:xfrm>
            <a:off x="320883" y="2281490"/>
            <a:ext cx="2669478" cy="415323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91877E2-5182-4BA3-B211-F4D7A436AFC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E7F3DB"/>
              </a:clrFrom>
              <a:clrTo>
                <a:srgbClr val="E7F3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2750" b="99938" l="12031" r="99375">
                        <a14:foregroundMark x1="47969" y1="95875" x2="47969" y2="95875"/>
                        <a14:foregroundMark x1="36484" y1="95250" x2="36484" y2="95250"/>
                        <a14:foregroundMark x1="19297" y1="94000" x2="19297" y2="94000"/>
                        <a14:foregroundMark x1="19297" y1="94000" x2="19297" y2="94000"/>
                        <a14:foregroundMark x1="19297" y1="94000" x2="19297" y2="94000"/>
                        <a14:foregroundMark x1="15156" y1="94750" x2="15156" y2="94750"/>
                        <a14:foregroundMark x1="15156" y1="94750" x2="15156" y2="94750"/>
                        <a14:foregroundMark x1="15156" y1="94750" x2="15156" y2="94750"/>
                        <a14:foregroundMark x1="15156" y1="97438" x2="15156" y2="97438"/>
                        <a14:foregroundMark x1="15156" y1="97438" x2="15156" y2="97438"/>
                        <a14:foregroundMark x1="15156" y1="97438" x2="15156" y2="97438"/>
                        <a14:foregroundMark x1="15156" y1="97438" x2="15156" y2="97438"/>
                        <a14:foregroundMark x1="92656" y1="95313" x2="92656" y2="95313"/>
                        <a14:foregroundMark x1="90156" y1="94063" x2="96406" y2="93125"/>
                        <a14:foregroundMark x1="96406" y1="93125" x2="96406" y2="93125"/>
                        <a14:foregroundMark x1="97891" y1="93125" x2="99531" y2="93500"/>
                        <a14:foregroundMark x1="96250" y1="98125" x2="71797" y2="95938"/>
                        <a14:foregroundMark x1="71797" y1="95938" x2="71797" y2="95938"/>
                        <a14:foregroundMark x1="74063" y1="98063" x2="87266" y2="96625"/>
                        <a14:foregroundMark x1="88203" y1="98875" x2="74219" y2="99938"/>
                        <a14:foregroundMark x1="63828" y1="97375" x2="71328" y2="97188"/>
                        <a14:foregroundMark x1="71328" y1="97188" x2="76094" y2="97438"/>
                        <a14:foregroundMark x1="70469" y1="97938" x2="39063" y2="95688"/>
                        <a14:foregroundMark x1="39063" y1="95688" x2="39063" y2="95688"/>
                        <a14:foregroundMark x1="25156" y1="96813" x2="55703" y2="98188"/>
                        <a14:foregroundMark x1="12031" y1="95250" x2="12109" y2="95313"/>
                        <a14:foregroundMark x1="75313" y1="93875" x2="75313" y2="93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8" t="91999"/>
          <a:stretch/>
        </p:blipFill>
        <p:spPr>
          <a:xfrm>
            <a:off x="-1" y="5461228"/>
            <a:ext cx="12299355" cy="1396772"/>
          </a:xfrm>
          <a:prstGeom prst="rect">
            <a:avLst/>
          </a:prstGeom>
        </p:spPr>
      </p:pic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4E94BB0-45CC-44C3-9905-26C0649E6C4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t="63145" b="8753"/>
          <a:stretch/>
        </p:blipFill>
        <p:spPr>
          <a:xfrm>
            <a:off x="3450303" y="1267339"/>
            <a:ext cx="7863349" cy="3090769"/>
          </a:xfrm>
          <a:prstGeom prst="rect">
            <a:avLst/>
          </a:prstGeom>
        </p:spPr>
      </p:pic>
      <p:pic>
        <p:nvPicPr>
          <p:cNvPr id="2" name="2BP3605">
            <a:hlinkClick r:id="" action="ppaction://media"/>
            <a:extLst>
              <a:ext uri="{FF2B5EF4-FFF2-40B4-BE49-F238E27FC236}">
                <a16:creationId xmlns:a16="http://schemas.microsoft.com/office/drawing/2014/main" id="{41C5ED97-0EA2-4774-BD6D-39406F49FB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0302" y="2173172"/>
            <a:ext cx="360000" cy="347586"/>
          </a:xfrm>
          <a:prstGeom prst="rect">
            <a:avLst/>
          </a:prstGeom>
        </p:spPr>
      </p:pic>
      <p:pic>
        <p:nvPicPr>
          <p:cNvPr id="5" name="2BP3606">
            <a:hlinkClick r:id="" action="ppaction://media"/>
            <a:extLst>
              <a:ext uri="{FF2B5EF4-FFF2-40B4-BE49-F238E27FC236}">
                <a16:creationId xmlns:a16="http://schemas.microsoft.com/office/drawing/2014/main" id="{818BBF44-775F-4423-B609-4D246AD43B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4815" y="3401677"/>
            <a:ext cx="37285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3549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EF1A130B-54CB-4C30-A973-3A417E758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82" y="0"/>
            <a:ext cx="121905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6E8DE-5772-4FD6-AEBD-B1FF3E240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5500" y="2131896"/>
            <a:ext cx="9001000" cy="1219870"/>
          </a:xfrm>
        </p:spPr>
        <p:txBody>
          <a:bodyPr/>
          <a:lstStyle/>
          <a:p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利用問句的節奏和旋律，學習創作簡單的答句</a:t>
            </a:r>
            <a:endParaRPr lang="en-US" altLang="zh-TW" sz="3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分組根據問句，為答句創作節奏、旋律及歌詞，然後把作品演唱出來。</a:t>
            </a:r>
            <a:endParaRPr lang="en-US" sz="3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24" name="手繪多邊形 17">
            <a:extLst>
              <a:ext uri="{FF2B5EF4-FFF2-40B4-BE49-F238E27FC236}">
                <a16:creationId xmlns:a16="http://schemas.microsoft.com/office/drawing/2014/main" id="{A916A01B-9B80-46C2-8882-6A8B8AAB194F}"/>
              </a:ext>
            </a:extLst>
          </p:cNvPr>
          <p:cNvSpPr>
            <a:spLocks/>
          </p:cNvSpPr>
          <p:nvPr/>
        </p:nvSpPr>
        <p:spPr bwMode="auto">
          <a:xfrm>
            <a:off x="3278188" y="400050"/>
            <a:ext cx="5635625" cy="1398588"/>
          </a:xfrm>
          <a:custGeom>
            <a:avLst/>
            <a:gdLst>
              <a:gd name="T0" fmla="*/ 279632 w 6010312"/>
              <a:gd name="T1" fmla="*/ 0 h 4278079"/>
              <a:gd name="T2" fmla="*/ 209211 w 6010312"/>
              <a:gd name="T3" fmla="*/ 4 h 4278079"/>
              <a:gd name="T4" fmla="*/ 2110582 w 6010312"/>
              <a:gd name="T5" fmla="*/ 4 h 4278079"/>
              <a:gd name="T6" fmla="*/ 2264227 w 6010312"/>
              <a:gd name="T7" fmla="*/ 0 h 4278079"/>
              <a:gd name="T8" fmla="*/ 279632 w 6010312"/>
              <a:gd name="T9" fmla="*/ 0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125" name="Title 1">
            <a:extLst>
              <a:ext uri="{FF2B5EF4-FFF2-40B4-BE49-F238E27FC236}">
                <a16:creationId xmlns:a16="http://schemas.microsoft.com/office/drawing/2014/main" id="{22097152-C913-443E-AC00-C4DF2CFB9E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528638"/>
            <a:ext cx="8229600" cy="1143000"/>
          </a:xfrm>
        </p:spPr>
        <p:txBody>
          <a:bodyPr/>
          <a:lstStyle/>
          <a:p>
            <a:r>
              <a:rPr lang="zh-TW" altLang="en-US" b="1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學習重點</a:t>
            </a:r>
            <a:endParaRPr lang="en-US" altLang="en-US" b="1" dirty="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126" name="Picture 79">
            <a:extLst>
              <a:ext uri="{FF2B5EF4-FFF2-40B4-BE49-F238E27FC236}">
                <a16:creationId xmlns:a16="http://schemas.microsoft.com/office/drawing/2014/main" id="{D2D2D6F5-581B-457B-BD60-A732884FD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5029200" y="5334000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31750"/>
            <a:ext cx="12299356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ectangle 11">
            <a:extLst>
              <a:ext uri="{FF2B5EF4-FFF2-40B4-BE49-F238E27FC236}">
                <a16:creationId xmlns:a16="http://schemas.microsoft.com/office/drawing/2014/main" id="{1252BA51-F09F-4F3D-8618-67BA88FC7E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3" y="134754"/>
            <a:ext cx="193164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44" name="Text Box 4">
            <a:extLst>
              <a:ext uri="{FF2B5EF4-FFF2-40B4-BE49-F238E27FC236}">
                <a16:creationId xmlns:a16="http://schemas.microsoft.com/office/drawing/2014/main" id="{434DB69C-2F9C-4DAE-B749-3DA97127C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69476"/>
            <a:ext cx="191953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創意舞台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91877E2-5182-4BA3-B211-F4D7A436AF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7F3DB"/>
              </a:clrFrom>
              <a:clrTo>
                <a:srgbClr val="E7F3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50" b="99938" l="12031" r="99375">
                        <a14:foregroundMark x1="47969" y1="95875" x2="47969" y2="95875"/>
                        <a14:foregroundMark x1="36484" y1="95250" x2="36484" y2="95250"/>
                        <a14:foregroundMark x1="19297" y1="94000" x2="19297" y2="94000"/>
                        <a14:foregroundMark x1="19297" y1="94000" x2="19297" y2="94000"/>
                        <a14:foregroundMark x1="19297" y1="94000" x2="19297" y2="94000"/>
                        <a14:foregroundMark x1="15156" y1="94750" x2="15156" y2="94750"/>
                        <a14:foregroundMark x1="15156" y1="94750" x2="15156" y2="94750"/>
                        <a14:foregroundMark x1="15156" y1="94750" x2="15156" y2="94750"/>
                        <a14:foregroundMark x1="15156" y1="97438" x2="15156" y2="97438"/>
                        <a14:foregroundMark x1="15156" y1="97438" x2="15156" y2="97438"/>
                        <a14:foregroundMark x1="15156" y1="97438" x2="15156" y2="97438"/>
                        <a14:foregroundMark x1="15156" y1="97438" x2="15156" y2="97438"/>
                        <a14:foregroundMark x1="92656" y1="95313" x2="92656" y2="95313"/>
                        <a14:foregroundMark x1="90156" y1="94063" x2="96406" y2="93125"/>
                        <a14:foregroundMark x1="96406" y1="93125" x2="96406" y2="93125"/>
                        <a14:foregroundMark x1="97891" y1="93125" x2="99531" y2="93500"/>
                        <a14:foregroundMark x1="96250" y1="98125" x2="71797" y2="95938"/>
                        <a14:foregroundMark x1="71797" y1="95938" x2="71797" y2="95938"/>
                        <a14:foregroundMark x1="74063" y1="98063" x2="87266" y2="96625"/>
                        <a14:foregroundMark x1="88203" y1="98875" x2="74219" y2="99938"/>
                        <a14:foregroundMark x1="63828" y1="97375" x2="71328" y2="97188"/>
                        <a14:foregroundMark x1="71328" y1="97188" x2="76094" y2="97438"/>
                        <a14:foregroundMark x1="70469" y1="97938" x2="39063" y2="95688"/>
                        <a14:foregroundMark x1="39063" y1="95688" x2="39063" y2="95688"/>
                        <a14:foregroundMark x1="25156" y1="96813" x2="55703" y2="98188"/>
                        <a14:foregroundMark x1="12031" y1="95250" x2="12109" y2="95313"/>
                        <a14:foregroundMark x1="75313" y1="93875" x2="75313" y2="93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8" t="91999"/>
          <a:stretch/>
        </p:blipFill>
        <p:spPr>
          <a:xfrm>
            <a:off x="-1" y="5461228"/>
            <a:ext cx="12299355" cy="1396772"/>
          </a:xfrm>
          <a:prstGeom prst="rect">
            <a:avLst/>
          </a:prstGeom>
        </p:spPr>
      </p:pic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A19D7B3-DC01-4D99-8294-175493503A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50"/>
          <a:stretch/>
        </p:blipFill>
        <p:spPr>
          <a:xfrm>
            <a:off x="2135560" y="836712"/>
            <a:ext cx="8093158" cy="4314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3630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31750"/>
            <a:ext cx="12299356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ectangle 11">
            <a:extLst>
              <a:ext uri="{FF2B5EF4-FFF2-40B4-BE49-F238E27FC236}">
                <a16:creationId xmlns:a16="http://schemas.microsoft.com/office/drawing/2014/main" id="{1252BA51-F09F-4F3D-8618-67BA88FC7E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3" y="134754"/>
            <a:ext cx="193164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44" name="Text Box 4">
            <a:extLst>
              <a:ext uri="{FF2B5EF4-FFF2-40B4-BE49-F238E27FC236}">
                <a16:creationId xmlns:a16="http://schemas.microsoft.com/office/drawing/2014/main" id="{434DB69C-2F9C-4DAE-B749-3DA97127C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69476"/>
            <a:ext cx="191953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創意舞台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57D1A26-83E2-4522-AC5F-1A261A9447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8DD8F8"/>
              </a:clrFrom>
              <a:clrTo>
                <a:srgbClr val="8DD8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75" b="14938" l="66328" r="82578">
                        <a14:foregroundMark x1="66875" y1="8500" x2="66875" y2="8500"/>
                        <a14:foregroundMark x1="66875" y1="9375" x2="66875" y2="9563"/>
                        <a14:foregroundMark x1="69766" y1="14688" x2="73438" y2="14438"/>
                        <a14:foregroundMark x1="72266" y1="9313" x2="72266" y2="9313"/>
                        <a14:foregroundMark x1="74141" y1="8000" x2="75391" y2="9438"/>
                        <a14:foregroundMark x1="73672" y1="7938" x2="71875" y2="10250"/>
                        <a14:foregroundMark x1="76484" y1="14813" x2="76484" y2="14813"/>
                        <a14:foregroundMark x1="70156" y1="14438" x2="70234" y2="14688"/>
                        <a14:foregroundMark x1="81953" y1="8625" x2="82109" y2="9250"/>
                        <a14:foregroundMark x1="66484" y1="8500" x2="66953" y2="9750"/>
                        <a14:foregroundMark x1="70313" y1="14375" x2="70938" y2="14938"/>
                        <a14:foregroundMark x1="71953" y1="14688" x2="73359" y2="14688"/>
                        <a14:foregroundMark x1="82344" y1="8625" x2="82578" y2="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13" t="4850" r="15875" b="84650"/>
          <a:stretch/>
        </p:blipFill>
        <p:spPr>
          <a:xfrm>
            <a:off x="1178028" y="2147561"/>
            <a:ext cx="2829740" cy="1943304"/>
          </a:xfrm>
          <a:prstGeom prst="rect">
            <a:avLst/>
          </a:prstGeom>
        </p:spPr>
      </p:pic>
      <p:sp>
        <p:nvSpPr>
          <p:cNvPr id="15" name="語音泡泡: 圓角矩形 14">
            <a:extLst>
              <a:ext uri="{FF2B5EF4-FFF2-40B4-BE49-F238E27FC236}">
                <a16:creationId xmlns:a16="http://schemas.microsoft.com/office/drawing/2014/main" id="{7ECB9707-07D8-4ED7-9803-4C96090B43E7}"/>
              </a:ext>
            </a:extLst>
          </p:cNvPr>
          <p:cNvSpPr/>
          <p:nvPr/>
        </p:nvSpPr>
        <p:spPr bwMode="auto">
          <a:xfrm>
            <a:off x="5062553" y="1417638"/>
            <a:ext cx="4824536" cy="1474860"/>
          </a:xfrm>
          <a:prstGeom prst="wedgeRoundRectCallout">
            <a:avLst>
              <a:gd name="adj1" fmla="val -71607"/>
              <a:gd name="adj2" fmla="val 34974"/>
              <a:gd name="adj3" fmla="val 16667"/>
            </a:avLst>
          </a:prstGeom>
          <a:solidFill>
            <a:schemeClr val="bg1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ts val="3200"/>
              </a:lnSpc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現在分組以問答句的形式表演自己的作品。老師可與學生一起分析各組別的作品。</a:t>
            </a:r>
            <a:endParaRPr lang="en-US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  <a:p>
            <a:pPr eaLnBrk="1" hangingPunct="1">
              <a:lnSpc>
                <a:spcPts val="3200"/>
              </a:lnSpc>
            </a:pPr>
            <a:endParaRPr lang="zh-TW" altLang="en-US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324B793E-9748-45B4-97CF-A46DBFA254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E7F3DB"/>
              </a:clrFrom>
              <a:clrTo>
                <a:srgbClr val="E7F3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750" b="99938" l="12031" r="99375">
                        <a14:foregroundMark x1="47969" y1="95875" x2="47969" y2="95875"/>
                        <a14:foregroundMark x1="36484" y1="95250" x2="36484" y2="95250"/>
                        <a14:foregroundMark x1="19297" y1="94000" x2="19297" y2="94000"/>
                        <a14:foregroundMark x1="19297" y1="94000" x2="19297" y2="94000"/>
                        <a14:foregroundMark x1="19297" y1="94000" x2="19297" y2="94000"/>
                        <a14:foregroundMark x1="15156" y1="94750" x2="15156" y2="94750"/>
                        <a14:foregroundMark x1="15156" y1="94750" x2="15156" y2="94750"/>
                        <a14:foregroundMark x1="15156" y1="94750" x2="15156" y2="94750"/>
                        <a14:foregroundMark x1="15156" y1="97438" x2="15156" y2="97438"/>
                        <a14:foregroundMark x1="15156" y1="97438" x2="15156" y2="97438"/>
                        <a14:foregroundMark x1="15156" y1="97438" x2="15156" y2="97438"/>
                        <a14:foregroundMark x1="15156" y1="97438" x2="15156" y2="97438"/>
                        <a14:foregroundMark x1="92656" y1="95313" x2="92656" y2="95313"/>
                        <a14:foregroundMark x1="90156" y1="94063" x2="96406" y2="93125"/>
                        <a14:foregroundMark x1="96406" y1="93125" x2="96406" y2="93125"/>
                        <a14:foregroundMark x1="97891" y1="93125" x2="99531" y2="93500"/>
                        <a14:foregroundMark x1="96250" y1="98125" x2="71797" y2="95938"/>
                        <a14:foregroundMark x1="71797" y1="95938" x2="71797" y2="95938"/>
                        <a14:foregroundMark x1="74063" y1="98063" x2="87266" y2="96625"/>
                        <a14:foregroundMark x1="88203" y1="98875" x2="74219" y2="99938"/>
                        <a14:foregroundMark x1="63828" y1="97375" x2="71328" y2="97188"/>
                        <a14:foregroundMark x1="71328" y1="97188" x2="76094" y2="97438"/>
                        <a14:foregroundMark x1="70469" y1="97938" x2="39063" y2="95688"/>
                        <a14:foregroundMark x1="39063" y1="95688" x2="39063" y2="95688"/>
                        <a14:foregroundMark x1="25156" y1="96813" x2="55703" y2="98188"/>
                        <a14:foregroundMark x1="12031" y1="95250" x2="12109" y2="95313"/>
                        <a14:foregroundMark x1="75313" y1="93875" x2="75313" y2="93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8" t="91999"/>
          <a:stretch/>
        </p:blipFill>
        <p:spPr>
          <a:xfrm>
            <a:off x="-1" y="5461228"/>
            <a:ext cx="12299355" cy="1396772"/>
          </a:xfrm>
          <a:prstGeom prst="rect">
            <a:avLst/>
          </a:prstGeom>
        </p:spPr>
      </p:pic>
      <p:pic>
        <p:nvPicPr>
          <p:cNvPr id="17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D0829DEF-9CC5-4FDE-B39D-8622C4BD7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14872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ED950088-B3B5-4562-A750-B8B51653AC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20483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47B81AE-9B7A-43CD-A3C4-2CD739158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11">
            <a:extLst>
              <a:ext uri="{FF2B5EF4-FFF2-40B4-BE49-F238E27FC236}">
                <a16:creationId xmlns:a16="http://schemas.microsoft.com/office/drawing/2014/main" id="{B2526B24-2041-44D0-BE89-902AFFFCD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90830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A020ED7A-6195-4A13-A2C7-BB58FF983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3000375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00B050"/>
                </a:solidFill>
                <a:latin typeface="+mj-lt"/>
                <a:ea typeface="標楷體" pitchFamily="65" charset="-120"/>
              </a:rPr>
              <a:t>評估及自學資源</a:t>
            </a:r>
            <a:endParaRPr lang="en-US" altLang="zh-TW" sz="2800" dirty="0">
              <a:solidFill>
                <a:srgbClr val="00B05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0486" name="Rectangle: Rounded Corners 13">
            <a:extLst>
              <a:ext uri="{FF2B5EF4-FFF2-40B4-BE49-F238E27FC236}">
                <a16:creationId xmlns:a16="http://schemas.microsoft.com/office/drawing/2014/main" id="{95481B3B-DE55-49E0-884A-C4CC8F921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8531" y="1880462"/>
            <a:ext cx="1958975" cy="528638"/>
          </a:xfrm>
          <a:prstGeom prst="roundRect">
            <a:avLst>
              <a:gd name="adj" fmla="val 16667"/>
            </a:avLst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評估資源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20487" name="手繪多邊形 17">
            <a:extLst>
              <a:ext uri="{FF2B5EF4-FFF2-40B4-BE49-F238E27FC236}">
                <a16:creationId xmlns:a16="http://schemas.microsoft.com/office/drawing/2014/main" id="{6A3219D3-CF10-435E-8A4A-255A695E2DC1}"/>
              </a:ext>
            </a:extLst>
          </p:cNvPr>
          <p:cNvSpPr>
            <a:spLocks/>
          </p:cNvSpPr>
          <p:nvPr/>
        </p:nvSpPr>
        <p:spPr bwMode="auto">
          <a:xfrm>
            <a:off x="2665380" y="1350918"/>
            <a:ext cx="8488395" cy="1802682"/>
          </a:xfrm>
          <a:custGeom>
            <a:avLst/>
            <a:gdLst>
              <a:gd name="T0" fmla="*/ 3052575 w 6010312"/>
              <a:gd name="T1" fmla="*/ 11 h 4278079"/>
              <a:gd name="T2" fmla="*/ 2283831 w 6010312"/>
              <a:gd name="T3" fmla="*/ 101 h 4278079"/>
              <a:gd name="T4" fmla="*/ 23039947 w 6010312"/>
              <a:gd name="T5" fmla="*/ 106 h 4278079"/>
              <a:gd name="T6" fmla="*/ 24717206 w 6010312"/>
              <a:gd name="T7" fmla="*/ 12 h 4278079"/>
              <a:gd name="T8" fmla="*/ 3052575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FFC00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488" name="手繪多邊形 17">
            <a:extLst>
              <a:ext uri="{FF2B5EF4-FFF2-40B4-BE49-F238E27FC236}">
                <a16:creationId xmlns:a16="http://schemas.microsoft.com/office/drawing/2014/main" id="{75FDAB94-400F-493D-A054-5091B6827712}"/>
              </a:ext>
            </a:extLst>
          </p:cNvPr>
          <p:cNvSpPr>
            <a:spLocks/>
          </p:cNvSpPr>
          <p:nvPr/>
        </p:nvSpPr>
        <p:spPr bwMode="auto">
          <a:xfrm>
            <a:off x="2665381" y="4142775"/>
            <a:ext cx="7839476" cy="1143000"/>
          </a:xfrm>
          <a:custGeom>
            <a:avLst/>
            <a:gdLst>
              <a:gd name="T0" fmla="*/ 3052575 w 6010312"/>
              <a:gd name="T1" fmla="*/ 362 h 4278079"/>
              <a:gd name="T2" fmla="*/ 2283831 w 6010312"/>
              <a:gd name="T3" fmla="*/ 3349 h 4278079"/>
              <a:gd name="T4" fmla="*/ 23039947 w 6010312"/>
              <a:gd name="T5" fmla="*/ 3518 h 4278079"/>
              <a:gd name="T6" fmla="*/ 24717206 w 6010312"/>
              <a:gd name="T7" fmla="*/ 405 h 4278079"/>
              <a:gd name="T8" fmla="*/ 3052575 w 6010312"/>
              <a:gd name="T9" fmla="*/ 362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489" name="Rectangle: Rounded Corners 17">
            <a:extLst>
              <a:ext uri="{FF2B5EF4-FFF2-40B4-BE49-F238E27FC236}">
                <a16:creationId xmlns:a16="http://schemas.microsoft.com/office/drawing/2014/main" id="{8EAE026E-538E-40FB-BC56-BBD8FE1DE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8530" y="4388369"/>
            <a:ext cx="1958975" cy="528637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自學資源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20490" name="矩形 77">
            <a:extLst>
              <a:ext uri="{FF2B5EF4-FFF2-40B4-BE49-F238E27FC236}">
                <a16:creationId xmlns:a16="http://schemas.microsoft.com/office/drawing/2014/main" id="{9A051E6E-2D0D-4C84-9102-BA34B38A1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9256" y="1519524"/>
            <a:ext cx="7190558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</a:rPr>
              <a:t>完成聆聽工作紙「悅耳的答句」， 分辨不同的答句，從而掌握創作答句的技巧。</a:t>
            </a:r>
            <a:endParaRPr lang="en-US" altLang="zh-TW" sz="2600" dirty="0">
              <a:solidFill>
                <a:srgbClr val="FF66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sz="2600" dirty="0">
                <a:solidFill>
                  <a:srgbClr val="FF66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完成</a:t>
            </a:r>
            <a:r>
              <a:rPr lang="en-US" altLang="zh-TW" sz="2600" dirty="0">
                <a:solidFill>
                  <a:srgbClr val="FF66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5"/>
              </a:rPr>
              <a:t>Kahoot! </a:t>
            </a:r>
            <a:r>
              <a:rPr lang="zh-TW" altLang="en-US" sz="2600" dirty="0">
                <a:solidFill>
                  <a:srgbClr val="FF66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5"/>
              </a:rPr>
              <a:t>活動</a:t>
            </a:r>
            <a:r>
              <a:rPr lang="zh-TW" altLang="en-US" sz="2600" dirty="0">
                <a:solidFill>
                  <a:srgbClr val="FF66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，總結單元三音樂知識。</a:t>
            </a:r>
            <a:endParaRPr lang="en-US" altLang="zh-TW" sz="2600" dirty="0">
              <a:solidFill>
                <a:srgbClr val="FF6600"/>
              </a:solidFill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</a:pPr>
            <a:endParaRPr lang="en-US" altLang="zh-TW" sz="2600" dirty="0">
              <a:solidFill>
                <a:srgbClr val="FF6600"/>
              </a:solidFill>
              <a:ea typeface="標楷體" panose="03000509000000000000" pitchFamily="65" charset="-120"/>
            </a:endParaRPr>
          </a:p>
        </p:txBody>
      </p:sp>
      <p:sp>
        <p:nvSpPr>
          <p:cNvPr id="20491" name="矩形 77">
            <a:extLst>
              <a:ext uri="{FF2B5EF4-FFF2-40B4-BE49-F238E27FC236}">
                <a16:creationId xmlns:a16="http://schemas.microsoft.com/office/drawing/2014/main" id="{0EF56A75-FB68-4F70-924F-20E841379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9256" y="4290528"/>
            <a:ext cx="7183339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TW" altLang="en-US" sz="2600" dirty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觀看影片，聆聽一首中文對答歌曲。</a:t>
            </a:r>
            <a:endParaRPr lang="en-US" altLang="zh-TW" sz="2600" dirty="0">
              <a:solidFill>
                <a:srgbClr val="00B05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TW" altLang="en-US" sz="2600" dirty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觀看影片，聆聽一首英文對答歌曲。</a:t>
            </a:r>
            <a:endParaRPr lang="en-US" altLang="zh-TW" sz="2400" dirty="0">
              <a:solidFill>
                <a:srgbClr val="00B05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C926FDF-D853-46D2-B8EB-1F7944ED0F5E}"/>
              </a:ext>
            </a:extLst>
          </p:cNvPr>
          <p:cNvSpPr/>
          <p:nvPr/>
        </p:nvSpPr>
        <p:spPr bwMode="auto">
          <a:xfrm>
            <a:off x="10412918" y="6096283"/>
            <a:ext cx="1169482" cy="554037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     </a:t>
            </a:r>
            <a:r>
              <a:rPr lang="zh-TW" altLang="en-US" sz="2400" dirty="0">
                <a:solidFill>
                  <a:schemeClr val="bg1"/>
                </a:solidFill>
                <a:latin typeface="Arial" charset="0"/>
              </a:rPr>
              <a:t>完</a:t>
            </a:r>
            <a:endParaRPr kumimoji="1" lang="en-US" sz="2400" b="1" i="0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9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2E615BA7-87E2-4E47-9A54-B82629202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Content Placeholder 3" descr="Clapper board">
            <a:hlinkClick r:id="rId7"/>
            <a:extLst>
              <a:ext uri="{FF2B5EF4-FFF2-40B4-BE49-F238E27FC236}">
                <a16:creationId xmlns:a16="http://schemas.microsoft.com/office/drawing/2014/main" id="{FA6AFBA2-E7CB-4EA5-85EE-0A58C7CB7D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29606" y="4636790"/>
            <a:ext cx="555625" cy="554037"/>
          </a:xfrm>
        </p:spPr>
      </p:pic>
      <p:graphicFrame>
        <p:nvGraphicFramePr>
          <p:cNvPr id="3" name="Object 2">
            <a:hlinkClick r:id="" action="ppaction://ole?verb=1"/>
            <a:extLst>
              <a:ext uri="{FF2B5EF4-FFF2-40B4-BE49-F238E27FC236}">
                <a16:creationId xmlns:a16="http://schemas.microsoft.com/office/drawing/2014/main" id="{180A2364-81B2-49D4-88F1-F9B88AEA01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3571228"/>
              </p:ext>
            </p:extLst>
          </p:nvPr>
        </p:nvGraphicFramePr>
        <p:xfrm>
          <a:off x="10367227" y="1589254"/>
          <a:ext cx="694556" cy="14064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Document" showAsIcon="1" r:id="rId9" imgW="380850" imgH="771525" progId="Word.Document.8">
                  <p:embed/>
                </p:oleObj>
              </mc:Choice>
              <mc:Fallback>
                <p:oleObj name="Document" showAsIcon="1" r:id="rId9" imgW="380850" imgH="771525" progId="Word.Document.8">
                  <p:embed/>
                  <p:pic>
                    <p:nvPicPr>
                      <p:cNvPr id="3" name="Object 2">
                        <a:hlinkClick r:id="" action="ppaction://ole?verb=1"/>
                        <a:extLst>
                          <a:ext uri="{FF2B5EF4-FFF2-40B4-BE49-F238E27FC236}">
                            <a16:creationId xmlns:a16="http://schemas.microsoft.com/office/drawing/2014/main" id="{180A2364-81B2-49D4-88F1-F9B88AEA01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367227" y="1589254"/>
                        <a:ext cx="694556" cy="14064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Content Placeholder 3" descr="Clapper board">
            <a:hlinkClick r:id="rId11"/>
            <a:extLst>
              <a:ext uri="{FF2B5EF4-FFF2-40B4-BE49-F238E27FC236}">
                <a16:creationId xmlns:a16="http://schemas.microsoft.com/office/drawing/2014/main" id="{F5E44DC6-734F-4AC8-9632-FF68B1B0D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931" y="4135028"/>
            <a:ext cx="555625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矩形 3">
            <a:extLst>
              <a:ext uri="{FF2B5EF4-FFF2-40B4-BE49-F238E27FC236}">
                <a16:creationId xmlns:a16="http://schemas.microsoft.com/office/drawing/2014/main" id="{3DA3CAB7-FA63-4BB7-8610-02299576A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2384" y="6381328"/>
            <a:ext cx="24669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SzPct val="80000"/>
              <a:buFont typeface="Verdana" panose="020B0604030504040204" pitchFamily="34" charset="0"/>
              <a:buNone/>
            </a:pPr>
            <a:r>
              <a:rPr lang="zh-TW" altLang="zh-HK" sz="12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kumimoji="0" lang="en-US" altLang="zh-HK" sz="1300" dirty="0">
                <a:solidFill>
                  <a:srgbClr val="00206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© </a:t>
            </a:r>
            <a:r>
              <a:rPr kumimoji="0" lang="zh-TW" altLang="en-US" sz="1300" dirty="0">
                <a:solidFill>
                  <a:srgbClr val="00206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培生教育出版亞洲有限公司</a:t>
            </a:r>
            <a:endParaRPr kumimoji="0" lang="zh-HK" altLang="en-US" sz="1300" dirty="0">
              <a:solidFill>
                <a:srgbClr val="00206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1507" name="Picture 2" descr="C:\Users\uhofk\Desktop\初中普通話\03 新編生活普通話_PPT\01 PPT backdrop\Pearson Logo\PearsonLogo-colour-may-16\PearsonLogo\Logos RGB\Primary RGB\Primary PNG\PearsonLogo_Primary_Blk_RGB.png">
            <a:hlinkClick r:id="" action="ppaction://hlinkshowjump?jump=endshow"/>
            <a:extLst>
              <a:ext uri="{FF2B5EF4-FFF2-40B4-BE49-F238E27FC236}">
                <a16:creationId xmlns:a16="http://schemas.microsoft.com/office/drawing/2014/main" id="{293125B1-14C5-4C67-AF26-F95216019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196975"/>
            <a:ext cx="54356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>
            <a:hlinkClick r:id="" action="ppaction://hlinkshowjump?jump=endshow"/>
            <a:extLst>
              <a:ext uri="{FF2B5EF4-FFF2-40B4-BE49-F238E27FC236}">
                <a16:creationId xmlns:a16="http://schemas.microsoft.com/office/drawing/2014/main" id="{74F7BD8E-400F-482D-B87B-6AA7D2EECCAE}"/>
              </a:ext>
            </a:extLst>
          </p:cNvPr>
          <p:cNvSpPr txBox="1"/>
          <p:nvPr/>
        </p:nvSpPr>
        <p:spPr>
          <a:xfrm>
            <a:off x="623392" y="44624"/>
            <a:ext cx="12192000" cy="6813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5"/>
            <a:ext cx="1218620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3011761" cy="637987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0729" y="165531"/>
            <a:ext cx="3011761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第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7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課頁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34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至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35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1">
            <a:extLst>
              <a:ext uri="{FF2B5EF4-FFF2-40B4-BE49-F238E27FC236}">
                <a16:creationId xmlns:a16="http://schemas.microsoft.com/office/drawing/2014/main" id="{2B1A0C6C-8303-4359-BAA0-B4B878813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6003" y="130778"/>
            <a:ext cx="64421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dirty="0">
                <a:solidFill>
                  <a:srgbClr val="0070C0"/>
                </a:solidFill>
                <a:ea typeface="標楷體" panose="03000509000000000000" pitchFamily="65" charset="-120"/>
              </a:rPr>
              <a:t>請打開課本頁</a:t>
            </a:r>
            <a:r>
              <a:rPr lang="en-US" altLang="zh-TW" dirty="0">
                <a:solidFill>
                  <a:srgbClr val="0070C0"/>
                </a:solidFill>
                <a:ea typeface="標楷體" panose="03000509000000000000" pitchFamily="65" charset="-120"/>
              </a:rPr>
              <a:t>34</a:t>
            </a:r>
            <a:r>
              <a:rPr lang="zh-TW" altLang="en-US" dirty="0">
                <a:solidFill>
                  <a:srgbClr val="0070C0"/>
                </a:solidFill>
                <a:ea typeface="標楷體" panose="03000509000000000000" pitchFamily="65" charset="-120"/>
              </a:rPr>
              <a:t>至</a:t>
            </a:r>
            <a:r>
              <a:rPr lang="en-US" altLang="zh-TW" dirty="0">
                <a:solidFill>
                  <a:srgbClr val="0070C0"/>
                </a:solidFill>
                <a:ea typeface="標楷體" panose="03000509000000000000" pitchFamily="65" charset="-120"/>
              </a:rPr>
              <a:t>35</a:t>
            </a:r>
            <a:r>
              <a:rPr lang="zh-TW" altLang="en-US" dirty="0">
                <a:solidFill>
                  <a:srgbClr val="0070C0"/>
                </a:solidFill>
                <a:ea typeface="標楷體" panose="03000509000000000000" pitchFamily="65" charset="-120"/>
              </a:rPr>
              <a:t>。</a:t>
            </a:r>
            <a:endParaRPr lang="en-US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B79A0AF9-6990-463E-8375-005D2CFD31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5961" y="1039999"/>
            <a:ext cx="4122268" cy="510205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2DDB641-7EC0-4FD8-BDE2-0862D5A50F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5228" y="1066800"/>
            <a:ext cx="4071573" cy="508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1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3065" y="-70199"/>
            <a:ext cx="12357631" cy="698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3011761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7" y="188913"/>
            <a:ext cx="2765153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温習各種節奏型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A3697D7B-6851-403B-A36F-8D0339D5F57C}"/>
              </a:ext>
            </a:extLst>
          </p:cNvPr>
          <p:cNvGrpSpPr/>
          <p:nvPr/>
        </p:nvGrpSpPr>
        <p:grpSpPr>
          <a:xfrm>
            <a:off x="-240704" y="5089463"/>
            <a:ext cx="12492435" cy="1924296"/>
            <a:chOff x="-35520" y="6433897"/>
            <a:chExt cx="12233835" cy="1035539"/>
          </a:xfrm>
        </p:grpSpPr>
        <p:pic>
          <p:nvPicPr>
            <p:cNvPr id="31" name="Picture 2" descr="C:\Users\jade\AppData\Local\Temp\Rar$DRa0.439\MUSIC_2016_2AB\content\bookshelf\9789880014611\OEBPS\26.jpg">
              <a:extLst>
                <a:ext uri="{FF2B5EF4-FFF2-40B4-BE49-F238E27FC236}">
                  <a16:creationId xmlns:a16="http://schemas.microsoft.com/office/drawing/2014/main" id="{48C15FD1-D3C1-4DF7-8E7A-920AECC826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-35520" y="6433897"/>
              <a:ext cx="5711577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C:\Users\jade\AppData\Local\Temp\Rar$DRa0.439\MUSIC_2016_2AB\content\bookshelf\9789880014611\OEBPS\26.jpg">
              <a:extLst>
                <a:ext uri="{FF2B5EF4-FFF2-40B4-BE49-F238E27FC236}">
                  <a16:creationId xmlns:a16="http://schemas.microsoft.com/office/drawing/2014/main" id="{0C8C46CD-27EA-4C7E-8D20-28BAB4DBC4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5604050" y="6439429"/>
              <a:ext cx="6594265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7">
            <a:extLst>
              <a:ext uri="{FF2B5EF4-FFF2-40B4-BE49-F238E27FC236}">
                <a16:creationId xmlns:a16="http://schemas.microsoft.com/office/drawing/2014/main" id="{88219D5F-5CE8-4B40-924A-3BE47D133379}"/>
              </a:ext>
            </a:extLst>
          </p:cNvPr>
          <p:cNvGrpSpPr/>
          <p:nvPr/>
        </p:nvGrpSpPr>
        <p:grpSpPr>
          <a:xfrm>
            <a:off x="3362399" y="187627"/>
            <a:ext cx="5973838" cy="1091955"/>
            <a:chOff x="7747027" y="-1734817"/>
            <a:chExt cx="3540979" cy="1071536"/>
          </a:xfrm>
        </p:grpSpPr>
        <p:sp>
          <p:nvSpPr>
            <p:cNvPr id="28" name="Speech Bubble: Rectangle with Corners Rounded 18">
              <a:extLst>
                <a:ext uri="{FF2B5EF4-FFF2-40B4-BE49-F238E27FC236}">
                  <a16:creationId xmlns:a16="http://schemas.microsoft.com/office/drawing/2014/main" id="{9DF08009-56B0-4A32-9F9B-624DA2435DF8}"/>
                </a:ext>
              </a:extLst>
            </p:cNvPr>
            <p:cNvSpPr/>
            <p:nvPr/>
          </p:nvSpPr>
          <p:spPr bwMode="auto">
            <a:xfrm>
              <a:off x="7747027" y="-1734817"/>
              <a:ext cx="2906366" cy="993569"/>
            </a:xfrm>
            <a:prstGeom prst="wedgeRoundRectCallout">
              <a:avLst>
                <a:gd name="adj1" fmla="val 62189"/>
                <a:gd name="adj2" fmla="val 10807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請以節奏口訣把以下節奏句讀出來。</a:t>
              </a:r>
              <a:endParaRPr lang="en-US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34" name="矩形 1">
              <a:extLst>
                <a:ext uri="{FF2B5EF4-FFF2-40B4-BE49-F238E27FC236}">
                  <a16:creationId xmlns:a16="http://schemas.microsoft.com/office/drawing/2014/main" id="{E670BFD8-BA97-4D0F-AA09-DF3B046E4D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3510" y="-1656850"/>
              <a:ext cx="3504496" cy="993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None/>
              </a:pPr>
              <a:endParaRPr lang="en-US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35" name="Picture 97">
            <a:extLst>
              <a:ext uri="{FF2B5EF4-FFF2-40B4-BE49-F238E27FC236}">
                <a16:creationId xmlns:a16="http://schemas.microsoft.com/office/drawing/2014/main" id="{262C00C4-925D-4FC5-A8A5-A92355596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8933457" y="74026"/>
            <a:ext cx="1411015" cy="1449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18DF5EC-BC0F-4A94-B4EE-87EFFD5C2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905" y="1855501"/>
            <a:ext cx="8972937" cy="3339947"/>
          </a:xfrm>
          <a:prstGeom prst="rect">
            <a:avLst/>
          </a:prstGeom>
          <a:noFill/>
          <a:ln w="9525">
            <a:solidFill>
              <a:srgbClr val="D6009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usic_2B07_for slide 4_audio 1">
            <a:hlinkClick r:id="" action="ppaction://media"/>
            <a:extLst>
              <a:ext uri="{FF2B5EF4-FFF2-40B4-BE49-F238E27FC236}">
                <a16:creationId xmlns:a16="http://schemas.microsoft.com/office/drawing/2014/main" id="{288DD460-8D3D-4B18-906F-FF6C878A78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0158" y="2577358"/>
            <a:ext cx="360000" cy="347586"/>
          </a:xfrm>
          <a:prstGeom prst="rect">
            <a:avLst/>
          </a:prstGeom>
        </p:spPr>
      </p:pic>
      <p:pic>
        <p:nvPicPr>
          <p:cNvPr id="9" name="Music_2B07_for slide 4_audio 2">
            <a:hlinkClick r:id="" action="ppaction://media"/>
            <a:extLst>
              <a:ext uri="{FF2B5EF4-FFF2-40B4-BE49-F238E27FC236}">
                <a16:creationId xmlns:a16="http://schemas.microsoft.com/office/drawing/2014/main" id="{F259D9E6-7316-43CD-AA7F-75ED070114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1469" y="2492896"/>
            <a:ext cx="372857" cy="360000"/>
          </a:xfrm>
          <a:prstGeom prst="rect">
            <a:avLst/>
          </a:prstGeom>
        </p:spPr>
      </p:pic>
      <p:pic>
        <p:nvPicPr>
          <p:cNvPr id="10" name="Music_2B07_for slide 4_audio 3">
            <a:hlinkClick r:id="" action="ppaction://media"/>
            <a:extLst>
              <a:ext uri="{FF2B5EF4-FFF2-40B4-BE49-F238E27FC236}">
                <a16:creationId xmlns:a16="http://schemas.microsoft.com/office/drawing/2014/main" id="{249B98A9-C2B5-439D-9ABD-82933897AA5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6756" y="3686470"/>
            <a:ext cx="372857" cy="360000"/>
          </a:xfrm>
          <a:prstGeom prst="rect">
            <a:avLst/>
          </a:prstGeom>
        </p:spPr>
      </p:pic>
      <p:pic>
        <p:nvPicPr>
          <p:cNvPr id="11" name="Music_2B07_for slide 4_audio 4">
            <a:hlinkClick r:id="" action="ppaction://media"/>
            <a:extLst>
              <a:ext uri="{FF2B5EF4-FFF2-40B4-BE49-F238E27FC236}">
                <a16:creationId xmlns:a16="http://schemas.microsoft.com/office/drawing/2014/main" id="{5B058472-E297-43E5-A93B-AB4B3A62ED6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9958" y="3686470"/>
            <a:ext cx="372857" cy="360000"/>
          </a:xfrm>
          <a:prstGeom prst="rect">
            <a:avLst/>
          </a:prstGeom>
        </p:spPr>
      </p:pic>
      <p:pic>
        <p:nvPicPr>
          <p:cNvPr id="12" name="Music_2B07_for slide 4_audio 5">
            <a:hlinkClick r:id="" action="ppaction://media"/>
            <a:extLst>
              <a:ext uri="{FF2B5EF4-FFF2-40B4-BE49-F238E27FC236}">
                <a16:creationId xmlns:a16="http://schemas.microsoft.com/office/drawing/2014/main" id="{1A52CA04-1612-4EA6-9CE1-5BB99D29032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8784" y="4745949"/>
            <a:ext cx="372857" cy="360000"/>
          </a:xfrm>
          <a:prstGeom prst="rect">
            <a:avLst/>
          </a:prstGeom>
        </p:spPr>
      </p:pic>
      <p:pic>
        <p:nvPicPr>
          <p:cNvPr id="13" name="Music_2B07_for slide 4_audio 6">
            <a:hlinkClick r:id="" action="ppaction://media"/>
            <a:extLst>
              <a:ext uri="{FF2B5EF4-FFF2-40B4-BE49-F238E27FC236}">
                <a16:creationId xmlns:a16="http://schemas.microsoft.com/office/drawing/2014/main" id="{B4CF7BD6-D532-4356-BE66-7423CF15B72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5485" y="4776249"/>
            <a:ext cx="37285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16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5 C -0.00208 0.01203 -0.00104 0.0081 -4.79167E-6 0.00902 C 0.00508 0.01458 -0.00208 0.03148 -0.00247 0.03263 C -0.00299 0.028 -0.00364 0.0243 -0.00364 0.01875 C -0.00364 0.01064 -0.00065 4.81481E-6 -4.79167E-6 4.81481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47625" y="0"/>
            <a:ext cx="12299356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4843" y="119676"/>
            <a:ext cx="244827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1111" y="164252"/>
            <a:ext cx="2582695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問答句的節奏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A3697D7B-6851-403B-A36F-8D0339D5F57C}"/>
              </a:ext>
            </a:extLst>
          </p:cNvPr>
          <p:cNvGrpSpPr/>
          <p:nvPr/>
        </p:nvGrpSpPr>
        <p:grpSpPr>
          <a:xfrm>
            <a:off x="-240704" y="5089463"/>
            <a:ext cx="12492435" cy="1924296"/>
            <a:chOff x="-35520" y="6433897"/>
            <a:chExt cx="12233835" cy="1035539"/>
          </a:xfrm>
        </p:grpSpPr>
        <p:pic>
          <p:nvPicPr>
            <p:cNvPr id="31" name="Picture 2" descr="C:\Users\jade\AppData\Local\Temp\Rar$DRa0.439\MUSIC_2016_2AB\content\bookshelf\9789880014611\OEBPS\26.jpg">
              <a:extLst>
                <a:ext uri="{FF2B5EF4-FFF2-40B4-BE49-F238E27FC236}">
                  <a16:creationId xmlns:a16="http://schemas.microsoft.com/office/drawing/2014/main" id="{48C15FD1-D3C1-4DF7-8E7A-920AECC826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-35520" y="6433897"/>
              <a:ext cx="5711577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C:\Users\jade\AppData\Local\Temp\Rar$DRa0.439\MUSIC_2016_2AB\content\bookshelf\9789880014611\OEBPS\26.jpg">
              <a:extLst>
                <a:ext uri="{FF2B5EF4-FFF2-40B4-BE49-F238E27FC236}">
                  <a16:creationId xmlns:a16="http://schemas.microsoft.com/office/drawing/2014/main" id="{0C8C46CD-27EA-4C7E-8D20-28BAB4DBC4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5604050" y="6439429"/>
              <a:ext cx="6594265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圖片 10" descr="一張含有 文字 的圖片&#10;&#10;自動產生的描述">
            <a:extLst>
              <a:ext uri="{FF2B5EF4-FFF2-40B4-BE49-F238E27FC236}">
                <a16:creationId xmlns:a16="http://schemas.microsoft.com/office/drawing/2014/main" id="{4D92C31E-4365-4395-B44F-4E110F688E8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3" t="19812" r="5341" b="52278"/>
          <a:stretch/>
        </p:blipFill>
        <p:spPr>
          <a:xfrm>
            <a:off x="1299542" y="1427918"/>
            <a:ext cx="9840948" cy="4152037"/>
          </a:xfrm>
          <a:prstGeom prst="rect">
            <a:avLst/>
          </a:prstGeom>
        </p:spPr>
      </p:pic>
      <p:sp>
        <p:nvSpPr>
          <p:cNvPr id="51" name="矩形 1">
            <a:extLst>
              <a:ext uri="{FF2B5EF4-FFF2-40B4-BE49-F238E27FC236}">
                <a16:creationId xmlns:a16="http://schemas.microsoft.com/office/drawing/2014/main" id="{2E0086F2-5B50-4928-9552-2ABA20D96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5273" y="118123"/>
            <a:ext cx="879117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dirty="0">
                <a:solidFill>
                  <a:srgbClr val="0070C0"/>
                </a:solidFill>
                <a:ea typeface="標楷體" panose="03000509000000000000" pitchFamily="65" charset="-120"/>
              </a:rPr>
              <a:t>我們可以用</a:t>
            </a:r>
            <a:r>
              <a:rPr lang="zh-TW" altLang="en-US" dirty="0">
                <a:solidFill>
                  <a:srgbClr val="FF6600"/>
                </a:solidFill>
                <a:ea typeface="標楷體" panose="03000509000000000000" pitchFamily="65" charset="-120"/>
              </a:rPr>
              <a:t>節奏</a:t>
            </a:r>
            <a:r>
              <a:rPr lang="zh-TW" altLang="en-US" dirty="0">
                <a:solidFill>
                  <a:srgbClr val="0070C0"/>
                </a:solidFill>
                <a:ea typeface="標楷體" panose="03000509000000000000" pitchFamily="65" charset="-120"/>
              </a:rPr>
              <a:t>和</a:t>
            </a:r>
            <a:r>
              <a:rPr lang="zh-TW" altLang="en-US" dirty="0">
                <a:solidFill>
                  <a:srgbClr val="FF6600"/>
                </a:solidFill>
                <a:ea typeface="標楷體" panose="03000509000000000000" pitchFamily="65" charset="-120"/>
              </a:rPr>
              <a:t>旋律</a:t>
            </a:r>
            <a:r>
              <a:rPr lang="zh-TW" altLang="en-US" dirty="0">
                <a:solidFill>
                  <a:srgbClr val="0070C0"/>
                </a:solidFill>
                <a:ea typeface="標楷體" panose="03000509000000000000" pitchFamily="65" charset="-120"/>
              </a:rPr>
              <a:t>為樂句營造對答的效果。聆聽老師拍出問句，你拍出答句作回應。</a:t>
            </a:r>
          </a:p>
        </p:txBody>
      </p:sp>
      <p:pic>
        <p:nvPicPr>
          <p:cNvPr id="18" name="2BP3401">
            <a:hlinkClick r:id="" action="ppaction://media"/>
            <a:extLst>
              <a:ext uri="{FF2B5EF4-FFF2-40B4-BE49-F238E27FC236}">
                <a16:creationId xmlns:a16="http://schemas.microsoft.com/office/drawing/2014/main" id="{87811958-9EC0-4819-AFE7-6255B653A3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5520" y="2797099"/>
            <a:ext cx="372857" cy="360000"/>
          </a:xfrm>
          <a:prstGeom prst="rect">
            <a:avLst/>
          </a:prstGeom>
        </p:spPr>
      </p:pic>
      <p:pic>
        <p:nvPicPr>
          <p:cNvPr id="21" name="2BP3402">
            <a:hlinkClick r:id="" action="ppaction://media"/>
            <a:extLst>
              <a:ext uri="{FF2B5EF4-FFF2-40B4-BE49-F238E27FC236}">
                <a16:creationId xmlns:a16="http://schemas.microsoft.com/office/drawing/2014/main" id="{818A5C10-F148-4487-A18A-BCEDD4048D7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8005" y="2790082"/>
            <a:ext cx="372857" cy="360000"/>
          </a:xfrm>
          <a:prstGeom prst="rect">
            <a:avLst/>
          </a:prstGeom>
        </p:spPr>
      </p:pic>
      <p:pic>
        <p:nvPicPr>
          <p:cNvPr id="22" name="2BP3403">
            <a:hlinkClick r:id="" action="ppaction://media"/>
            <a:extLst>
              <a:ext uri="{FF2B5EF4-FFF2-40B4-BE49-F238E27FC236}">
                <a16:creationId xmlns:a16="http://schemas.microsoft.com/office/drawing/2014/main" id="{B79AF529-4455-48CD-9BD0-E8BA6DABFAC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5519" y="4037028"/>
            <a:ext cx="372857" cy="360000"/>
          </a:xfrm>
          <a:prstGeom prst="rect">
            <a:avLst/>
          </a:prstGeom>
        </p:spPr>
      </p:pic>
      <p:pic>
        <p:nvPicPr>
          <p:cNvPr id="23" name="2BP3404">
            <a:hlinkClick r:id="" action="ppaction://media"/>
            <a:extLst>
              <a:ext uri="{FF2B5EF4-FFF2-40B4-BE49-F238E27FC236}">
                <a16:creationId xmlns:a16="http://schemas.microsoft.com/office/drawing/2014/main" id="{09253A6F-6C09-4603-B699-71DF36EF816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8005" y="4020371"/>
            <a:ext cx="372857" cy="3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47625" y="0"/>
            <a:ext cx="12299356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6688" y="134754"/>
            <a:ext cx="252028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1111" y="116632"/>
            <a:ext cx="2798719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問答句的節奏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A3697D7B-6851-403B-A36F-8D0339D5F57C}"/>
              </a:ext>
            </a:extLst>
          </p:cNvPr>
          <p:cNvGrpSpPr/>
          <p:nvPr/>
        </p:nvGrpSpPr>
        <p:grpSpPr>
          <a:xfrm>
            <a:off x="-240704" y="5089463"/>
            <a:ext cx="12492435" cy="1924296"/>
            <a:chOff x="-35520" y="6433897"/>
            <a:chExt cx="12233835" cy="1035539"/>
          </a:xfrm>
        </p:grpSpPr>
        <p:pic>
          <p:nvPicPr>
            <p:cNvPr id="31" name="Picture 2" descr="C:\Users\jade\AppData\Local\Temp\Rar$DRa0.439\MUSIC_2016_2AB\content\bookshelf\9789880014611\OEBPS\26.jpg">
              <a:extLst>
                <a:ext uri="{FF2B5EF4-FFF2-40B4-BE49-F238E27FC236}">
                  <a16:creationId xmlns:a16="http://schemas.microsoft.com/office/drawing/2014/main" id="{48C15FD1-D3C1-4DF7-8E7A-920AECC826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-35520" y="6433897"/>
              <a:ext cx="5711577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C:\Users\jade\AppData\Local\Temp\Rar$DRa0.439\MUSIC_2016_2AB\content\bookshelf\9789880014611\OEBPS\26.jpg">
              <a:extLst>
                <a:ext uri="{FF2B5EF4-FFF2-40B4-BE49-F238E27FC236}">
                  <a16:creationId xmlns:a16="http://schemas.microsoft.com/office/drawing/2014/main" id="{0C8C46CD-27EA-4C7E-8D20-28BAB4DBC4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5604050" y="6439429"/>
              <a:ext cx="6594265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圖片 10" descr="一張含有 文字 的圖片&#10;&#10;自動產生的描述">
            <a:extLst>
              <a:ext uri="{FF2B5EF4-FFF2-40B4-BE49-F238E27FC236}">
                <a16:creationId xmlns:a16="http://schemas.microsoft.com/office/drawing/2014/main" id="{4D92C31E-4365-4395-B44F-4E110F688E8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3" t="19812" r="5341" b="52278"/>
          <a:stretch/>
        </p:blipFill>
        <p:spPr>
          <a:xfrm>
            <a:off x="1312190" y="1352981"/>
            <a:ext cx="9840948" cy="4152037"/>
          </a:xfrm>
          <a:prstGeom prst="rect">
            <a:avLst/>
          </a:prstGeom>
        </p:spPr>
      </p:pic>
      <p:sp>
        <p:nvSpPr>
          <p:cNvPr id="51" name="矩形 1">
            <a:extLst>
              <a:ext uri="{FF2B5EF4-FFF2-40B4-BE49-F238E27FC236}">
                <a16:creationId xmlns:a16="http://schemas.microsoft.com/office/drawing/2014/main" id="{2E0086F2-5B50-4928-9552-2ABA20D96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059" y="191329"/>
            <a:ext cx="87911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dirty="0">
                <a:solidFill>
                  <a:srgbClr val="0070C0"/>
                </a:solidFill>
                <a:ea typeface="標楷體" panose="03000509000000000000" pitchFamily="65" charset="-120"/>
              </a:rPr>
              <a:t>現在分為兩組，一組拍</a:t>
            </a:r>
            <a:r>
              <a:rPr lang="zh-TW" altLang="en-US" dirty="0">
                <a:solidFill>
                  <a:srgbClr val="7030A0"/>
                </a:solidFill>
                <a:ea typeface="標楷體" panose="03000509000000000000" pitchFamily="65" charset="-120"/>
              </a:rPr>
              <a:t>問句</a:t>
            </a:r>
            <a:r>
              <a:rPr lang="zh-TW" altLang="en-US" dirty="0">
                <a:solidFill>
                  <a:srgbClr val="0070C0"/>
                </a:solidFill>
                <a:ea typeface="標楷體" panose="03000509000000000000" pitchFamily="65" charset="-120"/>
              </a:rPr>
              <a:t>，一組拍</a:t>
            </a:r>
            <a:r>
              <a:rPr lang="zh-TW" altLang="en-US" dirty="0">
                <a:solidFill>
                  <a:srgbClr val="FF66CC"/>
                </a:solidFill>
                <a:ea typeface="標楷體" panose="03000509000000000000" pitchFamily="65" charset="-120"/>
              </a:rPr>
              <a:t>答句</a:t>
            </a:r>
            <a:r>
              <a:rPr lang="zh-TW" altLang="en-US" dirty="0">
                <a:solidFill>
                  <a:srgbClr val="0070C0"/>
                </a:solidFill>
                <a:ea typeface="標楷體" panose="03000509000000000000" pitchFamily="65" charset="-120"/>
              </a:rPr>
              <a:t>。</a:t>
            </a:r>
            <a:endParaRPr lang="en-US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13" name="2BP3401">
            <a:hlinkClick r:id="" action="ppaction://media"/>
            <a:extLst>
              <a:ext uri="{FF2B5EF4-FFF2-40B4-BE49-F238E27FC236}">
                <a16:creationId xmlns:a16="http://schemas.microsoft.com/office/drawing/2014/main" id="{0039596D-1165-414A-ADB6-FC05378468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5520" y="2797099"/>
            <a:ext cx="372857" cy="360000"/>
          </a:xfrm>
          <a:prstGeom prst="rect">
            <a:avLst/>
          </a:prstGeom>
        </p:spPr>
      </p:pic>
      <p:pic>
        <p:nvPicPr>
          <p:cNvPr id="14" name="2BP3402">
            <a:hlinkClick r:id="" action="ppaction://media"/>
            <a:extLst>
              <a:ext uri="{FF2B5EF4-FFF2-40B4-BE49-F238E27FC236}">
                <a16:creationId xmlns:a16="http://schemas.microsoft.com/office/drawing/2014/main" id="{4398A010-01E1-4B93-9C07-E239816819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8005" y="2790082"/>
            <a:ext cx="372857" cy="360000"/>
          </a:xfrm>
          <a:prstGeom prst="rect">
            <a:avLst/>
          </a:prstGeom>
        </p:spPr>
      </p:pic>
      <p:pic>
        <p:nvPicPr>
          <p:cNvPr id="15" name="2BP3403">
            <a:hlinkClick r:id="" action="ppaction://media"/>
            <a:extLst>
              <a:ext uri="{FF2B5EF4-FFF2-40B4-BE49-F238E27FC236}">
                <a16:creationId xmlns:a16="http://schemas.microsoft.com/office/drawing/2014/main" id="{52C09EB4-7ACF-4DC1-B4FF-F99C756263E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5519" y="4037028"/>
            <a:ext cx="372857" cy="360000"/>
          </a:xfrm>
          <a:prstGeom prst="rect">
            <a:avLst/>
          </a:prstGeom>
        </p:spPr>
      </p:pic>
      <p:pic>
        <p:nvPicPr>
          <p:cNvPr id="16" name="2BP3404">
            <a:hlinkClick r:id="" action="ppaction://media"/>
            <a:extLst>
              <a:ext uri="{FF2B5EF4-FFF2-40B4-BE49-F238E27FC236}">
                <a16:creationId xmlns:a16="http://schemas.microsoft.com/office/drawing/2014/main" id="{09C95148-4E43-4D7C-A508-9592FDFA451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8005" y="4020371"/>
            <a:ext cx="37285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5209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47625" y="0"/>
            <a:ext cx="12299356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9731" y="112625"/>
            <a:ext cx="1944216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9103" y="116632"/>
            <a:ext cx="2078639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創作答句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A3697D7B-6851-403B-A36F-8D0339D5F57C}"/>
              </a:ext>
            </a:extLst>
          </p:cNvPr>
          <p:cNvGrpSpPr/>
          <p:nvPr/>
        </p:nvGrpSpPr>
        <p:grpSpPr>
          <a:xfrm>
            <a:off x="-240704" y="5089463"/>
            <a:ext cx="12492435" cy="1924296"/>
            <a:chOff x="-35520" y="6433897"/>
            <a:chExt cx="12233835" cy="1035539"/>
          </a:xfrm>
        </p:grpSpPr>
        <p:pic>
          <p:nvPicPr>
            <p:cNvPr id="31" name="Picture 2" descr="C:\Users\jade\AppData\Local\Temp\Rar$DRa0.439\MUSIC_2016_2AB\content\bookshelf\9789880014611\OEBPS\26.jpg">
              <a:extLst>
                <a:ext uri="{FF2B5EF4-FFF2-40B4-BE49-F238E27FC236}">
                  <a16:creationId xmlns:a16="http://schemas.microsoft.com/office/drawing/2014/main" id="{48C15FD1-D3C1-4DF7-8E7A-920AECC826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-35520" y="6433897"/>
              <a:ext cx="5711577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C:\Users\jade\AppData\Local\Temp\Rar$DRa0.439\MUSIC_2016_2AB\content\bookshelf\9789880014611\OEBPS\26.jpg">
              <a:extLst>
                <a:ext uri="{FF2B5EF4-FFF2-40B4-BE49-F238E27FC236}">
                  <a16:creationId xmlns:a16="http://schemas.microsoft.com/office/drawing/2014/main" id="{0C8C46CD-27EA-4C7E-8D20-28BAB4DBC4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5604050" y="6439429"/>
              <a:ext cx="6594265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矩形 1">
            <a:extLst>
              <a:ext uri="{FF2B5EF4-FFF2-40B4-BE49-F238E27FC236}">
                <a16:creationId xmlns:a16="http://schemas.microsoft.com/office/drawing/2014/main" id="{2E0086F2-5B50-4928-9552-2ABA20D96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0606" y="134754"/>
            <a:ext cx="996004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ea typeface="標楷體" panose="03000509000000000000" pitchFamily="65" charset="-120"/>
              </a:rPr>
              <a:t>按照以下的小提示，運用節奏型    和       創作答句，記錄在課本上。</a:t>
            </a:r>
            <a:endParaRPr lang="en-US" dirty="0">
              <a:solidFill>
                <a:schemeClr val="accent6">
                  <a:lumMod val="75000"/>
                </a:schemeClr>
              </a:solidFill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FFAB11C-4A93-4AE7-BDEA-41E3D309B94D}"/>
              </a:ext>
            </a:extLst>
          </p:cNvPr>
          <p:cNvPicPr>
            <a:picLocks/>
          </p:cNvPicPr>
          <p:nvPr/>
        </p:nvPicPr>
        <p:blipFill>
          <a:blip r:embed="rId11" r:link="rId1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169429"/>
            <a:ext cx="145480" cy="50393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4464363-B36D-4046-87EA-D46FE93C7D7D}"/>
              </a:ext>
            </a:extLst>
          </p:cNvPr>
          <p:cNvPicPr>
            <a:picLocks/>
          </p:cNvPicPr>
          <p:nvPr/>
        </p:nvPicPr>
        <p:blipFill>
          <a:blip r:embed="rId13" r:link="rId1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897" y="193238"/>
            <a:ext cx="586681" cy="480125"/>
          </a:xfrm>
          <a:prstGeom prst="rect">
            <a:avLst/>
          </a:prstGeom>
        </p:spPr>
      </p:pic>
      <p:pic>
        <p:nvPicPr>
          <p:cNvPr id="7" name="圖片 6" descr="一張含有 文字 的圖片&#10;&#10;自動產生的描述">
            <a:extLst>
              <a:ext uri="{FF2B5EF4-FFF2-40B4-BE49-F238E27FC236}">
                <a16:creationId xmlns:a16="http://schemas.microsoft.com/office/drawing/2014/main" id="{826FEEC5-67C4-40A1-BF52-6AD2443B4FF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8" t="56301" r="5631" b="11117"/>
          <a:stretch/>
        </p:blipFill>
        <p:spPr>
          <a:xfrm>
            <a:off x="1860916" y="1568567"/>
            <a:ext cx="8355968" cy="41285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圖片 17" descr="一張含有 文字 的圖片&#10;&#10;自動產生的描述">
            <a:extLst>
              <a:ext uri="{FF2B5EF4-FFF2-40B4-BE49-F238E27FC236}">
                <a16:creationId xmlns:a16="http://schemas.microsoft.com/office/drawing/2014/main" id="{E374E0C2-9F14-45D3-970B-B7C460D061B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6" t="20247" r="64773" b="69621"/>
          <a:stretch/>
        </p:blipFill>
        <p:spPr>
          <a:xfrm>
            <a:off x="1832776" y="2433217"/>
            <a:ext cx="1629920" cy="1421595"/>
          </a:xfrm>
          <a:prstGeom prst="rect">
            <a:avLst/>
          </a:prstGeom>
        </p:spPr>
      </p:pic>
      <p:pic>
        <p:nvPicPr>
          <p:cNvPr id="19" name="圖片 18" descr="一張含有 文字 的圖片&#10;&#10;自動產生的描述">
            <a:extLst>
              <a:ext uri="{FF2B5EF4-FFF2-40B4-BE49-F238E27FC236}">
                <a16:creationId xmlns:a16="http://schemas.microsoft.com/office/drawing/2014/main" id="{586C6E25-7547-4C98-9461-D98D49F2C28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44" t="20316" r="12795" b="69137"/>
          <a:stretch/>
        </p:blipFill>
        <p:spPr>
          <a:xfrm>
            <a:off x="8880639" y="2223116"/>
            <a:ext cx="1734306" cy="1649536"/>
          </a:xfrm>
          <a:prstGeom prst="rect">
            <a:avLst/>
          </a:prstGeom>
        </p:spPr>
      </p:pic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0AE3D8D8-0CF3-4B0A-A273-F307212387B8}"/>
              </a:ext>
            </a:extLst>
          </p:cNvPr>
          <p:cNvSpPr/>
          <p:nvPr/>
        </p:nvSpPr>
        <p:spPr bwMode="auto">
          <a:xfrm>
            <a:off x="10390930" y="3976585"/>
            <a:ext cx="1465709" cy="504056"/>
          </a:xfrm>
          <a:prstGeom prst="roundRect">
            <a:avLst/>
          </a:prstGeom>
          <a:solidFill>
            <a:srgbClr val="D6009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參考答案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74EB8840-F477-46FF-AC05-92E2E8CF1FA2}"/>
              </a:ext>
            </a:extLst>
          </p:cNvPr>
          <p:cNvSpPr/>
          <p:nvPr/>
        </p:nvSpPr>
        <p:spPr bwMode="auto">
          <a:xfrm>
            <a:off x="10400370" y="5132721"/>
            <a:ext cx="1465709" cy="504056"/>
          </a:xfrm>
          <a:prstGeom prst="roundRect">
            <a:avLst/>
          </a:prstGeom>
          <a:solidFill>
            <a:srgbClr val="D6009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參考答案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8" name="圖片 37">
            <a:extLst>
              <a:ext uri="{FF2B5EF4-FFF2-40B4-BE49-F238E27FC236}">
                <a16:creationId xmlns:a16="http://schemas.microsoft.com/office/drawing/2014/main" id="{D92B1187-8F4B-48A5-A14F-5EA912F573B4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91670" y="3907159"/>
            <a:ext cx="361830" cy="560253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C5273472-BF9F-48DC-84F7-ED0BB6BBD35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2938" r="16001" b="-1"/>
          <a:stretch/>
        </p:blipFill>
        <p:spPr>
          <a:xfrm>
            <a:off x="8727676" y="3938213"/>
            <a:ext cx="475894" cy="529199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7B120BBA-0A1D-4DFF-A559-39A5C8E79C3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2938" r="16001" b="-1"/>
          <a:stretch/>
        </p:blipFill>
        <p:spPr>
          <a:xfrm>
            <a:off x="8164759" y="3951442"/>
            <a:ext cx="475894" cy="529199"/>
          </a:xfrm>
          <a:prstGeom prst="rect">
            <a:avLst/>
          </a:prstGeom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1EE48463-995E-4034-A3F0-4D77F91058EE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2938" r="16001" b="-1"/>
          <a:stretch/>
        </p:blipFill>
        <p:spPr>
          <a:xfrm>
            <a:off x="8164759" y="5024833"/>
            <a:ext cx="475894" cy="529199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4AA11E60-094E-4036-BE34-BFA649C7FCE2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79981" y="4948814"/>
            <a:ext cx="361830" cy="560253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2AFDB0EE-0B4E-4B66-B84C-86DC704237A9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19897" y="4992544"/>
            <a:ext cx="361830" cy="560253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67F6C5F4-33ED-4439-8851-95EA47F77AA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25275" y="3581618"/>
            <a:ext cx="7903173" cy="274734"/>
          </a:xfrm>
          <a:prstGeom prst="rect">
            <a:avLst/>
          </a:prstGeom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982A6B9C-2AD2-407E-AAED-972F5120FC6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06622" y="4620481"/>
            <a:ext cx="7903173" cy="274734"/>
          </a:xfrm>
          <a:prstGeom prst="rect">
            <a:avLst/>
          </a:prstGeom>
        </p:spPr>
      </p:pic>
      <p:pic>
        <p:nvPicPr>
          <p:cNvPr id="40" name="2BP3405">
            <a:hlinkClick r:id="" action="ppaction://media"/>
            <a:extLst>
              <a:ext uri="{FF2B5EF4-FFF2-40B4-BE49-F238E27FC236}">
                <a16:creationId xmlns:a16="http://schemas.microsoft.com/office/drawing/2014/main" id="{7DBA0632-40CA-4052-9FB8-B74C766BA3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5776" y="4359462"/>
            <a:ext cx="372857" cy="360000"/>
          </a:xfrm>
          <a:prstGeom prst="rect">
            <a:avLst/>
          </a:prstGeom>
        </p:spPr>
      </p:pic>
      <p:pic>
        <p:nvPicPr>
          <p:cNvPr id="41" name="2BP3406">
            <a:hlinkClick r:id="" action="ppaction://media"/>
            <a:extLst>
              <a:ext uri="{FF2B5EF4-FFF2-40B4-BE49-F238E27FC236}">
                <a16:creationId xmlns:a16="http://schemas.microsoft.com/office/drawing/2014/main" id="{46529E53-4356-41D9-B553-6BEA7C97C4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5545" y="5437457"/>
            <a:ext cx="360000" cy="34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75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47625" y="0"/>
            <a:ext cx="12299356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9731" y="135652"/>
            <a:ext cx="1944216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9904" y="131328"/>
            <a:ext cx="2078639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創作答句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A3697D7B-6851-403B-A36F-8D0339D5F57C}"/>
              </a:ext>
            </a:extLst>
          </p:cNvPr>
          <p:cNvGrpSpPr/>
          <p:nvPr/>
        </p:nvGrpSpPr>
        <p:grpSpPr>
          <a:xfrm>
            <a:off x="-240704" y="5089463"/>
            <a:ext cx="12492435" cy="1924296"/>
            <a:chOff x="-35520" y="6433897"/>
            <a:chExt cx="12233835" cy="1035539"/>
          </a:xfrm>
        </p:grpSpPr>
        <p:pic>
          <p:nvPicPr>
            <p:cNvPr id="31" name="Picture 2" descr="C:\Users\jade\AppData\Local\Temp\Rar$DRa0.439\MUSIC_2016_2AB\content\bookshelf\9789880014611\OEBPS\26.jpg">
              <a:extLst>
                <a:ext uri="{FF2B5EF4-FFF2-40B4-BE49-F238E27FC236}">
                  <a16:creationId xmlns:a16="http://schemas.microsoft.com/office/drawing/2014/main" id="{48C15FD1-D3C1-4DF7-8E7A-920AECC826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-35520" y="6433897"/>
              <a:ext cx="5711577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C:\Users\jade\AppData\Local\Temp\Rar$DRa0.439\MUSIC_2016_2AB\content\bookshelf\9789880014611\OEBPS\26.jpg">
              <a:extLst>
                <a:ext uri="{FF2B5EF4-FFF2-40B4-BE49-F238E27FC236}">
                  <a16:creationId xmlns:a16="http://schemas.microsoft.com/office/drawing/2014/main" id="{0C8C46CD-27EA-4C7E-8D20-28BAB4DBC4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5604050" y="6439429"/>
              <a:ext cx="6594265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6" descr="一張含有 文字 的圖片&#10;&#10;自動產生的描述">
            <a:extLst>
              <a:ext uri="{FF2B5EF4-FFF2-40B4-BE49-F238E27FC236}">
                <a16:creationId xmlns:a16="http://schemas.microsoft.com/office/drawing/2014/main" id="{826FEEC5-67C4-40A1-BF52-6AD2443B4FF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8" t="56301" r="5631" b="11117"/>
          <a:stretch/>
        </p:blipFill>
        <p:spPr>
          <a:xfrm>
            <a:off x="1860916" y="1568567"/>
            <a:ext cx="8355968" cy="41285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圖片 17" descr="一張含有 文字 的圖片&#10;&#10;自動產生的描述">
            <a:extLst>
              <a:ext uri="{FF2B5EF4-FFF2-40B4-BE49-F238E27FC236}">
                <a16:creationId xmlns:a16="http://schemas.microsoft.com/office/drawing/2014/main" id="{E374E0C2-9F14-45D3-970B-B7C460D061B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6" t="20247" r="64773" b="69621"/>
          <a:stretch/>
        </p:blipFill>
        <p:spPr>
          <a:xfrm>
            <a:off x="1832776" y="2433217"/>
            <a:ext cx="1629920" cy="1421595"/>
          </a:xfrm>
          <a:prstGeom prst="rect">
            <a:avLst/>
          </a:prstGeom>
        </p:spPr>
      </p:pic>
      <p:pic>
        <p:nvPicPr>
          <p:cNvPr id="19" name="圖片 18" descr="一張含有 文字 的圖片&#10;&#10;自動產生的描述">
            <a:extLst>
              <a:ext uri="{FF2B5EF4-FFF2-40B4-BE49-F238E27FC236}">
                <a16:creationId xmlns:a16="http://schemas.microsoft.com/office/drawing/2014/main" id="{586C6E25-7547-4C98-9461-D98D49F2C28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44" t="20316" r="12795" b="69137"/>
          <a:stretch/>
        </p:blipFill>
        <p:spPr>
          <a:xfrm>
            <a:off x="8880639" y="2223116"/>
            <a:ext cx="1734306" cy="1649536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D92B1187-8F4B-48A5-A14F-5EA912F573B4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91670" y="3907159"/>
            <a:ext cx="361830" cy="560253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C5273472-BF9F-48DC-84F7-ED0BB6BBD35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2938" r="16001" b="-1"/>
          <a:stretch/>
        </p:blipFill>
        <p:spPr>
          <a:xfrm>
            <a:off x="8727676" y="3938213"/>
            <a:ext cx="475894" cy="529199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7B120BBA-0A1D-4DFF-A559-39A5C8E79C3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2938" r="16001" b="-1"/>
          <a:stretch/>
        </p:blipFill>
        <p:spPr>
          <a:xfrm>
            <a:off x="8164759" y="3951442"/>
            <a:ext cx="475894" cy="529199"/>
          </a:xfrm>
          <a:prstGeom prst="rect">
            <a:avLst/>
          </a:prstGeom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1EE48463-995E-4034-A3F0-4D77F91058E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2938" r="16001" b="-1"/>
          <a:stretch/>
        </p:blipFill>
        <p:spPr>
          <a:xfrm>
            <a:off x="8164759" y="5024833"/>
            <a:ext cx="475894" cy="529199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4AA11E60-094E-4036-BE34-BFA649C7FCE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79981" y="4948814"/>
            <a:ext cx="361830" cy="560253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2AFDB0EE-0B4E-4B66-B84C-86DC704237A9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19897" y="4992544"/>
            <a:ext cx="361830" cy="560253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67F6C5F4-33ED-4439-8851-95EA47F77AA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25275" y="3581618"/>
            <a:ext cx="7903173" cy="274734"/>
          </a:xfrm>
          <a:prstGeom prst="rect">
            <a:avLst/>
          </a:prstGeom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982A6B9C-2AD2-407E-AAED-972F5120FC6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06622" y="4620481"/>
            <a:ext cx="7903173" cy="274734"/>
          </a:xfrm>
          <a:prstGeom prst="rect">
            <a:avLst/>
          </a:prstGeom>
        </p:spPr>
      </p:pic>
      <p:pic>
        <p:nvPicPr>
          <p:cNvPr id="40" name="2BP3405">
            <a:hlinkClick r:id="" action="ppaction://media"/>
            <a:extLst>
              <a:ext uri="{FF2B5EF4-FFF2-40B4-BE49-F238E27FC236}">
                <a16:creationId xmlns:a16="http://schemas.microsoft.com/office/drawing/2014/main" id="{7DBA0632-40CA-4052-9FB8-B74C766BA3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5776" y="4359462"/>
            <a:ext cx="372857" cy="360000"/>
          </a:xfrm>
          <a:prstGeom prst="rect">
            <a:avLst/>
          </a:prstGeom>
        </p:spPr>
      </p:pic>
      <p:pic>
        <p:nvPicPr>
          <p:cNvPr id="41" name="2BP3406">
            <a:hlinkClick r:id="" action="ppaction://media"/>
            <a:extLst>
              <a:ext uri="{FF2B5EF4-FFF2-40B4-BE49-F238E27FC236}">
                <a16:creationId xmlns:a16="http://schemas.microsoft.com/office/drawing/2014/main" id="{46529E53-4356-41D9-B553-6BEA7C97C4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5545" y="5437457"/>
            <a:ext cx="360000" cy="347586"/>
          </a:xfrm>
          <a:prstGeom prst="rect">
            <a:avLst/>
          </a:prstGeom>
        </p:spPr>
      </p:pic>
      <p:sp>
        <p:nvSpPr>
          <p:cNvPr id="28" name="矩形 1">
            <a:extLst>
              <a:ext uri="{FF2B5EF4-FFF2-40B4-BE49-F238E27FC236}">
                <a16:creationId xmlns:a16="http://schemas.microsoft.com/office/drawing/2014/main" id="{79EB4EFB-AA44-4B39-8F0E-6DCD6D869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0606" y="134754"/>
            <a:ext cx="996004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ea typeface="標楷體" panose="03000509000000000000" pitchFamily="65" charset="-120"/>
              </a:rPr>
              <a:t>現在全班分為兩組，一組拍出問句，另一組的其中一位同學拍出自創的答句，然後兩組角色互調。</a:t>
            </a:r>
            <a:endParaRPr lang="en-US" dirty="0">
              <a:solidFill>
                <a:schemeClr val="accent6">
                  <a:lumMod val="75000"/>
                </a:schemeClr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7869282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07356" y="-46160"/>
            <a:ext cx="12299356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9731" y="135652"/>
            <a:ext cx="1944216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6094" y="134112"/>
            <a:ext cx="2078639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唱出問答句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A3697D7B-6851-403B-A36F-8D0339D5F57C}"/>
              </a:ext>
            </a:extLst>
          </p:cNvPr>
          <p:cNvGrpSpPr/>
          <p:nvPr/>
        </p:nvGrpSpPr>
        <p:grpSpPr>
          <a:xfrm>
            <a:off x="-240704" y="5089463"/>
            <a:ext cx="12492435" cy="1924296"/>
            <a:chOff x="-35520" y="6433897"/>
            <a:chExt cx="12233835" cy="1035539"/>
          </a:xfrm>
        </p:grpSpPr>
        <p:pic>
          <p:nvPicPr>
            <p:cNvPr id="31" name="Picture 2" descr="C:\Users\jade\AppData\Local\Temp\Rar$DRa0.439\MUSIC_2016_2AB\content\bookshelf\9789880014611\OEBPS\26.jpg">
              <a:extLst>
                <a:ext uri="{FF2B5EF4-FFF2-40B4-BE49-F238E27FC236}">
                  <a16:creationId xmlns:a16="http://schemas.microsoft.com/office/drawing/2014/main" id="{48C15FD1-D3C1-4DF7-8E7A-920AECC826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-35520" y="6433897"/>
              <a:ext cx="5711577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C:\Users\jade\AppData\Local\Temp\Rar$DRa0.439\MUSIC_2016_2AB\content\bookshelf\9789880014611\OEBPS\26.jpg">
              <a:extLst>
                <a:ext uri="{FF2B5EF4-FFF2-40B4-BE49-F238E27FC236}">
                  <a16:creationId xmlns:a16="http://schemas.microsoft.com/office/drawing/2014/main" id="{0C8C46CD-27EA-4C7E-8D20-28BAB4DBC4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5604050" y="6439429"/>
              <a:ext cx="6594265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 descr="一張含有 桌 的圖片&#10;&#10;自動產生的描述">
            <a:extLst>
              <a:ext uri="{FF2B5EF4-FFF2-40B4-BE49-F238E27FC236}">
                <a16:creationId xmlns:a16="http://schemas.microsoft.com/office/drawing/2014/main" id="{4E227786-8271-488A-96A9-ECF5D644C9C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11330" r="4063" b="69949"/>
          <a:stretch/>
        </p:blipFill>
        <p:spPr>
          <a:xfrm>
            <a:off x="1337690" y="2897023"/>
            <a:ext cx="9516620" cy="2610367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67F6C5F4-33ED-4439-8851-95EA47F77AA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20781" y="2551001"/>
            <a:ext cx="8623863" cy="299786"/>
          </a:xfrm>
          <a:prstGeom prst="rect">
            <a:avLst/>
          </a:prstGeom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982A6B9C-2AD2-407E-AAED-972F5120FC6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75692" y="4032449"/>
            <a:ext cx="8623863" cy="299787"/>
          </a:xfrm>
          <a:prstGeom prst="rect">
            <a:avLst/>
          </a:prstGeom>
        </p:spPr>
      </p:pic>
      <p:sp>
        <p:nvSpPr>
          <p:cNvPr id="21" name="語音泡泡: 圓角矩形 20">
            <a:extLst>
              <a:ext uri="{FF2B5EF4-FFF2-40B4-BE49-F238E27FC236}">
                <a16:creationId xmlns:a16="http://schemas.microsoft.com/office/drawing/2014/main" id="{C21B7AA8-2F36-42D7-9799-404CAFF5D3E8}"/>
              </a:ext>
            </a:extLst>
          </p:cNvPr>
          <p:cNvSpPr/>
          <p:nvPr/>
        </p:nvSpPr>
        <p:spPr bwMode="auto">
          <a:xfrm>
            <a:off x="3071665" y="980727"/>
            <a:ext cx="5976664" cy="911629"/>
          </a:xfrm>
          <a:prstGeom prst="wedgeRoundRectCallout">
            <a:avLst>
              <a:gd name="adj1" fmla="val -62395"/>
              <a:gd name="adj2" fmla="val -3074"/>
              <a:gd name="adj3" fmla="val 16667"/>
            </a:avLst>
          </a:prstGeom>
          <a:solidFill>
            <a:schemeClr val="bg1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ts val="2900"/>
              </a:lnSpc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請同學唱出答句來回應老師的問句。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  <a:p>
            <a:pPr eaLnBrk="1" hangingPunct="1">
              <a:lnSpc>
                <a:spcPts val="2900"/>
              </a:lnSpc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大家可以一邊做手號，一邊唱唱名。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2587A1F-8786-464C-BD01-799F528F43D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7" t="74521" r="46062" b="12056"/>
          <a:stretch/>
        </p:blipFill>
        <p:spPr>
          <a:xfrm flipH="1">
            <a:off x="825018" y="750711"/>
            <a:ext cx="1396577" cy="1572655"/>
          </a:xfrm>
          <a:prstGeom prst="rect">
            <a:avLst/>
          </a:prstGeom>
        </p:spPr>
      </p:pic>
      <p:pic>
        <p:nvPicPr>
          <p:cNvPr id="22" name="2BP3501">
            <a:hlinkClick r:id="" action="ppaction://media"/>
            <a:extLst>
              <a:ext uri="{FF2B5EF4-FFF2-40B4-BE49-F238E27FC236}">
                <a16:creationId xmlns:a16="http://schemas.microsoft.com/office/drawing/2014/main" id="{9578D498-ED87-46B5-9505-BCFB7F14D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9465" y="3370664"/>
            <a:ext cx="372857" cy="360000"/>
          </a:xfrm>
          <a:prstGeom prst="rect">
            <a:avLst/>
          </a:prstGeom>
        </p:spPr>
      </p:pic>
      <p:pic>
        <p:nvPicPr>
          <p:cNvPr id="23" name="2BP3502">
            <a:hlinkClick r:id="" action="ppaction://media"/>
            <a:extLst>
              <a:ext uri="{FF2B5EF4-FFF2-40B4-BE49-F238E27FC236}">
                <a16:creationId xmlns:a16="http://schemas.microsoft.com/office/drawing/2014/main" id="{8D1E7818-C0BF-4A10-824A-18FB00DDE01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96400" y="3370664"/>
            <a:ext cx="372857" cy="360000"/>
          </a:xfrm>
          <a:prstGeom prst="rect">
            <a:avLst/>
          </a:prstGeom>
        </p:spPr>
      </p:pic>
      <p:pic>
        <p:nvPicPr>
          <p:cNvPr id="5" name="2BP3503">
            <a:hlinkClick r:id="" action="ppaction://media"/>
            <a:extLst>
              <a:ext uri="{FF2B5EF4-FFF2-40B4-BE49-F238E27FC236}">
                <a16:creationId xmlns:a16="http://schemas.microsoft.com/office/drawing/2014/main" id="{6C29C805-1D4F-4F53-AB92-774432FE65B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3896" y="4850049"/>
            <a:ext cx="372857" cy="360000"/>
          </a:xfrm>
          <a:prstGeom prst="rect">
            <a:avLst/>
          </a:prstGeom>
        </p:spPr>
      </p:pic>
      <p:pic>
        <p:nvPicPr>
          <p:cNvPr id="6" name="2BP3504">
            <a:hlinkClick r:id="" action="ppaction://media"/>
            <a:extLst>
              <a:ext uri="{FF2B5EF4-FFF2-40B4-BE49-F238E27FC236}">
                <a16:creationId xmlns:a16="http://schemas.microsoft.com/office/drawing/2014/main" id="{E007BDC4-A21B-45D1-9826-9560A42A674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1138" y="4873507"/>
            <a:ext cx="37285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8802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DBB0F672ADDC474BB8B52D7656B537C3" ma:contentTypeVersion="11" ma:contentTypeDescription="建立新的文件。" ma:contentTypeScope="" ma:versionID="f0a89debfbd280e65aaca12f6c266582">
  <xsd:schema xmlns:xsd="http://www.w3.org/2001/XMLSchema" xmlns:xs="http://www.w3.org/2001/XMLSchema" xmlns:p="http://schemas.microsoft.com/office/2006/metadata/properties" xmlns:ns2="f456a434-ca4c-495b-af4b-5cc670c0e5dd" xmlns:ns3="c140335f-f93a-40a8-a8ab-e3e9122daab2" targetNamespace="http://schemas.microsoft.com/office/2006/metadata/properties" ma:root="true" ma:fieldsID="475946fe68e04b2145395af649e53b40" ns2:_="" ns3:_="">
    <xsd:import namespace="f456a434-ca4c-495b-af4b-5cc670c0e5dd"/>
    <xsd:import namespace="c140335f-f93a-40a8-a8ab-e3e9122daab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56a434-ca4c-495b-af4b-5cc670c0e5d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40335f-f93a-40a8-a8ab-e3e9122daa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76BE159-6E29-47E6-841A-C76BC6E66C17}"/>
</file>

<file path=customXml/itemProps2.xml><?xml version="1.0" encoding="utf-8"?>
<ds:datastoreItem xmlns:ds="http://schemas.openxmlformats.org/officeDocument/2006/customXml" ds:itemID="{2C026BA0-C9A2-4615-870B-35B8542EA488}"/>
</file>

<file path=customXml/itemProps3.xml><?xml version="1.0" encoding="utf-8"?>
<ds:datastoreItem xmlns:ds="http://schemas.openxmlformats.org/officeDocument/2006/customXml" ds:itemID="{30D5D318-E2C8-4E05-AB11-3874135F141F}"/>
</file>

<file path=docProps/app.xml><?xml version="1.0" encoding="utf-8"?>
<Properties xmlns="http://schemas.openxmlformats.org/officeDocument/2006/extended-properties" xmlns:vt="http://schemas.openxmlformats.org/officeDocument/2006/docPropsVTypes">
  <TotalTime>19876</TotalTime>
  <Words>602</Words>
  <Application>Microsoft Office PowerPoint</Application>
  <PresentationFormat>寬螢幕</PresentationFormat>
  <Paragraphs>106</Paragraphs>
  <Slides>23</Slides>
  <Notes>22</Notes>
  <HiddenSlides>0</HiddenSlides>
  <MMClips>40</MMClips>
  <ScaleCrop>false</ScaleCrop>
  <HeadingPairs>
    <vt:vector size="8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33" baseType="lpstr">
      <vt:lpstr>微軟正黑體</vt:lpstr>
      <vt:lpstr>微軟正黑體 Light</vt:lpstr>
      <vt:lpstr>標楷體</vt:lpstr>
      <vt:lpstr>Arial</vt:lpstr>
      <vt:lpstr>Calibri</vt:lpstr>
      <vt:lpstr>Times New Roman</vt:lpstr>
      <vt:lpstr>Verdana</vt:lpstr>
      <vt:lpstr>Wingdings</vt:lpstr>
      <vt:lpstr>預設簡報設計</vt:lpstr>
      <vt:lpstr>Document</vt:lpstr>
      <vt:lpstr>PowerPoint 簡報</vt:lpstr>
      <vt:lpstr>學習重點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Pearson Asia Edu. 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HK1-UWNChow</dc:creator>
  <cp:lastModifiedBy>Chan, Candace</cp:lastModifiedBy>
  <cp:revision>755</cp:revision>
  <dcterms:created xsi:type="dcterms:W3CDTF">2010-12-02T06:19:15Z</dcterms:created>
  <dcterms:modified xsi:type="dcterms:W3CDTF">2021-03-18T06:59:02Z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0x010100DBB0F672ADDC474BB8B52D7656B537C3</vt:lpwstr>
  </property>
</Properties>
</file>