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m4a" ContentType="audio/mp4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648" r:id="rId4"/>
  </p:sldMasterIdLst>
  <p:notesMasterIdLst>
    <p:notesMasterId r:id="rId48"/>
  </p:notesMasterIdLst>
  <p:sldIdLst>
    <p:sldId id="284" r:id="rId5"/>
    <p:sldId id="319" r:id="rId6"/>
    <p:sldId id="495" r:id="rId7"/>
    <p:sldId id="528" r:id="rId8"/>
    <p:sldId id="529" r:id="rId9"/>
    <p:sldId id="530" r:id="rId10"/>
    <p:sldId id="531" r:id="rId11"/>
    <p:sldId id="567" r:id="rId12"/>
    <p:sldId id="534" r:id="rId13"/>
    <p:sldId id="535" r:id="rId14"/>
    <p:sldId id="536" r:id="rId15"/>
    <p:sldId id="537" r:id="rId16"/>
    <p:sldId id="538" r:id="rId17"/>
    <p:sldId id="539" r:id="rId18"/>
    <p:sldId id="533" r:id="rId19"/>
    <p:sldId id="540" r:id="rId20"/>
    <p:sldId id="541" r:id="rId21"/>
    <p:sldId id="542" r:id="rId22"/>
    <p:sldId id="543" r:id="rId23"/>
    <p:sldId id="544" r:id="rId24"/>
    <p:sldId id="545" r:id="rId25"/>
    <p:sldId id="546" r:id="rId26"/>
    <p:sldId id="553" r:id="rId27"/>
    <p:sldId id="555" r:id="rId28"/>
    <p:sldId id="554" r:id="rId29"/>
    <p:sldId id="556" r:id="rId30"/>
    <p:sldId id="557" r:id="rId31"/>
    <p:sldId id="558" r:id="rId32"/>
    <p:sldId id="560" r:id="rId33"/>
    <p:sldId id="330" r:id="rId34"/>
    <p:sldId id="290" r:id="rId35"/>
    <p:sldId id="548" r:id="rId36"/>
    <p:sldId id="549" r:id="rId37"/>
    <p:sldId id="550" r:id="rId38"/>
    <p:sldId id="551" r:id="rId39"/>
    <p:sldId id="552" r:id="rId40"/>
    <p:sldId id="559" r:id="rId41"/>
    <p:sldId id="466" r:id="rId42"/>
    <p:sldId id="561" r:id="rId43"/>
    <p:sldId id="526" r:id="rId44"/>
    <p:sldId id="562" r:id="rId45"/>
    <p:sldId id="564" r:id="rId46"/>
    <p:sldId id="566" r:id="rId47"/>
  </p:sldIdLst>
  <p:sldSz cx="12192000" cy="6858000"/>
  <p:notesSz cx="6858000" cy="9144000"/>
  <p:defaultTextStyle>
    <a:defPPr>
      <a:defRPr lang="zh-TW"/>
    </a:defPPr>
    <a:lvl1pPr algn="l" rtl="0" eaLnBrk="0" fontAlgn="base" hangingPunct="0">
      <a:spcBef>
        <a:spcPct val="0"/>
      </a:spcBef>
      <a:spcAft>
        <a:spcPct val="0"/>
      </a:spcAft>
      <a:defRPr kumimoji="1" b="1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umimoji="1" b="1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umimoji="1" b="1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umimoji="1" b="1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umimoji="1" b="1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5pPr>
    <a:lvl6pPr marL="2286000" algn="l" defTabSz="914400" rtl="0" eaLnBrk="1" latinLnBrk="0" hangingPunct="1">
      <a:defRPr kumimoji="1" b="1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6pPr>
    <a:lvl7pPr marL="2743200" algn="l" defTabSz="914400" rtl="0" eaLnBrk="1" latinLnBrk="0" hangingPunct="1">
      <a:defRPr kumimoji="1" b="1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7pPr>
    <a:lvl8pPr marL="3200400" algn="l" defTabSz="914400" rtl="0" eaLnBrk="1" latinLnBrk="0" hangingPunct="1">
      <a:defRPr kumimoji="1" b="1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8pPr>
    <a:lvl9pPr marL="3657600" algn="l" defTabSz="914400" rtl="0" eaLnBrk="1" latinLnBrk="0" hangingPunct="1">
      <a:defRPr kumimoji="1" b="1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52FB3"/>
    <a:srgbClr val="FDE3FA"/>
    <a:srgbClr val="9900FF"/>
    <a:srgbClr val="DE2284"/>
    <a:srgbClr val="009242"/>
    <a:srgbClr val="EBC7F1"/>
    <a:srgbClr val="92D050"/>
    <a:srgbClr val="FF9933"/>
    <a:srgbClr val="A2F4B6"/>
    <a:srgbClr val="F8E99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F79A3B8-2192-4FB4-8BA9-0B05AA8AE0FE}" v="4" dt="2021-03-22T04:08:53.92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898" autoAdjust="0"/>
    <p:restoredTop sz="94545" autoAdjust="0"/>
  </p:normalViewPr>
  <p:slideViewPr>
    <p:cSldViewPr>
      <p:cViewPr varScale="1">
        <p:scale>
          <a:sx n="64" d="100"/>
          <a:sy n="64" d="100"/>
        </p:scale>
        <p:origin x="900" y="60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237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viewProps" Target="viewProp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microsoft.com/office/2016/11/relationships/changesInfo" Target="changesInfos/changesInfo1.xml"/><Relationship Id="rId5" Type="http://schemas.openxmlformats.org/officeDocument/2006/relationships/slide" Target="slides/slid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4.xml"/><Relationship Id="rId51" Type="http://schemas.openxmlformats.org/officeDocument/2006/relationships/theme" Target="theme/theme1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han, Candace" userId="bc13349b-03ef-4b71-8ee4-a941a4a67ec9" providerId="ADAL" clId="{60554B44-466C-4C4D-9620-5EB876923CD8}"/>
    <pc:docChg chg="undo custSel addSld delSld modSld sldOrd">
      <pc:chgData name="Chan, Candace" userId="bc13349b-03ef-4b71-8ee4-a941a4a67ec9" providerId="ADAL" clId="{60554B44-466C-4C4D-9620-5EB876923CD8}" dt="2021-03-18T04:23:45.138" v="452" actId="1076"/>
      <pc:docMkLst>
        <pc:docMk/>
      </pc:docMkLst>
      <pc:sldChg chg="modSp mod ord">
        <pc:chgData name="Chan, Candace" userId="bc13349b-03ef-4b71-8ee4-a941a4a67ec9" providerId="ADAL" clId="{60554B44-466C-4C4D-9620-5EB876923CD8}" dt="2021-03-18T00:10:29.542" v="208" actId="20578"/>
        <pc:sldMkLst>
          <pc:docMk/>
          <pc:sldMk cId="0" sldId="319"/>
        </pc:sldMkLst>
        <pc:spChg chg="mod">
          <ac:chgData name="Chan, Candace" userId="bc13349b-03ef-4b71-8ee4-a941a4a67ec9" providerId="ADAL" clId="{60554B44-466C-4C4D-9620-5EB876923CD8}" dt="2021-02-22T08:21:59.468" v="157"/>
          <ac:spMkLst>
            <pc:docMk/>
            <pc:sldMk cId="0" sldId="319"/>
            <ac:spMk id="3" creationId="{99B6E8DE-5772-4FD6-AEBD-B1FF3E240D10}"/>
          </ac:spMkLst>
        </pc:spChg>
        <pc:picChg chg="mod">
          <ac:chgData name="Chan, Candace" userId="bc13349b-03ef-4b71-8ee4-a941a4a67ec9" providerId="ADAL" clId="{60554B44-466C-4C4D-9620-5EB876923CD8}" dt="2021-02-22T08:19:55.672" v="44"/>
          <ac:picMkLst>
            <pc:docMk/>
            <pc:sldMk cId="0" sldId="319"/>
            <ac:picMk id="54275" creationId="{00000000-0000-0000-0000-000000000000}"/>
          </ac:picMkLst>
        </pc:picChg>
      </pc:sldChg>
      <pc:sldChg chg="delSp modSp">
        <pc:chgData name="Chan, Candace" userId="bc13349b-03ef-4b71-8ee4-a941a4a67ec9" providerId="ADAL" clId="{60554B44-466C-4C4D-9620-5EB876923CD8}" dt="2021-02-22T14:11:15.688" v="167" actId="1076"/>
        <pc:sldMkLst>
          <pc:docMk/>
          <pc:sldMk cId="2735672715" sldId="466"/>
        </pc:sldMkLst>
        <pc:spChg chg="del">
          <ac:chgData name="Chan, Candace" userId="bc13349b-03ef-4b71-8ee4-a941a4a67ec9" providerId="ADAL" clId="{60554B44-466C-4C4D-9620-5EB876923CD8}" dt="2021-02-22T14:10:45.559" v="158" actId="478"/>
          <ac:spMkLst>
            <pc:docMk/>
            <pc:sldMk cId="2735672715" sldId="466"/>
            <ac:spMk id="17" creationId="{2B1A0C6C-8303-4359-BAA0-B4B878813145}"/>
          </ac:spMkLst>
        </pc:spChg>
        <pc:picChg chg="mod">
          <ac:chgData name="Chan, Candace" userId="bc13349b-03ef-4b71-8ee4-a941a4a67ec9" providerId="ADAL" clId="{60554B44-466C-4C4D-9620-5EB876923CD8}" dt="2021-02-22T14:11:15.688" v="167" actId="1076"/>
          <ac:picMkLst>
            <pc:docMk/>
            <pc:sldMk cId="2735672715" sldId="466"/>
            <ac:picMk id="2" creationId="{00000000-0000-0000-0000-000000000000}"/>
          </ac:picMkLst>
        </pc:picChg>
      </pc:sldChg>
      <pc:sldChg chg="delSp modSp">
        <pc:chgData name="Chan, Candace" userId="bc13349b-03ef-4b71-8ee4-a941a4a67ec9" providerId="ADAL" clId="{60554B44-466C-4C4D-9620-5EB876923CD8}" dt="2021-02-22T14:15:42.348" v="204" actId="478"/>
        <pc:sldMkLst>
          <pc:docMk/>
          <pc:sldMk cId="709419152" sldId="526"/>
        </pc:sldMkLst>
        <pc:spChg chg="del">
          <ac:chgData name="Chan, Candace" userId="bc13349b-03ef-4b71-8ee4-a941a4a67ec9" providerId="ADAL" clId="{60554B44-466C-4C4D-9620-5EB876923CD8}" dt="2021-02-22T14:15:42.348" v="204" actId="478"/>
          <ac:spMkLst>
            <pc:docMk/>
            <pc:sldMk cId="709419152" sldId="526"/>
            <ac:spMk id="18" creationId="{2B1A0C6C-8303-4359-BAA0-B4B878813145}"/>
          </ac:spMkLst>
        </pc:spChg>
        <pc:picChg chg="mod">
          <ac:chgData name="Chan, Candace" userId="bc13349b-03ef-4b71-8ee4-a941a4a67ec9" providerId="ADAL" clId="{60554B44-466C-4C4D-9620-5EB876923CD8}" dt="2021-02-22T14:14:10.429" v="203" actId="1076"/>
          <ac:picMkLst>
            <pc:docMk/>
            <pc:sldMk cId="709419152" sldId="526"/>
            <ac:picMk id="56322" creationId="{00000000-0000-0000-0000-000000000000}"/>
          </ac:picMkLst>
        </pc:picChg>
      </pc:sldChg>
      <pc:sldChg chg="addSp delSp modSp mod delAnim modAnim">
        <pc:chgData name="Chan, Candace" userId="bc13349b-03ef-4b71-8ee4-a941a4a67ec9" providerId="ADAL" clId="{60554B44-466C-4C4D-9620-5EB876923CD8}" dt="2021-03-18T00:34:14.039" v="344" actId="1076"/>
        <pc:sldMkLst>
          <pc:docMk/>
          <pc:sldMk cId="2184770098" sldId="534"/>
        </pc:sldMkLst>
        <pc:picChg chg="del">
          <ac:chgData name="Chan, Candace" userId="bc13349b-03ef-4b71-8ee4-a941a4a67ec9" providerId="ADAL" clId="{60554B44-466C-4C4D-9620-5EB876923CD8}" dt="2021-02-22T08:15:53.480" v="10" actId="478"/>
          <ac:picMkLst>
            <pc:docMk/>
            <pc:sldMk cId="2184770098" sldId="534"/>
            <ac:picMk id="2" creationId="{2B3C5868-9A66-4BE1-A942-91A9BE7364BC}"/>
          </ac:picMkLst>
        </pc:picChg>
        <pc:picChg chg="add del mod modCrop">
          <ac:chgData name="Chan, Candace" userId="bc13349b-03ef-4b71-8ee4-a941a4a67ec9" providerId="ADAL" clId="{60554B44-466C-4C4D-9620-5EB876923CD8}" dt="2021-03-18T00:29:35.998" v="300"/>
          <ac:picMkLst>
            <pc:docMk/>
            <pc:sldMk cId="2184770098" sldId="534"/>
            <ac:picMk id="2" creationId="{9B8CAA3F-F8C6-47F9-9B37-5BA397ED541D}"/>
          </ac:picMkLst>
        </pc:picChg>
        <pc:picChg chg="add mod">
          <ac:chgData name="Chan, Candace" userId="bc13349b-03ef-4b71-8ee4-a941a4a67ec9" providerId="ADAL" clId="{60554B44-466C-4C4D-9620-5EB876923CD8}" dt="2021-02-22T08:15:55.716" v="11" actId="1076"/>
          <ac:picMkLst>
            <pc:docMk/>
            <pc:sldMk cId="2184770098" sldId="534"/>
            <ac:picMk id="5" creationId="{1E515B78-9327-46C9-B271-A0B54953E2B2}"/>
          </ac:picMkLst>
        </pc:picChg>
        <pc:picChg chg="add del mod">
          <ac:chgData name="Chan, Candace" userId="bc13349b-03ef-4b71-8ee4-a941a4a67ec9" providerId="ADAL" clId="{60554B44-466C-4C4D-9620-5EB876923CD8}" dt="2021-03-18T00:34:09.240" v="341" actId="478"/>
          <ac:picMkLst>
            <pc:docMk/>
            <pc:sldMk cId="2184770098" sldId="534"/>
            <ac:picMk id="6" creationId="{171E06F6-4EBD-47CF-A185-079B4ECD11DA}"/>
          </ac:picMkLst>
        </pc:picChg>
        <pc:picChg chg="add mod">
          <ac:chgData name="Chan, Candace" userId="bc13349b-03ef-4b71-8ee4-a941a4a67ec9" providerId="ADAL" clId="{60554B44-466C-4C4D-9620-5EB876923CD8}" dt="2021-03-18T00:34:14.039" v="344" actId="1076"/>
          <ac:picMkLst>
            <pc:docMk/>
            <pc:sldMk cId="2184770098" sldId="534"/>
            <ac:picMk id="7" creationId="{FBD728C2-EB02-4A40-A8D7-8938B79C3D18}"/>
          </ac:picMkLst>
        </pc:picChg>
        <pc:picChg chg="add del mod">
          <ac:chgData name="Chan, Candace" userId="bc13349b-03ef-4b71-8ee4-a941a4a67ec9" providerId="ADAL" clId="{60554B44-466C-4C4D-9620-5EB876923CD8}" dt="2021-03-18T00:33:56.217" v="334" actId="478"/>
          <ac:picMkLst>
            <pc:docMk/>
            <pc:sldMk cId="2184770098" sldId="534"/>
            <ac:picMk id="17" creationId="{7C79F797-6740-4025-8079-270594DA862B}"/>
          </ac:picMkLst>
        </pc:picChg>
        <pc:picChg chg="add del mod">
          <ac:chgData name="Chan, Candace" userId="bc13349b-03ef-4b71-8ee4-a941a4a67ec9" providerId="ADAL" clId="{60554B44-466C-4C4D-9620-5EB876923CD8}" dt="2021-03-18T00:31:55.640" v="317"/>
          <ac:picMkLst>
            <pc:docMk/>
            <pc:sldMk cId="2184770098" sldId="534"/>
            <ac:picMk id="23" creationId="{FB7893E4-06A7-4DE4-B950-1B423C6E7237}"/>
          </ac:picMkLst>
        </pc:picChg>
      </pc:sldChg>
      <pc:sldChg chg="addSp delSp modSp mod delAnim modAnim">
        <pc:chgData name="Chan, Candace" userId="bc13349b-03ef-4b71-8ee4-a941a4a67ec9" providerId="ADAL" clId="{60554B44-466C-4C4D-9620-5EB876923CD8}" dt="2021-03-18T00:16:35.790" v="245" actId="1076"/>
        <pc:sldMkLst>
          <pc:docMk/>
          <pc:sldMk cId="3093430011" sldId="535"/>
        </pc:sldMkLst>
        <pc:picChg chg="del">
          <ac:chgData name="Chan, Candace" userId="bc13349b-03ef-4b71-8ee4-a941a4a67ec9" providerId="ADAL" clId="{60554B44-466C-4C4D-9620-5EB876923CD8}" dt="2021-02-22T08:16:15.033" v="16" actId="478"/>
          <ac:picMkLst>
            <pc:docMk/>
            <pc:sldMk cId="3093430011" sldId="535"/>
            <ac:picMk id="5" creationId="{0C4F56D8-2F5E-429E-94C4-F007946DAB0F}"/>
          </ac:picMkLst>
        </pc:picChg>
        <pc:picChg chg="add mod">
          <ac:chgData name="Chan, Candace" userId="bc13349b-03ef-4b71-8ee4-a941a4a67ec9" providerId="ADAL" clId="{60554B44-466C-4C4D-9620-5EB876923CD8}" dt="2021-02-22T08:16:19.142" v="18" actId="1036"/>
          <ac:picMkLst>
            <pc:docMk/>
            <pc:sldMk cId="3093430011" sldId="535"/>
            <ac:picMk id="6" creationId="{3ECCD920-CDB6-4BCA-8296-7BD4818EB7A1}"/>
          </ac:picMkLst>
        </pc:picChg>
        <pc:picChg chg="add mod">
          <ac:chgData name="Chan, Candace" userId="bc13349b-03ef-4b71-8ee4-a941a4a67ec9" providerId="ADAL" clId="{60554B44-466C-4C4D-9620-5EB876923CD8}" dt="2021-03-18T00:16:35.790" v="245" actId="1076"/>
          <ac:picMkLst>
            <pc:docMk/>
            <pc:sldMk cId="3093430011" sldId="535"/>
            <ac:picMk id="17" creationId="{A9090BF5-98A8-439D-8E31-5661B0808ADA}"/>
          </ac:picMkLst>
        </pc:picChg>
      </pc:sldChg>
      <pc:sldChg chg="addSp delSp modSp mod delAnim modAnim">
        <pc:chgData name="Chan, Candace" userId="bc13349b-03ef-4b71-8ee4-a941a4a67ec9" providerId="ADAL" clId="{60554B44-466C-4C4D-9620-5EB876923CD8}" dt="2021-03-18T00:40:23.291" v="401" actId="478"/>
        <pc:sldMkLst>
          <pc:docMk/>
          <pc:sldMk cId="4009318201" sldId="536"/>
        </pc:sldMkLst>
        <pc:picChg chg="add mod">
          <ac:chgData name="Chan, Candace" userId="bc13349b-03ef-4b71-8ee4-a941a4a67ec9" providerId="ADAL" clId="{60554B44-466C-4C4D-9620-5EB876923CD8}" dt="2021-02-22T08:16:44.134" v="24" actId="1076"/>
          <ac:picMkLst>
            <pc:docMk/>
            <pc:sldMk cId="4009318201" sldId="536"/>
            <ac:picMk id="2" creationId="{00F2172E-A08B-4CFD-B33A-D5E496CDF88B}"/>
          </ac:picMkLst>
        </pc:picChg>
        <pc:picChg chg="add del mod modCrop">
          <ac:chgData name="Chan, Candace" userId="bc13349b-03ef-4b71-8ee4-a941a4a67ec9" providerId="ADAL" clId="{60554B44-466C-4C4D-9620-5EB876923CD8}" dt="2021-03-18T00:38:34.359" v="372" actId="478"/>
          <ac:picMkLst>
            <pc:docMk/>
            <pc:sldMk cId="4009318201" sldId="536"/>
            <ac:picMk id="6" creationId="{851CAD4F-98EF-408A-816E-0723A04F0236}"/>
          </ac:picMkLst>
        </pc:picChg>
        <pc:picChg chg="add del mod modCrop">
          <ac:chgData name="Chan, Candace" userId="bc13349b-03ef-4b71-8ee4-a941a4a67ec9" providerId="ADAL" clId="{60554B44-466C-4C4D-9620-5EB876923CD8}" dt="2021-03-18T00:39:13.448" v="381" actId="478"/>
          <ac:picMkLst>
            <pc:docMk/>
            <pc:sldMk cId="4009318201" sldId="536"/>
            <ac:picMk id="7" creationId="{4402B528-E14E-4EC7-8D1D-01DCDEFF0499}"/>
          </ac:picMkLst>
        </pc:picChg>
        <pc:picChg chg="add mod">
          <ac:chgData name="Chan, Candace" userId="bc13349b-03ef-4b71-8ee4-a941a4a67ec9" providerId="ADAL" clId="{60554B44-466C-4C4D-9620-5EB876923CD8}" dt="2021-03-18T00:39:21.767" v="387" actId="1076"/>
          <ac:picMkLst>
            <pc:docMk/>
            <pc:sldMk cId="4009318201" sldId="536"/>
            <ac:picMk id="8" creationId="{07163788-222A-4B2A-86C4-4316DC79A9D6}"/>
          </ac:picMkLst>
        </pc:picChg>
        <pc:picChg chg="add del mod modCrop">
          <ac:chgData name="Chan, Candace" userId="bc13349b-03ef-4b71-8ee4-a941a4a67ec9" providerId="ADAL" clId="{60554B44-466C-4C4D-9620-5EB876923CD8}" dt="2021-03-18T00:40:23.291" v="401" actId="478"/>
          <ac:picMkLst>
            <pc:docMk/>
            <pc:sldMk cId="4009318201" sldId="536"/>
            <ac:picMk id="10" creationId="{CD61CE57-93C5-4285-BD34-3E1D57BC4713}"/>
          </ac:picMkLst>
        </pc:picChg>
        <pc:picChg chg="del">
          <ac:chgData name="Chan, Candace" userId="bc13349b-03ef-4b71-8ee4-a941a4a67ec9" providerId="ADAL" clId="{60554B44-466C-4C4D-9620-5EB876923CD8}" dt="2021-02-22T08:16:23.382" v="19" actId="478"/>
          <ac:picMkLst>
            <pc:docMk/>
            <pc:sldMk cId="4009318201" sldId="536"/>
            <ac:picMk id="23" creationId="{D7C16F60-C579-46D2-87D2-B1F92070CF4E}"/>
          </ac:picMkLst>
        </pc:picChg>
      </pc:sldChg>
      <pc:sldChg chg="addSp delSp modSp mod delAnim modAnim">
        <pc:chgData name="Chan, Candace" userId="bc13349b-03ef-4b71-8ee4-a941a4a67ec9" providerId="ADAL" clId="{60554B44-466C-4C4D-9620-5EB876923CD8}" dt="2021-03-18T00:45:11.837" v="444" actId="14100"/>
        <pc:sldMkLst>
          <pc:docMk/>
          <pc:sldMk cId="1279194045" sldId="537"/>
        </pc:sldMkLst>
        <pc:picChg chg="del">
          <ac:chgData name="Chan, Candace" userId="bc13349b-03ef-4b71-8ee4-a941a4a67ec9" providerId="ADAL" clId="{60554B44-466C-4C4D-9620-5EB876923CD8}" dt="2021-02-22T08:16:54.138" v="25" actId="478"/>
          <ac:picMkLst>
            <pc:docMk/>
            <pc:sldMk cId="1279194045" sldId="537"/>
            <ac:picMk id="2" creationId="{1473C891-260D-4BD7-91B3-A6BCD7CB6BA9}"/>
          </ac:picMkLst>
        </pc:picChg>
        <pc:picChg chg="add mod">
          <ac:chgData name="Chan, Candace" userId="bc13349b-03ef-4b71-8ee4-a941a4a67ec9" providerId="ADAL" clId="{60554B44-466C-4C4D-9620-5EB876923CD8}" dt="2021-02-22T08:17:12.317" v="30" actId="1076"/>
          <ac:picMkLst>
            <pc:docMk/>
            <pc:sldMk cId="1279194045" sldId="537"/>
            <ac:picMk id="5" creationId="{4B89E017-6A84-44B0-B337-09BE51E3C222}"/>
          </ac:picMkLst>
        </pc:picChg>
        <pc:picChg chg="add mod">
          <ac:chgData name="Chan, Candace" userId="bc13349b-03ef-4b71-8ee4-a941a4a67ec9" providerId="ADAL" clId="{60554B44-466C-4C4D-9620-5EB876923CD8}" dt="2021-03-18T00:45:11.837" v="444" actId="14100"/>
          <ac:picMkLst>
            <pc:docMk/>
            <pc:sldMk cId="1279194045" sldId="537"/>
            <ac:picMk id="17" creationId="{6ED9AD6A-32FA-419D-BC57-0F2EFD1319E4}"/>
          </ac:picMkLst>
        </pc:picChg>
      </pc:sldChg>
      <pc:sldChg chg="addSp delSp modSp mod delAnim modAnim">
        <pc:chgData name="Chan, Candace" userId="bc13349b-03ef-4b71-8ee4-a941a4a67ec9" providerId="ADAL" clId="{60554B44-466C-4C4D-9620-5EB876923CD8}" dt="2021-03-18T00:45:01.998" v="442" actId="14100"/>
        <pc:sldMkLst>
          <pc:docMk/>
          <pc:sldMk cId="340586608" sldId="538"/>
        </pc:sldMkLst>
        <pc:picChg chg="del">
          <ac:chgData name="Chan, Candace" userId="bc13349b-03ef-4b71-8ee4-a941a4a67ec9" providerId="ADAL" clId="{60554B44-466C-4C4D-9620-5EB876923CD8}" dt="2021-02-22T08:17:15.512" v="31" actId="478"/>
          <ac:picMkLst>
            <pc:docMk/>
            <pc:sldMk cId="340586608" sldId="538"/>
            <ac:picMk id="2" creationId="{BB6ED407-770C-4450-861C-96CF3102862D}"/>
          </ac:picMkLst>
        </pc:picChg>
        <pc:picChg chg="add mod">
          <ac:chgData name="Chan, Candace" userId="bc13349b-03ef-4b71-8ee4-a941a4a67ec9" providerId="ADAL" clId="{60554B44-466C-4C4D-9620-5EB876923CD8}" dt="2021-02-22T08:17:31.789" v="36" actId="1076"/>
          <ac:picMkLst>
            <pc:docMk/>
            <pc:sldMk cId="340586608" sldId="538"/>
            <ac:picMk id="5" creationId="{E374EC49-7650-4E9E-9764-51069633350A}"/>
          </ac:picMkLst>
        </pc:picChg>
        <pc:picChg chg="add del mod modCrop">
          <ac:chgData name="Chan, Candace" userId="bc13349b-03ef-4b71-8ee4-a941a4a67ec9" providerId="ADAL" clId="{60554B44-466C-4C4D-9620-5EB876923CD8}" dt="2021-03-18T00:16:01.064" v="232" actId="478"/>
          <ac:picMkLst>
            <pc:docMk/>
            <pc:sldMk cId="340586608" sldId="538"/>
            <ac:picMk id="6" creationId="{F54A34C3-6B80-43F1-A1E1-1FF6F26C8DBF}"/>
          </ac:picMkLst>
        </pc:picChg>
        <pc:picChg chg="add mod modCrop">
          <ac:chgData name="Chan, Candace" userId="bc13349b-03ef-4b71-8ee4-a941a4a67ec9" providerId="ADAL" clId="{60554B44-466C-4C4D-9620-5EB876923CD8}" dt="2021-03-18T00:45:01.998" v="442" actId="14100"/>
          <ac:picMkLst>
            <pc:docMk/>
            <pc:sldMk cId="340586608" sldId="538"/>
            <ac:picMk id="7" creationId="{396DCFA2-D4D9-48A6-9FEF-151544192D6E}"/>
          </ac:picMkLst>
        </pc:picChg>
      </pc:sldChg>
      <pc:sldChg chg="addSp delSp modSp mod delAnim modAnim">
        <pc:chgData name="Chan, Candace" userId="bc13349b-03ef-4b71-8ee4-a941a4a67ec9" providerId="ADAL" clId="{60554B44-466C-4C4D-9620-5EB876923CD8}" dt="2021-03-18T00:45:06.125" v="443" actId="14100"/>
        <pc:sldMkLst>
          <pc:docMk/>
          <pc:sldMk cId="2379859040" sldId="539"/>
        </pc:sldMkLst>
        <pc:picChg chg="del">
          <ac:chgData name="Chan, Candace" userId="bc13349b-03ef-4b71-8ee4-a941a4a67ec9" providerId="ADAL" clId="{60554B44-466C-4C4D-9620-5EB876923CD8}" dt="2021-02-22T08:17:33.895" v="37" actId="478"/>
          <ac:picMkLst>
            <pc:docMk/>
            <pc:sldMk cId="2379859040" sldId="539"/>
            <ac:picMk id="2" creationId="{0C76387F-A2CA-4C02-AC17-B904B3802ACD}"/>
          </ac:picMkLst>
        </pc:picChg>
        <pc:picChg chg="add mod modCrop">
          <ac:chgData name="Chan, Candace" userId="bc13349b-03ef-4b71-8ee4-a941a4a67ec9" providerId="ADAL" clId="{60554B44-466C-4C4D-9620-5EB876923CD8}" dt="2021-03-18T00:45:06.125" v="443" actId="14100"/>
          <ac:picMkLst>
            <pc:docMk/>
            <pc:sldMk cId="2379859040" sldId="539"/>
            <ac:picMk id="2" creationId="{1615B5D4-0111-4EF0-BBCF-3E532E6786EF}"/>
          </ac:picMkLst>
        </pc:picChg>
        <pc:picChg chg="add mod">
          <ac:chgData name="Chan, Candace" userId="bc13349b-03ef-4b71-8ee4-a941a4a67ec9" providerId="ADAL" clId="{60554B44-466C-4C4D-9620-5EB876923CD8}" dt="2021-02-22T08:17:54.093" v="42" actId="1076"/>
          <ac:picMkLst>
            <pc:docMk/>
            <pc:sldMk cId="2379859040" sldId="539"/>
            <ac:picMk id="5" creationId="{31DA8CE6-B9C0-4D43-8AB3-19B0A3B808AA}"/>
          </ac:picMkLst>
        </pc:picChg>
        <pc:picChg chg="add del mod modCrop">
          <ac:chgData name="Chan, Candace" userId="bc13349b-03ef-4b71-8ee4-a941a4a67ec9" providerId="ADAL" clId="{60554B44-466C-4C4D-9620-5EB876923CD8}" dt="2021-03-18T00:44:20.142" v="429" actId="478"/>
          <ac:picMkLst>
            <pc:docMk/>
            <pc:sldMk cId="2379859040" sldId="539"/>
            <ac:picMk id="19" creationId="{FFEFF363-99D2-498E-AB1D-829C4BC457FE}"/>
          </ac:picMkLst>
        </pc:picChg>
      </pc:sldChg>
      <pc:sldChg chg="modSp">
        <pc:chgData name="Chan, Candace" userId="bc13349b-03ef-4b71-8ee4-a941a4a67ec9" providerId="ADAL" clId="{60554B44-466C-4C4D-9620-5EB876923CD8}" dt="2021-03-18T00:45:54.525" v="445" actId="732"/>
        <pc:sldMkLst>
          <pc:docMk/>
          <pc:sldMk cId="1057066662" sldId="543"/>
        </pc:sldMkLst>
        <pc:picChg chg="mod">
          <ac:chgData name="Chan, Candace" userId="bc13349b-03ef-4b71-8ee4-a941a4a67ec9" providerId="ADAL" clId="{60554B44-466C-4C4D-9620-5EB876923CD8}" dt="2021-03-18T00:45:54.525" v="445" actId="732"/>
          <ac:picMkLst>
            <pc:docMk/>
            <pc:sldMk cId="1057066662" sldId="543"/>
            <ac:picMk id="22" creationId="{00000000-0000-0000-0000-000000000000}"/>
          </ac:picMkLst>
        </pc:picChg>
      </pc:sldChg>
      <pc:sldChg chg="addSp modSp">
        <pc:chgData name="Chan, Candace" userId="bc13349b-03ef-4b71-8ee4-a941a4a67ec9" providerId="ADAL" clId="{60554B44-466C-4C4D-9620-5EB876923CD8}" dt="2021-03-18T04:23:03.726" v="446"/>
        <pc:sldMkLst>
          <pc:docMk/>
          <pc:sldMk cId="824794955" sldId="548"/>
        </pc:sldMkLst>
        <pc:picChg chg="add mod">
          <ac:chgData name="Chan, Candace" userId="bc13349b-03ef-4b71-8ee4-a941a4a67ec9" providerId="ADAL" clId="{60554B44-466C-4C4D-9620-5EB876923CD8}" dt="2021-03-18T04:23:03.726" v="446"/>
          <ac:picMkLst>
            <pc:docMk/>
            <pc:sldMk cId="824794955" sldId="548"/>
            <ac:picMk id="16" creationId="{86F8F39B-DAF0-496D-B04A-99733774E22F}"/>
          </ac:picMkLst>
        </pc:picChg>
      </pc:sldChg>
      <pc:sldChg chg="addSp modSp">
        <pc:chgData name="Chan, Candace" userId="bc13349b-03ef-4b71-8ee4-a941a4a67ec9" providerId="ADAL" clId="{60554B44-466C-4C4D-9620-5EB876923CD8}" dt="2021-03-18T04:23:04.922" v="447"/>
        <pc:sldMkLst>
          <pc:docMk/>
          <pc:sldMk cId="4178656764" sldId="549"/>
        </pc:sldMkLst>
        <pc:picChg chg="add mod">
          <ac:chgData name="Chan, Candace" userId="bc13349b-03ef-4b71-8ee4-a941a4a67ec9" providerId="ADAL" clId="{60554B44-466C-4C4D-9620-5EB876923CD8}" dt="2021-03-18T04:23:04.922" v="447"/>
          <ac:picMkLst>
            <pc:docMk/>
            <pc:sldMk cId="4178656764" sldId="549"/>
            <ac:picMk id="14" creationId="{82F95E44-D9FD-4961-A2C3-684D885120E4}"/>
          </ac:picMkLst>
        </pc:picChg>
      </pc:sldChg>
      <pc:sldChg chg="addSp modSp">
        <pc:chgData name="Chan, Candace" userId="bc13349b-03ef-4b71-8ee4-a941a4a67ec9" providerId="ADAL" clId="{60554B44-466C-4C4D-9620-5EB876923CD8}" dt="2021-03-18T04:23:06.400" v="448"/>
        <pc:sldMkLst>
          <pc:docMk/>
          <pc:sldMk cId="1834660600" sldId="550"/>
        </pc:sldMkLst>
        <pc:picChg chg="add mod">
          <ac:chgData name="Chan, Candace" userId="bc13349b-03ef-4b71-8ee4-a941a4a67ec9" providerId="ADAL" clId="{60554B44-466C-4C4D-9620-5EB876923CD8}" dt="2021-03-18T04:23:06.400" v="448"/>
          <ac:picMkLst>
            <pc:docMk/>
            <pc:sldMk cId="1834660600" sldId="550"/>
            <ac:picMk id="16" creationId="{73B49AED-BAFB-4114-A066-772428B2DE0C}"/>
          </ac:picMkLst>
        </pc:picChg>
      </pc:sldChg>
      <pc:sldChg chg="addSp modSp">
        <pc:chgData name="Chan, Candace" userId="bc13349b-03ef-4b71-8ee4-a941a4a67ec9" providerId="ADAL" clId="{60554B44-466C-4C4D-9620-5EB876923CD8}" dt="2021-03-18T04:23:07.145" v="449"/>
        <pc:sldMkLst>
          <pc:docMk/>
          <pc:sldMk cId="3222191175" sldId="551"/>
        </pc:sldMkLst>
        <pc:picChg chg="add mod">
          <ac:chgData name="Chan, Candace" userId="bc13349b-03ef-4b71-8ee4-a941a4a67ec9" providerId="ADAL" clId="{60554B44-466C-4C4D-9620-5EB876923CD8}" dt="2021-03-18T04:23:07.145" v="449"/>
          <ac:picMkLst>
            <pc:docMk/>
            <pc:sldMk cId="3222191175" sldId="551"/>
            <ac:picMk id="14" creationId="{C53024CE-A7BB-4CB2-BC51-A2A206B1EC8A}"/>
          </ac:picMkLst>
        </pc:picChg>
      </pc:sldChg>
      <pc:sldChg chg="addSp modSp">
        <pc:chgData name="Chan, Candace" userId="bc13349b-03ef-4b71-8ee4-a941a4a67ec9" providerId="ADAL" clId="{60554B44-466C-4C4D-9620-5EB876923CD8}" dt="2021-03-18T04:23:07.794" v="450"/>
        <pc:sldMkLst>
          <pc:docMk/>
          <pc:sldMk cId="2908208573" sldId="552"/>
        </pc:sldMkLst>
        <pc:picChg chg="add mod">
          <ac:chgData name="Chan, Candace" userId="bc13349b-03ef-4b71-8ee4-a941a4a67ec9" providerId="ADAL" clId="{60554B44-466C-4C4D-9620-5EB876923CD8}" dt="2021-03-18T04:23:07.794" v="450"/>
          <ac:picMkLst>
            <pc:docMk/>
            <pc:sldMk cId="2908208573" sldId="552"/>
            <ac:picMk id="17" creationId="{EB2A28EE-6EFD-4FF3-A980-C1B259E35948}"/>
          </ac:picMkLst>
        </pc:picChg>
      </pc:sldChg>
      <pc:sldChg chg="addSp modSp mod modAnim">
        <pc:chgData name="Chan, Candace" userId="bc13349b-03ef-4b71-8ee4-a941a4a67ec9" providerId="ADAL" clId="{60554B44-466C-4C4D-9620-5EB876923CD8}" dt="2021-03-18T04:23:45.138" v="452" actId="1076"/>
        <pc:sldMkLst>
          <pc:docMk/>
          <pc:sldMk cId="2057285726" sldId="560"/>
        </pc:sldMkLst>
        <pc:spChg chg="add mod">
          <ac:chgData name="Chan, Candace" userId="bc13349b-03ef-4b71-8ee4-a941a4a67ec9" providerId="ADAL" clId="{60554B44-466C-4C4D-9620-5EB876923CD8}" dt="2021-03-18T04:23:45.138" v="452" actId="1076"/>
          <ac:spMkLst>
            <pc:docMk/>
            <pc:sldMk cId="2057285726" sldId="560"/>
            <ac:spMk id="32" creationId="{3EE69406-3626-428B-8077-0D14FDA3F0A3}"/>
          </ac:spMkLst>
        </pc:spChg>
        <pc:picChg chg="add mod">
          <ac:chgData name="Chan, Candace" userId="bc13349b-03ef-4b71-8ee4-a941a4a67ec9" providerId="ADAL" clId="{60554B44-466C-4C4D-9620-5EB876923CD8}" dt="2021-03-18T04:23:45.138" v="452" actId="1076"/>
          <ac:picMkLst>
            <pc:docMk/>
            <pc:sldMk cId="2057285726" sldId="560"/>
            <ac:picMk id="33" creationId="{CC3B52D3-0AF5-4E1B-B6EB-584F099DA35E}"/>
          </ac:picMkLst>
        </pc:picChg>
      </pc:sldChg>
      <pc:sldChg chg="delSp modSp mod">
        <pc:chgData name="Chan, Candace" userId="bc13349b-03ef-4b71-8ee4-a941a4a67ec9" providerId="ADAL" clId="{60554B44-466C-4C4D-9620-5EB876923CD8}" dt="2021-02-22T14:15:54.524" v="205" actId="478"/>
        <pc:sldMkLst>
          <pc:docMk/>
          <pc:sldMk cId="1835862531" sldId="561"/>
        </pc:sldMkLst>
        <pc:spChg chg="del">
          <ac:chgData name="Chan, Candace" userId="bc13349b-03ef-4b71-8ee4-a941a4a67ec9" providerId="ADAL" clId="{60554B44-466C-4C4D-9620-5EB876923CD8}" dt="2021-02-22T14:15:54.524" v="205" actId="478"/>
          <ac:spMkLst>
            <pc:docMk/>
            <pc:sldMk cId="1835862531" sldId="561"/>
            <ac:spMk id="17" creationId="{2B1A0C6C-8303-4359-BAA0-B4B878813145}"/>
          </ac:spMkLst>
        </pc:spChg>
        <pc:picChg chg="mod">
          <ac:chgData name="Chan, Candace" userId="bc13349b-03ef-4b71-8ee4-a941a4a67ec9" providerId="ADAL" clId="{60554B44-466C-4C4D-9620-5EB876923CD8}" dt="2021-02-22T14:13:23.842" v="191" actId="1076"/>
          <ac:picMkLst>
            <pc:docMk/>
            <pc:sldMk cId="1835862531" sldId="561"/>
            <ac:picMk id="3" creationId="{E6E5A9F5-02EE-43E9-A84F-DE0FEC2CDF87}"/>
          </ac:picMkLst>
        </pc:picChg>
        <pc:picChg chg="del">
          <ac:chgData name="Chan, Candace" userId="bc13349b-03ef-4b71-8ee4-a941a4a67ec9" providerId="ADAL" clId="{60554B44-466C-4C4D-9620-5EB876923CD8}" dt="2021-02-22T14:11:53.157" v="176" actId="478"/>
          <ac:picMkLst>
            <pc:docMk/>
            <pc:sldMk cId="1835862531" sldId="561"/>
            <ac:picMk id="19" creationId="{00000000-0000-0000-0000-000000000000}"/>
          </ac:picMkLst>
        </pc:picChg>
        <pc:picChg chg="mod">
          <ac:chgData name="Chan, Candace" userId="bc13349b-03ef-4b71-8ee4-a941a4a67ec9" providerId="ADAL" clId="{60554B44-466C-4C4D-9620-5EB876923CD8}" dt="2021-02-22T14:13:16.342" v="190" actId="1076"/>
          <ac:picMkLst>
            <pc:docMk/>
            <pc:sldMk cId="1835862531" sldId="561"/>
            <ac:picMk id="55298" creationId="{00000000-0000-0000-0000-000000000000}"/>
          </ac:picMkLst>
        </pc:picChg>
      </pc:sldChg>
      <pc:sldChg chg="addSp delSp modSp mod delAnim modAnim">
        <pc:chgData name="Chan, Candace" userId="bc13349b-03ef-4b71-8ee4-a941a4a67ec9" providerId="ADAL" clId="{60554B44-466C-4C4D-9620-5EB876923CD8}" dt="2021-03-18T00:17:43.794" v="257" actId="478"/>
        <pc:sldMkLst>
          <pc:docMk/>
          <pc:sldMk cId="1110289260" sldId="567"/>
        </pc:sldMkLst>
        <pc:picChg chg="add mod">
          <ac:chgData name="Chan, Candace" userId="bc13349b-03ef-4b71-8ee4-a941a4a67ec9" providerId="ADAL" clId="{60554B44-466C-4C4D-9620-5EB876923CD8}" dt="2021-02-22T08:15:36.069" v="5" actId="1076"/>
          <ac:picMkLst>
            <pc:docMk/>
            <pc:sldMk cId="1110289260" sldId="567"/>
            <ac:picMk id="5" creationId="{720FE7B5-7B56-4183-A17D-C513FBB005DC}"/>
          </ac:picMkLst>
        </pc:picChg>
        <pc:picChg chg="del">
          <ac:chgData name="Chan, Candace" userId="bc13349b-03ef-4b71-8ee4-a941a4a67ec9" providerId="ADAL" clId="{60554B44-466C-4C4D-9620-5EB876923CD8}" dt="2021-02-22T08:15:33.577" v="4" actId="478"/>
          <ac:picMkLst>
            <pc:docMk/>
            <pc:sldMk cId="1110289260" sldId="567"/>
            <ac:picMk id="7" creationId="{12396E50-4ECD-4D04-AAFA-1D5555251C32}"/>
          </ac:picMkLst>
        </pc:picChg>
        <pc:picChg chg="add del mod modCrop">
          <ac:chgData name="Chan, Candace" userId="bc13349b-03ef-4b71-8ee4-a941a4a67ec9" providerId="ADAL" clId="{60554B44-466C-4C4D-9620-5EB876923CD8}" dt="2021-03-18T00:17:43.794" v="257" actId="478"/>
          <ac:picMkLst>
            <pc:docMk/>
            <pc:sldMk cId="1110289260" sldId="567"/>
            <ac:picMk id="7" creationId="{ECDCBD10-BA8C-4E8D-B0D0-FAE46CFC7D05}"/>
          </ac:picMkLst>
        </pc:picChg>
        <pc:picChg chg="add mod">
          <ac:chgData name="Chan, Candace" userId="bc13349b-03ef-4b71-8ee4-a941a4a67ec9" providerId="ADAL" clId="{60554B44-466C-4C4D-9620-5EB876923CD8}" dt="2021-03-18T00:16:49.762" v="249" actId="1076"/>
          <ac:picMkLst>
            <pc:docMk/>
            <pc:sldMk cId="1110289260" sldId="567"/>
            <ac:picMk id="18" creationId="{4B3C335E-DC90-4A96-A78A-DACB62409FD4}"/>
          </ac:picMkLst>
        </pc:picChg>
      </pc:sldChg>
      <pc:sldChg chg="add del">
        <pc:chgData name="Chan, Candace" userId="bc13349b-03ef-4b71-8ee4-a941a4a67ec9" providerId="ADAL" clId="{60554B44-466C-4C4D-9620-5EB876923CD8}" dt="2021-03-18T00:44:23.351" v="431"/>
        <pc:sldMkLst>
          <pc:docMk/>
          <pc:sldMk cId="3525497598" sldId="568"/>
        </pc:sldMkLst>
      </pc:sldChg>
    </pc:docChg>
  </pc:docChgLst>
</pc:chgInfo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9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8B1875A1-6F68-4CB8-86C8-C2D50DED6A3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7CE5D03-A52F-41B5-B80F-C59ADE99A43E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/>
            </a:lvl1pPr>
          </a:lstStyle>
          <a:p>
            <a:pPr>
              <a:defRPr/>
            </a:pPr>
            <a:fld id="{5EA7C071-BC9B-42B7-ADF4-4EC0836EC737}" type="datetimeFigureOut">
              <a:rPr lang="en-US"/>
              <a:pPr>
                <a:defRPr/>
              </a:pPr>
              <a:t>3/22/2021</a:t>
            </a:fld>
            <a:endParaRPr lang="en-US" dirty="0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FE88F725-7BD7-4F0A-8A83-5525E48E3B0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833BEB21-AC5E-46C5-84AC-7FC556F73CB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0C6DE40-3635-4B71-B03A-34210A6DD042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96436FC-A977-461D-8CC7-EBD8A7B9121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hangingPunct="1">
              <a:defRPr sz="1200"/>
            </a:lvl1pPr>
          </a:lstStyle>
          <a:p>
            <a:pPr>
              <a:defRPr/>
            </a:pPr>
            <a:fld id="{B7EF8F0A-74A4-419E-9AFD-EC5A29F38FA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768125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Image Placeholder 1">
            <a:extLst>
              <a:ext uri="{FF2B5EF4-FFF2-40B4-BE49-F238E27FC236}">
                <a16:creationId xmlns:a16="http://schemas.microsoft.com/office/drawing/2014/main" id="{42E4201E-8A5E-42DC-9E7A-DDA89A02C3D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9" name="Notes Placeholder 2">
            <a:extLst>
              <a:ext uri="{FF2B5EF4-FFF2-40B4-BE49-F238E27FC236}">
                <a16:creationId xmlns:a16="http://schemas.microsoft.com/office/drawing/2014/main" id="{DFA3F380-6793-4864-B717-CC12213C1AA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>
              <a:ea typeface="新細明體" panose="02020500000000000000" pitchFamily="18" charset="-120"/>
            </a:endParaRPr>
          </a:p>
        </p:txBody>
      </p:sp>
      <p:sp>
        <p:nvSpPr>
          <p:cNvPr id="4100" name="Slide Number Placeholder 3">
            <a:extLst>
              <a:ext uri="{FF2B5EF4-FFF2-40B4-BE49-F238E27FC236}">
                <a16:creationId xmlns:a16="http://schemas.microsoft.com/office/drawing/2014/main" id="{47E8B643-EB95-4419-8543-819D2F4C65A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fld id="{A54D4890-2E2C-4966-8898-CAF81D771C75}" type="slidenum">
              <a:rPr lang="en-US" altLang="en-US" smtClean="0"/>
              <a:pPr/>
              <a:t>1</a:t>
            </a:fld>
            <a:endParaRPr lang="en-US" altLang="en-US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7EF8F0A-74A4-419E-9AFD-EC5A29F38FAE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412127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7EF8F0A-74A4-419E-9AFD-EC5A29F38FAE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412127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7EF8F0A-74A4-419E-9AFD-EC5A29F38FAE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412127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7EF8F0A-74A4-419E-9AFD-EC5A29F38FAE}" type="slidenum">
              <a:rPr lang="en-US" smtClean="0"/>
              <a:pPr>
                <a:defRPr/>
              </a:pPr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412127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7EF8F0A-74A4-419E-9AFD-EC5A29F38FAE}" type="slidenum">
              <a:rPr lang="en-US" smtClean="0"/>
              <a:pPr>
                <a:defRPr/>
              </a:pPr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412127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7EF8F0A-74A4-419E-9AFD-EC5A29F38FAE}" type="slidenum">
              <a:rPr lang="en-US" smtClean="0"/>
              <a:pPr>
                <a:defRPr/>
              </a:pPr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412127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7EF8F0A-74A4-419E-9AFD-EC5A29F38FAE}" type="slidenum">
              <a:rPr lang="en-US" smtClean="0"/>
              <a:pPr>
                <a:defRPr/>
              </a:pPr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412127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7EF8F0A-74A4-419E-9AFD-EC5A29F38FAE}" type="slidenum">
              <a:rPr lang="en-US" smtClean="0"/>
              <a:pPr>
                <a:defRPr/>
              </a:pPr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412127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7EF8F0A-74A4-419E-9AFD-EC5A29F38FAE}" type="slidenum">
              <a:rPr lang="en-US" smtClean="0"/>
              <a:pPr>
                <a:defRPr/>
              </a:pPr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412127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7EF8F0A-74A4-419E-9AFD-EC5A29F38FAE}" type="slidenum">
              <a:rPr lang="en-US" smtClean="0"/>
              <a:pPr>
                <a:defRPr/>
              </a:pPr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41212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7EF8F0A-74A4-419E-9AFD-EC5A29F38FAE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412127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7EF8F0A-74A4-419E-9AFD-EC5A29F38FAE}" type="slidenum">
              <a:rPr lang="en-US" smtClean="0"/>
              <a:pPr>
                <a:defRPr/>
              </a:pPr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412127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7EF8F0A-74A4-419E-9AFD-EC5A29F38FAE}" type="slidenum">
              <a:rPr lang="en-US" smtClean="0"/>
              <a:pPr>
                <a:defRPr/>
              </a:pPr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412127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7EF8F0A-74A4-419E-9AFD-EC5A29F38FAE}" type="slidenum">
              <a:rPr lang="en-US" smtClean="0"/>
              <a:pPr>
                <a:defRPr/>
              </a:pPr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412127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7EF8F0A-74A4-419E-9AFD-EC5A29F38FAE}" type="slidenum">
              <a:rPr lang="en-US" smtClean="0"/>
              <a:pPr>
                <a:defRPr/>
              </a:pPr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412127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7EF8F0A-74A4-419E-9AFD-EC5A29F38FAE}" type="slidenum">
              <a:rPr lang="en-US" smtClean="0"/>
              <a:pPr>
                <a:defRPr/>
              </a:pPr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412127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7EF8F0A-74A4-419E-9AFD-EC5A29F38FAE}" type="slidenum">
              <a:rPr lang="en-US" smtClean="0"/>
              <a:pPr>
                <a:defRPr/>
              </a:pPr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412127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7EF8F0A-74A4-419E-9AFD-EC5A29F38FAE}" type="slidenum">
              <a:rPr lang="en-US" smtClean="0"/>
              <a:pPr>
                <a:defRPr/>
              </a:pPr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412127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7EF8F0A-74A4-419E-9AFD-EC5A29F38FAE}" type="slidenum">
              <a:rPr lang="en-US" smtClean="0"/>
              <a:pPr>
                <a:defRPr/>
              </a:pPr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412127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7EF8F0A-74A4-419E-9AFD-EC5A29F38FAE}" type="slidenum">
              <a:rPr lang="en-US" smtClean="0"/>
              <a:pPr>
                <a:defRPr/>
              </a:pPr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412127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7EF8F0A-74A4-419E-9AFD-EC5A29F38FAE}" type="slidenum">
              <a:rPr lang="en-US" smtClean="0"/>
              <a:pPr>
                <a:defRPr/>
              </a:pPr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74758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7EF8F0A-74A4-419E-9AFD-EC5A29F38FAE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412127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lide Image Placeholder 1">
            <a:extLst>
              <a:ext uri="{FF2B5EF4-FFF2-40B4-BE49-F238E27FC236}">
                <a16:creationId xmlns:a16="http://schemas.microsoft.com/office/drawing/2014/main" id="{A931EB33-039E-46F8-A7A8-D4AFEC1D397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531" name="Notes Placeholder 2">
            <a:extLst>
              <a:ext uri="{FF2B5EF4-FFF2-40B4-BE49-F238E27FC236}">
                <a16:creationId xmlns:a16="http://schemas.microsoft.com/office/drawing/2014/main" id="{103BE695-23C2-43A6-B155-036F3116718B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>
              <a:ea typeface="新細明體" panose="02020500000000000000" pitchFamily="18" charset="-120"/>
            </a:endParaRPr>
          </a:p>
        </p:txBody>
      </p:sp>
      <p:sp>
        <p:nvSpPr>
          <p:cNvPr id="22532" name="Slide Number Placeholder 3">
            <a:extLst>
              <a:ext uri="{FF2B5EF4-FFF2-40B4-BE49-F238E27FC236}">
                <a16:creationId xmlns:a16="http://schemas.microsoft.com/office/drawing/2014/main" id="{9CD5EDD1-F94C-4C53-874D-96FECC5EDC3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</a:pPr>
            <a:fld id="{628D8EE0-48BA-43D4-9D68-96DF5DA0E131}" type="slidenum">
              <a:rPr lang="en-GB" altLang="zh-HK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31</a:t>
            </a:fld>
            <a:endParaRPr lang="en-GB" altLang="zh-HK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7EF8F0A-74A4-419E-9AFD-EC5A29F38FAE}" type="slidenum">
              <a:rPr lang="en-US" smtClean="0"/>
              <a:pPr>
                <a:defRPr/>
              </a:pPr>
              <a:t>37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412127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7EF8F0A-74A4-419E-9AFD-EC5A29F38FAE}" type="slidenum">
              <a:rPr lang="en-US" smtClean="0"/>
              <a:pPr>
                <a:defRPr/>
              </a:pPr>
              <a:t>38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701825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7EF8F0A-74A4-419E-9AFD-EC5A29F38FAE}" type="slidenum">
              <a:rPr lang="en-US" smtClean="0"/>
              <a:pPr>
                <a:defRPr/>
              </a:pPr>
              <a:t>39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701825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7EF8F0A-74A4-419E-9AFD-EC5A29F38FAE}" type="slidenum">
              <a:rPr lang="en-US" smtClean="0"/>
              <a:pPr>
                <a:defRPr/>
              </a:pPr>
              <a:t>40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701825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7EF8F0A-74A4-419E-9AFD-EC5A29F38FAE}" type="slidenum">
              <a:rPr lang="en-US" smtClean="0"/>
              <a:pPr>
                <a:defRPr/>
              </a:pPr>
              <a:t>41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701825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7EF8F0A-74A4-419E-9AFD-EC5A29F38FAE}" type="slidenum">
              <a:rPr lang="en-US" smtClean="0"/>
              <a:pPr>
                <a:defRPr/>
              </a:pPr>
              <a:t>42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701825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7EF8F0A-74A4-419E-9AFD-EC5A29F38FAE}" type="slidenum">
              <a:rPr lang="en-US" smtClean="0"/>
              <a:pPr>
                <a:defRPr/>
              </a:pPr>
              <a:t>43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70182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7EF8F0A-74A4-419E-9AFD-EC5A29F38FAE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41212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7EF8F0A-74A4-419E-9AFD-EC5A29F38FAE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41212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7EF8F0A-74A4-419E-9AFD-EC5A29F38FAE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412127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7EF8F0A-74A4-419E-9AFD-EC5A29F38FAE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958197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7EF8F0A-74A4-419E-9AFD-EC5A29F38FAE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412127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7EF8F0A-74A4-419E-9AFD-EC5A29F38FAE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41212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TW" altLang="en-US"/>
              <a:t>按一下以編輯母片副標題樣式</a:t>
            </a:r>
            <a:endParaRPr lang="zh-HK" altLang="en-US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A0B6A8AE-E0E8-4EA3-A744-F98FD58F726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 dirty="0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8BFA9C01-A3DD-494E-A11F-84FB91A8F6D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 dirty="0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02AD29F3-768F-4D0B-AA23-C331D941813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FA42C9-280E-4A14-A203-8CD6FDB22397}" type="slidenum">
              <a:rPr lang="en-US" altLang="zh-TW"/>
              <a:pPr>
                <a:defRPr/>
              </a:pPr>
              <a:t>‹#›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24933522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59FB8E5F-C03B-4526-835D-3CB8A4D4E3F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 dirty="0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C40D4722-B6B6-4859-AA47-1F0EB51907E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 dirty="0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ECD89E9B-B11E-42C9-81F6-6D52574AA5B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803F25-5C5C-40EA-AB68-8A60B2F41E6B}" type="slidenum">
              <a:rPr lang="en-US" altLang="zh-TW"/>
              <a:pPr>
                <a:defRPr/>
              </a:pPr>
              <a:t>‹#›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29070989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55901EC5-3DA1-4D96-95E6-19B7855FA7C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 dirty="0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797D3496-2EF5-4B59-AA40-8CEAA0421E3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 dirty="0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DBFC19D0-BC26-45CF-86FB-4B532350CF7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D9A760-BAB9-4382-9DA0-8DA39740B774}" type="slidenum">
              <a:rPr lang="en-US" altLang="zh-TW"/>
              <a:pPr>
                <a:defRPr/>
              </a:pPr>
              <a:t>‹#›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14546188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1785" y="417600"/>
            <a:ext cx="6775449" cy="109687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723902" y="1704976"/>
            <a:ext cx="8079317" cy="3171825"/>
          </a:xfr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  <a:lvl2pPr>
              <a:defRPr>
                <a:solidFill>
                  <a:srgbClr val="000000"/>
                </a:solidFill>
              </a:defRPr>
            </a:lvl2pPr>
            <a:lvl3pPr>
              <a:defRPr>
                <a:solidFill>
                  <a:srgbClr val="000000"/>
                </a:solidFill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6DF79DAE-DE22-4207-A32D-8E4D40DC5F2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D07EA9-C736-4FAC-ACF8-5B89DF465276}" type="slidenum">
              <a:rPr lang="en-GB" altLang="zh-TW"/>
              <a:pPr>
                <a:defRPr/>
              </a:pPr>
              <a:t>‹#›</a:t>
            </a:fld>
            <a:endParaRPr lang="en-GB" altLang="zh-TW" dirty="0"/>
          </a:p>
        </p:txBody>
      </p:sp>
    </p:spTree>
    <p:extLst>
      <p:ext uri="{BB962C8B-B14F-4D97-AF65-F5344CB8AC3E}">
        <p14:creationId xmlns:p14="http://schemas.microsoft.com/office/powerpoint/2010/main" val="14995699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43325A4A-9268-43B4-A7BC-AB772117D34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 dirty="0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1E9DDB44-D2F4-4C11-BCB7-D06722F4EA2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 dirty="0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32C28A40-AC0C-422D-AF14-DA600508F4B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19A7F4-507A-4F5E-847B-BB25815FDA71}" type="slidenum">
              <a:rPr lang="en-US" altLang="zh-TW"/>
              <a:pPr>
                <a:defRPr/>
              </a:pPr>
              <a:t>‹#›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22725301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A08461AE-576E-440E-8425-469711B02C5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 dirty="0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8AF4B54A-D2FC-4AAE-BF11-5A180830952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 dirty="0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AEC7853F-34E4-403D-A94C-067840D0C1D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58A9A7-9E44-4355-BF81-6B886B2C8FC1}" type="slidenum">
              <a:rPr lang="en-US" altLang="zh-TW"/>
              <a:pPr>
                <a:defRPr/>
              </a:pPr>
              <a:t>‹#›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6145624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5DB91BD-98C3-49D4-B37F-103841AE85B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2A1B939-1885-492A-8F95-8396336F199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4BC9DEF-0ADE-4741-8C4A-4F7BE1D01AC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CABFBF-D0B3-4AA4-80E8-852571C543B3}" type="slidenum">
              <a:rPr lang="en-US" altLang="zh-TW"/>
              <a:pPr>
                <a:defRPr/>
              </a:pPr>
              <a:t>‹#›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14525652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531F264B-2DF3-4742-AB3A-E6F32A186C3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 dirty="0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DFCBD039-B227-4460-A496-E42CEC1FB83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 dirty="0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BC184BF9-20C6-453F-9835-02EE3487FF7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439538-DCFC-43EE-AD4D-6BF9D8E2FCA5}" type="slidenum">
              <a:rPr lang="en-US" altLang="zh-TW"/>
              <a:pPr>
                <a:defRPr/>
              </a:pPr>
              <a:t>‹#›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10400809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81778FB9-1878-41E0-944A-C43DDBE06E6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 dirty="0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A0D725AB-C7DD-4A95-8A3E-9A25AE414A4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 dirty="0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69013832-EC51-4437-83DB-EE6B1B21E3F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460B06-CDEE-4D6E-A2C0-2B62C47BE0DD}" type="slidenum">
              <a:rPr lang="en-US" altLang="zh-TW"/>
              <a:pPr>
                <a:defRPr/>
              </a:pPr>
              <a:t>‹#›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21111522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14E082C1-E475-4C0C-A336-DF0C2119EF3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 dirty="0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09F161B3-3F57-4C79-829B-D12945EE649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 dirty="0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3E0953A6-C296-4F8D-BB8C-3CA409A88D2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4D97D3-3F37-4D72-83BF-402057DE4EF5}" type="slidenum">
              <a:rPr lang="en-US" altLang="zh-TW"/>
              <a:pPr>
                <a:defRPr/>
              </a:pPr>
              <a:t>‹#›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7954114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3E929CC-0E5B-462A-8A82-DBA2845921A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586BB10-36AE-4301-8EF8-D300A85C1EB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231E171-65D1-40F5-A64F-68577F43506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A05C19-5BED-459B-BCE1-3DD2380769C5}" type="slidenum">
              <a:rPr lang="en-US" altLang="zh-TW"/>
              <a:pPr>
                <a:defRPr/>
              </a:pPr>
              <a:t>‹#›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28010810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HK" altLang="en-US" noProof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493800E-0355-4A23-A5B2-9930593492C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3A5A114-72D7-47A2-8247-71951D0B09A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9880EF9-D2E1-4C94-9EC5-32BA1402317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68C81E-368E-47B7-BE58-547DA92F7C52}" type="slidenum">
              <a:rPr lang="en-US" altLang="zh-TW"/>
              <a:pPr>
                <a:defRPr/>
              </a:pPr>
              <a:t>‹#›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4825943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EFEF9170-5EEA-4B9C-B482-60408ED6B4E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C29A825C-8493-4F2A-8C56-4C4CBD48495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0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3A5C946C-607C-49BD-AD4D-EAC15E136F99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 b="0">
                <a:latin typeface="Arial" charset="0"/>
                <a:ea typeface="新細明體" pitchFamily="18" charset="-120"/>
              </a:defRPr>
            </a:lvl1pPr>
          </a:lstStyle>
          <a:p>
            <a:pPr>
              <a:defRPr/>
            </a:pPr>
            <a:endParaRPr lang="en-US" altLang="zh-TW" dirty="0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B396AFE2-C6D2-46E2-A981-42C6329D814E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 b="0">
                <a:latin typeface="Arial" charset="0"/>
                <a:ea typeface="新細明體" pitchFamily="18" charset="-120"/>
              </a:defRPr>
            </a:lvl1pPr>
          </a:lstStyle>
          <a:p>
            <a:pPr>
              <a:defRPr/>
            </a:pPr>
            <a:endParaRPr lang="en-US" altLang="zh-TW" dirty="0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72DC0308-7C88-4BF7-B9A5-622D6323455F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b="0"/>
            </a:lvl1pPr>
          </a:lstStyle>
          <a:p>
            <a:pPr>
              <a:defRPr/>
            </a:pPr>
            <a:fld id="{D4EB3B1D-D842-4906-B866-9B07D021F28D}" type="slidenum">
              <a:rPr lang="en-US" altLang="zh-TW"/>
              <a:pPr>
                <a:defRPr/>
              </a:pPr>
              <a:t>‹#›</a:t>
            </a:fld>
            <a:endParaRPr lang="en-US" altLang="zh-TW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H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21.jpg"/><Relationship Id="rId3" Type="http://schemas.openxmlformats.org/officeDocument/2006/relationships/slideLayout" Target="../slideLayouts/slideLayout2.xml"/><Relationship Id="rId7" Type="http://schemas.microsoft.com/office/2007/relationships/hdphoto" Target="../media/hdphoto1.wdp"/><Relationship Id="rId12" Type="http://schemas.openxmlformats.org/officeDocument/2006/relationships/image" Target="../media/image16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8.png"/><Relationship Id="rId11" Type="http://schemas.microsoft.com/office/2007/relationships/hdphoto" Target="../media/hdphoto2.wdp"/><Relationship Id="rId5" Type="http://schemas.openxmlformats.org/officeDocument/2006/relationships/image" Target="../media/image7.png"/><Relationship Id="rId10" Type="http://schemas.openxmlformats.org/officeDocument/2006/relationships/image" Target="../media/image9.png"/><Relationship Id="rId4" Type="http://schemas.openxmlformats.org/officeDocument/2006/relationships/notesSlide" Target="../notesSlides/notesSlide9.xml"/><Relationship Id="rId9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23.png"/><Relationship Id="rId3" Type="http://schemas.openxmlformats.org/officeDocument/2006/relationships/slideLayout" Target="../slideLayouts/slideLayout2.xml"/><Relationship Id="rId7" Type="http://schemas.microsoft.com/office/2007/relationships/hdphoto" Target="../media/hdphoto1.wdp"/><Relationship Id="rId12" Type="http://schemas.openxmlformats.org/officeDocument/2006/relationships/image" Target="../media/image16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8.png"/><Relationship Id="rId11" Type="http://schemas.microsoft.com/office/2007/relationships/hdphoto" Target="../media/hdphoto2.wdp"/><Relationship Id="rId5" Type="http://schemas.openxmlformats.org/officeDocument/2006/relationships/image" Target="../media/image7.png"/><Relationship Id="rId10" Type="http://schemas.openxmlformats.org/officeDocument/2006/relationships/image" Target="../media/image9.png"/><Relationship Id="rId4" Type="http://schemas.openxmlformats.org/officeDocument/2006/relationships/notesSlide" Target="../notesSlides/notesSlide10.xml"/><Relationship Id="rId9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21.jpg"/><Relationship Id="rId3" Type="http://schemas.openxmlformats.org/officeDocument/2006/relationships/slideLayout" Target="../slideLayouts/slideLayout2.xml"/><Relationship Id="rId7" Type="http://schemas.microsoft.com/office/2007/relationships/hdphoto" Target="../media/hdphoto1.wdp"/><Relationship Id="rId12" Type="http://schemas.openxmlformats.org/officeDocument/2006/relationships/image" Target="../media/image16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8.png"/><Relationship Id="rId11" Type="http://schemas.microsoft.com/office/2007/relationships/hdphoto" Target="../media/hdphoto2.wdp"/><Relationship Id="rId5" Type="http://schemas.openxmlformats.org/officeDocument/2006/relationships/image" Target="../media/image7.png"/><Relationship Id="rId10" Type="http://schemas.openxmlformats.org/officeDocument/2006/relationships/image" Target="../media/image9.png"/><Relationship Id="rId4" Type="http://schemas.openxmlformats.org/officeDocument/2006/relationships/notesSlide" Target="../notesSlides/notesSlide11.xml"/><Relationship Id="rId9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26.png"/><Relationship Id="rId3" Type="http://schemas.openxmlformats.org/officeDocument/2006/relationships/slideLayout" Target="../slideLayouts/slideLayout2.xml"/><Relationship Id="rId7" Type="http://schemas.microsoft.com/office/2007/relationships/hdphoto" Target="../media/hdphoto1.wdp"/><Relationship Id="rId12" Type="http://schemas.openxmlformats.org/officeDocument/2006/relationships/image" Target="../media/image16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8.png"/><Relationship Id="rId11" Type="http://schemas.microsoft.com/office/2007/relationships/hdphoto" Target="../media/hdphoto2.wdp"/><Relationship Id="rId5" Type="http://schemas.openxmlformats.org/officeDocument/2006/relationships/image" Target="../media/image7.png"/><Relationship Id="rId10" Type="http://schemas.openxmlformats.org/officeDocument/2006/relationships/image" Target="../media/image9.png"/><Relationship Id="rId4" Type="http://schemas.openxmlformats.org/officeDocument/2006/relationships/notesSlide" Target="../notesSlides/notesSlide12.xml"/><Relationship Id="rId9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28.png"/><Relationship Id="rId3" Type="http://schemas.openxmlformats.org/officeDocument/2006/relationships/slideLayout" Target="../slideLayouts/slideLayout2.xml"/><Relationship Id="rId7" Type="http://schemas.microsoft.com/office/2007/relationships/hdphoto" Target="../media/hdphoto1.wdp"/><Relationship Id="rId12" Type="http://schemas.openxmlformats.org/officeDocument/2006/relationships/image" Target="../media/image16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8.png"/><Relationship Id="rId11" Type="http://schemas.microsoft.com/office/2007/relationships/hdphoto" Target="../media/hdphoto2.wdp"/><Relationship Id="rId5" Type="http://schemas.openxmlformats.org/officeDocument/2006/relationships/image" Target="../media/image7.png"/><Relationship Id="rId10" Type="http://schemas.openxmlformats.org/officeDocument/2006/relationships/image" Target="../media/image9.png"/><Relationship Id="rId4" Type="http://schemas.openxmlformats.org/officeDocument/2006/relationships/notesSlide" Target="../notesSlides/notesSlide13.xml"/><Relationship Id="rId9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2.xml"/><Relationship Id="rId7" Type="http://schemas.microsoft.com/office/2007/relationships/hdphoto" Target="../media/hdphoto1.wdp"/><Relationship Id="rId2" Type="http://schemas.openxmlformats.org/officeDocument/2006/relationships/video" Target="../media/media9.mp4"/><Relationship Id="rId1" Type="http://schemas.microsoft.com/office/2007/relationships/media" Target="../media/media9.mp4"/><Relationship Id="rId6" Type="http://schemas.openxmlformats.org/officeDocument/2006/relationships/image" Target="../media/image8.png"/><Relationship Id="rId11" Type="http://schemas.openxmlformats.org/officeDocument/2006/relationships/image" Target="../media/image29.png"/><Relationship Id="rId5" Type="http://schemas.openxmlformats.org/officeDocument/2006/relationships/image" Target="../media/image7.png"/><Relationship Id="rId10" Type="http://schemas.microsoft.com/office/2007/relationships/hdphoto" Target="../media/hdphoto2.wdp"/><Relationship Id="rId4" Type="http://schemas.openxmlformats.org/officeDocument/2006/relationships/notesSlide" Target="../notesSlides/notesSlide14.xml"/><Relationship Id="rId9" Type="http://schemas.openxmlformats.org/officeDocument/2006/relationships/image" Target="../media/image9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22.png"/><Relationship Id="rId18" Type="http://schemas.openxmlformats.org/officeDocument/2006/relationships/image" Target="../media/image16.png"/><Relationship Id="rId3" Type="http://schemas.openxmlformats.org/officeDocument/2006/relationships/slideLayout" Target="../slideLayouts/slideLayout2.xml"/><Relationship Id="rId7" Type="http://schemas.microsoft.com/office/2007/relationships/hdphoto" Target="../media/hdphoto1.wdp"/><Relationship Id="rId12" Type="http://schemas.openxmlformats.org/officeDocument/2006/relationships/image" Target="../media/image20.png"/><Relationship Id="rId17" Type="http://schemas.microsoft.com/office/2007/relationships/hdphoto" Target="../media/hdphoto2.wdp"/><Relationship Id="rId2" Type="http://schemas.openxmlformats.org/officeDocument/2006/relationships/audio" Target="../media/media10.m4a"/><Relationship Id="rId16" Type="http://schemas.openxmlformats.org/officeDocument/2006/relationships/image" Target="../media/image9.png"/><Relationship Id="rId1" Type="http://schemas.microsoft.com/office/2007/relationships/media" Target="../media/media10.m4a"/><Relationship Id="rId6" Type="http://schemas.openxmlformats.org/officeDocument/2006/relationships/image" Target="../media/image8.png"/><Relationship Id="rId11" Type="http://schemas.openxmlformats.org/officeDocument/2006/relationships/image" Target="../media/image18.png"/><Relationship Id="rId5" Type="http://schemas.openxmlformats.org/officeDocument/2006/relationships/image" Target="../media/image7.png"/><Relationship Id="rId15" Type="http://schemas.openxmlformats.org/officeDocument/2006/relationships/image" Target="../media/image25.png"/><Relationship Id="rId10" Type="http://schemas.openxmlformats.org/officeDocument/2006/relationships/image" Target="../media/image15.png"/><Relationship Id="rId4" Type="http://schemas.openxmlformats.org/officeDocument/2006/relationships/notesSlide" Target="../notesSlides/notesSlide15.xml"/><Relationship Id="rId9" Type="http://schemas.openxmlformats.org/officeDocument/2006/relationships/image" Target="../media/image27.png"/><Relationship Id="rId14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24.png"/><Relationship Id="rId3" Type="http://schemas.openxmlformats.org/officeDocument/2006/relationships/slideLayout" Target="../slideLayouts/slideLayout2.xml"/><Relationship Id="rId7" Type="http://schemas.microsoft.com/office/2007/relationships/hdphoto" Target="../media/hdphoto1.wdp"/><Relationship Id="rId12" Type="http://schemas.openxmlformats.org/officeDocument/2006/relationships/image" Target="../media/image20.png"/><Relationship Id="rId2" Type="http://schemas.openxmlformats.org/officeDocument/2006/relationships/audio" Target="../media/media11.m4a"/><Relationship Id="rId16" Type="http://schemas.openxmlformats.org/officeDocument/2006/relationships/image" Target="../media/image14.png"/><Relationship Id="rId1" Type="http://schemas.microsoft.com/office/2007/relationships/media" Target="../media/media11.m4a"/><Relationship Id="rId6" Type="http://schemas.openxmlformats.org/officeDocument/2006/relationships/image" Target="../media/image8.png"/><Relationship Id="rId11" Type="http://schemas.openxmlformats.org/officeDocument/2006/relationships/image" Target="../media/image15.png"/><Relationship Id="rId5" Type="http://schemas.openxmlformats.org/officeDocument/2006/relationships/image" Target="../media/image7.png"/><Relationship Id="rId15" Type="http://schemas.microsoft.com/office/2007/relationships/hdphoto" Target="../media/hdphoto2.wdp"/><Relationship Id="rId10" Type="http://schemas.microsoft.com/office/2007/relationships/hdphoto" Target="../media/hdphoto4.wdp"/><Relationship Id="rId4" Type="http://schemas.openxmlformats.org/officeDocument/2006/relationships/notesSlide" Target="../notesSlides/notesSlide16.xml"/><Relationship Id="rId9" Type="http://schemas.openxmlformats.org/officeDocument/2006/relationships/image" Target="../media/image30.png"/><Relationship Id="rId14" Type="http://schemas.openxmlformats.org/officeDocument/2006/relationships/image" Target="../media/image9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22.png"/><Relationship Id="rId3" Type="http://schemas.openxmlformats.org/officeDocument/2006/relationships/slideLayout" Target="../slideLayouts/slideLayout2.xml"/><Relationship Id="rId7" Type="http://schemas.microsoft.com/office/2007/relationships/hdphoto" Target="../media/hdphoto1.wdp"/><Relationship Id="rId12" Type="http://schemas.openxmlformats.org/officeDocument/2006/relationships/image" Target="../media/image24.png"/><Relationship Id="rId17" Type="http://schemas.openxmlformats.org/officeDocument/2006/relationships/image" Target="../media/image14.png"/><Relationship Id="rId2" Type="http://schemas.openxmlformats.org/officeDocument/2006/relationships/audio" Target="../media/media12.m4a"/><Relationship Id="rId16" Type="http://schemas.microsoft.com/office/2007/relationships/hdphoto" Target="../media/hdphoto2.wdp"/><Relationship Id="rId1" Type="http://schemas.microsoft.com/office/2007/relationships/media" Target="../media/media12.m4a"/><Relationship Id="rId6" Type="http://schemas.openxmlformats.org/officeDocument/2006/relationships/image" Target="../media/image8.png"/><Relationship Id="rId11" Type="http://schemas.openxmlformats.org/officeDocument/2006/relationships/image" Target="../media/image20.png"/><Relationship Id="rId5" Type="http://schemas.openxmlformats.org/officeDocument/2006/relationships/image" Target="../media/image7.png"/><Relationship Id="rId15" Type="http://schemas.openxmlformats.org/officeDocument/2006/relationships/image" Target="../media/image9.png"/><Relationship Id="rId10" Type="http://schemas.microsoft.com/office/2007/relationships/hdphoto" Target="../media/hdphoto4.wdp"/><Relationship Id="rId4" Type="http://schemas.openxmlformats.org/officeDocument/2006/relationships/notesSlide" Target="../notesSlides/notesSlide17.xml"/><Relationship Id="rId9" Type="http://schemas.openxmlformats.org/officeDocument/2006/relationships/image" Target="../media/image31.png"/><Relationship Id="rId14" Type="http://schemas.openxmlformats.org/officeDocument/2006/relationships/image" Target="../media/image25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25.png"/><Relationship Id="rId3" Type="http://schemas.openxmlformats.org/officeDocument/2006/relationships/slideLayout" Target="../slideLayouts/slideLayout2.xml"/><Relationship Id="rId7" Type="http://schemas.microsoft.com/office/2007/relationships/hdphoto" Target="../media/hdphoto1.wdp"/><Relationship Id="rId12" Type="http://schemas.openxmlformats.org/officeDocument/2006/relationships/image" Target="../media/image22.png"/><Relationship Id="rId17" Type="http://schemas.openxmlformats.org/officeDocument/2006/relationships/image" Target="../media/image14.png"/><Relationship Id="rId2" Type="http://schemas.openxmlformats.org/officeDocument/2006/relationships/audio" Target="../media/media13.m4a"/><Relationship Id="rId16" Type="http://schemas.microsoft.com/office/2007/relationships/hdphoto" Target="../media/hdphoto2.wdp"/><Relationship Id="rId1" Type="http://schemas.microsoft.com/office/2007/relationships/media" Target="../media/media13.m4a"/><Relationship Id="rId6" Type="http://schemas.openxmlformats.org/officeDocument/2006/relationships/image" Target="../media/image8.png"/><Relationship Id="rId11" Type="http://schemas.openxmlformats.org/officeDocument/2006/relationships/image" Target="../media/image24.png"/><Relationship Id="rId5" Type="http://schemas.openxmlformats.org/officeDocument/2006/relationships/image" Target="../media/image7.png"/><Relationship Id="rId15" Type="http://schemas.openxmlformats.org/officeDocument/2006/relationships/image" Target="../media/image9.png"/><Relationship Id="rId10" Type="http://schemas.openxmlformats.org/officeDocument/2006/relationships/image" Target="../media/image20.png"/><Relationship Id="rId4" Type="http://schemas.openxmlformats.org/officeDocument/2006/relationships/notesSlide" Target="../notesSlides/notesSlide18.xml"/><Relationship Id="rId9" Type="http://schemas.openxmlformats.org/officeDocument/2006/relationships/image" Target="../media/image32.jpeg"/><Relationship Id="rId1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33.png"/><Relationship Id="rId3" Type="http://schemas.openxmlformats.org/officeDocument/2006/relationships/slideLayout" Target="../slideLayouts/slideLayout2.xml"/><Relationship Id="rId7" Type="http://schemas.microsoft.com/office/2007/relationships/hdphoto" Target="../media/hdphoto1.wdp"/><Relationship Id="rId12" Type="http://schemas.openxmlformats.org/officeDocument/2006/relationships/image" Target="../media/image22.png"/><Relationship Id="rId2" Type="http://schemas.openxmlformats.org/officeDocument/2006/relationships/audio" Target="../media/media14.m4a"/><Relationship Id="rId16" Type="http://schemas.openxmlformats.org/officeDocument/2006/relationships/image" Target="../media/image14.png"/><Relationship Id="rId1" Type="http://schemas.microsoft.com/office/2007/relationships/media" Target="../media/media14.m4a"/><Relationship Id="rId6" Type="http://schemas.openxmlformats.org/officeDocument/2006/relationships/image" Target="../media/image8.png"/><Relationship Id="rId11" Type="http://schemas.openxmlformats.org/officeDocument/2006/relationships/image" Target="../media/image24.png"/><Relationship Id="rId5" Type="http://schemas.openxmlformats.org/officeDocument/2006/relationships/image" Target="../media/image7.png"/><Relationship Id="rId15" Type="http://schemas.microsoft.com/office/2007/relationships/hdphoto" Target="../media/hdphoto2.wdp"/><Relationship Id="rId10" Type="http://schemas.openxmlformats.org/officeDocument/2006/relationships/image" Target="../media/image20.png"/><Relationship Id="rId4" Type="http://schemas.openxmlformats.org/officeDocument/2006/relationships/notesSlide" Target="../notesSlides/notesSlide19.xml"/><Relationship Id="rId9" Type="http://schemas.openxmlformats.org/officeDocument/2006/relationships/image" Target="../media/image32.jpeg"/><Relationship Id="rId14" Type="http://schemas.openxmlformats.org/officeDocument/2006/relationships/image" Target="../media/image9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3" Type="http://schemas.microsoft.com/office/2007/relationships/media" Target="../media/media15.mp3"/><Relationship Id="rId7" Type="http://schemas.openxmlformats.org/officeDocument/2006/relationships/image" Target="../media/image7.png"/><Relationship Id="rId12" Type="http://schemas.openxmlformats.org/officeDocument/2006/relationships/image" Target="../media/image34.png"/><Relationship Id="rId17" Type="http://schemas.openxmlformats.org/officeDocument/2006/relationships/image" Target="../media/image14.png"/><Relationship Id="rId2" Type="http://schemas.openxmlformats.org/officeDocument/2006/relationships/audio" Target="../media/media1.mp3"/><Relationship Id="rId16" Type="http://schemas.microsoft.com/office/2007/relationships/hdphoto" Target="../media/hdphoto2.wdp"/><Relationship Id="rId1" Type="http://schemas.microsoft.com/office/2007/relationships/media" Target="../media/media1.mp3"/><Relationship Id="rId6" Type="http://schemas.openxmlformats.org/officeDocument/2006/relationships/notesSlide" Target="../notesSlides/notesSlide20.xml"/><Relationship Id="rId11" Type="http://schemas.openxmlformats.org/officeDocument/2006/relationships/image" Target="../media/image6.png"/><Relationship Id="rId5" Type="http://schemas.openxmlformats.org/officeDocument/2006/relationships/slideLayout" Target="../slideLayouts/slideLayout2.xml"/><Relationship Id="rId15" Type="http://schemas.openxmlformats.org/officeDocument/2006/relationships/image" Target="../media/image9.png"/><Relationship Id="rId10" Type="http://schemas.openxmlformats.org/officeDocument/2006/relationships/image" Target="../media/image5.png"/><Relationship Id="rId4" Type="http://schemas.openxmlformats.org/officeDocument/2006/relationships/audio" Target="../media/media15.mp3"/><Relationship Id="rId9" Type="http://schemas.microsoft.com/office/2007/relationships/hdphoto" Target="../media/hdphoto1.wdp"/><Relationship Id="rId14" Type="http://schemas.microsoft.com/office/2007/relationships/hdphoto" Target="../media/hdphoto3.wdp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3.png"/><Relationship Id="rId3" Type="http://schemas.openxmlformats.org/officeDocument/2006/relationships/slideLayout" Target="../slideLayouts/slideLayout2.xml"/><Relationship Id="rId7" Type="http://schemas.microsoft.com/office/2007/relationships/hdphoto" Target="../media/hdphoto1.wdp"/><Relationship Id="rId12" Type="http://schemas.openxmlformats.org/officeDocument/2006/relationships/slide" Target="slide32.xml"/><Relationship Id="rId17" Type="http://schemas.openxmlformats.org/officeDocument/2006/relationships/image" Target="../media/image14.png"/><Relationship Id="rId2" Type="http://schemas.openxmlformats.org/officeDocument/2006/relationships/audio" Target="../media/media15.mp3"/><Relationship Id="rId16" Type="http://schemas.microsoft.com/office/2007/relationships/hdphoto" Target="../media/hdphoto2.wdp"/><Relationship Id="rId1" Type="http://schemas.microsoft.com/office/2007/relationships/media" Target="../media/media15.mp3"/><Relationship Id="rId6" Type="http://schemas.openxmlformats.org/officeDocument/2006/relationships/image" Target="../media/image8.png"/><Relationship Id="rId11" Type="http://schemas.openxmlformats.org/officeDocument/2006/relationships/image" Target="../media/image3.png"/><Relationship Id="rId5" Type="http://schemas.openxmlformats.org/officeDocument/2006/relationships/image" Target="../media/image7.png"/><Relationship Id="rId15" Type="http://schemas.openxmlformats.org/officeDocument/2006/relationships/image" Target="../media/image9.png"/><Relationship Id="rId10" Type="http://schemas.openxmlformats.org/officeDocument/2006/relationships/image" Target="../media/image35.png"/><Relationship Id="rId4" Type="http://schemas.openxmlformats.org/officeDocument/2006/relationships/notesSlide" Target="../notesSlides/notesSlide21.xml"/><Relationship Id="rId9" Type="http://schemas.openxmlformats.org/officeDocument/2006/relationships/image" Target="../media/image6.png"/><Relationship Id="rId14" Type="http://schemas.microsoft.com/office/2007/relationships/hdphoto" Target="../media/hdphoto3.wdp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9.png"/><Relationship Id="rId3" Type="http://schemas.openxmlformats.org/officeDocument/2006/relationships/slideLayout" Target="../slideLayouts/slideLayout2.xml"/><Relationship Id="rId7" Type="http://schemas.microsoft.com/office/2007/relationships/hdphoto" Target="../media/hdphoto1.wdp"/><Relationship Id="rId12" Type="http://schemas.microsoft.com/office/2007/relationships/hdphoto" Target="../media/hdphoto3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5" Type="http://schemas.openxmlformats.org/officeDocument/2006/relationships/image" Target="../media/image14.png"/><Relationship Id="rId10" Type="http://schemas.openxmlformats.org/officeDocument/2006/relationships/image" Target="../media/image32.jpeg"/><Relationship Id="rId4" Type="http://schemas.openxmlformats.org/officeDocument/2006/relationships/notesSlide" Target="../notesSlides/notesSlide22.xml"/><Relationship Id="rId9" Type="http://schemas.openxmlformats.org/officeDocument/2006/relationships/image" Target="../media/image35.png"/><Relationship Id="rId14" Type="http://schemas.microsoft.com/office/2007/relationships/hdphoto" Target="../media/hdphoto2.wdp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36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microsoft.com/office/2007/relationships/hdphoto" Target="../media/hdphoto1.wdp"/><Relationship Id="rId4" Type="http://schemas.openxmlformats.org/officeDocument/2006/relationships/image" Target="../media/image8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audio" Target="../media/media18.m4a"/><Relationship Id="rId13" Type="http://schemas.openxmlformats.org/officeDocument/2006/relationships/slideLayout" Target="../slideLayouts/slideLayout2.xml"/><Relationship Id="rId18" Type="http://schemas.openxmlformats.org/officeDocument/2006/relationships/image" Target="../media/image5.png"/><Relationship Id="rId3" Type="http://schemas.microsoft.com/office/2007/relationships/media" Target="../media/media16.m4a"/><Relationship Id="rId21" Type="http://schemas.microsoft.com/office/2007/relationships/hdphoto" Target="../media/hdphoto3.wdp"/><Relationship Id="rId7" Type="http://schemas.microsoft.com/office/2007/relationships/media" Target="../media/media18.m4a"/><Relationship Id="rId12" Type="http://schemas.openxmlformats.org/officeDocument/2006/relationships/audio" Target="../media/media20.m4a"/><Relationship Id="rId17" Type="http://schemas.microsoft.com/office/2007/relationships/hdphoto" Target="../media/hdphoto1.wdp"/><Relationship Id="rId2" Type="http://schemas.openxmlformats.org/officeDocument/2006/relationships/audio" Target="../media/media1.mp3"/><Relationship Id="rId16" Type="http://schemas.openxmlformats.org/officeDocument/2006/relationships/image" Target="../media/image8.png"/><Relationship Id="rId20" Type="http://schemas.openxmlformats.org/officeDocument/2006/relationships/image" Target="../media/image13.png"/><Relationship Id="rId1" Type="http://schemas.microsoft.com/office/2007/relationships/media" Target="../media/media1.mp3"/><Relationship Id="rId6" Type="http://schemas.openxmlformats.org/officeDocument/2006/relationships/audio" Target="../media/media17.m4a"/><Relationship Id="rId11" Type="http://schemas.microsoft.com/office/2007/relationships/media" Target="../media/media20.m4a"/><Relationship Id="rId24" Type="http://schemas.openxmlformats.org/officeDocument/2006/relationships/image" Target="../media/image14.png"/><Relationship Id="rId5" Type="http://schemas.microsoft.com/office/2007/relationships/media" Target="../media/media17.m4a"/><Relationship Id="rId15" Type="http://schemas.openxmlformats.org/officeDocument/2006/relationships/image" Target="../media/image7.png"/><Relationship Id="rId23" Type="http://schemas.microsoft.com/office/2007/relationships/hdphoto" Target="../media/hdphoto2.wdp"/><Relationship Id="rId10" Type="http://schemas.openxmlformats.org/officeDocument/2006/relationships/audio" Target="../media/media19.m4a"/><Relationship Id="rId19" Type="http://schemas.openxmlformats.org/officeDocument/2006/relationships/image" Target="../media/image37.jpeg"/><Relationship Id="rId4" Type="http://schemas.openxmlformats.org/officeDocument/2006/relationships/audio" Target="../media/media16.m4a"/><Relationship Id="rId9" Type="http://schemas.microsoft.com/office/2007/relationships/media" Target="../media/media19.m4a"/><Relationship Id="rId14" Type="http://schemas.openxmlformats.org/officeDocument/2006/relationships/notesSlide" Target="../notesSlides/notesSlide24.xml"/><Relationship Id="rId22" Type="http://schemas.openxmlformats.org/officeDocument/2006/relationships/image" Target="../media/image9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microsoft.com/office/2007/relationships/hdphoto" Target="../media/hdphoto2.wdp"/><Relationship Id="rId3" Type="http://schemas.openxmlformats.org/officeDocument/2006/relationships/slideLayout" Target="../slideLayouts/slideLayout2.xml"/><Relationship Id="rId7" Type="http://schemas.microsoft.com/office/2007/relationships/hdphoto" Target="../media/hdphoto1.wdp"/><Relationship Id="rId12" Type="http://schemas.openxmlformats.org/officeDocument/2006/relationships/image" Target="../media/image9.png"/><Relationship Id="rId2" Type="http://schemas.openxmlformats.org/officeDocument/2006/relationships/audio" Target="../media/media21.mp3"/><Relationship Id="rId1" Type="http://schemas.microsoft.com/office/2007/relationships/media" Target="../media/media21.mp3"/><Relationship Id="rId6" Type="http://schemas.openxmlformats.org/officeDocument/2006/relationships/image" Target="../media/image8.png"/><Relationship Id="rId11" Type="http://schemas.microsoft.com/office/2007/relationships/hdphoto" Target="../media/hdphoto3.wdp"/><Relationship Id="rId5" Type="http://schemas.openxmlformats.org/officeDocument/2006/relationships/image" Target="../media/image7.png"/><Relationship Id="rId10" Type="http://schemas.openxmlformats.org/officeDocument/2006/relationships/image" Target="../media/image13.png"/><Relationship Id="rId4" Type="http://schemas.openxmlformats.org/officeDocument/2006/relationships/notesSlide" Target="../notesSlides/notesSlide25.xml"/><Relationship Id="rId9" Type="http://schemas.openxmlformats.org/officeDocument/2006/relationships/image" Target="../media/image12.jpeg"/><Relationship Id="rId14" Type="http://schemas.openxmlformats.org/officeDocument/2006/relationships/image" Target="../media/image14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microsoft.com/office/2007/relationships/hdphoto" Target="../media/hdphoto2.wdp"/><Relationship Id="rId3" Type="http://schemas.openxmlformats.org/officeDocument/2006/relationships/slideLayout" Target="../slideLayouts/slideLayout2.xml"/><Relationship Id="rId7" Type="http://schemas.microsoft.com/office/2007/relationships/hdphoto" Target="../media/hdphoto1.wdp"/><Relationship Id="rId12" Type="http://schemas.openxmlformats.org/officeDocument/2006/relationships/image" Target="../media/image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8.png"/><Relationship Id="rId11" Type="http://schemas.microsoft.com/office/2007/relationships/hdphoto" Target="../media/hdphoto3.wdp"/><Relationship Id="rId5" Type="http://schemas.openxmlformats.org/officeDocument/2006/relationships/image" Target="../media/image7.png"/><Relationship Id="rId10" Type="http://schemas.openxmlformats.org/officeDocument/2006/relationships/image" Target="../media/image13.png"/><Relationship Id="rId4" Type="http://schemas.openxmlformats.org/officeDocument/2006/relationships/notesSlide" Target="../notesSlides/notesSlide26.xml"/><Relationship Id="rId9" Type="http://schemas.openxmlformats.org/officeDocument/2006/relationships/image" Target="../media/image12.jpeg"/><Relationship Id="rId14" Type="http://schemas.openxmlformats.org/officeDocument/2006/relationships/image" Target="../media/image14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2.xml"/><Relationship Id="rId7" Type="http://schemas.microsoft.com/office/2007/relationships/hdphoto" Target="../media/hdphoto1.wdp"/><Relationship Id="rId2" Type="http://schemas.openxmlformats.org/officeDocument/2006/relationships/video" Target="../media/media22.mp4"/><Relationship Id="rId1" Type="http://schemas.microsoft.com/office/2007/relationships/media" Target="../media/media22.mp4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10" Type="http://schemas.openxmlformats.org/officeDocument/2006/relationships/image" Target="../media/image38.png"/><Relationship Id="rId4" Type="http://schemas.openxmlformats.org/officeDocument/2006/relationships/notesSlide" Target="../notesSlides/notesSlide27.xml"/><Relationship Id="rId9" Type="http://schemas.openxmlformats.org/officeDocument/2006/relationships/slide" Target="slide37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2.jpeg"/><Relationship Id="rId3" Type="http://schemas.microsoft.com/office/2007/relationships/media" Target="../media/media1.mp3"/><Relationship Id="rId7" Type="http://schemas.openxmlformats.org/officeDocument/2006/relationships/image" Target="../media/image7.png"/><Relationship Id="rId12" Type="http://schemas.microsoft.com/office/2007/relationships/hdphoto" Target="../media/hdphoto3.wdp"/><Relationship Id="rId2" Type="http://schemas.openxmlformats.org/officeDocument/2006/relationships/audio" Target="../media/media21.mp3"/><Relationship Id="rId16" Type="http://schemas.openxmlformats.org/officeDocument/2006/relationships/image" Target="../media/image14.png"/><Relationship Id="rId1" Type="http://schemas.microsoft.com/office/2007/relationships/media" Target="../media/media21.mp3"/><Relationship Id="rId6" Type="http://schemas.openxmlformats.org/officeDocument/2006/relationships/notesSlide" Target="../notesSlides/notesSlide28.xml"/><Relationship Id="rId11" Type="http://schemas.openxmlformats.org/officeDocument/2006/relationships/image" Target="../media/image13.png"/><Relationship Id="rId5" Type="http://schemas.openxmlformats.org/officeDocument/2006/relationships/slideLayout" Target="../slideLayouts/slideLayout2.xml"/><Relationship Id="rId15" Type="http://schemas.microsoft.com/office/2007/relationships/hdphoto" Target="../media/hdphoto2.wdp"/><Relationship Id="rId10" Type="http://schemas.openxmlformats.org/officeDocument/2006/relationships/image" Target="../media/image5.png"/><Relationship Id="rId4" Type="http://schemas.openxmlformats.org/officeDocument/2006/relationships/audio" Target="../media/media1.mp3"/><Relationship Id="rId9" Type="http://schemas.microsoft.com/office/2007/relationships/hdphoto" Target="../media/hdphoto1.wdp"/><Relationship Id="rId1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7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microsoft.com/office/2007/relationships/hdphoto" Target="../media/hdphoto1.wdp"/><Relationship Id="rId4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slide" Target="slide41.xml"/><Relationship Id="rId13" Type="http://schemas.openxmlformats.org/officeDocument/2006/relationships/image" Target="../media/image41.png"/><Relationship Id="rId3" Type="http://schemas.openxmlformats.org/officeDocument/2006/relationships/notesSlide" Target="../notesSlides/notesSlide29.xml"/><Relationship Id="rId7" Type="http://schemas.openxmlformats.org/officeDocument/2006/relationships/slide" Target="slide40.xml"/><Relationship Id="rId12" Type="http://schemas.openxmlformats.org/officeDocument/2006/relationships/image" Target="../media/image40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9.emf"/><Relationship Id="rId1" Type="http://schemas.openxmlformats.org/officeDocument/2006/relationships/vmlDrawing" Target="../drawings/vmlDrawing1.vml"/><Relationship Id="rId6" Type="http://schemas.openxmlformats.org/officeDocument/2006/relationships/slide" Target="slide39.xml"/><Relationship Id="rId11" Type="http://schemas.openxmlformats.org/officeDocument/2006/relationships/image" Target="../media/image5.png"/><Relationship Id="rId5" Type="http://schemas.openxmlformats.org/officeDocument/2006/relationships/slide" Target="slide38.xml"/><Relationship Id="rId15" Type="http://schemas.openxmlformats.org/officeDocument/2006/relationships/oleObject" Target="../embeddings/oleObject1.bin"/><Relationship Id="rId10" Type="http://schemas.openxmlformats.org/officeDocument/2006/relationships/slide" Target="slide43.xml"/><Relationship Id="rId4" Type="http://schemas.openxmlformats.org/officeDocument/2006/relationships/image" Target="../media/image7.png"/><Relationship Id="rId9" Type="http://schemas.openxmlformats.org/officeDocument/2006/relationships/slide" Target="slide42.xml"/><Relationship Id="rId14" Type="http://schemas.openxmlformats.org/officeDocument/2006/relationships/image" Target="../media/image4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5.png"/><Relationship Id="rId4" Type="http://schemas.openxmlformats.org/officeDocument/2006/relationships/image" Target="../media/image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6.png"/><Relationship Id="rId4" Type="http://schemas.openxmlformats.org/officeDocument/2006/relationships/image" Target="../media/image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6.png"/><Relationship Id="rId4" Type="http://schemas.openxmlformats.org/officeDocument/2006/relationships/image" Target="../media/image3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7.png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44.png"/><Relationship Id="rId9" Type="http://schemas.openxmlformats.org/officeDocument/2006/relationships/image" Target="../media/image5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slide" Target="slide22.xml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7.png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6" Type="http://schemas.openxmlformats.org/officeDocument/2006/relationships/image" Target="../media/image3.png"/><Relationship Id="rId11" Type="http://schemas.openxmlformats.org/officeDocument/2006/relationships/image" Target="../media/image5.png"/><Relationship Id="rId5" Type="http://schemas.openxmlformats.org/officeDocument/2006/relationships/image" Target="../media/image2.png"/><Relationship Id="rId10" Type="http://schemas.openxmlformats.org/officeDocument/2006/relationships/image" Target="../media/image14.png"/><Relationship Id="rId4" Type="http://schemas.openxmlformats.org/officeDocument/2006/relationships/image" Target="../media/image44.png"/><Relationship Id="rId9" Type="http://schemas.openxmlformats.org/officeDocument/2006/relationships/image" Target="../media/image48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2.xml"/><Relationship Id="rId7" Type="http://schemas.microsoft.com/office/2007/relationships/hdphoto" Target="../media/hdphoto1.wdp"/><Relationship Id="rId2" Type="http://schemas.openxmlformats.org/officeDocument/2006/relationships/video" Target="../media/media25.mp4"/><Relationship Id="rId1" Type="http://schemas.microsoft.com/office/2007/relationships/media" Target="../media/media25.mp4"/><Relationship Id="rId6" Type="http://schemas.openxmlformats.org/officeDocument/2006/relationships/image" Target="../media/image8.png"/><Relationship Id="rId11" Type="http://schemas.openxmlformats.org/officeDocument/2006/relationships/image" Target="../media/image49.png"/><Relationship Id="rId5" Type="http://schemas.openxmlformats.org/officeDocument/2006/relationships/image" Target="../media/image7.png"/><Relationship Id="rId10" Type="http://schemas.openxmlformats.org/officeDocument/2006/relationships/image" Target="../media/image48.png"/><Relationship Id="rId4" Type="http://schemas.openxmlformats.org/officeDocument/2006/relationships/notesSlide" Target="../notesSlides/notesSlide31.xml"/><Relationship Id="rId9" Type="http://schemas.openxmlformats.org/officeDocument/2006/relationships/slide" Target="slide28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media" Target="../media/media27.m4a"/><Relationship Id="rId7" Type="http://schemas.openxmlformats.org/officeDocument/2006/relationships/image" Target="../media/image7.png"/><Relationship Id="rId12" Type="http://schemas.openxmlformats.org/officeDocument/2006/relationships/image" Target="../media/image14.png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6" Type="http://schemas.openxmlformats.org/officeDocument/2006/relationships/notesSlide" Target="../notesSlides/notesSlide32.xml"/><Relationship Id="rId11" Type="http://schemas.openxmlformats.org/officeDocument/2006/relationships/image" Target="../media/image48.png"/><Relationship Id="rId5" Type="http://schemas.openxmlformats.org/officeDocument/2006/relationships/slideLayout" Target="../slideLayouts/slideLayout2.xml"/><Relationship Id="rId10" Type="http://schemas.openxmlformats.org/officeDocument/2006/relationships/slide" Target="slide30.xml"/><Relationship Id="rId4" Type="http://schemas.openxmlformats.org/officeDocument/2006/relationships/audio" Target="../media/media27.m4a"/><Relationship Id="rId9" Type="http://schemas.openxmlformats.org/officeDocument/2006/relationships/image" Target="../media/image50.jpe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media" Target="../media/media29.m4a"/><Relationship Id="rId7" Type="http://schemas.openxmlformats.org/officeDocument/2006/relationships/image" Target="../media/image7.png"/><Relationship Id="rId12" Type="http://schemas.openxmlformats.org/officeDocument/2006/relationships/image" Target="../media/image14.png"/><Relationship Id="rId2" Type="http://schemas.openxmlformats.org/officeDocument/2006/relationships/audio" Target="../media/media28.mp3"/><Relationship Id="rId1" Type="http://schemas.microsoft.com/office/2007/relationships/media" Target="../media/media28.mp3"/><Relationship Id="rId6" Type="http://schemas.openxmlformats.org/officeDocument/2006/relationships/notesSlide" Target="../notesSlides/notesSlide33.xml"/><Relationship Id="rId11" Type="http://schemas.openxmlformats.org/officeDocument/2006/relationships/image" Target="../media/image48.png"/><Relationship Id="rId5" Type="http://schemas.openxmlformats.org/officeDocument/2006/relationships/slideLayout" Target="../slideLayouts/slideLayout2.xml"/><Relationship Id="rId10" Type="http://schemas.openxmlformats.org/officeDocument/2006/relationships/slide" Target="slide30.xml"/><Relationship Id="rId4" Type="http://schemas.openxmlformats.org/officeDocument/2006/relationships/audio" Target="../media/media29.m4a"/><Relationship Id="rId9" Type="http://schemas.openxmlformats.org/officeDocument/2006/relationships/image" Target="../media/image51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7.png"/><Relationship Id="rId7" Type="http://schemas.openxmlformats.org/officeDocument/2006/relationships/image" Target="../media/image1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microsoft.com/office/2007/relationships/hdphoto" Target="../media/hdphoto1.wdp"/><Relationship Id="rId4" Type="http://schemas.openxmlformats.org/officeDocument/2006/relationships/image" Target="../media/image8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media" Target="../media/media31.m4a"/><Relationship Id="rId7" Type="http://schemas.openxmlformats.org/officeDocument/2006/relationships/image" Target="../media/image7.png"/><Relationship Id="rId12" Type="http://schemas.openxmlformats.org/officeDocument/2006/relationships/image" Target="../media/image14.png"/><Relationship Id="rId2" Type="http://schemas.openxmlformats.org/officeDocument/2006/relationships/audio" Target="../media/media30.m4a"/><Relationship Id="rId1" Type="http://schemas.microsoft.com/office/2007/relationships/media" Target="../media/media30.m4a"/><Relationship Id="rId6" Type="http://schemas.openxmlformats.org/officeDocument/2006/relationships/notesSlide" Target="../notesSlides/notesSlide34.xml"/><Relationship Id="rId11" Type="http://schemas.openxmlformats.org/officeDocument/2006/relationships/image" Target="../media/image48.png"/><Relationship Id="rId5" Type="http://schemas.openxmlformats.org/officeDocument/2006/relationships/slideLayout" Target="../slideLayouts/slideLayout2.xml"/><Relationship Id="rId10" Type="http://schemas.openxmlformats.org/officeDocument/2006/relationships/slide" Target="slide30.xml"/><Relationship Id="rId4" Type="http://schemas.openxmlformats.org/officeDocument/2006/relationships/audio" Target="../media/media31.m4a"/><Relationship Id="rId9" Type="http://schemas.openxmlformats.org/officeDocument/2006/relationships/image" Target="../media/image52.jpe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media" Target="../media/media33.mp3"/><Relationship Id="rId7" Type="http://schemas.openxmlformats.org/officeDocument/2006/relationships/image" Target="../media/image7.png"/><Relationship Id="rId12" Type="http://schemas.openxmlformats.org/officeDocument/2006/relationships/image" Target="../media/image53.png"/><Relationship Id="rId2" Type="http://schemas.openxmlformats.org/officeDocument/2006/relationships/audio" Target="../media/media32.m4a"/><Relationship Id="rId1" Type="http://schemas.microsoft.com/office/2007/relationships/media" Target="../media/media32.m4a"/><Relationship Id="rId6" Type="http://schemas.openxmlformats.org/officeDocument/2006/relationships/notesSlide" Target="../notesSlides/notesSlide35.xml"/><Relationship Id="rId11" Type="http://schemas.openxmlformats.org/officeDocument/2006/relationships/image" Target="../media/image48.png"/><Relationship Id="rId5" Type="http://schemas.openxmlformats.org/officeDocument/2006/relationships/slideLayout" Target="../slideLayouts/slideLayout2.xml"/><Relationship Id="rId10" Type="http://schemas.openxmlformats.org/officeDocument/2006/relationships/slide" Target="slide30.xml"/><Relationship Id="rId4" Type="http://schemas.openxmlformats.org/officeDocument/2006/relationships/audio" Target="../media/media33.mp3"/><Relationship Id="rId9" Type="http://schemas.openxmlformats.org/officeDocument/2006/relationships/image" Target="../media/image14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media" Target="../media/media35.mp3"/><Relationship Id="rId7" Type="http://schemas.openxmlformats.org/officeDocument/2006/relationships/image" Target="../media/image7.png"/><Relationship Id="rId12" Type="http://schemas.openxmlformats.org/officeDocument/2006/relationships/image" Target="../media/image54.png"/><Relationship Id="rId2" Type="http://schemas.openxmlformats.org/officeDocument/2006/relationships/audio" Target="../media/media34.m4a"/><Relationship Id="rId1" Type="http://schemas.microsoft.com/office/2007/relationships/media" Target="../media/media34.m4a"/><Relationship Id="rId6" Type="http://schemas.openxmlformats.org/officeDocument/2006/relationships/notesSlide" Target="../notesSlides/notesSlide36.xml"/><Relationship Id="rId11" Type="http://schemas.openxmlformats.org/officeDocument/2006/relationships/image" Target="../media/image48.png"/><Relationship Id="rId5" Type="http://schemas.openxmlformats.org/officeDocument/2006/relationships/slideLayout" Target="../slideLayouts/slideLayout2.xml"/><Relationship Id="rId10" Type="http://schemas.openxmlformats.org/officeDocument/2006/relationships/slide" Target="slide30.xml"/><Relationship Id="rId4" Type="http://schemas.openxmlformats.org/officeDocument/2006/relationships/audio" Target="../media/media35.mp3"/><Relationship Id="rId9" Type="http://schemas.openxmlformats.org/officeDocument/2006/relationships/image" Target="../media/image14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media" Target="../media/media37.m4a"/><Relationship Id="rId7" Type="http://schemas.openxmlformats.org/officeDocument/2006/relationships/image" Target="../media/image7.png"/><Relationship Id="rId12" Type="http://schemas.openxmlformats.org/officeDocument/2006/relationships/image" Target="../media/image55.png"/><Relationship Id="rId2" Type="http://schemas.openxmlformats.org/officeDocument/2006/relationships/audio" Target="../media/media36.mp3"/><Relationship Id="rId1" Type="http://schemas.microsoft.com/office/2007/relationships/media" Target="../media/media36.mp3"/><Relationship Id="rId6" Type="http://schemas.openxmlformats.org/officeDocument/2006/relationships/notesSlide" Target="../notesSlides/notesSlide37.xml"/><Relationship Id="rId11" Type="http://schemas.openxmlformats.org/officeDocument/2006/relationships/image" Target="../media/image48.png"/><Relationship Id="rId5" Type="http://schemas.openxmlformats.org/officeDocument/2006/relationships/slideLayout" Target="../slideLayouts/slideLayout2.xml"/><Relationship Id="rId10" Type="http://schemas.openxmlformats.org/officeDocument/2006/relationships/slide" Target="slide30.xml"/><Relationship Id="rId4" Type="http://schemas.openxmlformats.org/officeDocument/2006/relationships/audio" Target="../media/media37.m4a"/><Relationship Id="rId9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microsoft.com/office/2007/relationships/hdphoto" Target="../media/hdphoto3.wdp"/><Relationship Id="rId3" Type="http://schemas.openxmlformats.org/officeDocument/2006/relationships/slideLayout" Target="../slideLayouts/slideLayout2.xml"/><Relationship Id="rId7" Type="http://schemas.microsoft.com/office/2007/relationships/hdphoto" Target="../media/hdphoto1.wdp"/><Relationship Id="rId12" Type="http://schemas.openxmlformats.org/officeDocument/2006/relationships/image" Target="../media/image1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8.png"/><Relationship Id="rId11" Type="http://schemas.microsoft.com/office/2007/relationships/hdphoto" Target="../media/hdphoto2.wdp"/><Relationship Id="rId5" Type="http://schemas.openxmlformats.org/officeDocument/2006/relationships/image" Target="../media/image7.png"/><Relationship Id="rId10" Type="http://schemas.openxmlformats.org/officeDocument/2006/relationships/image" Target="../media/image9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12.jpeg"/><Relationship Id="rId1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7.png"/><Relationship Id="rId7" Type="http://schemas.openxmlformats.org/officeDocument/2006/relationships/image" Target="../media/image1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microsoft.com/office/2007/relationships/hdphoto" Target="../media/hdphoto2.wdp"/><Relationship Id="rId5" Type="http://schemas.microsoft.com/office/2007/relationships/hdphoto" Target="../media/hdphoto1.wdp"/><Relationship Id="rId10" Type="http://schemas.openxmlformats.org/officeDocument/2006/relationships/image" Target="../media/image9.png"/><Relationship Id="rId4" Type="http://schemas.openxmlformats.org/officeDocument/2006/relationships/image" Target="../media/image8.png"/><Relationship Id="rId9" Type="http://schemas.microsoft.com/office/2007/relationships/hdphoto" Target="../media/hdphoto3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microsoft.com/office/2007/relationships/hdphoto" Target="../media/hdphoto2.wdp"/><Relationship Id="rId3" Type="http://schemas.openxmlformats.org/officeDocument/2006/relationships/slideLayout" Target="../slideLayouts/slideLayout2.xml"/><Relationship Id="rId7" Type="http://schemas.microsoft.com/office/2007/relationships/hdphoto" Target="../media/hdphoto1.wdp"/><Relationship Id="rId12" Type="http://schemas.openxmlformats.org/officeDocument/2006/relationships/image" Target="../media/image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8.png"/><Relationship Id="rId11" Type="http://schemas.microsoft.com/office/2007/relationships/hdphoto" Target="../media/hdphoto3.wdp"/><Relationship Id="rId5" Type="http://schemas.openxmlformats.org/officeDocument/2006/relationships/image" Target="../media/image7.png"/><Relationship Id="rId10" Type="http://schemas.openxmlformats.org/officeDocument/2006/relationships/image" Target="../media/image13.png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12.jpeg"/><Relationship Id="rId1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7.jpg"/><Relationship Id="rId3" Type="http://schemas.openxmlformats.org/officeDocument/2006/relationships/slideLayout" Target="../slideLayouts/slideLayout2.xml"/><Relationship Id="rId7" Type="http://schemas.microsoft.com/office/2007/relationships/hdphoto" Target="../media/hdphoto1.wdp"/><Relationship Id="rId12" Type="http://schemas.openxmlformats.org/officeDocument/2006/relationships/image" Target="../media/image16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8.png"/><Relationship Id="rId11" Type="http://schemas.microsoft.com/office/2007/relationships/hdphoto" Target="../media/hdphoto2.wdp"/><Relationship Id="rId5" Type="http://schemas.openxmlformats.org/officeDocument/2006/relationships/image" Target="../media/image7.png"/><Relationship Id="rId10" Type="http://schemas.openxmlformats.org/officeDocument/2006/relationships/image" Target="../media/image9.png"/><Relationship Id="rId4" Type="http://schemas.openxmlformats.org/officeDocument/2006/relationships/notesSlide" Target="../notesSlides/notesSlide7.xml"/><Relationship Id="rId9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9.png"/><Relationship Id="rId3" Type="http://schemas.openxmlformats.org/officeDocument/2006/relationships/slideLayout" Target="../slideLayouts/slideLayout2.xml"/><Relationship Id="rId7" Type="http://schemas.microsoft.com/office/2007/relationships/hdphoto" Target="../media/hdphoto1.wdp"/><Relationship Id="rId12" Type="http://schemas.openxmlformats.org/officeDocument/2006/relationships/image" Target="../media/image16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8.png"/><Relationship Id="rId11" Type="http://schemas.microsoft.com/office/2007/relationships/hdphoto" Target="../media/hdphoto2.wdp"/><Relationship Id="rId5" Type="http://schemas.openxmlformats.org/officeDocument/2006/relationships/image" Target="../media/image7.png"/><Relationship Id="rId10" Type="http://schemas.openxmlformats.org/officeDocument/2006/relationships/image" Target="../media/image9.png"/><Relationship Id="rId4" Type="http://schemas.openxmlformats.org/officeDocument/2006/relationships/notesSlide" Target="../notesSlides/notesSlide8.xml"/><Relationship Id="rId9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716DE0CF-D003-45D6-8758-D36F148ADC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24680" y="0"/>
            <a:ext cx="1221668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075" name="Freeform 6">
            <a:extLst>
              <a:ext uri="{FF2B5EF4-FFF2-40B4-BE49-F238E27FC236}">
                <a16:creationId xmlns:a16="http://schemas.microsoft.com/office/drawing/2014/main" id="{FF94EBB3-1975-4228-979E-D53EBB3C2E89}"/>
              </a:ext>
            </a:extLst>
          </p:cNvPr>
          <p:cNvSpPr>
            <a:spLocks/>
          </p:cNvSpPr>
          <p:nvPr/>
        </p:nvSpPr>
        <p:spPr bwMode="auto">
          <a:xfrm>
            <a:off x="1524000" y="2046288"/>
            <a:ext cx="7793038" cy="3333750"/>
          </a:xfrm>
          <a:custGeom>
            <a:avLst/>
            <a:gdLst>
              <a:gd name="T0" fmla="*/ 2147483646 w 15614"/>
              <a:gd name="T1" fmla="*/ 2147483646 h 8401"/>
              <a:gd name="T2" fmla="*/ 2147483646 w 15614"/>
              <a:gd name="T3" fmla="*/ 2147483646 h 8401"/>
              <a:gd name="T4" fmla="*/ 2147483646 w 15614"/>
              <a:gd name="T5" fmla="*/ 2147483646 h 8401"/>
              <a:gd name="T6" fmla="*/ 2147483646 w 15614"/>
              <a:gd name="T7" fmla="*/ 2147483646 h 8401"/>
              <a:gd name="T8" fmla="*/ 2147483646 w 15614"/>
              <a:gd name="T9" fmla="*/ 2147483646 h 8401"/>
              <a:gd name="T10" fmla="*/ 2147483646 w 15614"/>
              <a:gd name="T11" fmla="*/ 2147483646 h 8401"/>
              <a:gd name="T12" fmla="*/ 2147483646 w 15614"/>
              <a:gd name="T13" fmla="*/ 2147483646 h 8401"/>
              <a:gd name="T14" fmla="*/ 2147483646 w 15614"/>
              <a:gd name="T15" fmla="*/ 2147483646 h 8401"/>
              <a:gd name="T16" fmla="*/ 2147483646 w 15614"/>
              <a:gd name="T17" fmla="*/ 2147483646 h 8401"/>
              <a:gd name="T18" fmla="*/ 2147483646 w 15614"/>
              <a:gd name="T19" fmla="*/ 2147483646 h 8401"/>
              <a:gd name="T20" fmla="*/ 2147483646 w 15614"/>
              <a:gd name="T21" fmla="*/ 2147483646 h 8401"/>
              <a:gd name="T22" fmla="*/ 2147483646 w 15614"/>
              <a:gd name="T23" fmla="*/ 2147483646 h 8401"/>
              <a:gd name="T24" fmla="*/ 2147483646 w 15614"/>
              <a:gd name="T25" fmla="*/ 2147483646 h 8401"/>
              <a:gd name="T26" fmla="*/ 2147483646 w 15614"/>
              <a:gd name="T27" fmla="*/ 2147483646 h 8401"/>
              <a:gd name="T28" fmla="*/ 2147483646 w 15614"/>
              <a:gd name="T29" fmla="*/ 2147483646 h 8401"/>
              <a:gd name="T30" fmla="*/ 2147483646 w 15614"/>
              <a:gd name="T31" fmla="*/ 2147483646 h 8401"/>
              <a:gd name="T32" fmla="*/ 0 w 15614"/>
              <a:gd name="T33" fmla="*/ 2147483646 h 8401"/>
              <a:gd name="T34" fmla="*/ 2147483646 w 15614"/>
              <a:gd name="T35" fmla="*/ 2147483646 h 8401"/>
              <a:gd name="T36" fmla="*/ 2147483646 w 15614"/>
              <a:gd name="T37" fmla="*/ 2147483646 h 8401"/>
              <a:gd name="T38" fmla="*/ 2147483646 w 15614"/>
              <a:gd name="T39" fmla="*/ 2147483646 h 8401"/>
              <a:gd name="T40" fmla="*/ 2147483646 w 15614"/>
              <a:gd name="T41" fmla="*/ 2147483646 h 8401"/>
              <a:gd name="T42" fmla="*/ 2147483646 w 15614"/>
              <a:gd name="T43" fmla="*/ 2147483646 h 8401"/>
              <a:gd name="T44" fmla="*/ 2147483646 w 15614"/>
              <a:gd name="T45" fmla="*/ 2147483646 h 8401"/>
              <a:gd name="T46" fmla="*/ 2147483646 w 15614"/>
              <a:gd name="T47" fmla="*/ 2147483646 h 8401"/>
              <a:gd name="T48" fmla="*/ 2147483646 w 15614"/>
              <a:gd name="T49" fmla="*/ 2147483646 h 8401"/>
              <a:gd name="T50" fmla="*/ 2147483646 w 15614"/>
              <a:gd name="T51" fmla="*/ 0 h 8401"/>
              <a:gd name="T52" fmla="*/ 2147483646 w 15614"/>
              <a:gd name="T53" fmla="*/ 2147483646 h 8401"/>
              <a:gd name="T54" fmla="*/ 2147483646 w 15614"/>
              <a:gd name="T55" fmla="*/ 2147483646 h 8401"/>
              <a:gd name="T56" fmla="*/ 2147483646 w 15614"/>
              <a:gd name="T57" fmla="*/ 2147483646 h 8401"/>
              <a:gd name="T58" fmla="*/ 2147483646 w 15614"/>
              <a:gd name="T59" fmla="*/ 2147483646 h 8401"/>
              <a:gd name="T60" fmla="*/ 2147483646 w 15614"/>
              <a:gd name="T61" fmla="*/ 2147483646 h 8401"/>
              <a:gd name="T62" fmla="*/ 2147483646 w 15614"/>
              <a:gd name="T63" fmla="*/ 2147483646 h 8401"/>
              <a:gd name="T64" fmla="*/ 2147483646 w 15614"/>
              <a:gd name="T65" fmla="*/ 2147483646 h 8401"/>
              <a:gd name="T66" fmla="*/ 2147483646 w 15614"/>
              <a:gd name="T67" fmla="*/ 2147483646 h 8401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0" t="0" r="r" b="b"/>
            <a:pathLst>
              <a:path w="15614" h="8401">
                <a:moveTo>
                  <a:pt x="15614" y="8004"/>
                </a:moveTo>
                <a:lnTo>
                  <a:pt x="15610" y="8043"/>
                </a:lnTo>
                <a:lnTo>
                  <a:pt x="15604" y="8083"/>
                </a:lnTo>
                <a:lnTo>
                  <a:pt x="15594" y="8121"/>
                </a:lnTo>
                <a:lnTo>
                  <a:pt x="15580" y="8157"/>
                </a:lnTo>
                <a:lnTo>
                  <a:pt x="15563" y="8191"/>
                </a:lnTo>
                <a:lnTo>
                  <a:pt x="15544" y="8224"/>
                </a:lnTo>
                <a:lnTo>
                  <a:pt x="15521" y="8253"/>
                </a:lnTo>
                <a:lnTo>
                  <a:pt x="15496" y="8284"/>
                </a:lnTo>
                <a:lnTo>
                  <a:pt x="15467" y="8311"/>
                </a:lnTo>
                <a:lnTo>
                  <a:pt x="15437" y="8331"/>
                </a:lnTo>
                <a:lnTo>
                  <a:pt x="15403" y="8351"/>
                </a:lnTo>
                <a:lnTo>
                  <a:pt x="15370" y="8367"/>
                </a:lnTo>
                <a:lnTo>
                  <a:pt x="15333" y="8381"/>
                </a:lnTo>
                <a:lnTo>
                  <a:pt x="15297" y="8390"/>
                </a:lnTo>
                <a:lnTo>
                  <a:pt x="15256" y="8398"/>
                </a:lnTo>
                <a:lnTo>
                  <a:pt x="15216" y="8401"/>
                </a:lnTo>
                <a:lnTo>
                  <a:pt x="399" y="8401"/>
                </a:lnTo>
                <a:lnTo>
                  <a:pt x="358" y="8398"/>
                </a:lnTo>
                <a:lnTo>
                  <a:pt x="318" y="8390"/>
                </a:lnTo>
                <a:lnTo>
                  <a:pt x="282" y="8381"/>
                </a:lnTo>
                <a:lnTo>
                  <a:pt x="245" y="8367"/>
                </a:lnTo>
                <a:lnTo>
                  <a:pt x="207" y="8351"/>
                </a:lnTo>
                <a:lnTo>
                  <a:pt x="178" y="8331"/>
                </a:lnTo>
                <a:lnTo>
                  <a:pt x="145" y="8311"/>
                </a:lnTo>
                <a:lnTo>
                  <a:pt x="117" y="8284"/>
                </a:lnTo>
                <a:lnTo>
                  <a:pt x="91" y="8253"/>
                </a:lnTo>
                <a:lnTo>
                  <a:pt x="67" y="8224"/>
                </a:lnTo>
                <a:lnTo>
                  <a:pt x="51" y="8191"/>
                </a:lnTo>
                <a:lnTo>
                  <a:pt x="34" y="8157"/>
                </a:lnTo>
                <a:lnTo>
                  <a:pt x="21" y="8121"/>
                </a:lnTo>
                <a:lnTo>
                  <a:pt x="11" y="8083"/>
                </a:lnTo>
                <a:lnTo>
                  <a:pt x="5" y="8043"/>
                </a:lnTo>
                <a:lnTo>
                  <a:pt x="0" y="8004"/>
                </a:lnTo>
                <a:lnTo>
                  <a:pt x="0" y="398"/>
                </a:lnTo>
                <a:lnTo>
                  <a:pt x="5" y="358"/>
                </a:lnTo>
                <a:lnTo>
                  <a:pt x="11" y="317"/>
                </a:lnTo>
                <a:lnTo>
                  <a:pt x="21" y="280"/>
                </a:lnTo>
                <a:lnTo>
                  <a:pt x="34" y="244"/>
                </a:lnTo>
                <a:lnTo>
                  <a:pt x="51" y="210"/>
                </a:lnTo>
                <a:lnTo>
                  <a:pt x="67" y="177"/>
                </a:lnTo>
                <a:lnTo>
                  <a:pt x="91" y="147"/>
                </a:lnTo>
                <a:lnTo>
                  <a:pt x="117" y="117"/>
                </a:lnTo>
                <a:lnTo>
                  <a:pt x="145" y="93"/>
                </a:lnTo>
                <a:lnTo>
                  <a:pt x="178" y="70"/>
                </a:lnTo>
                <a:lnTo>
                  <a:pt x="207" y="50"/>
                </a:lnTo>
                <a:lnTo>
                  <a:pt x="245" y="34"/>
                </a:lnTo>
                <a:lnTo>
                  <a:pt x="282" y="20"/>
                </a:lnTo>
                <a:lnTo>
                  <a:pt x="318" y="10"/>
                </a:lnTo>
                <a:lnTo>
                  <a:pt x="358" y="3"/>
                </a:lnTo>
                <a:lnTo>
                  <a:pt x="399" y="0"/>
                </a:lnTo>
                <a:lnTo>
                  <a:pt x="15216" y="0"/>
                </a:lnTo>
                <a:lnTo>
                  <a:pt x="15256" y="3"/>
                </a:lnTo>
                <a:lnTo>
                  <a:pt x="15297" y="10"/>
                </a:lnTo>
                <a:lnTo>
                  <a:pt x="15333" y="20"/>
                </a:lnTo>
                <a:lnTo>
                  <a:pt x="15370" y="34"/>
                </a:lnTo>
                <a:lnTo>
                  <a:pt x="15403" y="50"/>
                </a:lnTo>
                <a:lnTo>
                  <a:pt x="15437" y="70"/>
                </a:lnTo>
                <a:lnTo>
                  <a:pt x="15467" y="93"/>
                </a:lnTo>
                <a:lnTo>
                  <a:pt x="15496" y="117"/>
                </a:lnTo>
                <a:lnTo>
                  <a:pt x="15521" y="147"/>
                </a:lnTo>
                <a:lnTo>
                  <a:pt x="15544" y="177"/>
                </a:lnTo>
                <a:lnTo>
                  <a:pt x="15563" y="210"/>
                </a:lnTo>
                <a:lnTo>
                  <a:pt x="15580" y="244"/>
                </a:lnTo>
                <a:lnTo>
                  <a:pt x="15594" y="280"/>
                </a:lnTo>
                <a:lnTo>
                  <a:pt x="15604" y="317"/>
                </a:lnTo>
                <a:lnTo>
                  <a:pt x="15610" y="358"/>
                </a:lnTo>
                <a:lnTo>
                  <a:pt x="15614" y="398"/>
                </a:lnTo>
                <a:lnTo>
                  <a:pt x="15614" y="8004"/>
                </a:lnTo>
                <a:close/>
              </a:path>
            </a:pathLst>
          </a:custGeom>
          <a:solidFill>
            <a:srgbClr val="1A763E"/>
          </a:solidFill>
          <a:ln w="190500">
            <a:solidFill>
              <a:srgbClr val="D67F2C"/>
            </a:solidFill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pic>
        <p:nvPicPr>
          <p:cNvPr id="3076" name="Picture 79">
            <a:extLst>
              <a:ext uri="{FF2B5EF4-FFF2-40B4-BE49-F238E27FC236}">
                <a16:creationId xmlns:a16="http://schemas.microsoft.com/office/drawing/2014/main" id="{5C1D52CB-1960-4880-91CE-CA33B6F3E0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CC"/>
              </a:clrFrom>
              <a:clrTo>
                <a:srgbClr val="FFFFC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63" t="42317" r="6609" b="37999"/>
          <a:stretch>
            <a:fillRect/>
          </a:stretch>
        </p:blipFill>
        <p:spPr bwMode="auto">
          <a:xfrm rot="-204207">
            <a:off x="4260850" y="5426075"/>
            <a:ext cx="7200900" cy="1439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69" name="Picture 97">
            <a:extLst>
              <a:ext uri="{FF2B5EF4-FFF2-40B4-BE49-F238E27FC236}">
                <a16:creationId xmlns:a16="http://schemas.microsoft.com/office/drawing/2014/main" id="{AC7483D2-9689-4E24-83C0-47A4A4205D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CC"/>
              </a:clrFrom>
              <a:clrTo>
                <a:srgbClr val="FFFFC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32" t="57097" r="42789" b="6488"/>
          <a:stretch>
            <a:fillRect/>
          </a:stretch>
        </p:blipFill>
        <p:spPr bwMode="auto">
          <a:xfrm>
            <a:off x="9317038" y="3908425"/>
            <a:ext cx="2032000" cy="2087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9966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078" name="Rectangle 111">
            <a:extLst>
              <a:ext uri="{FF2B5EF4-FFF2-40B4-BE49-F238E27FC236}">
                <a16:creationId xmlns:a16="http://schemas.microsoft.com/office/drawing/2014/main" id="{1BB34598-9140-4FED-A403-1716459E0D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3244850"/>
            <a:ext cx="18415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HK" altLang="zh-HK" sz="1800" b="0">
              <a:solidFill>
                <a:srgbClr val="000000"/>
              </a:solidFill>
            </a:endParaRPr>
          </a:p>
        </p:txBody>
      </p:sp>
      <p:grpSp>
        <p:nvGrpSpPr>
          <p:cNvPr id="3079" name="群組 1">
            <a:extLst>
              <a:ext uri="{FF2B5EF4-FFF2-40B4-BE49-F238E27FC236}">
                <a16:creationId xmlns:a16="http://schemas.microsoft.com/office/drawing/2014/main" id="{EC151113-06EB-48E6-8A6D-B010269C12EF}"/>
              </a:ext>
            </a:extLst>
          </p:cNvPr>
          <p:cNvGrpSpPr>
            <a:grpSpLocks/>
          </p:cNvGrpSpPr>
          <p:nvPr/>
        </p:nvGrpSpPr>
        <p:grpSpPr bwMode="auto">
          <a:xfrm rot="1189388">
            <a:off x="2409825" y="393700"/>
            <a:ext cx="2043113" cy="1287463"/>
            <a:chOff x="4333603" y="2430715"/>
            <a:chExt cx="2042717" cy="1287363"/>
          </a:xfrm>
        </p:grpSpPr>
        <p:sp>
          <p:nvSpPr>
            <p:cNvPr id="3083" name="Freeform 11">
              <a:extLst>
                <a:ext uri="{FF2B5EF4-FFF2-40B4-BE49-F238E27FC236}">
                  <a16:creationId xmlns:a16="http://schemas.microsoft.com/office/drawing/2014/main" id="{CF29623E-427D-4271-B63F-6D9EE22E337B}"/>
                </a:ext>
              </a:extLst>
            </p:cNvPr>
            <p:cNvSpPr>
              <a:spLocks/>
            </p:cNvSpPr>
            <p:nvPr/>
          </p:nvSpPr>
          <p:spPr bwMode="auto">
            <a:xfrm rot="-220919">
              <a:off x="4617763" y="2430715"/>
              <a:ext cx="1713772" cy="825016"/>
            </a:xfrm>
            <a:custGeom>
              <a:avLst/>
              <a:gdLst>
                <a:gd name="T0" fmla="*/ 2147483646 w 9381"/>
                <a:gd name="T1" fmla="*/ 2147483646 h 5621"/>
                <a:gd name="T2" fmla="*/ 2147483646 w 9381"/>
                <a:gd name="T3" fmla="*/ 2147483646 h 5621"/>
                <a:gd name="T4" fmla="*/ 2147483646 w 9381"/>
                <a:gd name="T5" fmla="*/ 2147483646 h 5621"/>
                <a:gd name="T6" fmla="*/ 2147483646 w 9381"/>
                <a:gd name="T7" fmla="*/ 2147483646 h 5621"/>
                <a:gd name="T8" fmla="*/ 2147483646 w 9381"/>
                <a:gd name="T9" fmla="*/ 2147483646 h 5621"/>
                <a:gd name="T10" fmla="*/ 2147483646 w 9381"/>
                <a:gd name="T11" fmla="*/ 2147483646 h 5621"/>
                <a:gd name="T12" fmla="*/ 2147483646 w 9381"/>
                <a:gd name="T13" fmla="*/ 2147483646 h 5621"/>
                <a:gd name="T14" fmla="*/ 2147483646 w 9381"/>
                <a:gd name="T15" fmla="*/ 2147483646 h 5621"/>
                <a:gd name="T16" fmla="*/ 2147483646 w 9381"/>
                <a:gd name="T17" fmla="*/ 2147483646 h 5621"/>
                <a:gd name="T18" fmla="*/ 2147483646 w 9381"/>
                <a:gd name="T19" fmla="*/ 2147483646 h 5621"/>
                <a:gd name="T20" fmla="*/ 2147483646 w 9381"/>
                <a:gd name="T21" fmla="*/ 2147483646 h 5621"/>
                <a:gd name="T22" fmla="*/ 2147483646 w 9381"/>
                <a:gd name="T23" fmla="*/ 2147483646 h 5621"/>
                <a:gd name="T24" fmla="*/ 2147483646 w 9381"/>
                <a:gd name="T25" fmla="*/ 2147483646 h 5621"/>
                <a:gd name="T26" fmla="*/ 2147483646 w 9381"/>
                <a:gd name="T27" fmla="*/ 2147483646 h 5621"/>
                <a:gd name="T28" fmla="*/ 2147483646 w 9381"/>
                <a:gd name="T29" fmla="*/ 2147483646 h 5621"/>
                <a:gd name="T30" fmla="*/ 2147483646 w 9381"/>
                <a:gd name="T31" fmla="*/ 2147483646 h 5621"/>
                <a:gd name="T32" fmla="*/ 2147483646 w 9381"/>
                <a:gd name="T33" fmla="*/ 2147483646 h 5621"/>
                <a:gd name="T34" fmla="*/ 2147483646 w 9381"/>
                <a:gd name="T35" fmla="*/ 2147483646 h 5621"/>
                <a:gd name="T36" fmla="*/ 2147483646 w 9381"/>
                <a:gd name="T37" fmla="*/ 2147483646 h 5621"/>
                <a:gd name="T38" fmla="*/ 2147483646 w 9381"/>
                <a:gd name="T39" fmla="*/ 2147483646 h 5621"/>
                <a:gd name="T40" fmla="*/ 2147483646 w 9381"/>
                <a:gd name="T41" fmla="*/ 2147483646 h 5621"/>
                <a:gd name="T42" fmla="*/ 2147483646 w 9381"/>
                <a:gd name="T43" fmla="*/ 2147483646 h 5621"/>
                <a:gd name="T44" fmla="*/ 2147483646 w 9381"/>
                <a:gd name="T45" fmla="*/ 2147483646 h 5621"/>
                <a:gd name="T46" fmla="*/ 2147483646 w 9381"/>
                <a:gd name="T47" fmla="*/ 2147483646 h 5621"/>
                <a:gd name="T48" fmla="*/ 2147483646 w 9381"/>
                <a:gd name="T49" fmla="*/ 2147483646 h 5621"/>
                <a:gd name="T50" fmla="*/ 2147483646 w 9381"/>
                <a:gd name="T51" fmla="*/ 2147483646 h 5621"/>
                <a:gd name="T52" fmla="*/ 2147483646 w 9381"/>
                <a:gd name="T53" fmla="*/ 2147483646 h 5621"/>
                <a:gd name="T54" fmla="*/ 2147483646 w 9381"/>
                <a:gd name="T55" fmla="*/ 2147483646 h 5621"/>
                <a:gd name="T56" fmla="*/ 0 w 9381"/>
                <a:gd name="T57" fmla="*/ 2147483646 h 5621"/>
                <a:gd name="T58" fmla="*/ 2147483646 w 9381"/>
                <a:gd name="T59" fmla="*/ 2147483646 h 5621"/>
                <a:gd name="T60" fmla="*/ 2147483646 w 9381"/>
                <a:gd name="T61" fmla="*/ 2147483646 h 5621"/>
                <a:gd name="T62" fmla="*/ 2147483646 w 9381"/>
                <a:gd name="T63" fmla="*/ 2147483646 h 5621"/>
                <a:gd name="T64" fmla="*/ 2147483646 w 9381"/>
                <a:gd name="T65" fmla="*/ 2147483646 h 5621"/>
                <a:gd name="T66" fmla="*/ 2147483646 w 9381"/>
                <a:gd name="T67" fmla="*/ 2147483646 h 5621"/>
                <a:gd name="T68" fmla="*/ 2147483646 w 9381"/>
                <a:gd name="T69" fmla="*/ 2147483646 h 5621"/>
                <a:gd name="T70" fmla="*/ 2147483646 w 9381"/>
                <a:gd name="T71" fmla="*/ 2147483646 h 5621"/>
                <a:gd name="T72" fmla="*/ 2147483646 w 9381"/>
                <a:gd name="T73" fmla="*/ 2147483646 h 5621"/>
                <a:gd name="T74" fmla="*/ 2147483646 w 9381"/>
                <a:gd name="T75" fmla="*/ 2147483646 h 5621"/>
                <a:gd name="T76" fmla="*/ 2147483646 w 9381"/>
                <a:gd name="T77" fmla="*/ 2147483646 h 5621"/>
                <a:gd name="T78" fmla="*/ 2147483646 w 9381"/>
                <a:gd name="T79" fmla="*/ 2147483646 h 5621"/>
                <a:gd name="T80" fmla="*/ 2147483646 w 9381"/>
                <a:gd name="T81" fmla="*/ 2147483646 h 5621"/>
                <a:gd name="T82" fmla="*/ 2147483646 w 9381"/>
                <a:gd name="T83" fmla="*/ 2147483646 h 5621"/>
                <a:gd name="T84" fmla="*/ 2147483646 w 9381"/>
                <a:gd name="T85" fmla="*/ 2147483646 h 5621"/>
                <a:gd name="T86" fmla="*/ 2147483646 w 9381"/>
                <a:gd name="T87" fmla="*/ 2147483646 h 5621"/>
                <a:gd name="T88" fmla="*/ 2147483646 w 9381"/>
                <a:gd name="T89" fmla="*/ 2147483646 h 5621"/>
                <a:gd name="T90" fmla="*/ 2147483646 w 9381"/>
                <a:gd name="T91" fmla="*/ 2147483646 h 5621"/>
                <a:gd name="T92" fmla="*/ 2147483646 w 9381"/>
                <a:gd name="T93" fmla="*/ 2147483646 h 5621"/>
                <a:gd name="T94" fmla="*/ 2147483646 w 9381"/>
                <a:gd name="T95" fmla="*/ 2147483646 h 5621"/>
                <a:gd name="T96" fmla="*/ 2147483646 w 9381"/>
                <a:gd name="T97" fmla="*/ 2147483646 h 5621"/>
                <a:gd name="T98" fmla="*/ 2147483646 w 9381"/>
                <a:gd name="T99" fmla="*/ 2147483646 h 5621"/>
                <a:gd name="T100" fmla="*/ 2147483646 w 9381"/>
                <a:gd name="T101" fmla="*/ 2147483646 h 5621"/>
                <a:gd name="T102" fmla="*/ 2147483646 w 9381"/>
                <a:gd name="T103" fmla="*/ 2147483646 h 5621"/>
                <a:gd name="T104" fmla="*/ 2147483646 w 9381"/>
                <a:gd name="T105" fmla="*/ 2147483646 h 5621"/>
                <a:gd name="T106" fmla="*/ 2147483646 w 9381"/>
                <a:gd name="T107" fmla="*/ 2147483646 h 5621"/>
                <a:gd name="T108" fmla="*/ 2147483646 w 9381"/>
                <a:gd name="T109" fmla="*/ 2147483646 h 5621"/>
                <a:gd name="T110" fmla="*/ 2147483646 w 9381"/>
                <a:gd name="T111" fmla="*/ 2147483646 h 5621"/>
                <a:gd name="T112" fmla="*/ 2147483646 w 9381"/>
                <a:gd name="T113" fmla="*/ 2147483646 h 5621"/>
                <a:gd name="T114" fmla="*/ 2147483646 w 9381"/>
                <a:gd name="T115" fmla="*/ 2147483646 h 5621"/>
                <a:gd name="T116" fmla="*/ 2147483646 w 9381"/>
                <a:gd name="T117" fmla="*/ 2147483646 h 5621"/>
                <a:gd name="T118" fmla="*/ 2147483646 w 9381"/>
                <a:gd name="T119" fmla="*/ 2147483646 h 5621"/>
                <a:gd name="T120" fmla="*/ 2147483646 w 9381"/>
                <a:gd name="T121" fmla="*/ 2147483646 h 5621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0" t="0" r="r" b="b"/>
              <a:pathLst>
                <a:path w="9381" h="5621">
                  <a:moveTo>
                    <a:pt x="412" y="1230"/>
                  </a:moveTo>
                  <a:lnTo>
                    <a:pt x="405" y="1164"/>
                  </a:lnTo>
                  <a:lnTo>
                    <a:pt x="402" y="1101"/>
                  </a:lnTo>
                  <a:lnTo>
                    <a:pt x="404" y="1038"/>
                  </a:lnTo>
                  <a:lnTo>
                    <a:pt x="409" y="977"/>
                  </a:lnTo>
                  <a:lnTo>
                    <a:pt x="419" y="916"/>
                  </a:lnTo>
                  <a:lnTo>
                    <a:pt x="432" y="857"/>
                  </a:lnTo>
                  <a:lnTo>
                    <a:pt x="448" y="799"/>
                  </a:lnTo>
                  <a:lnTo>
                    <a:pt x="467" y="742"/>
                  </a:lnTo>
                  <a:lnTo>
                    <a:pt x="488" y="688"/>
                  </a:lnTo>
                  <a:lnTo>
                    <a:pt x="513" y="635"/>
                  </a:lnTo>
                  <a:lnTo>
                    <a:pt x="539" y="584"/>
                  </a:lnTo>
                  <a:lnTo>
                    <a:pt x="567" y="534"/>
                  </a:lnTo>
                  <a:lnTo>
                    <a:pt x="596" y="486"/>
                  </a:lnTo>
                  <a:lnTo>
                    <a:pt x="626" y="440"/>
                  </a:lnTo>
                  <a:lnTo>
                    <a:pt x="657" y="396"/>
                  </a:lnTo>
                  <a:lnTo>
                    <a:pt x="689" y="354"/>
                  </a:lnTo>
                  <a:lnTo>
                    <a:pt x="722" y="313"/>
                  </a:lnTo>
                  <a:lnTo>
                    <a:pt x="754" y="275"/>
                  </a:lnTo>
                  <a:lnTo>
                    <a:pt x="786" y="240"/>
                  </a:lnTo>
                  <a:lnTo>
                    <a:pt x="818" y="206"/>
                  </a:lnTo>
                  <a:lnTo>
                    <a:pt x="848" y="175"/>
                  </a:lnTo>
                  <a:lnTo>
                    <a:pt x="878" y="146"/>
                  </a:lnTo>
                  <a:lnTo>
                    <a:pt x="907" y="119"/>
                  </a:lnTo>
                  <a:lnTo>
                    <a:pt x="933" y="95"/>
                  </a:lnTo>
                  <a:lnTo>
                    <a:pt x="980" y="55"/>
                  </a:lnTo>
                  <a:lnTo>
                    <a:pt x="1016" y="25"/>
                  </a:lnTo>
                  <a:lnTo>
                    <a:pt x="1040" y="6"/>
                  </a:lnTo>
                  <a:lnTo>
                    <a:pt x="1050" y="0"/>
                  </a:lnTo>
                  <a:lnTo>
                    <a:pt x="1031" y="9"/>
                  </a:lnTo>
                  <a:lnTo>
                    <a:pt x="991" y="31"/>
                  </a:lnTo>
                  <a:lnTo>
                    <a:pt x="963" y="46"/>
                  </a:lnTo>
                  <a:lnTo>
                    <a:pt x="931" y="64"/>
                  </a:lnTo>
                  <a:lnTo>
                    <a:pt x="896" y="85"/>
                  </a:lnTo>
                  <a:lnTo>
                    <a:pt x="856" y="108"/>
                  </a:lnTo>
                  <a:lnTo>
                    <a:pt x="814" y="135"/>
                  </a:lnTo>
                  <a:lnTo>
                    <a:pt x="769" y="164"/>
                  </a:lnTo>
                  <a:lnTo>
                    <a:pt x="722" y="196"/>
                  </a:lnTo>
                  <a:lnTo>
                    <a:pt x="673" y="230"/>
                  </a:lnTo>
                  <a:lnTo>
                    <a:pt x="623" y="266"/>
                  </a:lnTo>
                  <a:lnTo>
                    <a:pt x="573" y="305"/>
                  </a:lnTo>
                  <a:lnTo>
                    <a:pt x="522" y="348"/>
                  </a:lnTo>
                  <a:lnTo>
                    <a:pt x="471" y="391"/>
                  </a:lnTo>
                  <a:lnTo>
                    <a:pt x="420" y="437"/>
                  </a:lnTo>
                  <a:lnTo>
                    <a:pt x="371" y="486"/>
                  </a:lnTo>
                  <a:lnTo>
                    <a:pt x="322" y="537"/>
                  </a:lnTo>
                  <a:lnTo>
                    <a:pt x="275" y="591"/>
                  </a:lnTo>
                  <a:lnTo>
                    <a:pt x="231" y="646"/>
                  </a:lnTo>
                  <a:lnTo>
                    <a:pt x="189" y="703"/>
                  </a:lnTo>
                  <a:lnTo>
                    <a:pt x="151" y="763"/>
                  </a:lnTo>
                  <a:lnTo>
                    <a:pt x="115" y="824"/>
                  </a:lnTo>
                  <a:lnTo>
                    <a:pt x="83" y="888"/>
                  </a:lnTo>
                  <a:lnTo>
                    <a:pt x="57" y="953"/>
                  </a:lnTo>
                  <a:lnTo>
                    <a:pt x="34" y="1021"/>
                  </a:lnTo>
                  <a:lnTo>
                    <a:pt x="17" y="1090"/>
                  </a:lnTo>
                  <a:lnTo>
                    <a:pt x="6" y="1161"/>
                  </a:lnTo>
                  <a:lnTo>
                    <a:pt x="0" y="1235"/>
                  </a:lnTo>
                  <a:lnTo>
                    <a:pt x="1" y="1309"/>
                  </a:lnTo>
                  <a:lnTo>
                    <a:pt x="9" y="1386"/>
                  </a:lnTo>
                  <a:lnTo>
                    <a:pt x="41" y="1546"/>
                  </a:lnTo>
                  <a:lnTo>
                    <a:pt x="90" y="1704"/>
                  </a:lnTo>
                  <a:lnTo>
                    <a:pt x="155" y="1858"/>
                  </a:lnTo>
                  <a:lnTo>
                    <a:pt x="236" y="2010"/>
                  </a:lnTo>
                  <a:lnTo>
                    <a:pt x="334" y="2159"/>
                  </a:lnTo>
                  <a:lnTo>
                    <a:pt x="447" y="2305"/>
                  </a:lnTo>
                  <a:lnTo>
                    <a:pt x="578" y="2450"/>
                  </a:lnTo>
                  <a:lnTo>
                    <a:pt x="726" y="2591"/>
                  </a:lnTo>
                  <a:lnTo>
                    <a:pt x="890" y="2730"/>
                  </a:lnTo>
                  <a:lnTo>
                    <a:pt x="1070" y="2868"/>
                  </a:lnTo>
                  <a:lnTo>
                    <a:pt x="1268" y="3003"/>
                  </a:lnTo>
                  <a:lnTo>
                    <a:pt x="1482" y="3137"/>
                  </a:lnTo>
                  <a:lnTo>
                    <a:pt x="1713" y="3270"/>
                  </a:lnTo>
                  <a:lnTo>
                    <a:pt x="1960" y="3400"/>
                  </a:lnTo>
                  <a:lnTo>
                    <a:pt x="2226" y="3529"/>
                  </a:lnTo>
                  <a:lnTo>
                    <a:pt x="2508" y="3656"/>
                  </a:lnTo>
                  <a:lnTo>
                    <a:pt x="2807" y="3783"/>
                  </a:lnTo>
                  <a:lnTo>
                    <a:pt x="3123" y="3909"/>
                  </a:lnTo>
                  <a:lnTo>
                    <a:pt x="3456" y="4033"/>
                  </a:lnTo>
                  <a:lnTo>
                    <a:pt x="3807" y="4157"/>
                  </a:lnTo>
                  <a:lnTo>
                    <a:pt x="4175" y="4280"/>
                  </a:lnTo>
                  <a:lnTo>
                    <a:pt x="4560" y="4402"/>
                  </a:lnTo>
                  <a:lnTo>
                    <a:pt x="4963" y="4525"/>
                  </a:lnTo>
                  <a:lnTo>
                    <a:pt x="5384" y="4646"/>
                  </a:lnTo>
                  <a:lnTo>
                    <a:pt x="5821" y="4767"/>
                  </a:lnTo>
                  <a:lnTo>
                    <a:pt x="6276" y="4888"/>
                  </a:lnTo>
                  <a:lnTo>
                    <a:pt x="6750" y="5010"/>
                  </a:lnTo>
                  <a:lnTo>
                    <a:pt x="7240" y="5132"/>
                  </a:lnTo>
                  <a:lnTo>
                    <a:pt x="7748" y="5253"/>
                  </a:lnTo>
                  <a:lnTo>
                    <a:pt x="8275" y="5375"/>
                  </a:lnTo>
                  <a:lnTo>
                    <a:pt x="8819" y="5497"/>
                  </a:lnTo>
                  <a:lnTo>
                    <a:pt x="9381" y="5621"/>
                  </a:lnTo>
                  <a:lnTo>
                    <a:pt x="8727" y="5439"/>
                  </a:lnTo>
                  <a:lnTo>
                    <a:pt x="8105" y="5260"/>
                  </a:lnTo>
                  <a:lnTo>
                    <a:pt x="7513" y="5084"/>
                  </a:lnTo>
                  <a:lnTo>
                    <a:pt x="6951" y="4910"/>
                  </a:lnTo>
                  <a:lnTo>
                    <a:pt x="6418" y="4741"/>
                  </a:lnTo>
                  <a:lnTo>
                    <a:pt x="5914" y="4574"/>
                  </a:lnTo>
                  <a:lnTo>
                    <a:pt x="5437" y="4409"/>
                  </a:lnTo>
                  <a:lnTo>
                    <a:pt x="4987" y="4247"/>
                  </a:lnTo>
                  <a:lnTo>
                    <a:pt x="4564" y="4090"/>
                  </a:lnTo>
                  <a:lnTo>
                    <a:pt x="4166" y="3934"/>
                  </a:lnTo>
                  <a:lnTo>
                    <a:pt x="3792" y="3781"/>
                  </a:lnTo>
                  <a:lnTo>
                    <a:pt x="3443" y="3631"/>
                  </a:lnTo>
                  <a:lnTo>
                    <a:pt x="3117" y="3484"/>
                  </a:lnTo>
                  <a:lnTo>
                    <a:pt x="2814" y="3340"/>
                  </a:lnTo>
                  <a:lnTo>
                    <a:pt x="2533" y="3198"/>
                  </a:lnTo>
                  <a:lnTo>
                    <a:pt x="2273" y="3060"/>
                  </a:lnTo>
                  <a:lnTo>
                    <a:pt x="2034" y="2925"/>
                  </a:lnTo>
                  <a:lnTo>
                    <a:pt x="1813" y="2791"/>
                  </a:lnTo>
                  <a:lnTo>
                    <a:pt x="1613" y="2662"/>
                  </a:lnTo>
                  <a:lnTo>
                    <a:pt x="1430" y="2535"/>
                  </a:lnTo>
                  <a:lnTo>
                    <a:pt x="1266" y="2410"/>
                  </a:lnTo>
                  <a:lnTo>
                    <a:pt x="1118" y="2289"/>
                  </a:lnTo>
                  <a:lnTo>
                    <a:pt x="986" y="2170"/>
                  </a:lnTo>
                  <a:lnTo>
                    <a:pt x="870" y="2055"/>
                  </a:lnTo>
                  <a:lnTo>
                    <a:pt x="769" y="1942"/>
                  </a:lnTo>
                  <a:lnTo>
                    <a:pt x="681" y="1832"/>
                  </a:lnTo>
                  <a:lnTo>
                    <a:pt x="608" y="1725"/>
                  </a:lnTo>
                  <a:lnTo>
                    <a:pt x="546" y="1620"/>
                  </a:lnTo>
                  <a:lnTo>
                    <a:pt x="496" y="1518"/>
                  </a:lnTo>
                  <a:lnTo>
                    <a:pt x="458" y="1420"/>
                  </a:lnTo>
                  <a:lnTo>
                    <a:pt x="430" y="1323"/>
                  </a:lnTo>
                  <a:lnTo>
                    <a:pt x="412" y="1230"/>
                  </a:lnTo>
                  <a:close/>
                </a:path>
              </a:pathLst>
            </a:custGeom>
            <a:solidFill>
              <a:srgbClr val="FFCC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084" name="Freeform 12">
              <a:extLst>
                <a:ext uri="{FF2B5EF4-FFF2-40B4-BE49-F238E27FC236}">
                  <a16:creationId xmlns:a16="http://schemas.microsoft.com/office/drawing/2014/main" id="{1E7ECCAD-95FE-4E10-94BF-683ADDD57DA6}"/>
                </a:ext>
              </a:extLst>
            </p:cNvPr>
            <p:cNvSpPr>
              <a:spLocks/>
            </p:cNvSpPr>
            <p:nvPr/>
          </p:nvSpPr>
          <p:spPr bwMode="auto">
            <a:xfrm rot="-220919">
              <a:off x="4467072" y="2474027"/>
              <a:ext cx="1861462" cy="806041"/>
            </a:xfrm>
            <a:custGeom>
              <a:avLst/>
              <a:gdLst>
                <a:gd name="T0" fmla="*/ 2147483646 w 10189"/>
                <a:gd name="T1" fmla="*/ 2147483646 h 5500"/>
                <a:gd name="T2" fmla="*/ 2147483646 w 10189"/>
                <a:gd name="T3" fmla="*/ 2147483646 h 5500"/>
                <a:gd name="T4" fmla="*/ 2147483646 w 10189"/>
                <a:gd name="T5" fmla="*/ 2147483646 h 5500"/>
                <a:gd name="T6" fmla="*/ 2147483646 w 10189"/>
                <a:gd name="T7" fmla="*/ 2147483646 h 5500"/>
                <a:gd name="T8" fmla="*/ 2147483646 w 10189"/>
                <a:gd name="T9" fmla="*/ 2147483646 h 5500"/>
                <a:gd name="T10" fmla="*/ 2147483646 w 10189"/>
                <a:gd name="T11" fmla="*/ 2147483646 h 5500"/>
                <a:gd name="T12" fmla="*/ 2147483646 w 10189"/>
                <a:gd name="T13" fmla="*/ 2147483646 h 5500"/>
                <a:gd name="T14" fmla="*/ 2147483646 w 10189"/>
                <a:gd name="T15" fmla="*/ 2147483646 h 5500"/>
                <a:gd name="T16" fmla="*/ 2147483646 w 10189"/>
                <a:gd name="T17" fmla="*/ 2147483646 h 5500"/>
                <a:gd name="T18" fmla="*/ 2147483646 w 10189"/>
                <a:gd name="T19" fmla="*/ 2147483646 h 5500"/>
                <a:gd name="T20" fmla="*/ 2147483646 w 10189"/>
                <a:gd name="T21" fmla="*/ 2147483646 h 5500"/>
                <a:gd name="T22" fmla="*/ 2147483646 w 10189"/>
                <a:gd name="T23" fmla="*/ 2147483646 h 5500"/>
                <a:gd name="T24" fmla="*/ 2147483646 w 10189"/>
                <a:gd name="T25" fmla="*/ 2147483646 h 5500"/>
                <a:gd name="T26" fmla="*/ 2147483646 w 10189"/>
                <a:gd name="T27" fmla="*/ 2147483646 h 5500"/>
                <a:gd name="T28" fmla="*/ 2147483646 w 10189"/>
                <a:gd name="T29" fmla="*/ 2147483646 h 5500"/>
                <a:gd name="T30" fmla="*/ 2147483646 w 10189"/>
                <a:gd name="T31" fmla="*/ 2147483646 h 5500"/>
                <a:gd name="T32" fmla="*/ 2147483646 w 10189"/>
                <a:gd name="T33" fmla="*/ 2147483646 h 5500"/>
                <a:gd name="T34" fmla="*/ 2147483646 w 10189"/>
                <a:gd name="T35" fmla="*/ 2147483646 h 5500"/>
                <a:gd name="T36" fmla="*/ 2147483646 w 10189"/>
                <a:gd name="T37" fmla="*/ 2147483646 h 5500"/>
                <a:gd name="T38" fmla="*/ 2147483646 w 10189"/>
                <a:gd name="T39" fmla="*/ 2147483646 h 5500"/>
                <a:gd name="T40" fmla="*/ 2147483646 w 10189"/>
                <a:gd name="T41" fmla="*/ 2147483646 h 5500"/>
                <a:gd name="T42" fmla="*/ 2147483646 w 10189"/>
                <a:gd name="T43" fmla="*/ 2147483646 h 5500"/>
                <a:gd name="T44" fmla="*/ 2147483646 w 10189"/>
                <a:gd name="T45" fmla="*/ 2147483646 h 5500"/>
                <a:gd name="T46" fmla="*/ 2147483646 w 10189"/>
                <a:gd name="T47" fmla="*/ 2147483646 h 5500"/>
                <a:gd name="T48" fmla="*/ 2147483646 w 10189"/>
                <a:gd name="T49" fmla="*/ 2147483646 h 5500"/>
                <a:gd name="T50" fmla="*/ 2147483646 w 10189"/>
                <a:gd name="T51" fmla="*/ 2147483646 h 5500"/>
                <a:gd name="T52" fmla="*/ 2147483646 w 10189"/>
                <a:gd name="T53" fmla="*/ 2147483646 h 5500"/>
                <a:gd name="T54" fmla="*/ 2147483646 w 10189"/>
                <a:gd name="T55" fmla="*/ 2147483646 h 5500"/>
                <a:gd name="T56" fmla="*/ 0 w 10189"/>
                <a:gd name="T57" fmla="*/ 2147483646 h 5500"/>
                <a:gd name="T58" fmla="*/ 2147483646 w 10189"/>
                <a:gd name="T59" fmla="*/ 2147483646 h 5500"/>
                <a:gd name="T60" fmla="*/ 2147483646 w 10189"/>
                <a:gd name="T61" fmla="*/ 2147483646 h 5500"/>
                <a:gd name="T62" fmla="*/ 2147483646 w 10189"/>
                <a:gd name="T63" fmla="*/ 2147483646 h 5500"/>
                <a:gd name="T64" fmla="*/ 2147483646 w 10189"/>
                <a:gd name="T65" fmla="*/ 2147483646 h 5500"/>
                <a:gd name="T66" fmla="*/ 2147483646 w 10189"/>
                <a:gd name="T67" fmla="*/ 2147483646 h 5500"/>
                <a:gd name="T68" fmla="*/ 2147483646 w 10189"/>
                <a:gd name="T69" fmla="*/ 2147483646 h 5500"/>
                <a:gd name="T70" fmla="*/ 2147483646 w 10189"/>
                <a:gd name="T71" fmla="*/ 2147483646 h 5500"/>
                <a:gd name="T72" fmla="*/ 2147483646 w 10189"/>
                <a:gd name="T73" fmla="*/ 2147483646 h 5500"/>
                <a:gd name="T74" fmla="*/ 2147483646 w 10189"/>
                <a:gd name="T75" fmla="*/ 2147483646 h 5500"/>
                <a:gd name="T76" fmla="*/ 2147483646 w 10189"/>
                <a:gd name="T77" fmla="*/ 2147483646 h 5500"/>
                <a:gd name="T78" fmla="*/ 2147483646 w 10189"/>
                <a:gd name="T79" fmla="*/ 2147483646 h 5500"/>
                <a:gd name="T80" fmla="*/ 2147483646 w 10189"/>
                <a:gd name="T81" fmla="*/ 2147483646 h 5500"/>
                <a:gd name="T82" fmla="*/ 2147483646 w 10189"/>
                <a:gd name="T83" fmla="*/ 2147483646 h 5500"/>
                <a:gd name="T84" fmla="*/ 2147483646 w 10189"/>
                <a:gd name="T85" fmla="*/ 2147483646 h 5500"/>
                <a:gd name="T86" fmla="*/ 2147483646 w 10189"/>
                <a:gd name="T87" fmla="*/ 2147483646 h 5500"/>
                <a:gd name="T88" fmla="*/ 2147483646 w 10189"/>
                <a:gd name="T89" fmla="*/ 2147483646 h 5500"/>
                <a:gd name="T90" fmla="*/ 2147483646 w 10189"/>
                <a:gd name="T91" fmla="*/ 2147483646 h 5500"/>
                <a:gd name="T92" fmla="*/ 2147483646 w 10189"/>
                <a:gd name="T93" fmla="*/ 2147483646 h 5500"/>
                <a:gd name="T94" fmla="*/ 2147483646 w 10189"/>
                <a:gd name="T95" fmla="*/ 2147483646 h 5500"/>
                <a:gd name="T96" fmla="*/ 2147483646 w 10189"/>
                <a:gd name="T97" fmla="*/ 2147483646 h 5500"/>
                <a:gd name="T98" fmla="*/ 2147483646 w 10189"/>
                <a:gd name="T99" fmla="*/ 2147483646 h 5500"/>
                <a:gd name="T100" fmla="*/ 2147483646 w 10189"/>
                <a:gd name="T101" fmla="*/ 2147483646 h 5500"/>
                <a:gd name="T102" fmla="*/ 2147483646 w 10189"/>
                <a:gd name="T103" fmla="*/ 2147483646 h 5500"/>
                <a:gd name="T104" fmla="*/ 2147483646 w 10189"/>
                <a:gd name="T105" fmla="*/ 2147483646 h 5500"/>
                <a:gd name="T106" fmla="*/ 2147483646 w 10189"/>
                <a:gd name="T107" fmla="*/ 2147483646 h 5500"/>
                <a:gd name="T108" fmla="*/ 2147483646 w 10189"/>
                <a:gd name="T109" fmla="*/ 2147483646 h 5500"/>
                <a:gd name="T110" fmla="*/ 2147483646 w 10189"/>
                <a:gd name="T111" fmla="*/ 2147483646 h 5500"/>
                <a:gd name="T112" fmla="*/ 2147483646 w 10189"/>
                <a:gd name="T113" fmla="*/ 2147483646 h 5500"/>
                <a:gd name="T114" fmla="*/ 2147483646 w 10189"/>
                <a:gd name="T115" fmla="*/ 2147483646 h 5500"/>
                <a:gd name="T116" fmla="*/ 2147483646 w 10189"/>
                <a:gd name="T117" fmla="*/ 2147483646 h 5500"/>
                <a:gd name="T118" fmla="*/ 2147483646 w 10189"/>
                <a:gd name="T119" fmla="*/ 2147483646 h 5500"/>
                <a:gd name="T120" fmla="*/ 2147483646 w 10189"/>
                <a:gd name="T121" fmla="*/ 2147483646 h 5500"/>
                <a:gd name="T122" fmla="*/ 2147483646 w 10189"/>
                <a:gd name="T123" fmla="*/ 2147483646 h 5500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10189" h="5500">
                  <a:moveTo>
                    <a:pt x="409" y="2197"/>
                  </a:moveTo>
                  <a:lnTo>
                    <a:pt x="386" y="2088"/>
                  </a:lnTo>
                  <a:lnTo>
                    <a:pt x="373" y="1982"/>
                  </a:lnTo>
                  <a:lnTo>
                    <a:pt x="369" y="1876"/>
                  </a:lnTo>
                  <a:lnTo>
                    <a:pt x="373" y="1772"/>
                  </a:lnTo>
                  <a:lnTo>
                    <a:pt x="386" y="1668"/>
                  </a:lnTo>
                  <a:lnTo>
                    <a:pt x="406" y="1567"/>
                  </a:lnTo>
                  <a:lnTo>
                    <a:pt x="434" y="1466"/>
                  </a:lnTo>
                  <a:lnTo>
                    <a:pt x="467" y="1369"/>
                  </a:lnTo>
                  <a:lnTo>
                    <a:pt x="505" y="1272"/>
                  </a:lnTo>
                  <a:lnTo>
                    <a:pt x="549" y="1178"/>
                  </a:lnTo>
                  <a:lnTo>
                    <a:pt x="598" y="1086"/>
                  </a:lnTo>
                  <a:lnTo>
                    <a:pt x="651" y="998"/>
                  </a:lnTo>
                  <a:lnTo>
                    <a:pt x="706" y="912"/>
                  </a:lnTo>
                  <a:lnTo>
                    <a:pt x="764" y="827"/>
                  </a:lnTo>
                  <a:lnTo>
                    <a:pt x="825" y="747"/>
                  </a:lnTo>
                  <a:lnTo>
                    <a:pt x="887" y="669"/>
                  </a:lnTo>
                  <a:lnTo>
                    <a:pt x="950" y="596"/>
                  </a:lnTo>
                  <a:lnTo>
                    <a:pt x="1014" y="526"/>
                  </a:lnTo>
                  <a:lnTo>
                    <a:pt x="1077" y="458"/>
                  </a:lnTo>
                  <a:lnTo>
                    <a:pt x="1138" y="395"/>
                  </a:lnTo>
                  <a:lnTo>
                    <a:pt x="1200" y="337"/>
                  </a:lnTo>
                  <a:lnTo>
                    <a:pt x="1258" y="282"/>
                  </a:lnTo>
                  <a:lnTo>
                    <a:pt x="1314" y="231"/>
                  </a:lnTo>
                  <a:lnTo>
                    <a:pt x="1368" y="185"/>
                  </a:lnTo>
                  <a:lnTo>
                    <a:pt x="1416" y="144"/>
                  </a:lnTo>
                  <a:lnTo>
                    <a:pt x="1461" y="108"/>
                  </a:lnTo>
                  <a:lnTo>
                    <a:pt x="1500" y="77"/>
                  </a:lnTo>
                  <a:lnTo>
                    <a:pt x="1534" y="50"/>
                  </a:lnTo>
                  <a:lnTo>
                    <a:pt x="1584" y="13"/>
                  </a:lnTo>
                  <a:lnTo>
                    <a:pt x="1603" y="0"/>
                  </a:lnTo>
                  <a:lnTo>
                    <a:pt x="1570" y="17"/>
                  </a:lnTo>
                  <a:lnTo>
                    <a:pt x="1501" y="52"/>
                  </a:lnTo>
                  <a:lnTo>
                    <a:pt x="1454" y="77"/>
                  </a:lnTo>
                  <a:lnTo>
                    <a:pt x="1401" y="106"/>
                  </a:lnTo>
                  <a:lnTo>
                    <a:pt x="1341" y="139"/>
                  </a:lnTo>
                  <a:lnTo>
                    <a:pt x="1277" y="176"/>
                  </a:lnTo>
                  <a:lnTo>
                    <a:pt x="1208" y="217"/>
                  </a:lnTo>
                  <a:lnTo>
                    <a:pt x="1134" y="263"/>
                  </a:lnTo>
                  <a:lnTo>
                    <a:pt x="1058" y="314"/>
                  </a:lnTo>
                  <a:lnTo>
                    <a:pt x="980" y="368"/>
                  </a:lnTo>
                  <a:lnTo>
                    <a:pt x="899" y="427"/>
                  </a:lnTo>
                  <a:lnTo>
                    <a:pt x="818" y="491"/>
                  </a:lnTo>
                  <a:lnTo>
                    <a:pt x="736" y="558"/>
                  </a:lnTo>
                  <a:lnTo>
                    <a:pt x="656" y="629"/>
                  </a:lnTo>
                  <a:lnTo>
                    <a:pt x="576" y="705"/>
                  </a:lnTo>
                  <a:lnTo>
                    <a:pt x="499" y="784"/>
                  </a:lnTo>
                  <a:lnTo>
                    <a:pt x="424" y="868"/>
                  </a:lnTo>
                  <a:lnTo>
                    <a:pt x="353" y="956"/>
                  </a:lnTo>
                  <a:lnTo>
                    <a:pt x="287" y="1048"/>
                  </a:lnTo>
                  <a:lnTo>
                    <a:pt x="224" y="1145"/>
                  </a:lnTo>
                  <a:lnTo>
                    <a:pt x="169" y="1245"/>
                  </a:lnTo>
                  <a:lnTo>
                    <a:pt x="120" y="1349"/>
                  </a:lnTo>
                  <a:lnTo>
                    <a:pt x="79" y="1457"/>
                  </a:lnTo>
                  <a:lnTo>
                    <a:pt x="45" y="1570"/>
                  </a:lnTo>
                  <a:lnTo>
                    <a:pt x="20" y="1686"/>
                  </a:lnTo>
                  <a:lnTo>
                    <a:pt x="5" y="1806"/>
                  </a:lnTo>
                  <a:lnTo>
                    <a:pt x="0" y="1930"/>
                  </a:lnTo>
                  <a:lnTo>
                    <a:pt x="6" y="2059"/>
                  </a:lnTo>
                  <a:lnTo>
                    <a:pt x="24" y="2191"/>
                  </a:lnTo>
                  <a:lnTo>
                    <a:pt x="56" y="2326"/>
                  </a:lnTo>
                  <a:lnTo>
                    <a:pt x="107" y="2481"/>
                  </a:lnTo>
                  <a:lnTo>
                    <a:pt x="176" y="2635"/>
                  </a:lnTo>
                  <a:lnTo>
                    <a:pt x="264" y="2788"/>
                  </a:lnTo>
                  <a:lnTo>
                    <a:pt x="369" y="2938"/>
                  </a:lnTo>
                  <a:lnTo>
                    <a:pt x="493" y="3088"/>
                  </a:lnTo>
                  <a:lnTo>
                    <a:pt x="635" y="3235"/>
                  </a:lnTo>
                  <a:lnTo>
                    <a:pt x="794" y="3379"/>
                  </a:lnTo>
                  <a:lnTo>
                    <a:pt x="970" y="3521"/>
                  </a:lnTo>
                  <a:lnTo>
                    <a:pt x="1166" y="3661"/>
                  </a:lnTo>
                  <a:lnTo>
                    <a:pt x="1377" y="3796"/>
                  </a:lnTo>
                  <a:lnTo>
                    <a:pt x="1606" y="3929"/>
                  </a:lnTo>
                  <a:lnTo>
                    <a:pt x="1852" y="4059"/>
                  </a:lnTo>
                  <a:lnTo>
                    <a:pt x="2116" y="4183"/>
                  </a:lnTo>
                  <a:lnTo>
                    <a:pt x="2395" y="4305"/>
                  </a:lnTo>
                  <a:lnTo>
                    <a:pt x="2693" y="4421"/>
                  </a:lnTo>
                  <a:lnTo>
                    <a:pt x="3005" y="4534"/>
                  </a:lnTo>
                  <a:lnTo>
                    <a:pt x="3336" y="4641"/>
                  </a:lnTo>
                  <a:lnTo>
                    <a:pt x="3682" y="4743"/>
                  </a:lnTo>
                  <a:lnTo>
                    <a:pt x="4045" y="4840"/>
                  </a:lnTo>
                  <a:lnTo>
                    <a:pt x="4424" y="4932"/>
                  </a:lnTo>
                  <a:lnTo>
                    <a:pt x="4819" y="5017"/>
                  </a:lnTo>
                  <a:lnTo>
                    <a:pt x="5229" y="5097"/>
                  </a:lnTo>
                  <a:lnTo>
                    <a:pt x="5657" y="5170"/>
                  </a:lnTo>
                  <a:lnTo>
                    <a:pt x="6099" y="5236"/>
                  </a:lnTo>
                  <a:lnTo>
                    <a:pt x="6556" y="5296"/>
                  </a:lnTo>
                  <a:lnTo>
                    <a:pt x="7030" y="5348"/>
                  </a:lnTo>
                  <a:lnTo>
                    <a:pt x="7518" y="5393"/>
                  </a:lnTo>
                  <a:lnTo>
                    <a:pt x="8023" y="5431"/>
                  </a:lnTo>
                  <a:lnTo>
                    <a:pt x="8542" y="5460"/>
                  </a:lnTo>
                  <a:lnTo>
                    <a:pt x="9076" y="5483"/>
                  </a:lnTo>
                  <a:lnTo>
                    <a:pt x="9625" y="5496"/>
                  </a:lnTo>
                  <a:lnTo>
                    <a:pt x="10189" y="5500"/>
                  </a:lnTo>
                  <a:lnTo>
                    <a:pt x="9496" y="5433"/>
                  </a:lnTo>
                  <a:lnTo>
                    <a:pt x="8836" y="5362"/>
                  </a:lnTo>
                  <a:lnTo>
                    <a:pt x="8207" y="5287"/>
                  </a:lnTo>
                  <a:lnTo>
                    <a:pt x="7609" y="5206"/>
                  </a:lnTo>
                  <a:lnTo>
                    <a:pt x="7041" y="5122"/>
                  </a:lnTo>
                  <a:lnTo>
                    <a:pt x="6502" y="5034"/>
                  </a:lnTo>
                  <a:lnTo>
                    <a:pt x="5992" y="4943"/>
                  </a:lnTo>
                  <a:lnTo>
                    <a:pt x="5511" y="4847"/>
                  </a:lnTo>
                  <a:lnTo>
                    <a:pt x="5055" y="4750"/>
                  </a:lnTo>
                  <a:lnTo>
                    <a:pt x="4627" y="4650"/>
                  </a:lnTo>
                  <a:lnTo>
                    <a:pt x="4224" y="4546"/>
                  </a:lnTo>
                  <a:lnTo>
                    <a:pt x="3846" y="4440"/>
                  </a:lnTo>
                  <a:lnTo>
                    <a:pt x="3493" y="4332"/>
                  </a:lnTo>
                  <a:lnTo>
                    <a:pt x="3162" y="4222"/>
                  </a:lnTo>
                  <a:lnTo>
                    <a:pt x="2856" y="4111"/>
                  </a:lnTo>
                  <a:lnTo>
                    <a:pt x="2570" y="3998"/>
                  </a:lnTo>
                  <a:lnTo>
                    <a:pt x="2306" y="3884"/>
                  </a:lnTo>
                  <a:lnTo>
                    <a:pt x="2062" y="3769"/>
                  </a:lnTo>
                  <a:lnTo>
                    <a:pt x="1839" y="3654"/>
                  </a:lnTo>
                  <a:lnTo>
                    <a:pt x="1635" y="3537"/>
                  </a:lnTo>
                  <a:lnTo>
                    <a:pt x="1449" y="3422"/>
                  </a:lnTo>
                  <a:lnTo>
                    <a:pt x="1281" y="3305"/>
                  </a:lnTo>
                  <a:lnTo>
                    <a:pt x="1129" y="3190"/>
                  </a:lnTo>
                  <a:lnTo>
                    <a:pt x="995" y="3074"/>
                  </a:lnTo>
                  <a:lnTo>
                    <a:pt x="875" y="2958"/>
                  </a:lnTo>
                  <a:lnTo>
                    <a:pt x="769" y="2845"/>
                  </a:lnTo>
                  <a:lnTo>
                    <a:pt x="679" y="2732"/>
                  </a:lnTo>
                  <a:lnTo>
                    <a:pt x="601" y="2622"/>
                  </a:lnTo>
                  <a:lnTo>
                    <a:pt x="536" y="2512"/>
                  </a:lnTo>
                  <a:lnTo>
                    <a:pt x="484" y="2405"/>
                  </a:lnTo>
                  <a:lnTo>
                    <a:pt x="442" y="2299"/>
                  </a:lnTo>
                  <a:lnTo>
                    <a:pt x="409" y="2197"/>
                  </a:lnTo>
                  <a:close/>
                </a:path>
              </a:pathLst>
            </a:custGeom>
            <a:solidFill>
              <a:srgbClr val="FFCC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085" name="Freeform 13">
              <a:extLst>
                <a:ext uri="{FF2B5EF4-FFF2-40B4-BE49-F238E27FC236}">
                  <a16:creationId xmlns:a16="http://schemas.microsoft.com/office/drawing/2014/main" id="{A468CA67-C30B-43D9-97E3-92F53CFFB583}"/>
                </a:ext>
              </a:extLst>
            </p:cNvPr>
            <p:cNvSpPr>
              <a:spLocks/>
            </p:cNvSpPr>
            <p:nvPr/>
          </p:nvSpPr>
          <p:spPr bwMode="auto">
            <a:xfrm rot="-220919">
              <a:off x="4392167" y="2637829"/>
              <a:ext cx="1938183" cy="716939"/>
            </a:xfrm>
            <a:custGeom>
              <a:avLst/>
              <a:gdLst>
                <a:gd name="T0" fmla="*/ 2147483646 w 10618"/>
                <a:gd name="T1" fmla="*/ 2147483646 h 4886"/>
                <a:gd name="T2" fmla="*/ 2147483646 w 10618"/>
                <a:gd name="T3" fmla="*/ 2147483646 h 4886"/>
                <a:gd name="T4" fmla="*/ 2147483646 w 10618"/>
                <a:gd name="T5" fmla="*/ 2147483646 h 4886"/>
                <a:gd name="T6" fmla="*/ 2147483646 w 10618"/>
                <a:gd name="T7" fmla="*/ 2147483646 h 4886"/>
                <a:gd name="T8" fmla="*/ 2147483646 w 10618"/>
                <a:gd name="T9" fmla="*/ 2147483646 h 4886"/>
                <a:gd name="T10" fmla="*/ 2147483646 w 10618"/>
                <a:gd name="T11" fmla="*/ 2147483646 h 4886"/>
                <a:gd name="T12" fmla="*/ 2147483646 w 10618"/>
                <a:gd name="T13" fmla="*/ 2147483646 h 4886"/>
                <a:gd name="T14" fmla="*/ 2147483646 w 10618"/>
                <a:gd name="T15" fmla="*/ 2147483646 h 4886"/>
                <a:gd name="T16" fmla="*/ 2147483646 w 10618"/>
                <a:gd name="T17" fmla="*/ 2147483646 h 4886"/>
                <a:gd name="T18" fmla="*/ 2147483646 w 10618"/>
                <a:gd name="T19" fmla="*/ 2147483646 h 4886"/>
                <a:gd name="T20" fmla="*/ 2147483646 w 10618"/>
                <a:gd name="T21" fmla="*/ 2147483646 h 4886"/>
                <a:gd name="T22" fmla="*/ 2147483646 w 10618"/>
                <a:gd name="T23" fmla="*/ 2147483646 h 4886"/>
                <a:gd name="T24" fmla="*/ 2147483646 w 10618"/>
                <a:gd name="T25" fmla="*/ 2147483646 h 4886"/>
                <a:gd name="T26" fmla="*/ 2147483646 w 10618"/>
                <a:gd name="T27" fmla="*/ 2147483646 h 4886"/>
                <a:gd name="T28" fmla="*/ 2147483646 w 10618"/>
                <a:gd name="T29" fmla="*/ 2147483646 h 4886"/>
                <a:gd name="T30" fmla="*/ 2147483646 w 10618"/>
                <a:gd name="T31" fmla="*/ 0 h 4886"/>
                <a:gd name="T32" fmla="*/ 2147483646 w 10618"/>
                <a:gd name="T33" fmla="*/ 2147483646 h 4886"/>
                <a:gd name="T34" fmla="*/ 2147483646 w 10618"/>
                <a:gd name="T35" fmla="*/ 2147483646 h 4886"/>
                <a:gd name="T36" fmla="*/ 2147483646 w 10618"/>
                <a:gd name="T37" fmla="*/ 2147483646 h 4886"/>
                <a:gd name="T38" fmla="*/ 2147483646 w 10618"/>
                <a:gd name="T39" fmla="*/ 2147483646 h 4886"/>
                <a:gd name="T40" fmla="*/ 2147483646 w 10618"/>
                <a:gd name="T41" fmla="*/ 2147483646 h 4886"/>
                <a:gd name="T42" fmla="*/ 2147483646 w 10618"/>
                <a:gd name="T43" fmla="*/ 2147483646 h 4886"/>
                <a:gd name="T44" fmla="*/ 2147483646 w 10618"/>
                <a:gd name="T45" fmla="*/ 2147483646 h 4886"/>
                <a:gd name="T46" fmla="*/ 2147483646 w 10618"/>
                <a:gd name="T47" fmla="*/ 2147483646 h 4886"/>
                <a:gd name="T48" fmla="*/ 2147483646 w 10618"/>
                <a:gd name="T49" fmla="*/ 2147483646 h 4886"/>
                <a:gd name="T50" fmla="*/ 2147483646 w 10618"/>
                <a:gd name="T51" fmla="*/ 2147483646 h 4886"/>
                <a:gd name="T52" fmla="*/ 2147483646 w 10618"/>
                <a:gd name="T53" fmla="*/ 2147483646 h 4886"/>
                <a:gd name="T54" fmla="*/ 0 w 10618"/>
                <a:gd name="T55" fmla="*/ 2147483646 h 4886"/>
                <a:gd name="T56" fmla="*/ 2147483646 w 10618"/>
                <a:gd name="T57" fmla="*/ 2147483646 h 4886"/>
                <a:gd name="T58" fmla="*/ 2147483646 w 10618"/>
                <a:gd name="T59" fmla="*/ 2147483646 h 4886"/>
                <a:gd name="T60" fmla="*/ 2147483646 w 10618"/>
                <a:gd name="T61" fmla="*/ 2147483646 h 4886"/>
                <a:gd name="T62" fmla="*/ 2147483646 w 10618"/>
                <a:gd name="T63" fmla="*/ 2147483646 h 4886"/>
                <a:gd name="T64" fmla="*/ 2147483646 w 10618"/>
                <a:gd name="T65" fmla="*/ 2147483646 h 4886"/>
                <a:gd name="T66" fmla="*/ 2147483646 w 10618"/>
                <a:gd name="T67" fmla="*/ 2147483646 h 4886"/>
                <a:gd name="T68" fmla="*/ 2147483646 w 10618"/>
                <a:gd name="T69" fmla="*/ 2147483646 h 4886"/>
                <a:gd name="T70" fmla="*/ 2147483646 w 10618"/>
                <a:gd name="T71" fmla="*/ 2147483646 h 4886"/>
                <a:gd name="T72" fmla="*/ 2147483646 w 10618"/>
                <a:gd name="T73" fmla="*/ 2147483646 h 4886"/>
                <a:gd name="T74" fmla="*/ 2147483646 w 10618"/>
                <a:gd name="T75" fmla="*/ 2147483646 h 4886"/>
                <a:gd name="T76" fmla="*/ 2147483646 w 10618"/>
                <a:gd name="T77" fmla="*/ 2147483646 h 4886"/>
                <a:gd name="T78" fmla="*/ 2147483646 w 10618"/>
                <a:gd name="T79" fmla="*/ 2147483646 h 4886"/>
                <a:gd name="T80" fmla="*/ 2147483646 w 10618"/>
                <a:gd name="T81" fmla="*/ 2147483646 h 4886"/>
                <a:gd name="T82" fmla="*/ 2147483646 w 10618"/>
                <a:gd name="T83" fmla="*/ 2147483646 h 4886"/>
                <a:gd name="T84" fmla="*/ 2147483646 w 10618"/>
                <a:gd name="T85" fmla="*/ 2147483646 h 4886"/>
                <a:gd name="T86" fmla="*/ 2147483646 w 10618"/>
                <a:gd name="T87" fmla="*/ 2147483646 h 4886"/>
                <a:gd name="T88" fmla="*/ 2147483646 w 10618"/>
                <a:gd name="T89" fmla="*/ 2147483646 h 4886"/>
                <a:gd name="T90" fmla="*/ 2147483646 w 10618"/>
                <a:gd name="T91" fmla="*/ 2147483646 h 4886"/>
                <a:gd name="T92" fmla="*/ 2147483646 w 10618"/>
                <a:gd name="T93" fmla="*/ 2147483646 h 4886"/>
                <a:gd name="T94" fmla="*/ 2147483646 w 10618"/>
                <a:gd name="T95" fmla="*/ 2147483646 h 4886"/>
                <a:gd name="T96" fmla="*/ 2147483646 w 10618"/>
                <a:gd name="T97" fmla="*/ 2147483646 h 4886"/>
                <a:gd name="T98" fmla="*/ 2147483646 w 10618"/>
                <a:gd name="T99" fmla="*/ 2147483646 h 4886"/>
                <a:gd name="T100" fmla="*/ 2147483646 w 10618"/>
                <a:gd name="T101" fmla="*/ 2147483646 h 4886"/>
                <a:gd name="T102" fmla="*/ 2147483646 w 10618"/>
                <a:gd name="T103" fmla="*/ 2147483646 h 4886"/>
                <a:gd name="T104" fmla="*/ 2147483646 w 10618"/>
                <a:gd name="T105" fmla="*/ 2147483646 h 4886"/>
                <a:gd name="T106" fmla="*/ 2147483646 w 10618"/>
                <a:gd name="T107" fmla="*/ 2147483646 h 4886"/>
                <a:gd name="T108" fmla="*/ 2147483646 w 10618"/>
                <a:gd name="T109" fmla="*/ 2147483646 h 4886"/>
                <a:gd name="T110" fmla="*/ 2147483646 w 10618"/>
                <a:gd name="T111" fmla="*/ 2147483646 h 4886"/>
                <a:gd name="T112" fmla="*/ 2147483646 w 10618"/>
                <a:gd name="T113" fmla="*/ 2147483646 h 4886"/>
                <a:gd name="T114" fmla="*/ 2147483646 w 10618"/>
                <a:gd name="T115" fmla="*/ 2147483646 h 4886"/>
                <a:gd name="T116" fmla="*/ 2147483646 w 10618"/>
                <a:gd name="T117" fmla="*/ 2147483646 h 4886"/>
                <a:gd name="T118" fmla="*/ 2147483646 w 10618"/>
                <a:gd name="T119" fmla="*/ 2147483646 h 4886"/>
                <a:gd name="T120" fmla="*/ 2147483646 w 10618"/>
                <a:gd name="T121" fmla="*/ 2147483646 h 4886"/>
                <a:gd name="T122" fmla="*/ 2147483646 w 10618"/>
                <a:gd name="T123" fmla="*/ 2147483646 h 4886"/>
                <a:gd name="T124" fmla="*/ 2147483646 w 10618"/>
                <a:gd name="T125" fmla="*/ 2147483646 h 488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10618" h="4886">
                  <a:moveTo>
                    <a:pt x="513" y="2702"/>
                  </a:moveTo>
                  <a:lnTo>
                    <a:pt x="459" y="2587"/>
                  </a:lnTo>
                  <a:lnTo>
                    <a:pt x="415" y="2471"/>
                  </a:lnTo>
                  <a:lnTo>
                    <a:pt x="380" y="2356"/>
                  </a:lnTo>
                  <a:lnTo>
                    <a:pt x="354" y="2240"/>
                  </a:lnTo>
                  <a:lnTo>
                    <a:pt x="335" y="2125"/>
                  </a:lnTo>
                  <a:lnTo>
                    <a:pt x="324" y="2009"/>
                  </a:lnTo>
                  <a:lnTo>
                    <a:pt x="321" y="1895"/>
                  </a:lnTo>
                  <a:lnTo>
                    <a:pt x="324" y="1781"/>
                  </a:lnTo>
                  <a:lnTo>
                    <a:pt x="333" y="1669"/>
                  </a:lnTo>
                  <a:lnTo>
                    <a:pt x="348" y="1558"/>
                  </a:lnTo>
                  <a:lnTo>
                    <a:pt x="368" y="1448"/>
                  </a:lnTo>
                  <a:lnTo>
                    <a:pt x="392" y="1342"/>
                  </a:lnTo>
                  <a:lnTo>
                    <a:pt x="420" y="1237"/>
                  </a:lnTo>
                  <a:lnTo>
                    <a:pt x="452" y="1136"/>
                  </a:lnTo>
                  <a:lnTo>
                    <a:pt x="486" y="1037"/>
                  </a:lnTo>
                  <a:lnTo>
                    <a:pt x="523" y="941"/>
                  </a:lnTo>
                  <a:lnTo>
                    <a:pt x="563" y="850"/>
                  </a:lnTo>
                  <a:lnTo>
                    <a:pt x="603" y="761"/>
                  </a:lnTo>
                  <a:lnTo>
                    <a:pt x="644" y="677"/>
                  </a:lnTo>
                  <a:lnTo>
                    <a:pt x="685" y="597"/>
                  </a:lnTo>
                  <a:lnTo>
                    <a:pt x="727" y="522"/>
                  </a:lnTo>
                  <a:lnTo>
                    <a:pt x="767" y="452"/>
                  </a:lnTo>
                  <a:lnTo>
                    <a:pt x="806" y="387"/>
                  </a:lnTo>
                  <a:lnTo>
                    <a:pt x="843" y="327"/>
                  </a:lnTo>
                  <a:lnTo>
                    <a:pt x="878" y="274"/>
                  </a:lnTo>
                  <a:lnTo>
                    <a:pt x="911" y="227"/>
                  </a:lnTo>
                  <a:lnTo>
                    <a:pt x="940" y="185"/>
                  </a:lnTo>
                  <a:lnTo>
                    <a:pt x="965" y="150"/>
                  </a:lnTo>
                  <a:lnTo>
                    <a:pt x="1001" y="102"/>
                  </a:lnTo>
                  <a:lnTo>
                    <a:pt x="1015" y="84"/>
                  </a:lnTo>
                  <a:lnTo>
                    <a:pt x="955" y="0"/>
                  </a:lnTo>
                  <a:lnTo>
                    <a:pt x="931" y="29"/>
                  </a:lnTo>
                  <a:lnTo>
                    <a:pt x="879" y="92"/>
                  </a:lnTo>
                  <a:lnTo>
                    <a:pt x="845" y="135"/>
                  </a:lnTo>
                  <a:lnTo>
                    <a:pt x="807" y="186"/>
                  </a:lnTo>
                  <a:lnTo>
                    <a:pt x="764" y="244"/>
                  </a:lnTo>
                  <a:lnTo>
                    <a:pt x="718" y="309"/>
                  </a:lnTo>
                  <a:lnTo>
                    <a:pt x="668" y="380"/>
                  </a:lnTo>
                  <a:lnTo>
                    <a:pt x="617" y="458"/>
                  </a:lnTo>
                  <a:lnTo>
                    <a:pt x="564" y="540"/>
                  </a:lnTo>
                  <a:lnTo>
                    <a:pt x="509" y="629"/>
                  </a:lnTo>
                  <a:lnTo>
                    <a:pt x="455" y="723"/>
                  </a:lnTo>
                  <a:lnTo>
                    <a:pt x="401" y="820"/>
                  </a:lnTo>
                  <a:lnTo>
                    <a:pt x="348" y="924"/>
                  </a:lnTo>
                  <a:lnTo>
                    <a:pt x="295" y="1030"/>
                  </a:lnTo>
                  <a:lnTo>
                    <a:pt x="246" y="1141"/>
                  </a:lnTo>
                  <a:lnTo>
                    <a:pt x="199" y="1255"/>
                  </a:lnTo>
                  <a:lnTo>
                    <a:pt x="156" y="1371"/>
                  </a:lnTo>
                  <a:lnTo>
                    <a:pt x="116" y="1491"/>
                  </a:lnTo>
                  <a:lnTo>
                    <a:pt x="81" y="1613"/>
                  </a:lnTo>
                  <a:lnTo>
                    <a:pt x="52" y="1737"/>
                  </a:lnTo>
                  <a:lnTo>
                    <a:pt x="28" y="1862"/>
                  </a:lnTo>
                  <a:lnTo>
                    <a:pt x="12" y="1989"/>
                  </a:lnTo>
                  <a:lnTo>
                    <a:pt x="2" y="2117"/>
                  </a:lnTo>
                  <a:lnTo>
                    <a:pt x="0" y="2245"/>
                  </a:lnTo>
                  <a:lnTo>
                    <a:pt x="7" y="2375"/>
                  </a:lnTo>
                  <a:lnTo>
                    <a:pt x="22" y="2504"/>
                  </a:lnTo>
                  <a:lnTo>
                    <a:pt x="47" y="2632"/>
                  </a:lnTo>
                  <a:lnTo>
                    <a:pt x="83" y="2760"/>
                  </a:lnTo>
                  <a:lnTo>
                    <a:pt x="129" y="2886"/>
                  </a:lnTo>
                  <a:lnTo>
                    <a:pt x="188" y="3011"/>
                  </a:lnTo>
                  <a:lnTo>
                    <a:pt x="279" y="3169"/>
                  </a:lnTo>
                  <a:lnTo>
                    <a:pt x="388" y="3319"/>
                  </a:lnTo>
                  <a:lnTo>
                    <a:pt x="512" y="3463"/>
                  </a:lnTo>
                  <a:lnTo>
                    <a:pt x="655" y="3601"/>
                  </a:lnTo>
                  <a:lnTo>
                    <a:pt x="813" y="3732"/>
                  </a:lnTo>
                  <a:lnTo>
                    <a:pt x="987" y="3857"/>
                  </a:lnTo>
                  <a:lnTo>
                    <a:pt x="1178" y="3975"/>
                  </a:lnTo>
                  <a:lnTo>
                    <a:pt x="1384" y="4085"/>
                  </a:lnTo>
                  <a:lnTo>
                    <a:pt x="1606" y="4189"/>
                  </a:lnTo>
                  <a:lnTo>
                    <a:pt x="1844" y="4286"/>
                  </a:lnTo>
                  <a:lnTo>
                    <a:pt x="2096" y="4376"/>
                  </a:lnTo>
                  <a:lnTo>
                    <a:pt x="2364" y="4459"/>
                  </a:lnTo>
                  <a:lnTo>
                    <a:pt x="2647" y="4534"/>
                  </a:lnTo>
                  <a:lnTo>
                    <a:pt x="2944" y="4604"/>
                  </a:lnTo>
                  <a:lnTo>
                    <a:pt x="3256" y="4665"/>
                  </a:lnTo>
                  <a:lnTo>
                    <a:pt x="3583" y="4718"/>
                  </a:lnTo>
                  <a:lnTo>
                    <a:pt x="3924" y="4765"/>
                  </a:lnTo>
                  <a:lnTo>
                    <a:pt x="4279" y="4805"/>
                  </a:lnTo>
                  <a:lnTo>
                    <a:pt x="4648" y="4836"/>
                  </a:lnTo>
                  <a:lnTo>
                    <a:pt x="5030" y="4860"/>
                  </a:lnTo>
                  <a:lnTo>
                    <a:pt x="5426" y="4877"/>
                  </a:lnTo>
                  <a:lnTo>
                    <a:pt x="5835" y="4885"/>
                  </a:lnTo>
                  <a:lnTo>
                    <a:pt x="6257" y="4886"/>
                  </a:lnTo>
                  <a:lnTo>
                    <a:pt x="6692" y="4880"/>
                  </a:lnTo>
                  <a:lnTo>
                    <a:pt x="7140" y="4865"/>
                  </a:lnTo>
                  <a:lnTo>
                    <a:pt x="7601" y="4843"/>
                  </a:lnTo>
                  <a:lnTo>
                    <a:pt x="8074" y="4812"/>
                  </a:lnTo>
                  <a:lnTo>
                    <a:pt x="8559" y="4773"/>
                  </a:lnTo>
                  <a:lnTo>
                    <a:pt x="9056" y="4726"/>
                  </a:lnTo>
                  <a:lnTo>
                    <a:pt x="9565" y="4671"/>
                  </a:lnTo>
                  <a:lnTo>
                    <a:pt x="10086" y="4608"/>
                  </a:lnTo>
                  <a:lnTo>
                    <a:pt x="10618" y="4536"/>
                  </a:lnTo>
                  <a:lnTo>
                    <a:pt x="9949" y="4581"/>
                  </a:lnTo>
                  <a:lnTo>
                    <a:pt x="9308" y="4614"/>
                  </a:lnTo>
                  <a:lnTo>
                    <a:pt x="8697" y="4639"/>
                  </a:lnTo>
                  <a:lnTo>
                    <a:pt x="8113" y="4654"/>
                  </a:lnTo>
                  <a:lnTo>
                    <a:pt x="7556" y="4660"/>
                  </a:lnTo>
                  <a:lnTo>
                    <a:pt x="7026" y="4658"/>
                  </a:lnTo>
                  <a:lnTo>
                    <a:pt x="6522" y="4647"/>
                  </a:lnTo>
                  <a:lnTo>
                    <a:pt x="6043" y="4629"/>
                  </a:lnTo>
                  <a:lnTo>
                    <a:pt x="5589" y="4603"/>
                  </a:lnTo>
                  <a:lnTo>
                    <a:pt x="5158" y="4569"/>
                  </a:lnTo>
                  <a:lnTo>
                    <a:pt x="4752" y="4529"/>
                  </a:lnTo>
                  <a:lnTo>
                    <a:pt x="4368" y="4482"/>
                  </a:lnTo>
                  <a:lnTo>
                    <a:pt x="4006" y="4430"/>
                  </a:lnTo>
                  <a:lnTo>
                    <a:pt x="3666" y="4371"/>
                  </a:lnTo>
                  <a:lnTo>
                    <a:pt x="3347" y="4306"/>
                  </a:lnTo>
                  <a:lnTo>
                    <a:pt x="3048" y="4237"/>
                  </a:lnTo>
                  <a:lnTo>
                    <a:pt x="2768" y="4163"/>
                  </a:lnTo>
                  <a:lnTo>
                    <a:pt x="2508" y="4084"/>
                  </a:lnTo>
                  <a:lnTo>
                    <a:pt x="2267" y="4002"/>
                  </a:lnTo>
                  <a:lnTo>
                    <a:pt x="2043" y="3914"/>
                  </a:lnTo>
                  <a:lnTo>
                    <a:pt x="1836" y="3825"/>
                  </a:lnTo>
                  <a:lnTo>
                    <a:pt x="1645" y="3731"/>
                  </a:lnTo>
                  <a:lnTo>
                    <a:pt x="1471" y="3635"/>
                  </a:lnTo>
                  <a:lnTo>
                    <a:pt x="1312" y="3537"/>
                  </a:lnTo>
                  <a:lnTo>
                    <a:pt x="1167" y="3436"/>
                  </a:lnTo>
                  <a:lnTo>
                    <a:pt x="1037" y="3334"/>
                  </a:lnTo>
                  <a:lnTo>
                    <a:pt x="920" y="3230"/>
                  </a:lnTo>
                  <a:lnTo>
                    <a:pt x="815" y="3126"/>
                  </a:lnTo>
                  <a:lnTo>
                    <a:pt x="724" y="3020"/>
                  </a:lnTo>
                  <a:lnTo>
                    <a:pt x="642" y="2914"/>
                  </a:lnTo>
                  <a:lnTo>
                    <a:pt x="573" y="2807"/>
                  </a:lnTo>
                  <a:lnTo>
                    <a:pt x="513" y="2702"/>
                  </a:lnTo>
                  <a:close/>
                </a:path>
              </a:pathLst>
            </a:custGeom>
            <a:solidFill>
              <a:srgbClr val="FFCC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086" name="Freeform 14">
              <a:extLst>
                <a:ext uri="{FF2B5EF4-FFF2-40B4-BE49-F238E27FC236}">
                  <a16:creationId xmlns:a16="http://schemas.microsoft.com/office/drawing/2014/main" id="{4354A5A7-EA86-4BB8-B942-5DBA2F7F5EF0}"/>
                </a:ext>
              </a:extLst>
            </p:cNvPr>
            <p:cNvSpPr>
              <a:spLocks/>
            </p:cNvSpPr>
            <p:nvPr/>
          </p:nvSpPr>
          <p:spPr bwMode="auto">
            <a:xfrm rot="-220919">
              <a:off x="4344765" y="2798314"/>
              <a:ext cx="2006274" cy="717764"/>
            </a:xfrm>
            <a:custGeom>
              <a:avLst/>
              <a:gdLst>
                <a:gd name="T0" fmla="*/ 2147483646 w 10984"/>
                <a:gd name="T1" fmla="*/ 2147483646 h 4901"/>
                <a:gd name="T2" fmla="*/ 2147483646 w 10984"/>
                <a:gd name="T3" fmla="*/ 2147483646 h 4901"/>
                <a:gd name="T4" fmla="*/ 2147483646 w 10984"/>
                <a:gd name="T5" fmla="*/ 2147483646 h 4901"/>
                <a:gd name="T6" fmla="*/ 2147483646 w 10984"/>
                <a:gd name="T7" fmla="*/ 2147483646 h 4901"/>
                <a:gd name="T8" fmla="*/ 2147483646 w 10984"/>
                <a:gd name="T9" fmla="*/ 2147483646 h 4901"/>
                <a:gd name="T10" fmla="*/ 2147483646 w 10984"/>
                <a:gd name="T11" fmla="*/ 2147483646 h 4901"/>
                <a:gd name="T12" fmla="*/ 2147483646 w 10984"/>
                <a:gd name="T13" fmla="*/ 2147483646 h 4901"/>
                <a:gd name="T14" fmla="*/ 2147483646 w 10984"/>
                <a:gd name="T15" fmla="*/ 2147483646 h 4901"/>
                <a:gd name="T16" fmla="*/ 2147483646 w 10984"/>
                <a:gd name="T17" fmla="*/ 2147483646 h 4901"/>
                <a:gd name="T18" fmla="*/ 2147483646 w 10984"/>
                <a:gd name="T19" fmla="*/ 2147483646 h 4901"/>
                <a:gd name="T20" fmla="*/ 2147483646 w 10984"/>
                <a:gd name="T21" fmla="*/ 2147483646 h 4901"/>
                <a:gd name="T22" fmla="*/ 2147483646 w 10984"/>
                <a:gd name="T23" fmla="*/ 2147483646 h 4901"/>
                <a:gd name="T24" fmla="*/ 2147483646 w 10984"/>
                <a:gd name="T25" fmla="*/ 2147483646 h 4901"/>
                <a:gd name="T26" fmla="*/ 2147483646 w 10984"/>
                <a:gd name="T27" fmla="*/ 2147483646 h 4901"/>
                <a:gd name="T28" fmla="*/ 2147483646 w 10984"/>
                <a:gd name="T29" fmla="*/ 2147483646 h 4901"/>
                <a:gd name="T30" fmla="*/ 2147483646 w 10984"/>
                <a:gd name="T31" fmla="*/ 0 h 4901"/>
                <a:gd name="T32" fmla="*/ 2147483646 w 10984"/>
                <a:gd name="T33" fmla="*/ 2147483646 h 4901"/>
                <a:gd name="T34" fmla="*/ 2147483646 w 10984"/>
                <a:gd name="T35" fmla="*/ 2147483646 h 4901"/>
                <a:gd name="T36" fmla="*/ 2147483646 w 10984"/>
                <a:gd name="T37" fmla="*/ 2147483646 h 4901"/>
                <a:gd name="T38" fmla="*/ 2147483646 w 10984"/>
                <a:gd name="T39" fmla="*/ 2147483646 h 4901"/>
                <a:gd name="T40" fmla="*/ 2147483646 w 10984"/>
                <a:gd name="T41" fmla="*/ 2147483646 h 4901"/>
                <a:gd name="T42" fmla="*/ 2147483646 w 10984"/>
                <a:gd name="T43" fmla="*/ 2147483646 h 4901"/>
                <a:gd name="T44" fmla="*/ 2147483646 w 10984"/>
                <a:gd name="T45" fmla="*/ 2147483646 h 4901"/>
                <a:gd name="T46" fmla="*/ 2147483646 w 10984"/>
                <a:gd name="T47" fmla="*/ 2147483646 h 4901"/>
                <a:gd name="T48" fmla="*/ 2147483646 w 10984"/>
                <a:gd name="T49" fmla="*/ 2147483646 h 4901"/>
                <a:gd name="T50" fmla="*/ 0 w 10984"/>
                <a:gd name="T51" fmla="*/ 2147483646 h 4901"/>
                <a:gd name="T52" fmla="*/ 2147483646 w 10984"/>
                <a:gd name="T53" fmla="*/ 2147483646 h 4901"/>
                <a:gd name="T54" fmla="*/ 2147483646 w 10984"/>
                <a:gd name="T55" fmla="*/ 2147483646 h 4901"/>
                <a:gd name="T56" fmla="*/ 2147483646 w 10984"/>
                <a:gd name="T57" fmla="*/ 2147483646 h 4901"/>
                <a:gd name="T58" fmla="*/ 2147483646 w 10984"/>
                <a:gd name="T59" fmla="*/ 2147483646 h 4901"/>
                <a:gd name="T60" fmla="*/ 2147483646 w 10984"/>
                <a:gd name="T61" fmla="*/ 2147483646 h 4901"/>
                <a:gd name="T62" fmla="*/ 2147483646 w 10984"/>
                <a:gd name="T63" fmla="*/ 2147483646 h 4901"/>
                <a:gd name="T64" fmla="*/ 2147483646 w 10984"/>
                <a:gd name="T65" fmla="*/ 2147483646 h 4901"/>
                <a:gd name="T66" fmla="*/ 2147483646 w 10984"/>
                <a:gd name="T67" fmla="*/ 2147483646 h 4901"/>
                <a:gd name="T68" fmla="*/ 2147483646 w 10984"/>
                <a:gd name="T69" fmla="*/ 2147483646 h 4901"/>
                <a:gd name="T70" fmla="*/ 2147483646 w 10984"/>
                <a:gd name="T71" fmla="*/ 2147483646 h 4901"/>
                <a:gd name="T72" fmla="*/ 2147483646 w 10984"/>
                <a:gd name="T73" fmla="*/ 2147483646 h 4901"/>
                <a:gd name="T74" fmla="*/ 2147483646 w 10984"/>
                <a:gd name="T75" fmla="*/ 2147483646 h 4901"/>
                <a:gd name="T76" fmla="*/ 2147483646 w 10984"/>
                <a:gd name="T77" fmla="*/ 2147483646 h 4901"/>
                <a:gd name="T78" fmla="*/ 2147483646 w 10984"/>
                <a:gd name="T79" fmla="*/ 2147483646 h 4901"/>
                <a:gd name="T80" fmla="*/ 2147483646 w 10984"/>
                <a:gd name="T81" fmla="*/ 2147483646 h 4901"/>
                <a:gd name="T82" fmla="*/ 2147483646 w 10984"/>
                <a:gd name="T83" fmla="*/ 2147483646 h 4901"/>
                <a:gd name="T84" fmla="*/ 2147483646 w 10984"/>
                <a:gd name="T85" fmla="*/ 2147483646 h 4901"/>
                <a:gd name="T86" fmla="*/ 2147483646 w 10984"/>
                <a:gd name="T87" fmla="*/ 2147483646 h 4901"/>
                <a:gd name="T88" fmla="*/ 2147483646 w 10984"/>
                <a:gd name="T89" fmla="*/ 2147483646 h 4901"/>
                <a:gd name="T90" fmla="*/ 2147483646 w 10984"/>
                <a:gd name="T91" fmla="*/ 2147483646 h 4901"/>
                <a:gd name="T92" fmla="*/ 2147483646 w 10984"/>
                <a:gd name="T93" fmla="*/ 2147483646 h 4901"/>
                <a:gd name="T94" fmla="*/ 2147483646 w 10984"/>
                <a:gd name="T95" fmla="*/ 2147483646 h 4901"/>
                <a:gd name="T96" fmla="*/ 2147483646 w 10984"/>
                <a:gd name="T97" fmla="*/ 2147483646 h 4901"/>
                <a:gd name="T98" fmla="*/ 2147483646 w 10984"/>
                <a:gd name="T99" fmla="*/ 2147483646 h 4901"/>
                <a:gd name="T100" fmla="*/ 2147483646 w 10984"/>
                <a:gd name="T101" fmla="*/ 2147483646 h 4901"/>
                <a:gd name="T102" fmla="*/ 2147483646 w 10984"/>
                <a:gd name="T103" fmla="*/ 2147483646 h 4901"/>
                <a:gd name="T104" fmla="*/ 2147483646 w 10984"/>
                <a:gd name="T105" fmla="*/ 2147483646 h 4901"/>
                <a:gd name="T106" fmla="*/ 2147483646 w 10984"/>
                <a:gd name="T107" fmla="*/ 2147483646 h 4901"/>
                <a:gd name="T108" fmla="*/ 2147483646 w 10984"/>
                <a:gd name="T109" fmla="*/ 2147483646 h 4901"/>
                <a:gd name="T110" fmla="*/ 2147483646 w 10984"/>
                <a:gd name="T111" fmla="*/ 2147483646 h 4901"/>
                <a:gd name="T112" fmla="*/ 2147483646 w 10984"/>
                <a:gd name="T113" fmla="*/ 2147483646 h 4901"/>
                <a:gd name="T114" fmla="*/ 2147483646 w 10984"/>
                <a:gd name="T115" fmla="*/ 2147483646 h 4901"/>
                <a:gd name="T116" fmla="*/ 2147483646 w 10984"/>
                <a:gd name="T117" fmla="*/ 2147483646 h 4901"/>
                <a:gd name="T118" fmla="*/ 2147483646 w 10984"/>
                <a:gd name="T119" fmla="*/ 2147483646 h 4901"/>
                <a:gd name="T120" fmla="*/ 2147483646 w 10984"/>
                <a:gd name="T121" fmla="*/ 2147483646 h 4901"/>
                <a:gd name="T122" fmla="*/ 2147483646 w 10984"/>
                <a:gd name="T123" fmla="*/ 2147483646 h 4901"/>
                <a:gd name="T124" fmla="*/ 2147483646 w 10984"/>
                <a:gd name="T125" fmla="*/ 2147483646 h 4901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10984" h="4901">
                  <a:moveTo>
                    <a:pt x="670" y="3195"/>
                  </a:moveTo>
                  <a:lnTo>
                    <a:pt x="588" y="3072"/>
                  </a:lnTo>
                  <a:lnTo>
                    <a:pt x="516" y="2947"/>
                  </a:lnTo>
                  <a:lnTo>
                    <a:pt x="455" y="2819"/>
                  </a:lnTo>
                  <a:lnTo>
                    <a:pt x="404" y="2690"/>
                  </a:lnTo>
                  <a:lnTo>
                    <a:pt x="362" y="2558"/>
                  </a:lnTo>
                  <a:lnTo>
                    <a:pt x="330" y="2426"/>
                  </a:lnTo>
                  <a:lnTo>
                    <a:pt x="304" y="2294"/>
                  </a:lnTo>
                  <a:lnTo>
                    <a:pt x="288" y="2161"/>
                  </a:lnTo>
                  <a:lnTo>
                    <a:pt x="278" y="2028"/>
                  </a:lnTo>
                  <a:lnTo>
                    <a:pt x="275" y="1897"/>
                  </a:lnTo>
                  <a:lnTo>
                    <a:pt x="279" y="1766"/>
                  </a:lnTo>
                  <a:lnTo>
                    <a:pt x="287" y="1637"/>
                  </a:lnTo>
                  <a:lnTo>
                    <a:pt x="301" y="1510"/>
                  </a:lnTo>
                  <a:lnTo>
                    <a:pt x="320" y="1385"/>
                  </a:lnTo>
                  <a:lnTo>
                    <a:pt x="342" y="1264"/>
                  </a:lnTo>
                  <a:lnTo>
                    <a:pt x="368" y="1146"/>
                  </a:lnTo>
                  <a:lnTo>
                    <a:pt x="396" y="1032"/>
                  </a:lnTo>
                  <a:lnTo>
                    <a:pt x="426" y="921"/>
                  </a:lnTo>
                  <a:lnTo>
                    <a:pt x="458" y="816"/>
                  </a:lnTo>
                  <a:lnTo>
                    <a:pt x="491" y="714"/>
                  </a:lnTo>
                  <a:lnTo>
                    <a:pt x="526" y="620"/>
                  </a:lnTo>
                  <a:lnTo>
                    <a:pt x="560" y="530"/>
                  </a:lnTo>
                  <a:lnTo>
                    <a:pt x="593" y="447"/>
                  </a:lnTo>
                  <a:lnTo>
                    <a:pt x="625" y="370"/>
                  </a:lnTo>
                  <a:lnTo>
                    <a:pt x="655" y="301"/>
                  </a:lnTo>
                  <a:lnTo>
                    <a:pt x="684" y="240"/>
                  </a:lnTo>
                  <a:lnTo>
                    <a:pt x="711" y="187"/>
                  </a:lnTo>
                  <a:lnTo>
                    <a:pt x="733" y="141"/>
                  </a:lnTo>
                  <a:lnTo>
                    <a:pt x="766" y="78"/>
                  </a:lnTo>
                  <a:lnTo>
                    <a:pt x="779" y="54"/>
                  </a:lnTo>
                  <a:lnTo>
                    <a:pt x="675" y="0"/>
                  </a:lnTo>
                  <a:lnTo>
                    <a:pt x="653" y="36"/>
                  </a:lnTo>
                  <a:lnTo>
                    <a:pt x="608" y="113"/>
                  </a:lnTo>
                  <a:lnTo>
                    <a:pt x="579" y="166"/>
                  </a:lnTo>
                  <a:lnTo>
                    <a:pt x="546" y="228"/>
                  </a:lnTo>
                  <a:lnTo>
                    <a:pt x="509" y="298"/>
                  </a:lnTo>
                  <a:lnTo>
                    <a:pt x="469" y="377"/>
                  </a:lnTo>
                  <a:lnTo>
                    <a:pt x="428" y="462"/>
                  </a:lnTo>
                  <a:lnTo>
                    <a:pt x="386" y="554"/>
                  </a:lnTo>
                  <a:lnTo>
                    <a:pt x="343" y="654"/>
                  </a:lnTo>
                  <a:lnTo>
                    <a:pt x="299" y="759"/>
                  </a:lnTo>
                  <a:lnTo>
                    <a:pt x="256" y="871"/>
                  </a:lnTo>
                  <a:lnTo>
                    <a:pt x="215" y="986"/>
                  </a:lnTo>
                  <a:lnTo>
                    <a:pt x="175" y="1108"/>
                  </a:lnTo>
                  <a:lnTo>
                    <a:pt x="138" y="1233"/>
                  </a:lnTo>
                  <a:lnTo>
                    <a:pt x="103" y="1362"/>
                  </a:lnTo>
                  <a:lnTo>
                    <a:pt x="73" y="1495"/>
                  </a:lnTo>
                  <a:lnTo>
                    <a:pt x="47" y="1631"/>
                  </a:lnTo>
                  <a:lnTo>
                    <a:pt x="26" y="1768"/>
                  </a:lnTo>
                  <a:lnTo>
                    <a:pt x="11" y="1909"/>
                  </a:lnTo>
                  <a:lnTo>
                    <a:pt x="2" y="2051"/>
                  </a:lnTo>
                  <a:lnTo>
                    <a:pt x="0" y="2193"/>
                  </a:lnTo>
                  <a:lnTo>
                    <a:pt x="5" y="2337"/>
                  </a:lnTo>
                  <a:lnTo>
                    <a:pt x="18" y="2481"/>
                  </a:lnTo>
                  <a:lnTo>
                    <a:pt x="40" y="2623"/>
                  </a:lnTo>
                  <a:lnTo>
                    <a:pt x="72" y="2766"/>
                  </a:lnTo>
                  <a:lnTo>
                    <a:pt x="114" y="2908"/>
                  </a:lnTo>
                  <a:lnTo>
                    <a:pt x="167" y="3047"/>
                  </a:lnTo>
                  <a:lnTo>
                    <a:pt x="230" y="3185"/>
                  </a:lnTo>
                  <a:lnTo>
                    <a:pt x="306" y="3321"/>
                  </a:lnTo>
                  <a:lnTo>
                    <a:pt x="395" y="3453"/>
                  </a:lnTo>
                  <a:lnTo>
                    <a:pt x="515" y="3604"/>
                  </a:lnTo>
                  <a:lnTo>
                    <a:pt x="647" y="3749"/>
                  </a:lnTo>
                  <a:lnTo>
                    <a:pt x="794" y="3885"/>
                  </a:lnTo>
                  <a:lnTo>
                    <a:pt x="954" y="4014"/>
                  </a:lnTo>
                  <a:lnTo>
                    <a:pt x="1128" y="4135"/>
                  </a:lnTo>
                  <a:lnTo>
                    <a:pt x="1315" y="4247"/>
                  </a:lnTo>
                  <a:lnTo>
                    <a:pt x="1516" y="4352"/>
                  </a:lnTo>
                  <a:lnTo>
                    <a:pt x="1730" y="4447"/>
                  </a:lnTo>
                  <a:lnTo>
                    <a:pt x="1958" y="4535"/>
                  </a:lnTo>
                  <a:lnTo>
                    <a:pt x="2201" y="4613"/>
                  </a:lnTo>
                  <a:lnTo>
                    <a:pt x="2456" y="4682"/>
                  </a:lnTo>
                  <a:lnTo>
                    <a:pt x="2724" y="4743"/>
                  </a:lnTo>
                  <a:lnTo>
                    <a:pt x="3008" y="4794"/>
                  </a:lnTo>
                  <a:lnTo>
                    <a:pt x="3303" y="4835"/>
                  </a:lnTo>
                  <a:lnTo>
                    <a:pt x="3614" y="4866"/>
                  </a:lnTo>
                  <a:lnTo>
                    <a:pt x="3938" y="4888"/>
                  </a:lnTo>
                  <a:lnTo>
                    <a:pt x="4275" y="4900"/>
                  </a:lnTo>
                  <a:lnTo>
                    <a:pt x="4627" y="4901"/>
                  </a:lnTo>
                  <a:lnTo>
                    <a:pt x="4991" y="4892"/>
                  </a:lnTo>
                  <a:lnTo>
                    <a:pt x="5370" y="4872"/>
                  </a:lnTo>
                  <a:lnTo>
                    <a:pt x="5762" y="4842"/>
                  </a:lnTo>
                  <a:lnTo>
                    <a:pt x="6168" y="4801"/>
                  </a:lnTo>
                  <a:lnTo>
                    <a:pt x="6587" y="4749"/>
                  </a:lnTo>
                  <a:lnTo>
                    <a:pt x="7020" y="4684"/>
                  </a:lnTo>
                  <a:lnTo>
                    <a:pt x="7468" y="4609"/>
                  </a:lnTo>
                  <a:lnTo>
                    <a:pt x="7928" y="4521"/>
                  </a:lnTo>
                  <a:lnTo>
                    <a:pt x="8403" y="4423"/>
                  </a:lnTo>
                  <a:lnTo>
                    <a:pt x="8891" y="4311"/>
                  </a:lnTo>
                  <a:lnTo>
                    <a:pt x="9394" y="4188"/>
                  </a:lnTo>
                  <a:lnTo>
                    <a:pt x="9910" y="4052"/>
                  </a:lnTo>
                  <a:lnTo>
                    <a:pt x="10440" y="3904"/>
                  </a:lnTo>
                  <a:lnTo>
                    <a:pt x="10984" y="3743"/>
                  </a:lnTo>
                  <a:lnTo>
                    <a:pt x="10332" y="3878"/>
                  </a:lnTo>
                  <a:lnTo>
                    <a:pt x="9709" y="4000"/>
                  </a:lnTo>
                  <a:lnTo>
                    <a:pt x="9111" y="4107"/>
                  </a:lnTo>
                  <a:lnTo>
                    <a:pt x="8538" y="4202"/>
                  </a:lnTo>
                  <a:lnTo>
                    <a:pt x="7991" y="4283"/>
                  </a:lnTo>
                  <a:lnTo>
                    <a:pt x="7468" y="4352"/>
                  </a:lnTo>
                  <a:lnTo>
                    <a:pt x="6969" y="4409"/>
                  </a:lnTo>
                  <a:lnTo>
                    <a:pt x="6495" y="4454"/>
                  </a:lnTo>
                  <a:lnTo>
                    <a:pt x="6041" y="4488"/>
                  </a:lnTo>
                  <a:lnTo>
                    <a:pt x="5611" y="4511"/>
                  </a:lnTo>
                  <a:lnTo>
                    <a:pt x="5203" y="4524"/>
                  </a:lnTo>
                  <a:lnTo>
                    <a:pt x="4816" y="4527"/>
                  </a:lnTo>
                  <a:lnTo>
                    <a:pt x="4449" y="4521"/>
                  </a:lnTo>
                  <a:lnTo>
                    <a:pt x="4102" y="4505"/>
                  </a:lnTo>
                  <a:lnTo>
                    <a:pt x="3775" y="4482"/>
                  </a:lnTo>
                  <a:lnTo>
                    <a:pt x="3467" y="4450"/>
                  </a:lnTo>
                  <a:lnTo>
                    <a:pt x="3178" y="4410"/>
                  </a:lnTo>
                  <a:lnTo>
                    <a:pt x="2905" y="4364"/>
                  </a:lnTo>
                  <a:lnTo>
                    <a:pt x="2651" y="4310"/>
                  </a:lnTo>
                  <a:lnTo>
                    <a:pt x="2414" y="4250"/>
                  </a:lnTo>
                  <a:lnTo>
                    <a:pt x="2193" y="4184"/>
                  </a:lnTo>
                  <a:lnTo>
                    <a:pt x="1986" y="4112"/>
                  </a:lnTo>
                  <a:lnTo>
                    <a:pt x="1796" y="4036"/>
                  </a:lnTo>
                  <a:lnTo>
                    <a:pt x="1619" y="3956"/>
                  </a:lnTo>
                  <a:lnTo>
                    <a:pt x="1458" y="3870"/>
                  </a:lnTo>
                  <a:lnTo>
                    <a:pt x="1310" y="3782"/>
                  </a:lnTo>
                  <a:lnTo>
                    <a:pt x="1174" y="3689"/>
                  </a:lnTo>
                  <a:lnTo>
                    <a:pt x="1050" y="3595"/>
                  </a:lnTo>
                  <a:lnTo>
                    <a:pt x="939" y="3498"/>
                  </a:lnTo>
                  <a:lnTo>
                    <a:pt x="839" y="3398"/>
                  </a:lnTo>
                  <a:lnTo>
                    <a:pt x="750" y="3298"/>
                  </a:lnTo>
                  <a:lnTo>
                    <a:pt x="670" y="3195"/>
                  </a:lnTo>
                  <a:close/>
                </a:path>
              </a:pathLst>
            </a:custGeom>
            <a:solidFill>
              <a:srgbClr val="FFCC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087" name="Freeform 15">
              <a:extLst>
                <a:ext uri="{FF2B5EF4-FFF2-40B4-BE49-F238E27FC236}">
                  <a16:creationId xmlns:a16="http://schemas.microsoft.com/office/drawing/2014/main" id="{E2F06496-1064-42CB-A239-CB5800E4DC28}"/>
                </a:ext>
              </a:extLst>
            </p:cNvPr>
            <p:cNvSpPr>
              <a:spLocks/>
            </p:cNvSpPr>
            <p:nvPr/>
          </p:nvSpPr>
          <p:spPr bwMode="auto">
            <a:xfrm rot="-220919">
              <a:off x="4333603" y="2954113"/>
              <a:ext cx="2042717" cy="763965"/>
            </a:xfrm>
            <a:custGeom>
              <a:avLst/>
              <a:gdLst>
                <a:gd name="T0" fmla="*/ 2147483646 w 11186"/>
                <a:gd name="T1" fmla="*/ 2147483646 h 5204"/>
                <a:gd name="T2" fmla="*/ 2147483646 w 11186"/>
                <a:gd name="T3" fmla="*/ 2147483646 h 5204"/>
                <a:gd name="T4" fmla="*/ 2147483646 w 11186"/>
                <a:gd name="T5" fmla="*/ 2147483646 h 5204"/>
                <a:gd name="T6" fmla="*/ 2147483646 w 11186"/>
                <a:gd name="T7" fmla="*/ 2147483646 h 5204"/>
                <a:gd name="T8" fmla="*/ 2147483646 w 11186"/>
                <a:gd name="T9" fmla="*/ 2147483646 h 5204"/>
                <a:gd name="T10" fmla="*/ 2147483646 w 11186"/>
                <a:gd name="T11" fmla="*/ 2147483646 h 5204"/>
                <a:gd name="T12" fmla="*/ 2147483646 w 11186"/>
                <a:gd name="T13" fmla="*/ 2147483646 h 5204"/>
                <a:gd name="T14" fmla="*/ 2147483646 w 11186"/>
                <a:gd name="T15" fmla="*/ 2147483646 h 5204"/>
                <a:gd name="T16" fmla="*/ 2147483646 w 11186"/>
                <a:gd name="T17" fmla="*/ 2147483646 h 5204"/>
                <a:gd name="T18" fmla="*/ 2147483646 w 11186"/>
                <a:gd name="T19" fmla="*/ 2147483646 h 5204"/>
                <a:gd name="T20" fmla="*/ 2147483646 w 11186"/>
                <a:gd name="T21" fmla="*/ 2147483646 h 5204"/>
                <a:gd name="T22" fmla="*/ 2147483646 w 11186"/>
                <a:gd name="T23" fmla="*/ 2147483646 h 5204"/>
                <a:gd name="T24" fmla="*/ 2147483646 w 11186"/>
                <a:gd name="T25" fmla="*/ 2147483646 h 5204"/>
                <a:gd name="T26" fmla="*/ 2147483646 w 11186"/>
                <a:gd name="T27" fmla="*/ 2147483646 h 5204"/>
                <a:gd name="T28" fmla="*/ 2147483646 w 11186"/>
                <a:gd name="T29" fmla="*/ 2147483646 h 5204"/>
                <a:gd name="T30" fmla="*/ 2147483646 w 11186"/>
                <a:gd name="T31" fmla="*/ 0 h 5204"/>
                <a:gd name="T32" fmla="*/ 2147483646 w 11186"/>
                <a:gd name="T33" fmla="*/ 2147483646 h 5204"/>
                <a:gd name="T34" fmla="*/ 2147483646 w 11186"/>
                <a:gd name="T35" fmla="*/ 2147483646 h 5204"/>
                <a:gd name="T36" fmla="*/ 2147483646 w 11186"/>
                <a:gd name="T37" fmla="*/ 2147483646 h 5204"/>
                <a:gd name="T38" fmla="*/ 2147483646 w 11186"/>
                <a:gd name="T39" fmla="*/ 2147483646 h 5204"/>
                <a:gd name="T40" fmla="*/ 2147483646 w 11186"/>
                <a:gd name="T41" fmla="*/ 2147483646 h 5204"/>
                <a:gd name="T42" fmla="*/ 2147483646 w 11186"/>
                <a:gd name="T43" fmla="*/ 2147483646 h 5204"/>
                <a:gd name="T44" fmla="*/ 2147483646 w 11186"/>
                <a:gd name="T45" fmla="*/ 2147483646 h 5204"/>
                <a:gd name="T46" fmla="*/ 0 w 11186"/>
                <a:gd name="T47" fmla="*/ 2147483646 h 5204"/>
                <a:gd name="T48" fmla="*/ 2147483646 w 11186"/>
                <a:gd name="T49" fmla="*/ 2147483646 h 5204"/>
                <a:gd name="T50" fmla="*/ 2147483646 w 11186"/>
                <a:gd name="T51" fmla="*/ 2147483646 h 5204"/>
                <a:gd name="T52" fmla="*/ 2147483646 w 11186"/>
                <a:gd name="T53" fmla="*/ 2147483646 h 5204"/>
                <a:gd name="T54" fmla="*/ 2147483646 w 11186"/>
                <a:gd name="T55" fmla="*/ 2147483646 h 5204"/>
                <a:gd name="T56" fmla="*/ 2147483646 w 11186"/>
                <a:gd name="T57" fmla="*/ 2147483646 h 5204"/>
                <a:gd name="T58" fmla="*/ 2147483646 w 11186"/>
                <a:gd name="T59" fmla="*/ 2147483646 h 5204"/>
                <a:gd name="T60" fmla="*/ 2147483646 w 11186"/>
                <a:gd name="T61" fmla="*/ 2147483646 h 5204"/>
                <a:gd name="T62" fmla="*/ 2147483646 w 11186"/>
                <a:gd name="T63" fmla="*/ 2147483646 h 5204"/>
                <a:gd name="T64" fmla="*/ 2147483646 w 11186"/>
                <a:gd name="T65" fmla="*/ 2147483646 h 5204"/>
                <a:gd name="T66" fmla="*/ 2147483646 w 11186"/>
                <a:gd name="T67" fmla="*/ 2147483646 h 5204"/>
                <a:gd name="T68" fmla="*/ 2147483646 w 11186"/>
                <a:gd name="T69" fmla="*/ 2147483646 h 5204"/>
                <a:gd name="T70" fmla="*/ 2147483646 w 11186"/>
                <a:gd name="T71" fmla="*/ 2147483646 h 5204"/>
                <a:gd name="T72" fmla="*/ 2147483646 w 11186"/>
                <a:gd name="T73" fmla="*/ 2147483646 h 5204"/>
                <a:gd name="T74" fmla="*/ 2147483646 w 11186"/>
                <a:gd name="T75" fmla="*/ 2147483646 h 5204"/>
                <a:gd name="T76" fmla="*/ 2147483646 w 11186"/>
                <a:gd name="T77" fmla="*/ 2147483646 h 5204"/>
                <a:gd name="T78" fmla="*/ 2147483646 w 11186"/>
                <a:gd name="T79" fmla="*/ 2147483646 h 5204"/>
                <a:gd name="T80" fmla="*/ 2147483646 w 11186"/>
                <a:gd name="T81" fmla="*/ 2147483646 h 5204"/>
                <a:gd name="T82" fmla="*/ 2147483646 w 11186"/>
                <a:gd name="T83" fmla="*/ 2147483646 h 5204"/>
                <a:gd name="T84" fmla="*/ 2147483646 w 11186"/>
                <a:gd name="T85" fmla="*/ 2147483646 h 5204"/>
                <a:gd name="T86" fmla="*/ 2147483646 w 11186"/>
                <a:gd name="T87" fmla="*/ 2147483646 h 5204"/>
                <a:gd name="T88" fmla="*/ 2147483646 w 11186"/>
                <a:gd name="T89" fmla="*/ 2147483646 h 5204"/>
                <a:gd name="T90" fmla="*/ 2147483646 w 11186"/>
                <a:gd name="T91" fmla="*/ 2147483646 h 5204"/>
                <a:gd name="T92" fmla="*/ 2147483646 w 11186"/>
                <a:gd name="T93" fmla="*/ 2147483646 h 5204"/>
                <a:gd name="T94" fmla="*/ 2147483646 w 11186"/>
                <a:gd name="T95" fmla="*/ 2147483646 h 5204"/>
                <a:gd name="T96" fmla="*/ 2147483646 w 11186"/>
                <a:gd name="T97" fmla="*/ 2147483646 h 5204"/>
                <a:gd name="T98" fmla="*/ 2147483646 w 11186"/>
                <a:gd name="T99" fmla="*/ 2147483646 h 5204"/>
                <a:gd name="T100" fmla="*/ 2147483646 w 11186"/>
                <a:gd name="T101" fmla="*/ 2147483646 h 5204"/>
                <a:gd name="T102" fmla="*/ 2147483646 w 11186"/>
                <a:gd name="T103" fmla="*/ 2147483646 h 5204"/>
                <a:gd name="T104" fmla="*/ 2147483646 w 11186"/>
                <a:gd name="T105" fmla="*/ 2147483646 h 5204"/>
                <a:gd name="T106" fmla="*/ 2147483646 w 11186"/>
                <a:gd name="T107" fmla="*/ 2147483646 h 5204"/>
                <a:gd name="T108" fmla="*/ 2147483646 w 11186"/>
                <a:gd name="T109" fmla="*/ 2147483646 h 5204"/>
                <a:gd name="T110" fmla="*/ 2147483646 w 11186"/>
                <a:gd name="T111" fmla="*/ 2147483646 h 5204"/>
                <a:gd name="T112" fmla="*/ 2147483646 w 11186"/>
                <a:gd name="T113" fmla="*/ 2147483646 h 5204"/>
                <a:gd name="T114" fmla="*/ 2147483646 w 11186"/>
                <a:gd name="T115" fmla="*/ 2147483646 h 5204"/>
                <a:gd name="T116" fmla="*/ 2147483646 w 11186"/>
                <a:gd name="T117" fmla="*/ 2147483646 h 5204"/>
                <a:gd name="T118" fmla="*/ 2147483646 w 11186"/>
                <a:gd name="T119" fmla="*/ 2147483646 h 5204"/>
                <a:gd name="T120" fmla="*/ 2147483646 w 11186"/>
                <a:gd name="T121" fmla="*/ 2147483646 h 5204"/>
                <a:gd name="T122" fmla="*/ 2147483646 w 11186"/>
                <a:gd name="T123" fmla="*/ 2147483646 h 5204"/>
                <a:gd name="T124" fmla="*/ 2147483646 w 11186"/>
                <a:gd name="T125" fmla="*/ 2147483646 h 5204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11186" h="5204">
                  <a:moveTo>
                    <a:pt x="1142" y="4008"/>
                  </a:moveTo>
                  <a:lnTo>
                    <a:pt x="1011" y="3877"/>
                  </a:lnTo>
                  <a:lnTo>
                    <a:pt x="894" y="3741"/>
                  </a:lnTo>
                  <a:lnTo>
                    <a:pt x="788" y="3599"/>
                  </a:lnTo>
                  <a:lnTo>
                    <a:pt x="695" y="3451"/>
                  </a:lnTo>
                  <a:lnTo>
                    <a:pt x="611" y="3300"/>
                  </a:lnTo>
                  <a:lnTo>
                    <a:pt x="540" y="3144"/>
                  </a:lnTo>
                  <a:lnTo>
                    <a:pt x="478" y="2985"/>
                  </a:lnTo>
                  <a:lnTo>
                    <a:pt x="424" y="2824"/>
                  </a:lnTo>
                  <a:lnTo>
                    <a:pt x="381" y="2662"/>
                  </a:lnTo>
                  <a:lnTo>
                    <a:pt x="345" y="2499"/>
                  </a:lnTo>
                  <a:lnTo>
                    <a:pt x="317" y="2335"/>
                  </a:lnTo>
                  <a:lnTo>
                    <a:pt x="297" y="2171"/>
                  </a:lnTo>
                  <a:lnTo>
                    <a:pt x="283" y="2009"/>
                  </a:lnTo>
                  <a:lnTo>
                    <a:pt x="273" y="1849"/>
                  </a:lnTo>
                  <a:lnTo>
                    <a:pt x="271" y="1691"/>
                  </a:lnTo>
                  <a:lnTo>
                    <a:pt x="273" y="1536"/>
                  </a:lnTo>
                  <a:lnTo>
                    <a:pt x="279" y="1385"/>
                  </a:lnTo>
                  <a:lnTo>
                    <a:pt x="290" y="1239"/>
                  </a:lnTo>
                  <a:lnTo>
                    <a:pt x="303" y="1098"/>
                  </a:lnTo>
                  <a:lnTo>
                    <a:pt x="319" y="963"/>
                  </a:lnTo>
                  <a:lnTo>
                    <a:pt x="337" y="835"/>
                  </a:lnTo>
                  <a:lnTo>
                    <a:pt x="356" y="714"/>
                  </a:lnTo>
                  <a:lnTo>
                    <a:pt x="377" y="601"/>
                  </a:lnTo>
                  <a:lnTo>
                    <a:pt x="397" y="496"/>
                  </a:lnTo>
                  <a:lnTo>
                    <a:pt x="418" y="402"/>
                  </a:lnTo>
                  <a:lnTo>
                    <a:pt x="437" y="316"/>
                  </a:lnTo>
                  <a:lnTo>
                    <a:pt x="455" y="243"/>
                  </a:lnTo>
                  <a:lnTo>
                    <a:pt x="473" y="180"/>
                  </a:lnTo>
                  <a:lnTo>
                    <a:pt x="497" y="92"/>
                  </a:lnTo>
                  <a:lnTo>
                    <a:pt x="508" y="58"/>
                  </a:lnTo>
                  <a:lnTo>
                    <a:pt x="330" y="0"/>
                  </a:lnTo>
                  <a:lnTo>
                    <a:pt x="313" y="51"/>
                  </a:lnTo>
                  <a:lnTo>
                    <a:pt x="279" y="158"/>
                  </a:lnTo>
                  <a:lnTo>
                    <a:pt x="258" y="231"/>
                  </a:lnTo>
                  <a:lnTo>
                    <a:pt x="234" y="315"/>
                  </a:lnTo>
                  <a:lnTo>
                    <a:pt x="209" y="411"/>
                  </a:lnTo>
                  <a:lnTo>
                    <a:pt x="182" y="517"/>
                  </a:lnTo>
                  <a:lnTo>
                    <a:pt x="156" y="633"/>
                  </a:lnTo>
                  <a:lnTo>
                    <a:pt x="129" y="757"/>
                  </a:lnTo>
                  <a:lnTo>
                    <a:pt x="104" y="891"/>
                  </a:lnTo>
                  <a:lnTo>
                    <a:pt x="78" y="1031"/>
                  </a:lnTo>
                  <a:lnTo>
                    <a:pt x="56" y="1178"/>
                  </a:lnTo>
                  <a:lnTo>
                    <a:pt x="37" y="1332"/>
                  </a:lnTo>
                  <a:lnTo>
                    <a:pt x="21" y="1491"/>
                  </a:lnTo>
                  <a:lnTo>
                    <a:pt x="9" y="1654"/>
                  </a:lnTo>
                  <a:lnTo>
                    <a:pt x="2" y="1822"/>
                  </a:lnTo>
                  <a:lnTo>
                    <a:pt x="0" y="1991"/>
                  </a:lnTo>
                  <a:lnTo>
                    <a:pt x="4" y="2164"/>
                  </a:lnTo>
                  <a:lnTo>
                    <a:pt x="14" y="2339"/>
                  </a:lnTo>
                  <a:lnTo>
                    <a:pt x="31" y="2514"/>
                  </a:lnTo>
                  <a:lnTo>
                    <a:pt x="57" y="2690"/>
                  </a:lnTo>
                  <a:lnTo>
                    <a:pt x="90" y="2865"/>
                  </a:lnTo>
                  <a:lnTo>
                    <a:pt x="134" y="3039"/>
                  </a:lnTo>
                  <a:lnTo>
                    <a:pt x="186" y="3211"/>
                  </a:lnTo>
                  <a:lnTo>
                    <a:pt x="249" y="3380"/>
                  </a:lnTo>
                  <a:lnTo>
                    <a:pt x="323" y="3546"/>
                  </a:lnTo>
                  <a:lnTo>
                    <a:pt x="408" y="3708"/>
                  </a:lnTo>
                  <a:lnTo>
                    <a:pt x="506" y="3865"/>
                  </a:lnTo>
                  <a:lnTo>
                    <a:pt x="616" y="4016"/>
                  </a:lnTo>
                  <a:lnTo>
                    <a:pt x="740" y="4162"/>
                  </a:lnTo>
                  <a:lnTo>
                    <a:pt x="878" y="4300"/>
                  </a:lnTo>
                  <a:lnTo>
                    <a:pt x="1033" y="4432"/>
                  </a:lnTo>
                  <a:lnTo>
                    <a:pt x="1198" y="4556"/>
                  </a:lnTo>
                  <a:lnTo>
                    <a:pt x="1376" y="4668"/>
                  </a:lnTo>
                  <a:lnTo>
                    <a:pt x="1565" y="4770"/>
                  </a:lnTo>
                  <a:lnTo>
                    <a:pt x="1765" y="4862"/>
                  </a:lnTo>
                  <a:lnTo>
                    <a:pt x="1977" y="4943"/>
                  </a:lnTo>
                  <a:lnTo>
                    <a:pt x="2199" y="5013"/>
                  </a:lnTo>
                  <a:lnTo>
                    <a:pt x="2432" y="5072"/>
                  </a:lnTo>
                  <a:lnTo>
                    <a:pt x="2676" y="5121"/>
                  </a:lnTo>
                  <a:lnTo>
                    <a:pt x="2932" y="5159"/>
                  </a:lnTo>
                  <a:lnTo>
                    <a:pt x="3198" y="5185"/>
                  </a:lnTo>
                  <a:lnTo>
                    <a:pt x="3475" y="5200"/>
                  </a:lnTo>
                  <a:lnTo>
                    <a:pt x="3762" y="5204"/>
                  </a:lnTo>
                  <a:lnTo>
                    <a:pt x="4061" y="5195"/>
                  </a:lnTo>
                  <a:lnTo>
                    <a:pt x="4369" y="5176"/>
                  </a:lnTo>
                  <a:lnTo>
                    <a:pt x="4689" y="5144"/>
                  </a:lnTo>
                  <a:lnTo>
                    <a:pt x="5019" y="5100"/>
                  </a:lnTo>
                  <a:lnTo>
                    <a:pt x="5359" y="5045"/>
                  </a:lnTo>
                  <a:lnTo>
                    <a:pt x="5710" y="4977"/>
                  </a:lnTo>
                  <a:lnTo>
                    <a:pt x="6070" y="4896"/>
                  </a:lnTo>
                  <a:lnTo>
                    <a:pt x="6442" y="4804"/>
                  </a:lnTo>
                  <a:lnTo>
                    <a:pt x="6823" y="4698"/>
                  </a:lnTo>
                  <a:lnTo>
                    <a:pt x="7216" y="4581"/>
                  </a:lnTo>
                  <a:lnTo>
                    <a:pt x="7617" y="4450"/>
                  </a:lnTo>
                  <a:lnTo>
                    <a:pt x="8029" y="4307"/>
                  </a:lnTo>
                  <a:lnTo>
                    <a:pt x="8450" y="4151"/>
                  </a:lnTo>
                  <a:lnTo>
                    <a:pt x="8881" y="3981"/>
                  </a:lnTo>
                  <a:lnTo>
                    <a:pt x="9323" y="3797"/>
                  </a:lnTo>
                  <a:lnTo>
                    <a:pt x="9774" y="3601"/>
                  </a:lnTo>
                  <a:lnTo>
                    <a:pt x="10235" y="3391"/>
                  </a:lnTo>
                  <a:lnTo>
                    <a:pt x="10705" y="3167"/>
                  </a:lnTo>
                  <a:lnTo>
                    <a:pt x="11186" y="2930"/>
                  </a:lnTo>
                  <a:lnTo>
                    <a:pt x="10709" y="3125"/>
                  </a:lnTo>
                  <a:lnTo>
                    <a:pt x="10244" y="3309"/>
                  </a:lnTo>
                  <a:lnTo>
                    <a:pt x="9788" y="3483"/>
                  </a:lnTo>
                  <a:lnTo>
                    <a:pt x="9343" y="3646"/>
                  </a:lnTo>
                  <a:lnTo>
                    <a:pt x="8909" y="3800"/>
                  </a:lnTo>
                  <a:lnTo>
                    <a:pt x="8483" y="3943"/>
                  </a:lnTo>
                  <a:lnTo>
                    <a:pt x="8070" y="4074"/>
                  </a:lnTo>
                  <a:lnTo>
                    <a:pt x="7666" y="4197"/>
                  </a:lnTo>
                  <a:lnTo>
                    <a:pt x="7273" y="4309"/>
                  </a:lnTo>
                  <a:lnTo>
                    <a:pt x="6890" y="4410"/>
                  </a:lnTo>
                  <a:lnTo>
                    <a:pt x="6518" y="4500"/>
                  </a:lnTo>
                  <a:lnTo>
                    <a:pt x="6156" y="4581"/>
                  </a:lnTo>
                  <a:lnTo>
                    <a:pt x="5805" y="4651"/>
                  </a:lnTo>
                  <a:lnTo>
                    <a:pt x="5463" y="4711"/>
                  </a:lnTo>
                  <a:lnTo>
                    <a:pt x="5133" y="4761"/>
                  </a:lnTo>
                  <a:lnTo>
                    <a:pt x="4814" y="4799"/>
                  </a:lnTo>
                  <a:lnTo>
                    <a:pt x="4504" y="4828"/>
                  </a:lnTo>
                  <a:lnTo>
                    <a:pt x="4205" y="4846"/>
                  </a:lnTo>
                  <a:lnTo>
                    <a:pt x="3917" y="4854"/>
                  </a:lnTo>
                  <a:lnTo>
                    <a:pt x="3639" y="4851"/>
                  </a:lnTo>
                  <a:lnTo>
                    <a:pt x="3373" y="4838"/>
                  </a:lnTo>
                  <a:lnTo>
                    <a:pt x="3117" y="4815"/>
                  </a:lnTo>
                  <a:lnTo>
                    <a:pt x="2870" y="4781"/>
                  </a:lnTo>
                  <a:lnTo>
                    <a:pt x="2635" y="4737"/>
                  </a:lnTo>
                  <a:lnTo>
                    <a:pt x="2411" y="4682"/>
                  </a:lnTo>
                  <a:lnTo>
                    <a:pt x="2198" y="4617"/>
                  </a:lnTo>
                  <a:lnTo>
                    <a:pt x="1995" y="4542"/>
                  </a:lnTo>
                  <a:lnTo>
                    <a:pt x="1803" y="4455"/>
                  </a:lnTo>
                  <a:lnTo>
                    <a:pt x="1621" y="4360"/>
                  </a:lnTo>
                  <a:lnTo>
                    <a:pt x="1451" y="4252"/>
                  </a:lnTo>
                  <a:lnTo>
                    <a:pt x="1291" y="4136"/>
                  </a:lnTo>
                  <a:lnTo>
                    <a:pt x="1142" y="4008"/>
                  </a:lnTo>
                  <a:close/>
                </a:path>
              </a:pathLst>
            </a:custGeom>
            <a:solidFill>
              <a:srgbClr val="FFCC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088" name="Freeform 16">
              <a:extLst>
                <a:ext uri="{FF2B5EF4-FFF2-40B4-BE49-F238E27FC236}">
                  <a16:creationId xmlns:a16="http://schemas.microsoft.com/office/drawing/2014/main" id="{80409346-4C1E-4B06-8F61-F22BE0B2EDAE}"/>
                </a:ext>
              </a:extLst>
            </p:cNvPr>
            <p:cNvSpPr>
              <a:spLocks/>
            </p:cNvSpPr>
            <p:nvPr/>
          </p:nvSpPr>
          <p:spPr bwMode="auto">
            <a:xfrm rot="-220919">
              <a:off x="4829153" y="3426303"/>
              <a:ext cx="317436" cy="199654"/>
            </a:xfrm>
            <a:custGeom>
              <a:avLst/>
              <a:gdLst>
                <a:gd name="T0" fmla="*/ 2147483646 w 1740"/>
                <a:gd name="T1" fmla="*/ 2147483646 h 1353"/>
                <a:gd name="T2" fmla="*/ 2147483646 w 1740"/>
                <a:gd name="T3" fmla="*/ 2147483646 h 1353"/>
                <a:gd name="T4" fmla="*/ 2147483646 w 1740"/>
                <a:gd name="T5" fmla="*/ 2147483646 h 1353"/>
                <a:gd name="T6" fmla="*/ 2147483646 w 1740"/>
                <a:gd name="T7" fmla="*/ 2147483646 h 1353"/>
                <a:gd name="T8" fmla="*/ 2147483646 w 1740"/>
                <a:gd name="T9" fmla="*/ 2147483646 h 1353"/>
                <a:gd name="T10" fmla="*/ 2147483646 w 1740"/>
                <a:gd name="T11" fmla="*/ 2147483646 h 1353"/>
                <a:gd name="T12" fmla="*/ 2147483646 w 1740"/>
                <a:gd name="T13" fmla="*/ 2147483646 h 1353"/>
                <a:gd name="T14" fmla="*/ 2147483646 w 1740"/>
                <a:gd name="T15" fmla="*/ 2147483646 h 1353"/>
                <a:gd name="T16" fmla="*/ 2147483646 w 1740"/>
                <a:gd name="T17" fmla="*/ 2147483646 h 1353"/>
                <a:gd name="T18" fmla="*/ 2147483646 w 1740"/>
                <a:gd name="T19" fmla="*/ 2147483646 h 1353"/>
                <a:gd name="T20" fmla="*/ 2147483646 w 1740"/>
                <a:gd name="T21" fmla="*/ 2147483646 h 1353"/>
                <a:gd name="T22" fmla="*/ 2147483646 w 1740"/>
                <a:gd name="T23" fmla="*/ 2147483646 h 1353"/>
                <a:gd name="T24" fmla="*/ 2147483646 w 1740"/>
                <a:gd name="T25" fmla="*/ 2147483646 h 1353"/>
                <a:gd name="T26" fmla="*/ 2147483646 w 1740"/>
                <a:gd name="T27" fmla="*/ 2147483646 h 1353"/>
                <a:gd name="T28" fmla="*/ 2147483646 w 1740"/>
                <a:gd name="T29" fmla="*/ 2147483646 h 1353"/>
                <a:gd name="T30" fmla="*/ 2147483646 w 1740"/>
                <a:gd name="T31" fmla="*/ 2147483646 h 1353"/>
                <a:gd name="T32" fmla="*/ 2147483646 w 1740"/>
                <a:gd name="T33" fmla="*/ 2147483646 h 1353"/>
                <a:gd name="T34" fmla="*/ 2147483646 w 1740"/>
                <a:gd name="T35" fmla="*/ 2147483646 h 1353"/>
                <a:gd name="T36" fmla="*/ 2147483646 w 1740"/>
                <a:gd name="T37" fmla="*/ 2147483646 h 1353"/>
                <a:gd name="T38" fmla="*/ 2147483646 w 1740"/>
                <a:gd name="T39" fmla="*/ 2147483646 h 1353"/>
                <a:gd name="T40" fmla="*/ 0 w 1740"/>
                <a:gd name="T41" fmla="*/ 2147483646 h 1353"/>
                <a:gd name="T42" fmla="*/ 2147483646 w 1740"/>
                <a:gd name="T43" fmla="*/ 2147483646 h 1353"/>
                <a:gd name="T44" fmla="*/ 2147483646 w 1740"/>
                <a:gd name="T45" fmla="*/ 2147483646 h 1353"/>
                <a:gd name="T46" fmla="*/ 2147483646 w 1740"/>
                <a:gd name="T47" fmla="*/ 2147483646 h 1353"/>
                <a:gd name="T48" fmla="*/ 2147483646 w 1740"/>
                <a:gd name="T49" fmla="*/ 2147483646 h 1353"/>
                <a:gd name="T50" fmla="*/ 2147483646 w 1740"/>
                <a:gd name="T51" fmla="*/ 2147483646 h 1353"/>
                <a:gd name="T52" fmla="*/ 2147483646 w 1740"/>
                <a:gd name="T53" fmla="*/ 2147483646 h 1353"/>
                <a:gd name="T54" fmla="*/ 2147483646 w 1740"/>
                <a:gd name="T55" fmla="*/ 2147483646 h 1353"/>
                <a:gd name="T56" fmla="*/ 2147483646 w 1740"/>
                <a:gd name="T57" fmla="*/ 2147483646 h 1353"/>
                <a:gd name="T58" fmla="*/ 2147483646 w 1740"/>
                <a:gd name="T59" fmla="*/ 2147483646 h 1353"/>
                <a:gd name="T60" fmla="*/ 2147483646 w 1740"/>
                <a:gd name="T61" fmla="*/ 2147483646 h 1353"/>
                <a:gd name="T62" fmla="*/ 2147483646 w 1740"/>
                <a:gd name="T63" fmla="*/ 0 h 1353"/>
                <a:gd name="T64" fmla="*/ 2147483646 w 1740"/>
                <a:gd name="T65" fmla="*/ 2147483646 h 1353"/>
                <a:gd name="T66" fmla="*/ 2147483646 w 1740"/>
                <a:gd name="T67" fmla="*/ 2147483646 h 1353"/>
                <a:gd name="T68" fmla="*/ 2147483646 w 1740"/>
                <a:gd name="T69" fmla="*/ 2147483646 h 1353"/>
                <a:gd name="T70" fmla="*/ 2147483646 w 1740"/>
                <a:gd name="T71" fmla="*/ 2147483646 h 1353"/>
                <a:gd name="T72" fmla="*/ 2147483646 w 1740"/>
                <a:gd name="T73" fmla="*/ 2147483646 h 1353"/>
                <a:gd name="T74" fmla="*/ 2147483646 w 1740"/>
                <a:gd name="T75" fmla="*/ 2147483646 h 1353"/>
                <a:gd name="T76" fmla="*/ 2147483646 w 1740"/>
                <a:gd name="T77" fmla="*/ 2147483646 h 1353"/>
                <a:gd name="T78" fmla="*/ 2147483646 w 1740"/>
                <a:gd name="T79" fmla="*/ 2147483646 h 1353"/>
                <a:gd name="T80" fmla="*/ 2147483646 w 1740"/>
                <a:gd name="T81" fmla="*/ 2147483646 h 1353"/>
                <a:gd name="T82" fmla="*/ 2147483646 w 1740"/>
                <a:gd name="T83" fmla="*/ 2147483646 h 1353"/>
                <a:gd name="T84" fmla="*/ 2147483646 w 1740"/>
                <a:gd name="T85" fmla="*/ 2147483646 h 1353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1740" h="1353">
                  <a:moveTo>
                    <a:pt x="1732" y="688"/>
                  </a:moveTo>
                  <a:lnTo>
                    <a:pt x="1725" y="723"/>
                  </a:lnTo>
                  <a:lnTo>
                    <a:pt x="1716" y="757"/>
                  </a:lnTo>
                  <a:lnTo>
                    <a:pt x="1704" y="792"/>
                  </a:lnTo>
                  <a:lnTo>
                    <a:pt x="1691" y="825"/>
                  </a:lnTo>
                  <a:lnTo>
                    <a:pt x="1676" y="857"/>
                  </a:lnTo>
                  <a:lnTo>
                    <a:pt x="1659" y="889"/>
                  </a:lnTo>
                  <a:lnTo>
                    <a:pt x="1640" y="920"/>
                  </a:lnTo>
                  <a:lnTo>
                    <a:pt x="1619" y="951"/>
                  </a:lnTo>
                  <a:lnTo>
                    <a:pt x="1596" y="981"/>
                  </a:lnTo>
                  <a:lnTo>
                    <a:pt x="1572" y="1010"/>
                  </a:lnTo>
                  <a:lnTo>
                    <a:pt x="1547" y="1038"/>
                  </a:lnTo>
                  <a:lnTo>
                    <a:pt x="1520" y="1065"/>
                  </a:lnTo>
                  <a:lnTo>
                    <a:pt x="1491" y="1091"/>
                  </a:lnTo>
                  <a:lnTo>
                    <a:pt x="1461" y="1116"/>
                  </a:lnTo>
                  <a:lnTo>
                    <a:pt x="1430" y="1140"/>
                  </a:lnTo>
                  <a:lnTo>
                    <a:pt x="1397" y="1163"/>
                  </a:lnTo>
                  <a:lnTo>
                    <a:pt x="1363" y="1186"/>
                  </a:lnTo>
                  <a:lnTo>
                    <a:pt x="1328" y="1207"/>
                  </a:lnTo>
                  <a:lnTo>
                    <a:pt x="1292" y="1226"/>
                  </a:lnTo>
                  <a:lnTo>
                    <a:pt x="1256" y="1245"/>
                  </a:lnTo>
                  <a:lnTo>
                    <a:pt x="1217" y="1262"/>
                  </a:lnTo>
                  <a:lnTo>
                    <a:pt x="1178" y="1278"/>
                  </a:lnTo>
                  <a:lnTo>
                    <a:pt x="1138" y="1292"/>
                  </a:lnTo>
                  <a:lnTo>
                    <a:pt x="1098" y="1305"/>
                  </a:lnTo>
                  <a:lnTo>
                    <a:pt x="1057" y="1317"/>
                  </a:lnTo>
                  <a:lnTo>
                    <a:pt x="1014" y="1327"/>
                  </a:lnTo>
                  <a:lnTo>
                    <a:pt x="972" y="1335"/>
                  </a:lnTo>
                  <a:lnTo>
                    <a:pt x="929" y="1342"/>
                  </a:lnTo>
                  <a:lnTo>
                    <a:pt x="886" y="1347"/>
                  </a:lnTo>
                  <a:lnTo>
                    <a:pt x="841" y="1351"/>
                  </a:lnTo>
                  <a:lnTo>
                    <a:pt x="797" y="1353"/>
                  </a:lnTo>
                  <a:lnTo>
                    <a:pt x="753" y="1353"/>
                  </a:lnTo>
                  <a:lnTo>
                    <a:pt x="709" y="1352"/>
                  </a:lnTo>
                  <a:lnTo>
                    <a:pt x="665" y="1349"/>
                  </a:lnTo>
                  <a:lnTo>
                    <a:pt x="623" y="1344"/>
                  </a:lnTo>
                  <a:lnTo>
                    <a:pt x="582" y="1337"/>
                  </a:lnTo>
                  <a:lnTo>
                    <a:pt x="541" y="1329"/>
                  </a:lnTo>
                  <a:lnTo>
                    <a:pt x="502" y="1320"/>
                  </a:lnTo>
                  <a:lnTo>
                    <a:pt x="463" y="1309"/>
                  </a:lnTo>
                  <a:lnTo>
                    <a:pt x="426" y="1296"/>
                  </a:lnTo>
                  <a:lnTo>
                    <a:pt x="391" y="1282"/>
                  </a:lnTo>
                  <a:lnTo>
                    <a:pt x="356" y="1267"/>
                  </a:lnTo>
                  <a:lnTo>
                    <a:pt x="323" y="1250"/>
                  </a:lnTo>
                  <a:lnTo>
                    <a:pt x="290" y="1232"/>
                  </a:lnTo>
                  <a:lnTo>
                    <a:pt x="260" y="1213"/>
                  </a:lnTo>
                  <a:lnTo>
                    <a:pt x="231" y="1192"/>
                  </a:lnTo>
                  <a:lnTo>
                    <a:pt x="204" y="1170"/>
                  </a:lnTo>
                  <a:lnTo>
                    <a:pt x="178" y="1147"/>
                  </a:lnTo>
                  <a:lnTo>
                    <a:pt x="153" y="1123"/>
                  </a:lnTo>
                  <a:lnTo>
                    <a:pt x="131" y="1099"/>
                  </a:lnTo>
                  <a:lnTo>
                    <a:pt x="108" y="1073"/>
                  </a:lnTo>
                  <a:lnTo>
                    <a:pt x="89" y="1046"/>
                  </a:lnTo>
                  <a:lnTo>
                    <a:pt x="71" y="1019"/>
                  </a:lnTo>
                  <a:lnTo>
                    <a:pt x="56" y="990"/>
                  </a:lnTo>
                  <a:lnTo>
                    <a:pt x="42" y="960"/>
                  </a:lnTo>
                  <a:lnTo>
                    <a:pt x="30" y="930"/>
                  </a:lnTo>
                  <a:lnTo>
                    <a:pt x="20" y="899"/>
                  </a:lnTo>
                  <a:lnTo>
                    <a:pt x="12" y="867"/>
                  </a:lnTo>
                  <a:lnTo>
                    <a:pt x="5" y="835"/>
                  </a:lnTo>
                  <a:lnTo>
                    <a:pt x="2" y="803"/>
                  </a:lnTo>
                  <a:lnTo>
                    <a:pt x="0" y="769"/>
                  </a:lnTo>
                  <a:lnTo>
                    <a:pt x="0" y="735"/>
                  </a:lnTo>
                  <a:lnTo>
                    <a:pt x="3" y="700"/>
                  </a:lnTo>
                  <a:lnTo>
                    <a:pt x="8" y="666"/>
                  </a:lnTo>
                  <a:lnTo>
                    <a:pt x="15" y="631"/>
                  </a:lnTo>
                  <a:lnTo>
                    <a:pt x="24" y="597"/>
                  </a:lnTo>
                  <a:lnTo>
                    <a:pt x="35" y="563"/>
                  </a:lnTo>
                  <a:lnTo>
                    <a:pt x="48" y="529"/>
                  </a:lnTo>
                  <a:lnTo>
                    <a:pt x="64" y="497"/>
                  </a:lnTo>
                  <a:lnTo>
                    <a:pt x="81" y="465"/>
                  </a:lnTo>
                  <a:lnTo>
                    <a:pt x="99" y="434"/>
                  </a:lnTo>
                  <a:lnTo>
                    <a:pt x="121" y="403"/>
                  </a:lnTo>
                  <a:lnTo>
                    <a:pt x="143" y="374"/>
                  </a:lnTo>
                  <a:lnTo>
                    <a:pt x="167" y="344"/>
                  </a:lnTo>
                  <a:lnTo>
                    <a:pt x="193" y="316"/>
                  </a:lnTo>
                  <a:lnTo>
                    <a:pt x="220" y="289"/>
                  </a:lnTo>
                  <a:lnTo>
                    <a:pt x="248" y="263"/>
                  </a:lnTo>
                  <a:lnTo>
                    <a:pt x="278" y="238"/>
                  </a:lnTo>
                  <a:lnTo>
                    <a:pt x="310" y="214"/>
                  </a:lnTo>
                  <a:lnTo>
                    <a:pt x="343" y="191"/>
                  </a:lnTo>
                  <a:lnTo>
                    <a:pt x="376" y="169"/>
                  </a:lnTo>
                  <a:lnTo>
                    <a:pt x="411" y="148"/>
                  </a:lnTo>
                  <a:lnTo>
                    <a:pt x="447" y="128"/>
                  </a:lnTo>
                  <a:lnTo>
                    <a:pt x="484" y="109"/>
                  </a:lnTo>
                  <a:lnTo>
                    <a:pt x="523" y="92"/>
                  </a:lnTo>
                  <a:lnTo>
                    <a:pt x="561" y="76"/>
                  </a:lnTo>
                  <a:lnTo>
                    <a:pt x="601" y="62"/>
                  </a:lnTo>
                  <a:lnTo>
                    <a:pt x="641" y="49"/>
                  </a:lnTo>
                  <a:lnTo>
                    <a:pt x="683" y="38"/>
                  </a:lnTo>
                  <a:lnTo>
                    <a:pt x="725" y="27"/>
                  </a:lnTo>
                  <a:lnTo>
                    <a:pt x="767" y="19"/>
                  </a:lnTo>
                  <a:lnTo>
                    <a:pt x="810" y="12"/>
                  </a:lnTo>
                  <a:lnTo>
                    <a:pt x="853" y="7"/>
                  </a:lnTo>
                  <a:lnTo>
                    <a:pt x="898" y="3"/>
                  </a:lnTo>
                  <a:lnTo>
                    <a:pt x="942" y="1"/>
                  </a:lnTo>
                  <a:lnTo>
                    <a:pt x="986" y="0"/>
                  </a:lnTo>
                  <a:lnTo>
                    <a:pt x="1030" y="2"/>
                  </a:lnTo>
                  <a:lnTo>
                    <a:pt x="1074" y="5"/>
                  </a:lnTo>
                  <a:lnTo>
                    <a:pt x="1117" y="10"/>
                  </a:lnTo>
                  <a:lnTo>
                    <a:pt x="1158" y="17"/>
                  </a:lnTo>
                  <a:lnTo>
                    <a:pt x="1198" y="25"/>
                  </a:lnTo>
                  <a:lnTo>
                    <a:pt x="1238" y="34"/>
                  </a:lnTo>
                  <a:lnTo>
                    <a:pt x="1276" y="45"/>
                  </a:lnTo>
                  <a:lnTo>
                    <a:pt x="1313" y="58"/>
                  </a:lnTo>
                  <a:lnTo>
                    <a:pt x="1349" y="72"/>
                  </a:lnTo>
                  <a:lnTo>
                    <a:pt x="1383" y="87"/>
                  </a:lnTo>
                  <a:lnTo>
                    <a:pt x="1416" y="104"/>
                  </a:lnTo>
                  <a:lnTo>
                    <a:pt x="1449" y="122"/>
                  </a:lnTo>
                  <a:lnTo>
                    <a:pt x="1479" y="142"/>
                  </a:lnTo>
                  <a:lnTo>
                    <a:pt x="1508" y="163"/>
                  </a:lnTo>
                  <a:lnTo>
                    <a:pt x="1536" y="184"/>
                  </a:lnTo>
                  <a:lnTo>
                    <a:pt x="1562" y="207"/>
                  </a:lnTo>
                  <a:lnTo>
                    <a:pt x="1586" y="231"/>
                  </a:lnTo>
                  <a:lnTo>
                    <a:pt x="1610" y="255"/>
                  </a:lnTo>
                  <a:lnTo>
                    <a:pt x="1631" y="281"/>
                  </a:lnTo>
                  <a:lnTo>
                    <a:pt x="1650" y="308"/>
                  </a:lnTo>
                  <a:lnTo>
                    <a:pt x="1668" y="336"/>
                  </a:lnTo>
                  <a:lnTo>
                    <a:pt x="1684" y="365"/>
                  </a:lnTo>
                  <a:lnTo>
                    <a:pt x="1698" y="394"/>
                  </a:lnTo>
                  <a:lnTo>
                    <a:pt x="1710" y="424"/>
                  </a:lnTo>
                  <a:lnTo>
                    <a:pt x="1720" y="455"/>
                  </a:lnTo>
                  <a:lnTo>
                    <a:pt x="1728" y="487"/>
                  </a:lnTo>
                  <a:lnTo>
                    <a:pt x="1734" y="519"/>
                  </a:lnTo>
                  <a:lnTo>
                    <a:pt x="1738" y="551"/>
                  </a:lnTo>
                  <a:lnTo>
                    <a:pt x="1740" y="586"/>
                  </a:lnTo>
                  <a:lnTo>
                    <a:pt x="1739" y="619"/>
                  </a:lnTo>
                  <a:lnTo>
                    <a:pt x="1737" y="654"/>
                  </a:lnTo>
                  <a:lnTo>
                    <a:pt x="1732" y="688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089" name="Freeform 17">
              <a:extLst>
                <a:ext uri="{FF2B5EF4-FFF2-40B4-BE49-F238E27FC236}">
                  <a16:creationId xmlns:a16="http://schemas.microsoft.com/office/drawing/2014/main" id="{FDB711E1-E400-43F1-A393-C6A4383DFB51}"/>
                </a:ext>
              </a:extLst>
            </p:cNvPr>
            <p:cNvSpPr>
              <a:spLocks/>
            </p:cNvSpPr>
            <p:nvPr/>
          </p:nvSpPr>
          <p:spPr bwMode="auto">
            <a:xfrm rot="-220919">
              <a:off x="4978328" y="3122614"/>
              <a:ext cx="147689" cy="399308"/>
            </a:xfrm>
            <a:custGeom>
              <a:avLst/>
              <a:gdLst>
                <a:gd name="T0" fmla="*/ 2147483646 w 809"/>
                <a:gd name="T1" fmla="*/ 2147483646 h 2738"/>
                <a:gd name="T2" fmla="*/ 2147483646 w 809"/>
                <a:gd name="T3" fmla="*/ 2147483646 h 2738"/>
                <a:gd name="T4" fmla="*/ 2147483646 w 809"/>
                <a:gd name="T5" fmla="*/ 2147483646 h 2738"/>
                <a:gd name="T6" fmla="*/ 2147483646 w 809"/>
                <a:gd name="T7" fmla="*/ 2147483646 h 2738"/>
                <a:gd name="T8" fmla="*/ 2147483646 w 809"/>
                <a:gd name="T9" fmla="*/ 2147483646 h 2738"/>
                <a:gd name="T10" fmla="*/ 2147483646 w 809"/>
                <a:gd name="T11" fmla="*/ 2147483646 h 2738"/>
                <a:gd name="T12" fmla="*/ 0 w 809"/>
                <a:gd name="T13" fmla="*/ 2147483646 h 2738"/>
                <a:gd name="T14" fmla="*/ 0 w 809"/>
                <a:gd name="T15" fmla="*/ 2147483646 h 2738"/>
                <a:gd name="T16" fmla="*/ 2147483646 w 809"/>
                <a:gd name="T17" fmla="*/ 2147483646 h 2738"/>
                <a:gd name="T18" fmla="*/ 2147483646 w 809"/>
                <a:gd name="T19" fmla="*/ 2147483646 h 2738"/>
                <a:gd name="T20" fmla="*/ 2147483646 w 809"/>
                <a:gd name="T21" fmla="*/ 2147483646 h 2738"/>
                <a:gd name="T22" fmla="*/ 2147483646 w 809"/>
                <a:gd name="T23" fmla="*/ 2147483646 h 2738"/>
                <a:gd name="T24" fmla="*/ 2147483646 w 809"/>
                <a:gd name="T25" fmla="*/ 2147483646 h 2738"/>
                <a:gd name="T26" fmla="*/ 2147483646 w 809"/>
                <a:gd name="T27" fmla="*/ 2147483646 h 2738"/>
                <a:gd name="T28" fmla="*/ 2147483646 w 809"/>
                <a:gd name="T29" fmla="*/ 2147483646 h 2738"/>
                <a:gd name="T30" fmla="*/ 2147483646 w 809"/>
                <a:gd name="T31" fmla="*/ 2147483646 h 2738"/>
                <a:gd name="T32" fmla="*/ 2147483646 w 809"/>
                <a:gd name="T33" fmla="*/ 2147483646 h 2738"/>
                <a:gd name="T34" fmla="*/ 2147483646 w 809"/>
                <a:gd name="T35" fmla="*/ 2147483646 h 2738"/>
                <a:gd name="T36" fmla="*/ 2147483646 w 809"/>
                <a:gd name="T37" fmla="*/ 2147483646 h 2738"/>
                <a:gd name="T38" fmla="*/ 2147483646 w 809"/>
                <a:gd name="T39" fmla="*/ 2147483646 h 2738"/>
                <a:gd name="T40" fmla="*/ 2147483646 w 809"/>
                <a:gd name="T41" fmla="*/ 2147483646 h 2738"/>
                <a:gd name="T42" fmla="*/ 2147483646 w 809"/>
                <a:gd name="T43" fmla="*/ 2147483646 h 2738"/>
                <a:gd name="T44" fmla="*/ 2147483646 w 809"/>
                <a:gd name="T45" fmla="*/ 2147483646 h 2738"/>
                <a:gd name="T46" fmla="*/ 2147483646 w 809"/>
                <a:gd name="T47" fmla="*/ 2147483646 h 2738"/>
                <a:gd name="T48" fmla="*/ 2147483646 w 809"/>
                <a:gd name="T49" fmla="*/ 2147483646 h 2738"/>
                <a:gd name="T50" fmla="*/ 2147483646 w 809"/>
                <a:gd name="T51" fmla="*/ 2147483646 h 2738"/>
                <a:gd name="T52" fmla="*/ 2147483646 w 809"/>
                <a:gd name="T53" fmla="*/ 2147483646 h 2738"/>
                <a:gd name="T54" fmla="*/ 2147483646 w 809"/>
                <a:gd name="T55" fmla="*/ 2147483646 h 2738"/>
                <a:gd name="T56" fmla="*/ 2147483646 w 809"/>
                <a:gd name="T57" fmla="*/ 2147483646 h 2738"/>
                <a:gd name="T58" fmla="*/ 2147483646 w 809"/>
                <a:gd name="T59" fmla="*/ 2147483646 h 2738"/>
                <a:gd name="T60" fmla="*/ 2147483646 w 809"/>
                <a:gd name="T61" fmla="*/ 2147483646 h 2738"/>
                <a:gd name="T62" fmla="*/ 2147483646 w 809"/>
                <a:gd name="T63" fmla="*/ 0 h 2738"/>
                <a:gd name="T64" fmla="*/ 2147483646 w 809"/>
                <a:gd name="T65" fmla="*/ 0 h 2738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809" h="2738">
                  <a:moveTo>
                    <a:pt x="71" y="3"/>
                  </a:moveTo>
                  <a:lnTo>
                    <a:pt x="62" y="6"/>
                  </a:lnTo>
                  <a:lnTo>
                    <a:pt x="53" y="9"/>
                  </a:lnTo>
                  <a:lnTo>
                    <a:pt x="45" y="13"/>
                  </a:lnTo>
                  <a:lnTo>
                    <a:pt x="37" y="19"/>
                  </a:lnTo>
                  <a:lnTo>
                    <a:pt x="30" y="24"/>
                  </a:lnTo>
                  <a:lnTo>
                    <a:pt x="24" y="31"/>
                  </a:lnTo>
                  <a:lnTo>
                    <a:pt x="18" y="37"/>
                  </a:lnTo>
                  <a:lnTo>
                    <a:pt x="13" y="45"/>
                  </a:lnTo>
                  <a:lnTo>
                    <a:pt x="9" y="53"/>
                  </a:lnTo>
                  <a:lnTo>
                    <a:pt x="6" y="61"/>
                  </a:lnTo>
                  <a:lnTo>
                    <a:pt x="3" y="69"/>
                  </a:lnTo>
                  <a:lnTo>
                    <a:pt x="1" y="78"/>
                  </a:lnTo>
                  <a:lnTo>
                    <a:pt x="0" y="87"/>
                  </a:lnTo>
                  <a:lnTo>
                    <a:pt x="0" y="96"/>
                  </a:lnTo>
                  <a:lnTo>
                    <a:pt x="1" y="106"/>
                  </a:lnTo>
                  <a:lnTo>
                    <a:pt x="3" y="115"/>
                  </a:lnTo>
                  <a:lnTo>
                    <a:pt x="625" y="2667"/>
                  </a:lnTo>
                  <a:lnTo>
                    <a:pt x="627" y="2676"/>
                  </a:lnTo>
                  <a:lnTo>
                    <a:pt x="631" y="2685"/>
                  </a:lnTo>
                  <a:lnTo>
                    <a:pt x="635" y="2693"/>
                  </a:lnTo>
                  <a:lnTo>
                    <a:pt x="640" y="2700"/>
                  </a:lnTo>
                  <a:lnTo>
                    <a:pt x="646" y="2707"/>
                  </a:lnTo>
                  <a:lnTo>
                    <a:pt x="652" y="2714"/>
                  </a:lnTo>
                  <a:lnTo>
                    <a:pt x="659" y="2720"/>
                  </a:lnTo>
                  <a:lnTo>
                    <a:pt x="667" y="2724"/>
                  </a:lnTo>
                  <a:lnTo>
                    <a:pt x="675" y="2729"/>
                  </a:lnTo>
                  <a:lnTo>
                    <a:pt x="684" y="2732"/>
                  </a:lnTo>
                  <a:lnTo>
                    <a:pt x="692" y="2735"/>
                  </a:lnTo>
                  <a:lnTo>
                    <a:pt x="701" y="2737"/>
                  </a:lnTo>
                  <a:lnTo>
                    <a:pt x="710" y="2738"/>
                  </a:lnTo>
                  <a:lnTo>
                    <a:pt x="719" y="2738"/>
                  </a:lnTo>
                  <a:lnTo>
                    <a:pt x="729" y="2737"/>
                  </a:lnTo>
                  <a:lnTo>
                    <a:pt x="738" y="2735"/>
                  </a:lnTo>
                  <a:lnTo>
                    <a:pt x="747" y="2733"/>
                  </a:lnTo>
                  <a:lnTo>
                    <a:pt x="756" y="2729"/>
                  </a:lnTo>
                  <a:lnTo>
                    <a:pt x="764" y="2725"/>
                  </a:lnTo>
                  <a:lnTo>
                    <a:pt x="771" y="2720"/>
                  </a:lnTo>
                  <a:lnTo>
                    <a:pt x="778" y="2714"/>
                  </a:lnTo>
                  <a:lnTo>
                    <a:pt x="785" y="2708"/>
                  </a:lnTo>
                  <a:lnTo>
                    <a:pt x="790" y="2701"/>
                  </a:lnTo>
                  <a:lnTo>
                    <a:pt x="795" y="2693"/>
                  </a:lnTo>
                  <a:lnTo>
                    <a:pt x="800" y="2686"/>
                  </a:lnTo>
                  <a:lnTo>
                    <a:pt x="803" y="2677"/>
                  </a:lnTo>
                  <a:lnTo>
                    <a:pt x="806" y="2669"/>
                  </a:lnTo>
                  <a:lnTo>
                    <a:pt x="808" y="2660"/>
                  </a:lnTo>
                  <a:lnTo>
                    <a:pt x="809" y="2651"/>
                  </a:lnTo>
                  <a:lnTo>
                    <a:pt x="809" y="2642"/>
                  </a:lnTo>
                  <a:lnTo>
                    <a:pt x="808" y="2633"/>
                  </a:lnTo>
                  <a:lnTo>
                    <a:pt x="806" y="2623"/>
                  </a:lnTo>
                  <a:lnTo>
                    <a:pt x="184" y="71"/>
                  </a:lnTo>
                  <a:lnTo>
                    <a:pt x="181" y="62"/>
                  </a:lnTo>
                  <a:lnTo>
                    <a:pt x="178" y="53"/>
                  </a:lnTo>
                  <a:lnTo>
                    <a:pt x="173" y="45"/>
                  </a:lnTo>
                  <a:lnTo>
                    <a:pt x="168" y="38"/>
                  </a:lnTo>
                  <a:lnTo>
                    <a:pt x="163" y="31"/>
                  </a:lnTo>
                  <a:lnTo>
                    <a:pt x="156" y="24"/>
                  </a:lnTo>
                  <a:lnTo>
                    <a:pt x="149" y="19"/>
                  </a:lnTo>
                  <a:lnTo>
                    <a:pt x="142" y="14"/>
                  </a:lnTo>
                  <a:lnTo>
                    <a:pt x="134" y="9"/>
                  </a:lnTo>
                  <a:lnTo>
                    <a:pt x="126" y="6"/>
                  </a:lnTo>
                  <a:lnTo>
                    <a:pt x="117" y="3"/>
                  </a:lnTo>
                  <a:lnTo>
                    <a:pt x="108" y="1"/>
                  </a:lnTo>
                  <a:lnTo>
                    <a:pt x="99" y="0"/>
                  </a:lnTo>
                  <a:lnTo>
                    <a:pt x="89" y="0"/>
                  </a:lnTo>
                  <a:lnTo>
                    <a:pt x="80" y="1"/>
                  </a:lnTo>
                  <a:lnTo>
                    <a:pt x="71" y="3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090" name="Freeform 18">
              <a:extLst>
                <a:ext uri="{FF2B5EF4-FFF2-40B4-BE49-F238E27FC236}">
                  <a16:creationId xmlns:a16="http://schemas.microsoft.com/office/drawing/2014/main" id="{DC97C6AB-D7B0-46D5-A4DC-11AD0780943F}"/>
                </a:ext>
              </a:extLst>
            </p:cNvPr>
            <p:cNvSpPr>
              <a:spLocks/>
            </p:cNvSpPr>
            <p:nvPr/>
          </p:nvSpPr>
          <p:spPr bwMode="auto">
            <a:xfrm rot="-220919">
              <a:off x="4989390" y="3126634"/>
              <a:ext cx="410461" cy="174903"/>
            </a:xfrm>
            <a:custGeom>
              <a:avLst/>
              <a:gdLst>
                <a:gd name="T0" fmla="*/ 2147483646 w 2243"/>
                <a:gd name="T1" fmla="*/ 2147483646 h 1188"/>
                <a:gd name="T2" fmla="*/ 2147483646 w 2243"/>
                <a:gd name="T3" fmla="*/ 2147483646 h 1188"/>
                <a:gd name="T4" fmla="*/ 2147483646 w 2243"/>
                <a:gd name="T5" fmla="*/ 0 h 1188"/>
                <a:gd name="T6" fmla="*/ 2147483646 w 2243"/>
                <a:gd name="T7" fmla="*/ 2147483646 h 1188"/>
                <a:gd name="T8" fmla="*/ 2147483646 w 2243"/>
                <a:gd name="T9" fmla="*/ 2147483646 h 1188"/>
                <a:gd name="T10" fmla="*/ 2147483646 w 2243"/>
                <a:gd name="T11" fmla="*/ 2147483646 h 1188"/>
                <a:gd name="T12" fmla="*/ 2147483646 w 2243"/>
                <a:gd name="T13" fmla="*/ 2147483646 h 1188"/>
                <a:gd name="T14" fmla="*/ 2147483646 w 2243"/>
                <a:gd name="T15" fmla="*/ 2147483646 h 1188"/>
                <a:gd name="T16" fmla="*/ 2147483646 w 2243"/>
                <a:gd name="T17" fmla="*/ 2147483646 h 1188"/>
                <a:gd name="T18" fmla="*/ 2147483646 w 2243"/>
                <a:gd name="T19" fmla="*/ 2147483646 h 1188"/>
                <a:gd name="T20" fmla="*/ 2147483646 w 2243"/>
                <a:gd name="T21" fmla="*/ 2147483646 h 1188"/>
                <a:gd name="T22" fmla="*/ 2147483646 w 2243"/>
                <a:gd name="T23" fmla="*/ 2147483646 h 1188"/>
                <a:gd name="T24" fmla="*/ 2147483646 w 2243"/>
                <a:gd name="T25" fmla="*/ 2147483646 h 1188"/>
                <a:gd name="T26" fmla="*/ 2147483646 w 2243"/>
                <a:gd name="T27" fmla="*/ 2147483646 h 1188"/>
                <a:gd name="T28" fmla="*/ 2147483646 w 2243"/>
                <a:gd name="T29" fmla="*/ 2147483646 h 1188"/>
                <a:gd name="T30" fmla="*/ 2147483646 w 2243"/>
                <a:gd name="T31" fmla="*/ 2147483646 h 1188"/>
                <a:gd name="T32" fmla="*/ 2147483646 w 2243"/>
                <a:gd name="T33" fmla="*/ 2147483646 h 1188"/>
                <a:gd name="T34" fmla="*/ 2147483646 w 2243"/>
                <a:gd name="T35" fmla="*/ 2147483646 h 1188"/>
                <a:gd name="T36" fmla="*/ 2147483646 w 2243"/>
                <a:gd name="T37" fmla="*/ 2147483646 h 1188"/>
                <a:gd name="T38" fmla="*/ 2147483646 w 2243"/>
                <a:gd name="T39" fmla="*/ 2147483646 h 1188"/>
                <a:gd name="T40" fmla="*/ 2147483646 w 2243"/>
                <a:gd name="T41" fmla="*/ 2147483646 h 1188"/>
                <a:gd name="T42" fmla="*/ 2147483646 w 2243"/>
                <a:gd name="T43" fmla="*/ 2147483646 h 1188"/>
                <a:gd name="T44" fmla="*/ 2147483646 w 2243"/>
                <a:gd name="T45" fmla="*/ 2147483646 h 1188"/>
                <a:gd name="T46" fmla="*/ 2147483646 w 2243"/>
                <a:gd name="T47" fmla="*/ 2147483646 h 1188"/>
                <a:gd name="T48" fmla="*/ 2147483646 w 2243"/>
                <a:gd name="T49" fmla="*/ 2147483646 h 1188"/>
                <a:gd name="T50" fmla="*/ 2147483646 w 2243"/>
                <a:gd name="T51" fmla="*/ 2147483646 h 1188"/>
                <a:gd name="T52" fmla="*/ 2147483646 w 2243"/>
                <a:gd name="T53" fmla="*/ 2147483646 h 1188"/>
                <a:gd name="T54" fmla="*/ 2147483646 w 2243"/>
                <a:gd name="T55" fmla="*/ 2147483646 h 1188"/>
                <a:gd name="T56" fmla="*/ 2147483646 w 2243"/>
                <a:gd name="T57" fmla="*/ 2147483646 h 1188"/>
                <a:gd name="T58" fmla="*/ 2147483646 w 2243"/>
                <a:gd name="T59" fmla="*/ 2147483646 h 1188"/>
                <a:gd name="T60" fmla="*/ 2147483646 w 2243"/>
                <a:gd name="T61" fmla="*/ 2147483646 h 1188"/>
                <a:gd name="T62" fmla="*/ 0 w 2243"/>
                <a:gd name="T63" fmla="*/ 2147483646 h 1188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2243" h="1188">
                  <a:moveTo>
                    <a:pt x="0" y="110"/>
                  </a:moveTo>
                  <a:lnTo>
                    <a:pt x="33" y="66"/>
                  </a:lnTo>
                  <a:lnTo>
                    <a:pt x="71" y="33"/>
                  </a:lnTo>
                  <a:lnTo>
                    <a:pt x="113" y="12"/>
                  </a:lnTo>
                  <a:lnTo>
                    <a:pt x="159" y="1"/>
                  </a:lnTo>
                  <a:lnTo>
                    <a:pt x="210" y="0"/>
                  </a:lnTo>
                  <a:lnTo>
                    <a:pt x="263" y="8"/>
                  </a:lnTo>
                  <a:lnTo>
                    <a:pt x="320" y="23"/>
                  </a:lnTo>
                  <a:lnTo>
                    <a:pt x="382" y="46"/>
                  </a:lnTo>
                  <a:lnTo>
                    <a:pt x="445" y="76"/>
                  </a:lnTo>
                  <a:lnTo>
                    <a:pt x="511" y="110"/>
                  </a:lnTo>
                  <a:lnTo>
                    <a:pt x="581" y="149"/>
                  </a:lnTo>
                  <a:lnTo>
                    <a:pt x="652" y="192"/>
                  </a:lnTo>
                  <a:lnTo>
                    <a:pt x="801" y="287"/>
                  </a:lnTo>
                  <a:lnTo>
                    <a:pt x="957" y="387"/>
                  </a:lnTo>
                  <a:lnTo>
                    <a:pt x="1036" y="437"/>
                  </a:lnTo>
                  <a:lnTo>
                    <a:pt x="1118" y="488"/>
                  </a:lnTo>
                  <a:lnTo>
                    <a:pt x="1199" y="535"/>
                  </a:lnTo>
                  <a:lnTo>
                    <a:pt x="1282" y="580"/>
                  </a:lnTo>
                  <a:lnTo>
                    <a:pt x="1365" y="621"/>
                  </a:lnTo>
                  <a:lnTo>
                    <a:pt x="1448" y="658"/>
                  </a:lnTo>
                  <a:lnTo>
                    <a:pt x="1531" y="691"/>
                  </a:lnTo>
                  <a:lnTo>
                    <a:pt x="1614" y="717"/>
                  </a:lnTo>
                  <a:lnTo>
                    <a:pt x="1697" y="737"/>
                  </a:lnTo>
                  <a:lnTo>
                    <a:pt x="1778" y="749"/>
                  </a:lnTo>
                  <a:lnTo>
                    <a:pt x="1858" y="753"/>
                  </a:lnTo>
                  <a:lnTo>
                    <a:pt x="1939" y="747"/>
                  </a:lnTo>
                  <a:lnTo>
                    <a:pt x="2017" y="732"/>
                  </a:lnTo>
                  <a:lnTo>
                    <a:pt x="2094" y="706"/>
                  </a:lnTo>
                  <a:lnTo>
                    <a:pt x="2169" y="668"/>
                  </a:lnTo>
                  <a:lnTo>
                    <a:pt x="2243" y="618"/>
                  </a:lnTo>
                  <a:lnTo>
                    <a:pt x="2212" y="736"/>
                  </a:lnTo>
                  <a:lnTo>
                    <a:pt x="2177" y="836"/>
                  </a:lnTo>
                  <a:lnTo>
                    <a:pt x="2137" y="923"/>
                  </a:lnTo>
                  <a:lnTo>
                    <a:pt x="2091" y="996"/>
                  </a:lnTo>
                  <a:lnTo>
                    <a:pt x="2040" y="1055"/>
                  </a:lnTo>
                  <a:lnTo>
                    <a:pt x="1986" y="1103"/>
                  </a:lnTo>
                  <a:lnTo>
                    <a:pt x="1928" y="1139"/>
                  </a:lnTo>
                  <a:lnTo>
                    <a:pt x="1866" y="1165"/>
                  </a:lnTo>
                  <a:lnTo>
                    <a:pt x="1800" y="1181"/>
                  </a:lnTo>
                  <a:lnTo>
                    <a:pt x="1733" y="1188"/>
                  </a:lnTo>
                  <a:lnTo>
                    <a:pt x="1661" y="1188"/>
                  </a:lnTo>
                  <a:lnTo>
                    <a:pt x="1589" y="1181"/>
                  </a:lnTo>
                  <a:lnTo>
                    <a:pt x="1515" y="1167"/>
                  </a:lnTo>
                  <a:lnTo>
                    <a:pt x="1438" y="1149"/>
                  </a:lnTo>
                  <a:lnTo>
                    <a:pt x="1362" y="1126"/>
                  </a:lnTo>
                  <a:lnTo>
                    <a:pt x="1284" y="1099"/>
                  </a:lnTo>
                  <a:lnTo>
                    <a:pt x="1206" y="1069"/>
                  </a:lnTo>
                  <a:lnTo>
                    <a:pt x="1129" y="1038"/>
                  </a:lnTo>
                  <a:lnTo>
                    <a:pt x="1051" y="1006"/>
                  </a:lnTo>
                  <a:lnTo>
                    <a:pt x="975" y="973"/>
                  </a:lnTo>
                  <a:lnTo>
                    <a:pt x="899" y="942"/>
                  </a:lnTo>
                  <a:lnTo>
                    <a:pt x="825" y="912"/>
                  </a:lnTo>
                  <a:lnTo>
                    <a:pt x="753" y="884"/>
                  </a:lnTo>
                  <a:lnTo>
                    <a:pt x="683" y="859"/>
                  </a:lnTo>
                  <a:lnTo>
                    <a:pt x="616" y="839"/>
                  </a:lnTo>
                  <a:lnTo>
                    <a:pt x="551" y="824"/>
                  </a:lnTo>
                  <a:lnTo>
                    <a:pt x="490" y="815"/>
                  </a:lnTo>
                  <a:lnTo>
                    <a:pt x="434" y="813"/>
                  </a:lnTo>
                  <a:lnTo>
                    <a:pt x="381" y="818"/>
                  </a:lnTo>
                  <a:lnTo>
                    <a:pt x="331" y="831"/>
                  </a:lnTo>
                  <a:lnTo>
                    <a:pt x="287" y="854"/>
                  </a:lnTo>
                  <a:lnTo>
                    <a:pt x="248" y="888"/>
                  </a:lnTo>
                  <a:lnTo>
                    <a:pt x="0" y="11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8" name="Freeform 19">
              <a:extLst>
                <a:ext uri="{FF2B5EF4-FFF2-40B4-BE49-F238E27FC236}">
                  <a16:creationId xmlns:a16="http://schemas.microsoft.com/office/drawing/2014/main" id="{CC79E996-8E60-46A6-8523-14812943F385}"/>
                </a:ext>
              </a:extLst>
            </p:cNvPr>
            <p:cNvSpPr>
              <a:spLocks/>
            </p:cNvSpPr>
            <p:nvPr/>
          </p:nvSpPr>
          <p:spPr bwMode="auto">
            <a:xfrm rot="21379081">
              <a:off x="4467928" y="2814330"/>
              <a:ext cx="158719" cy="96829"/>
            </a:xfrm>
            <a:custGeom>
              <a:avLst/>
              <a:gdLst>
                <a:gd name="T0" fmla="*/ 163 w 860"/>
                <a:gd name="T1" fmla="*/ 65 h 670"/>
                <a:gd name="T2" fmla="*/ 159 w 860"/>
                <a:gd name="T3" fmla="*/ 73 h 670"/>
                <a:gd name="T4" fmla="*/ 154 w 860"/>
                <a:gd name="T5" fmla="*/ 82 h 670"/>
                <a:gd name="T6" fmla="*/ 147 w 860"/>
                <a:gd name="T7" fmla="*/ 89 h 670"/>
                <a:gd name="T8" fmla="*/ 139 w 860"/>
                <a:gd name="T9" fmla="*/ 96 h 670"/>
                <a:gd name="T10" fmla="*/ 129 w 860"/>
                <a:gd name="T11" fmla="*/ 101 h 670"/>
                <a:gd name="T12" fmla="*/ 119 w 860"/>
                <a:gd name="T13" fmla="*/ 106 h 670"/>
                <a:gd name="T14" fmla="*/ 108 w 860"/>
                <a:gd name="T15" fmla="*/ 111 h 670"/>
                <a:gd name="T16" fmla="*/ 96 w 860"/>
                <a:gd name="T17" fmla="*/ 114 h 670"/>
                <a:gd name="T18" fmla="*/ 84 w 860"/>
                <a:gd name="T19" fmla="*/ 115 h 670"/>
                <a:gd name="T20" fmla="*/ 71 w 860"/>
                <a:gd name="T21" fmla="*/ 116 h 670"/>
                <a:gd name="T22" fmla="*/ 59 w 860"/>
                <a:gd name="T23" fmla="*/ 115 h 670"/>
                <a:gd name="T24" fmla="*/ 48 w 860"/>
                <a:gd name="T25" fmla="*/ 113 h 670"/>
                <a:gd name="T26" fmla="*/ 37 w 860"/>
                <a:gd name="T27" fmla="*/ 110 h 670"/>
                <a:gd name="T28" fmla="*/ 28 w 860"/>
                <a:gd name="T29" fmla="*/ 105 h 670"/>
                <a:gd name="T30" fmla="*/ 19 w 860"/>
                <a:gd name="T31" fmla="*/ 100 h 670"/>
                <a:gd name="T32" fmla="*/ 12 w 860"/>
                <a:gd name="T33" fmla="*/ 94 h 670"/>
                <a:gd name="T34" fmla="*/ 7 w 860"/>
                <a:gd name="T35" fmla="*/ 87 h 670"/>
                <a:gd name="T36" fmla="*/ 3 w 860"/>
                <a:gd name="T37" fmla="*/ 80 h 670"/>
                <a:gd name="T38" fmla="*/ 1 w 860"/>
                <a:gd name="T39" fmla="*/ 72 h 670"/>
                <a:gd name="T40" fmla="*/ 0 w 860"/>
                <a:gd name="T41" fmla="*/ 63 h 670"/>
                <a:gd name="T42" fmla="*/ 1 w 860"/>
                <a:gd name="T43" fmla="*/ 54 h 670"/>
                <a:gd name="T44" fmla="*/ 5 w 860"/>
                <a:gd name="T45" fmla="*/ 46 h 670"/>
                <a:gd name="T46" fmla="*/ 10 w 860"/>
                <a:gd name="T47" fmla="*/ 37 h 670"/>
                <a:gd name="T48" fmla="*/ 16 w 860"/>
                <a:gd name="T49" fmla="*/ 30 h 670"/>
                <a:gd name="T50" fmla="*/ 24 w 860"/>
                <a:gd name="T51" fmla="*/ 23 h 670"/>
                <a:gd name="T52" fmla="*/ 32 w 860"/>
                <a:gd name="T53" fmla="*/ 16 h 670"/>
                <a:gd name="T54" fmla="*/ 42 w 860"/>
                <a:gd name="T55" fmla="*/ 11 h 670"/>
                <a:gd name="T56" fmla="*/ 53 w 860"/>
                <a:gd name="T57" fmla="*/ 7 h 670"/>
                <a:gd name="T58" fmla="*/ 65 w 860"/>
                <a:gd name="T59" fmla="*/ 3 h 670"/>
                <a:gd name="T60" fmla="*/ 77 w 860"/>
                <a:gd name="T61" fmla="*/ 1 h 670"/>
                <a:gd name="T62" fmla="*/ 89 w 860"/>
                <a:gd name="T63" fmla="*/ 0 h 670"/>
                <a:gd name="T64" fmla="*/ 102 w 860"/>
                <a:gd name="T65" fmla="*/ 1 h 670"/>
                <a:gd name="T66" fmla="*/ 114 w 860"/>
                <a:gd name="T67" fmla="*/ 2 h 670"/>
                <a:gd name="T68" fmla="*/ 125 w 860"/>
                <a:gd name="T69" fmla="*/ 5 h 670"/>
                <a:gd name="T70" fmla="*/ 134 w 860"/>
                <a:gd name="T71" fmla="*/ 9 h 670"/>
                <a:gd name="T72" fmla="*/ 143 w 860"/>
                <a:gd name="T73" fmla="*/ 14 h 670"/>
                <a:gd name="T74" fmla="*/ 150 w 860"/>
                <a:gd name="T75" fmla="*/ 20 h 670"/>
                <a:gd name="T76" fmla="*/ 157 w 860"/>
                <a:gd name="T77" fmla="*/ 26 h 670"/>
                <a:gd name="T78" fmla="*/ 161 w 860"/>
                <a:gd name="T79" fmla="*/ 34 h 670"/>
                <a:gd name="T80" fmla="*/ 164 w 860"/>
                <a:gd name="T81" fmla="*/ 42 h 670"/>
                <a:gd name="T82" fmla="*/ 165 w 860"/>
                <a:gd name="T83" fmla="*/ 50 h 670"/>
                <a:gd name="T84" fmla="*/ 164 w 860"/>
                <a:gd name="T85" fmla="*/ 59 h 670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860" h="670">
                  <a:moveTo>
                    <a:pt x="857" y="341"/>
                  </a:moveTo>
                  <a:lnTo>
                    <a:pt x="853" y="358"/>
                  </a:lnTo>
                  <a:lnTo>
                    <a:pt x="849" y="375"/>
                  </a:lnTo>
                  <a:lnTo>
                    <a:pt x="843" y="392"/>
                  </a:lnTo>
                  <a:lnTo>
                    <a:pt x="836" y="408"/>
                  </a:lnTo>
                  <a:lnTo>
                    <a:pt x="829" y="424"/>
                  </a:lnTo>
                  <a:lnTo>
                    <a:pt x="820" y="440"/>
                  </a:lnTo>
                  <a:lnTo>
                    <a:pt x="811" y="456"/>
                  </a:lnTo>
                  <a:lnTo>
                    <a:pt x="801" y="471"/>
                  </a:lnTo>
                  <a:lnTo>
                    <a:pt x="789" y="486"/>
                  </a:lnTo>
                  <a:lnTo>
                    <a:pt x="777" y="500"/>
                  </a:lnTo>
                  <a:lnTo>
                    <a:pt x="764" y="514"/>
                  </a:lnTo>
                  <a:lnTo>
                    <a:pt x="751" y="527"/>
                  </a:lnTo>
                  <a:lnTo>
                    <a:pt x="737" y="540"/>
                  </a:lnTo>
                  <a:lnTo>
                    <a:pt x="722" y="552"/>
                  </a:lnTo>
                  <a:lnTo>
                    <a:pt x="707" y="564"/>
                  </a:lnTo>
                  <a:lnTo>
                    <a:pt x="691" y="576"/>
                  </a:lnTo>
                  <a:lnTo>
                    <a:pt x="674" y="586"/>
                  </a:lnTo>
                  <a:lnTo>
                    <a:pt x="657" y="597"/>
                  </a:lnTo>
                  <a:lnTo>
                    <a:pt x="639" y="606"/>
                  </a:lnTo>
                  <a:lnTo>
                    <a:pt x="621" y="615"/>
                  </a:lnTo>
                  <a:lnTo>
                    <a:pt x="601" y="624"/>
                  </a:lnTo>
                  <a:lnTo>
                    <a:pt x="582" y="632"/>
                  </a:lnTo>
                  <a:lnTo>
                    <a:pt x="563" y="639"/>
                  </a:lnTo>
                  <a:lnTo>
                    <a:pt x="543" y="645"/>
                  </a:lnTo>
                  <a:lnTo>
                    <a:pt x="522" y="651"/>
                  </a:lnTo>
                  <a:lnTo>
                    <a:pt x="502" y="656"/>
                  </a:lnTo>
                  <a:lnTo>
                    <a:pt x="481" y="661"/>
                  </a:lnTo>
                  <a:lnTo>
                    <a:pt x="460" y="664"/>
                  </a:lnTo>
                  <a:lnTo>
                    <a:pt x="438" y="667"/>
                  </a:lnTo>
                  <a:lnTo>
                    <a:pt x="416" y="669"/>
                  </a:lnTo>
                  <a:lnTo>
                    <a:pt x="394" y="670"/>
                  </a:lnTo>
                  <a:lnTo>
                    <a:pt x="372" y="670"/>
                  </a:lnTo>
                  <a:lnTo>
                    <a:pt x="350" y="669"/>
                  </a:lnTo>
                  <a:lnTo>
                    <a:pt x="329" y="668"/>
                  </a:lnTo>
                  <a:lnTo>
                    <a:pt x="308" y="665"/>
                  </a:lnTo>
                  <a:lnTo>
                    <a:pt x="288" y="662"/>
                  </a:lnTo>
                  <a:lnTo>
                    <a:pt x="268" y="657"/>
                  </a:lnTo>
                  <a:lnTo>
                    <a:pt x="249" y="652"/>
                  </a:lnTo>
                  <a:lnTo>
                    <a:pt x="229" y="647"/>
                  </a:lnTo>
                  <a:lnTo>
                    <a:pt x="211" y="641"/>
                  </a:lnTo>
                  <a:lnTo>
                    <a:pt x="193" y="634"/>
                  </a:lnTo>
                  <a:lnTo>
                    <a:pt x="176" y="626"/>
                  </a:lnTo>
                  <a:lnTo>
                    <a:pt x="160" y="618"/>
                  </a:lnTo>
                  <a:lnTo>
                    <a:pt x="144" y="609"/>
                  </a:lnTo>
                  <a:lnTo>
                    <a:pt x="129" y="600"/>
                  </a:lnTo>
                  <a:lnTo>
                    <a:pt x="115" y="590"/>
                  </a:lnTo>
                  <a:lnTo>
                    <a:pt x="101" y="579"/>
                  </a:lnTo>
                  <a:lnTo>
                    <a:pt x="88" y="568"/>
                  </a:lnTo>
                  <a:lnTo>
                    <a:pt x="76" y="556"/>
                  </a:lnTo>
                  <a:lnTo>
                    <a:pt x="65" y="544"/>
                  </a:lnTo>
                  <a:lnTo>
                    <a:pt x="55" y="531"/>
                  </a:lnTo>
                  <a:lnTo>
                    <a:pt x="45" y="518"/>
                  </a:lnTo>
                  <a:lnTo>
                    <a:pt x="35" y="504"/>
                  </a:lnTo>
                  <a:lnTo>
                    <a:pt x="28" y="490"/>
                  </a:lnTo>
                  <a:lnTo>
                    <a:pt x="21" y="476"/>
                  </a:lnTo>
                  <a:lnTo>
                    <a:pt x="15" y="461"/>
                  </a:lnTo>
                  <a:lnTo>
                    <a:pt x="10" y="445"/>
                  </a:lnTo>
                  <a:lnTo>
                    <a:pt x="6" y="429"/>
                  </a:lnTo>
                  <a:lnTo>
                    <a:pt x="3" y="413"/>
                  </a:lnTo>
                  <a:lnTo>
                    <a:pt x="1" y="397"/>
                  </a:lnTo>
                  <a:lnTo>
                    <a:pt x="0" y="380"/>
                  </a:lnTo>
                  <a:lnTo>
                    <a:pt x="0" y="364"/>
                  </a:lnTo>
                  <a:lnTo>
                    <a:pt x="1" y="347"/>
                  </a:lnTo>
                  <a:lnTo>
                    <a:pt x="4" y="330"/>
                  </a:lnTo>
                  <a:lnTo>
                    <a:pt x="7" y="313"/>
                  </a:lnTo>
                  <a:lnTo>
                    <a:pt x="12" y="296"/>
                  </a:lnTo>
                  <a:lnTo>
                    <a:pt x="17" y="279"/>
                  </a:lnTo>
                  <a:lnTo>
                    <a:pt x="24" y="263"/>
                  </a:lnTo>
                  <a:lnTo>
                    <a:pt x="31" y="247"/>
                  </a:lnTo>
                  <a:lnTo>
                    <a:pt x="40" y="230"/>
                  </a:lnTo>
                  <a:lnTo>
                    <a:pt x="50" y="215"/>
                  </a:lnTo>
                  <a:lnTo>
                    <a:pt x="60" y="200"/>
                  </a:lnTo>
                  <a:lnTo>
                    <a:pt x="71" y="185"/>
                  </a:lnTo>
                  <a:lnTo>
                    <a:pt x="83" y="171"/>
                  </a:lnTo>
                  <a:lnTo>
                    <a:pt x="96" y="157"/>
                  </a:lnTo>
                  <a:lnTo>
                    <a:pt x="109" y="144"/>
                  </a:lnTo>
                  <a:lnTo>
                    <a:pt x="123" y="131"/>
                  </a:lnTo>
                  <a:lnTo>
                    <a:pt x="138" y="118"/>
                  </a:lnTo>
                  <a:lnTo>
                    <a:pt x="153" y="106"/>
                  </a:lnTo>
                  <a:lnTo>
                    <a:pt x="169" y="95"/>
                  </a:lnTo>
                  <a:lnTo>
                    <a:pt x="186" y="84"/>
                  </a:lnTo>
                  <a:lnTo>
                    <a:pt x="203" y="74"/>
                  </a:lnTo>
                  <a:lnTo>
                    <a:pt x="221" y="64"/>
                  </a:lnTo>
                  <a:lnTo>
                    <a:pt x="240" y="55"/>
                  </a:lnTo>
                  <a:lnTo>
                    <a:pt x="259" y="47"/>
                  </a:lnTo>
                  <a:lnTo>
                    <a:pt x="278" y="39"/>
                  </a:lnTo>
                  <a:lnTo>
                    <a:pt x="298" y="31"/>
                  </a:lnTo>
                  <a:lnTo>
                    <a:pt x="317" y="24"/>
                  </a:lnTo>
                  <a:lnTo>
                    <a:pt x="338" y="19"/>
                  </a:lnTo>
                  <a:lnTo>
                    <a:pt x="358" y="14"/>
                  </a:lnTo>
                  <a:lnTo>
                    <a:pt x="379" y="10"/>
                  </a:lnTo>
                  <a:lnTo>
                    <a:pt x="400" y="6"/>
                  </a:lnTo>
                  <a:lnTo>
                    <a:pt x="423" y="3"/>
                  </a:lnTo>
                  <a:lnTo>
                    <a:pt x="444" y="2"/>
                  </a:lnTo>
                  <a:lnTo>
                    <a:pt x="466" y="1"/>
                  </a:lnTo>
                  <a:lnTo>
                    <a:pt x="488" y="0"/>
                  </a:lnTo>
                  <a:lnTo>
                    <a:pt x="510" y="1"/>
                  </a:lnTo>
                  <a:lnTo>
                    <a:pt x="531" y="3"/>
                  </a:lnTo>
                  <a:lnTo>
                    <a:pt x="552" y="5"/>
                  </a:lnTo>
                  <a:lnTo>
                    <a:pt x="572" y="8"/>
                  </a:lnTo>
                  <a:lnTo>
                    <a:pt x="592" y="12"/>
                  </a:lnTo>
                  <a:lnTo>
                    <a:pt x="612" y="17"/>
                  </a:lnTo>
                  <a:lnTo>
                    <a:pt x="631" y="23"/>
                  </a:lnTo>
                  <a:lnTo>
                    <a:pt x="650" y="29"/>
                  </a:lnTo>
                  <a:lnTo>
                    <a:pt x="667" y="37"/>
                  </a:lnTo>
                  <a:lnTo>
                    <a:pt x="684" y="44"/>
                  </a:lnTo>
                  <a:lnTo>
                    <a:pt x="700" y="53"/>
                  </a:lnTo>
                  <a:lnTo>
                    <a:pt x="716" y="61"/>
                  </a:lnTo>
                  <a:lnTo>
                    <a:pt x="731" y="71"/>
                  </a:lnTo>
                  <a:lnTo>
                    <a:pt x="746" y="81"/>
                  </a:lnTo>
                  <a:lnTo>
                    <a:pt x="759" y="92"/>
                  </a:lnTo>
                  <a:lnTo>
                    <a:pt x="772" y="103"/>
                  </a:lnTo>
                  <a:lnTo>
                    <a:pt x="784" y="115"/>
                  </a:lnTo>
                  <a:lnTo>
                    <a:pt x="796" y="127"/>
                  </a:lnTo>
                  <a:lnTo>
                    <a:pt x="807" y="140"/>
                  </a:lnTo>
                  <a:lnTo>
                    <a:pt x="816" y="153"/>
                  </a:lnTo>
                  <a:lnTo>
                    <a:pt x="825" y="167"/>
                  </a:lnTo>
                  <a:lnTo>
                    <a:pt x="833" y="181"/>
                  </a:lnTo>
                  <a:lnTo>
                    <a:pt x="840" y="195"/>
                  </a:lnTo>
                  <a:lnTo>
                    <a:pt x="846" y="210"/>
                  </a:lnTo>
                  <a:lnTo>
                    <a:pt x="850" y="225"/>
                  </a:lnTo>
                  <a:lnTo>
                    <a:pt x="855" y="241"/>
                  </a:lnTo>
                  <a:lnTo>
                    <a:pt x="857" y="258"/>
                  </a:lnTo>
                  <a:lnTo>
                    <a:pt x="859" y="274"/>
                  </a:lnTo>
                  <a:lnTo>
                    <a:pt x="860" y="290"/>
                  </a:lnTo>
                  <a:lnTo>
                    <a:pt x="860" y="307"/>
                  </a:lnTo>
                  <a:lnTo>
                    <a:pt x="859" y="324"/>
                  </a:lnTo>
                  <a:lnTo>
                    <a:pt x="857" y="341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txBody>
            <a:bodyPr/>
            <a:lstStyle/>
            <a:p>
              <a:pPr eaLnBrk="1" hangingPunct="1">
                <a:defRPr/>
              </a:pPr>
              <a:endParaRPr lang="zh-HK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49" name="Freeform 20">
              <a:extLst>
                <a:ext uri="{FF2B5EF4-FFF2-40B4-BE49-F238E27FC236}">
                  <a16:creationId xmlns:a16="http://schemas.microsoft.com/office/drawing/2014/main" id="{5B229E08-0A99-41A5-AD9F-9534CCD8894A}"/>
                </a:ext>
              </a:extLst>
            </p:cNvPr>
            <p:cNvSpPr>
              <a:spLocks/>
            </p:cNvSpPr>
            <p:nvPr/>
          </p:nvSpPr>
          <p:spPr bwMode="auto">
            <a:xfrm rot="21379081">
              <a:off x="4626554" y="2663322"/>
              <a:ext cx="155545" cy="100004"/>
            </a:xfrm>
            <a:custGeom>
              <a:avLst/>
              <a:gdLst>
                <a:gd name="T0" fmla="*/ 160 w 859"/>
                <a:gd name="T1" fmla="*/ 67 h 669"/>
                <a:gd name="T2" fmla="*/ 156 w 859"/>
                <a:gd name="T3" fmla="*/ 76 h 669"/>
                <a:gd name="T4" fmla="*/ 151 w 859"/>
                <a:gd name="T5" fmla="*/ 84 h 669"/>
                <a:gd name="T6" fmla="*/ 144 w 859"/>
                <a:gd name="T7" fmla="*/ 92 h 669"/>
                <a:gd name="T8" fmla="*/ 136 w 859"/>
                <a:gd name="T9" fmla="*/ 99 h 669"/>
                <a:gd name="T10" fmla="*/ 127 w 859"/>
                <a:gd name="T11" fmla="*/ 105 h 669"/>
                <a:gd name="T12" fmla="*/ 117 w 859"/>
                <a:gd name="T13" fmla="*/ 110 h 669"/>
                <a:gd name="T14" fmla="*/ 106 w 859"/>
                <a:gd name="T15" fmla="*/ 115 h 669"/>
                <a:gd name="T16" fmla="*/ 94 w 859"/>
                <a:gd name="T17" fmla="*/ 118 h 669"/>
                <a:gd name="T18" fmla="*/ 82 w 859"/>
                <a:gd name="T19" fmla="*/ 119 h 669"/>
                <a:gd name="T20" fmla="*/ 70 w 859"/>
                <a:gd name="T21" fmla="*/ 120 h 669"/>
                <a:gd name="T22" fmla="*/ 58 w 859"/>
                <a:gd name="T23" fmla="*/ 119 h 669"/>
                <a:gd name="T24" fmla="*/ 47 w 859"/>
                <a:gd name="T25" fmla="*/ 117 h 669"/>
                <a:gd name="T26" fmla="*/ 36 w 859"/>
                <a:gd name="T27" fmla="*/ 114 h 669"/>
                <a:gd name="T28" fmla="*/ 27 w 859"/>
                <a:gd name="T29" fmla="*/ 109 h 669"/>
                <a:gd name="T30" fmla="*/ 19 w 859"/>
                <a:gd name="T31" fmla="*/ 104 h 669"/>
                <a:gd name="T32" fmla="*/ 12 w 859"/>
                <a:gd name="T33" fmla="*/ 97 h 669"/>
                <a:gd name="T34" fmla="*/ 7 w 859"/>
                <a:gd name="T35" fmla="*/ 90 h 669"/>
                <a:gd name="T36" fmla="*/ 3 w 859"/>
                <a:gd name="T37" fmla="*/ 83 h 669"/>
                <a:gd name="T38" fmla="*/ 1 w 859"/>
                <a:gd name="T39" fmla="*/ 74 h 669"/>
                <a:gd name="T40" fmla="*/ 0 w 859"/>
                <a:gd name="T41" fmla="*/ 65 h 669"/>
                <a:gd name="T42" fmla="*/ 1 w 859"/>
                <a:gd name="T43" fmla="*/ 56 h 669"/>
                <a:gd name="T44" fmla="*/ 5 w 859"/>
                <a:gd name="T45" fmla="*/ 47 h 669"/>
                <a:gd name="T46" fmla="*/ 9 w 859"/>
                <a:gd name="T47" fmla="*/ 39 h 669"/>
                <a:gd name="T48" fmla="*/ 15 w 859"/>
                <a:gd name="T49" fmla="*/ 31 h 669"/>
                <a:gd name="T50" fmla="*/ 23 w 859"/>
                <a:gd name="T51" fmla="*/ 23 h 669"/>
                <a:gd name="T52" fmla="*/ 32 w 859"/>
                <a:gd name="T53" fmla="*/ 17 h 669"/>
                <a:gd name="T54" fmla="*/ 42 w 859"/>
                <a:gd name="T55" fmla="*/ 11 h 669"/>
                <a:gd name="T56" fmla="*/ 52 w 859"/>
                <a:gd name="T57" fmla="*/ 7 h 669"/>
                <a:gd name="T58" fmla="*/ 64 w 859"/>
                <a:gd name="T59" fmla="*/ 3 h 669"/>
                <a:gd name="T60" fmla="*/ 75 w 859"/>
                <a:gd name="T61" fmla="*/ 1 h 669"/>
                <a:gd name="T62" fmla="*/ 88 w 859"/>
                <a:gd name="T63" fmla="*/ 0 h 669"/>
                <a:gd name="T64" fmla="*/ 100 w 859"/>
                <a:gd name="T65" fmla="*/ 1 h 669"/>
                <a:gd name="T66" fmla="*/ 112 w 859"/>
                <a:gd name="T67" fmla="*/ 2 h 669"/>
                <a:gd name="T68" fmla="*/ 122 w 859"/>
                <a:gd name="T69" fmla="*/ 5 h 669"/>
                <a:gd name="T70" fmla="*/ 132 w 859"/>
                <a:gd name="T71" fmla="*/ 9 h 669"/>
                <a:gd name="T72" fmla="*/ 141 w 859"/>
                <a:gd name="T73" fmla="*/ 14 h 669"/>
                <a:gd name="T74" fmla="*/ 148 w 859"/>
                <a:gd name="T75" fmla="*/ 20 h 669"/>
                <a:gd name="T76" fmla="*/ 154 w 859"/>
                <a:gd name="T77" fmla="*/ 27 h 669"/>
                <a:gd name="T78" fmla="*/ 158 w 859"/>
                <a:gd name="T79" fmla="*/ 35 h 669"/>
                <a:gd name="T80" fmla="*/ 161 w 859"/>
                <a:gd name="T81" fmla="*/ 43 h 669"/>
                <a:gd name="T82" fmla="*/ 162 w 859"/>
                <a:gd name="T83" fmla="*/ 52 h 669"/>
                <a:gd name="T84" fmla="*/ 161 w 859"/>
                <a:gd name="T85" fmla="*/ 61 h 669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859" h="669">
                  <a:moveTo>
                    <a:pt x="855" y="340"/>
                  </a:moveTo>
                  <a:lnTo>
                    <a:pt x="852" y="358"/>
                  </a:lnTo>
                  <a:lnTo>
                    <a:pt x="847" y="375"/>
                  </a:lnTo>
                  <a:lnTo>
                    <a:pt x="842" y="392"/>
                  </a:lnTo>
                  <a:lnTo>
                    <a:pt x="835" y="408"/>
                  </a:lnTo>
                  <a:lnTo>
                    <a:pt x="828" y="424"/>
                  </a:lnTo>
                  <a:lnTo>
                    <a:pt x="819" y="440"/>
                  </a:lnTo>
                  <a:lnTo>
                    <a:pt x="810" y="455"/>
                  </a:lnTo>
                  <a:lnTo>
                    <a:pt x="800" y="470"/>
                  </a:lnTo>
                  <a:lnTo>
                    <a:pt x="789" y="485"/>
                  </a:lnTo>
                  <a:lnTo>
                    <a:pt x="777" y="499"/>
                  </a:lnTo>
                  <a:lnTo>
                    <a:pt x="764" y="513"/>
                  </a:lnTo>
                  <a:lnTo>
                    <a:pt x="751" y="526"/>
                  </a:lnTo>
                  <a:lnTo>
                    <a:pt x="737" y="539"/>
                  </a:lnTo>
                  <a:lnTo>
                    <a:pt x="721" y="551"/>
                  </a:lnTo>
                  <a:lnTo>
                    <a:pt x="706" y="564"/>
                  </a:lnTo>
                  <a:lnTo>
                    <a:pt x="690" y="576"/>
                  </a:lnTo>
                  <a:lnTo>
                    <a:pt x="673" y="587"/>
                  </a:lnTo>
                  <a:lnTo>
                    <a:pt x="656" y="597"/>
                  </a:lnTo>
                  <a:lnTo>
                    <a:pt x="638" y="606"/>
                  </a:lnTo>
                  <a:lnTo>
                    <a:pt x="620" y="615"/>
                  </a:lnTo>
                  <a:lnTo>
                    <a:pt x="601" y="624"/>
                  </a:lnTo>
                  <a:lnTo>
                    <a:pt x="582" y="632"/>
                  </a:lnTo>
                  <a:lnTo>
                    <a:pt x="563" y="639"/>
                  </a:lnTo>
                  <a:lnTo>
                    <a:pt x="542" y="645"/>
                  </a:lnTo>
                  <a:lnTo>
                    <a:pt x="521" y="651"/>
                  </a:lnTo>
                  <a:lnTo>
                    <a:pt x="501" y="656"/>
                  </a:lnTo>
                  <a:lnTo>
                    <a:pt x="480" y="660"/>
                  </a:lnTo>
                  <a:lnTo>
                    <a:pt x="459" y="664"/>
                  </a:lnTo>
                  <a:lnTo>
                    <a:pt x="437" y="666"/>
                  </a:lnTo>
                  <a:lnTo>
                    <a:pt x="416" y="668"/>
                  </a:lnTo>
                  <a:lnTo>
                    <a:pt x="394" y="669"/>
                  </a:lnTo>
                  <a:lnTo>
                    <a:pt x="372" y="669"/>
                  </a:lnTo>
                  <a:lnTo>
                    <a:pt x="349" y="668"/>
                  </a:lnTo>
                  <a:lnTo>
                    <a:pt x="328" y="667"/>
                  </a:lnTo>
                  <a:lnTo>
                    <a:pt x="307" y="665"/>
                  </a:lnTo>
                  <a:lnTo>
                    <a:pt x="287" y="661"/>
                  </a:lnTo>
                  <a:lnTo>
                    <a:pt x="267" y="657"/>
                  </a:lnTo>
                  <a:lnTo>
                    <a:pt x="248" y="653"/>
                  </a:lnTo>
                  <a:lnTo>
                    <a:pt x="229" y="647"/>
                  </a:lnTo>
                  <a:lnTo>
                    <a:pt x="211" y="641"/>
                  </a:lnTo>
                  <a:lnTo>
                    <a:pt x="193" y="634"/>
                  </a:lnTo>
                  <a:lnTo>
                    <a:pt x="176" y="626"/>
                  </a:lnTo>
                  <a:lnTo>
                    <a:pt x="159" y="618"/>
                  </a:lnTo>
                  <a:lnTo>
                    <a:pt x="143" y="609"/>
                  </a:lnTo>
                  <a:lnTo>
                    <a:pt x="128" y="600"/>
                  </a:lnTo>
                  <a:lnTo>
                    <a:pt x="114" y="590"/>
                  </a:lnTo>
                  <a:lnTo>
                    <a:pt x="100" y="579"/>
                  </a:lnTo>
                  <a:lnTo>
                    <a:pt x="87" y="568"/>
                  </a:lnTo>
                  <a:lnTo>
                    <a:pt x="75" y="556"/>
                  </a:lnTo>
                  <a:lnTo>
                    <a:pt x="64" y="543"/>
                  </a:lnTo>
                  <a:lnTo>
                    <a:pt x="53" y="530"/>
                  </a:lnTo>
                  <a:lnTo>
                    <a:pt x="44" y="517"/>
                  </a:lnTo>
                  <a:lnTo>
                    <a:pt x="35" y="503"/>
                  </a:lnTo>
                  <a:lnTo>
                    <a:pt x="27" y="489"/>
                  </a:lnTo>
                  <a:lnTo>
                    <a:pt x="20" y="475"/>
                  </a:lnTo>
                  <a:lnTo>
                    <a:pt x="15" y="460"/>
                  </a:lnTo>
                  <a:lnTo>
                    <a:pt x="10" y="445"/>
                  </a:lnTo>
                  <a:lnTo>
                    <a:pt x="6" y="429"/>
                  </a:lnTo>
                  <a:lnTo>
                    <a:pt x="3" y="413"/>
                  </a:lnTo>
                  <a:lnTo>
                    <a:pt x="1" y="397"/>
                  </a:lnTo>
                  <a:lnTo>
                    <a:pt x="0" y="380"/>
                  </a:lnTo>
                  <a:lnTo>
                    <a:pt x="0" y="364"/>
                  </a:lnTo>
                  <a:lnTo>
                    <a:pt x="1" y="347"/>
                  </a:lnTo>
                  <a:lnTo>
                    <a:pt x="4" y="329"/>
                  </a:lnTo>
                  <a:lnTo>
                    <a:pt x="7" y="312"/>
                  </a:lnTo>
                  <a:lnTo>
                    <a:pt x="12" y="295"/>
                  </a:lnTo>
                  <a:lnTo>
                    <a:pt x="17" y="278"/>
                  </a:lnTo>
                  <a:lnTo>
                    <a:pt x="24" y="262"/>
                  </a:lnTo>
                  <a:lnTo>
                    <a:pt x="31" y="246"/>
                  </a:lnTo>
                  <a:lnTo>
                    <a:pt x="40" y="230"/>
                  </a:lnTo>
                  <a:lnTo>
                    <a:pt x="49" y="215"/>
                  </a:lnTo>
                  <a:lnTo>
                    <a:pt x="59" y="200"/>
                  </a:lnTo>
                  <a:lnTo>
                    <a:pt x="70" y="185"/>
                  </a:lnTo>
                  <a:lnTo>
                    <a:pt x="82" y="171"/>
                  </a:lnTo>
                  <a:lnTo>
                    <a:pt x="95" y="157"/>
                  </a:lnTo>
                  <a:lnTo>
                    <a:pt x="108" y="144"/>
                  </a:lnTo>
                  <a:lnTo>
                    <a:pt x="122" y="130"/>
                  </a:lnTo>
                  <a:lnTo>
                    <a:pt x="137" y="117"/>
                  </a:lnTo>
                  <a:lnTo>
                    <a:pt x="152" y="105"/>
                  </a:lnTo>
                  <a:lnTo>
                    <a:pt x="168" y="94"/>
                  </a:lnTo>
                  <a:lnTo>
                    <a:pt x="186" y="83"/>
                  </a:lnTo>
                  <a:lnTo>
                    <a:pt x="203" y="73"/>
                  </a:lnTo>
                  <a:lnTo>
                    <a:pt x="221" y="63"/>
                  </a:lnTo>
                  <a:lnTo>
                    <a:pt x="239" y="54"/>
                  </a:lnTo>
                  <a:lnTo>
                    <a:pt x="258" y="46"/>
                  </a:lnTo>
                  <a:lnTo>
                    <a:pt x="277" y="38"/>
                  </a:lnTo>
                  <a:lnTo>
                    <a:pt x="296" y="31"/>
                  </a:lnTo>
                  <a:lnTo>
                    <a:pt x="316" y="24"/>
                  </a:lnTo>
                  <a:lnTo>
                    <a:pt x="337" y="19"/>
                  </a:lnTo>
                  <a:lnTo>
                    <a:pt x="358" y="14"/>
                  </a:lnTo>
                  <a:lnTo>
                    <a:pt x="379" y="10"/>
                  </a:lnTo>
                  <a:lnTo>
                    <a:pt x="400" y="6"/>
                  </a:lnTo>
                  <a:lnTo>
                    <a:pt x="422" y="4"/>
                  </a:lnTo>
                  <a:lnTo>
                    <a:pt x="443" y="2"/>
                  </a:lnTo>
                  <a:lnTo>
                    <a:pt x="465" y="1"/>
                  </a:lnTo>
                  <a:lnTo>
                    <a:pt x="487" y="0"/>
                  </a:lnTo>
                  <a:lnTo>
                    <a:pt x="509" y="1"/>
                  </a:lnTo>
                  <a:lnTo>
                    <a:pt x="530" y="3"/>
                  </a:lnTo>
                  <a:lnTo>
                    <a:pt x="552" y="5"/>
                  </a:lnTo>
                  <a:lnTo>
                    <a:pt x="572" y="8"/>
                  </a:lnTo>
                  <a:lnTo>
                    <a:pt x="592" y="12"/>
                  </a:lnTo>
                  <a:lnTo>
                    <a:pt x="611" y="17"/>
                  </a:lnTo>
                  <a:lnTo>
                    <a:pt x="630" y="23"/>
                  </a:lnTo>
                  <a:lnTo>
                    <a:pt x="648" y="29"/>
                  </a:lnTo>
                  <a:lnTo>
                    <a:pt x="666" y="36"/>
                  </a:lnTo>
                  <a:lnTo>
                    <a:pt x="683" y="43"/>
                  </a:lnTo>
                  <a:lnTo>
                    <a:pt x="699" y="52"/>
                  </a:lnTo>
                  <a:lnTo>
                    <a:pt x="715" y="60"/>
                  </a:lnTo>
                  <a:lnTo>
                    <a:pt x="731" y="70"/>
                  </a:lnTo>
                  <a:lnTo>
                    <a:pt x="745" y="80"/>
                  </a:lnTo>
                  <a:lnTo>
                    <a:pt x="759" y="91"/>
                  </a:lnTo>
                  <a:lnTo>
                    <a:pt x="772" y="102"/>
                  </a:lnTo>
                  <a:lnTo>
                    <a:pt x="784" y="114"/>
                  </a:lnTo>
                  <a:lnTo>
                    <a:pt x="795" y="126"/>
                  </a:lnTo>
                  <a:lnTo>
                    <a:pt x="805" y="140"/>
                  </a:lnTo>
                  <a:lnTo>
                    <a:pt x="815" y="153"/>
                  </a:lnTo>
                  <a:lnTo>
                    <a:pt x="824" y="167"/>
                  </a:lnTo>
                  <a:lnTo>
                    <a:pt x="832" y="181"/>
                  </a:lnTo>
                  <a:lnTo>
                    <a:pt x="838" y="195"/>
                  </a:lnTo>
                  <a:lnTo>
                    <a:pt x="844" y="210"/>
                  </a:lnTo>
                  <a:lnTo>
                    <a:pt x="849" y="225"/>
                  </a:lnTo>
                  <a:lnTo>
                    <a:pt x="853" y="241"/>
                  </a:lnTo>
                  <a:lnTo>
                    <a:pt x="856" y="257"/>
                  </a:lnTo>
                  <a:lnTo>
                    <a:pt x="858" y="273"/>
                  </a:lnTo>
                  <a:lnTo>
                    <a:pt x="859" y="289"/>
                  </a:lnTo>
                  <a:lnTo>
                    <a:pt x="859" y="306"/>
                  </a:lnTo>
                  <a:lnTo>
                    <a:pt x="858" y="323"/>
                  </a:lnTo>
                  <a:lnTo>
                    <a:pt x="855" y="340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txBody>
            <a:bodyPr/>
            <a:lstStyle/>
            <a:p>
              <a:pPr eaLnBrk="1" hangingPunct="1">
                <a:defRPr/>
              </a:pPr>
              <a:endParaRPr lang="zh-HK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0" name="Freeform 21">
              <a:extLst>
                <a:ext uri="{FF2B5EF4-FFF2-40B4-BE49-F238E27FC236}">
                  <a16:creationId xmlns:a16="http://schemas.microsoft.com/office/drawing/2014/main" id="{BA5852F4-4CD8-4E1B-822C-6D6C2AC85766}"/>
                </a:ext>
              </a:extLst>
            </p:cNvPr>
            <p:cNvSpPr>
              <a:spLocks/>
            </p:cNvSpPr>
            <p:nvPr/>
          </p:nvSpPr>
          <p:spPr bwMode="auto">
            <a:xfrm rot="21379081">
              <a:off x="4528304" y="2618179"/>
              <a:ext cx="74599" cy="239694"/>
            </a:xfrm>
            <a:custGeom>
              <a:avLst/>
              <a:gdLst>
                <a:gd name="T0" fmla="*/ 7 w 405"/>
                <a:gd name="T1" fmla="*/ 0 h 1649"/>
                <a:gd name="T2" fmla="*/ 6 w 405"/>
                <a:gd name="T3" fmla="*/ 1 h 1649"/>
                <a:gd name="T4" fmla="*/ 4 w 405"/>
                <a:gd name="T5" fmla="*/ 1 h 1649"/>
                <a:gd name="T6" fmla="*/ 3 w 405"/>
                <a:gd name="T7" fmla="*/ 2 h 1649"/>
                <a:gd name="T8" fmla="*/ 2 w 405"/>
                <a:gd name="T9" fmla="*/ 4 h 1649"/>
                <a:gd name="T10" fmla="*/ 1 w 405"/>
                <a:gd name="T11" fmla="*/ 5 h 1649"/>
                <a:gd name="T12" fmla="*/ 0 w 405"/>
                <a:gd name="T13" fmla="*/ 7 h 1649"/>
                <a:gd name="T14" fmla="*/ 0 w 405"/>
                <a:gd name="T15" fmla="*/ 8 h 1649"/>
                <a:gd name="T16" fmla="*/ 0 w 405"/>
                <a:gd name="T17" fmla="*/ 10 h 1649"/>
                <a:gd name="T18" fmla="*/ 60 w 405"/>
                <a:gd name="T19" fmla="*/ 284 h 1649"/>
                <a:gd name="T20" fmla="*/ 61 w 405"/>
                <a:gd name="T21" fmla="*/ 286 h 1649"/>
                <a:gd name="T22" fmla="*/ 61 w 405"/>
                <a:gd name="T23" fmla="*/ 287 h 1649"/>
                <a:gd name="T24" fmla="*/ 63 w 405"/>
                <a:gd name="T25" fmla="*/ 289 h 1649"/>
                <a:gd name="T26" fmla="*/ 64 w 405"/>
                <a:gd name="T27" fmla="*/ 290 h 1649"/>
                <a:gd name="T28" fmla="*/ 65 w 405"/>
                <a:gd name="T29" fmla="*/ 290 h 1649"/>
                <a:gd name="T30" fmla="*/ 67 w 405"/>
                <a:gd name="T31" fmla="*/ 291 h 1649"/>
                <a:gd name="T32" fmla="*/ 69 w 405"/>
                <a:gd name="T33" fmla="*/ 291 h 1649"/>
                <a:gd name="T34" fmla="*/ 71 w 405"/>
                <a:gd name="T35" fmla="*/ 291 h 1649"/>
                <a:gd name="T36" fmla="*/ 72 w 405"/>
                <a:gd name="T37" fmla="*/ 290 h 1649"/>
                <a:gd name="T38" fmla="*/ 74 w 405"/>
                <a:gd name="T39" fmla="*/ 290 h 1649"/>
                <a:gd name="T40" fmla="*/ 75 w 405"/>
                <a:gd name="T41" fmla="*/ 289 h 1649"/>
                <a:gd name="T42" fmla="*/ 77 w 405"/>
                <a:gd name="T43" fmla="*/ 287 h 1649"/>
                <a:gd name="T44" fmla="*/ 77 w 405"/>
                <a:gd name="T45" fmla="*/ 286 h 1649"/>
                <a:gd name="T46" fmla="*/ 78 w 405"/>
                <a:gd name="T47" fmla="*/ 284 h 1649"/>
                <a:gd name="T48" fmla="*/ 78 w 405"/>
                <a:gd name="T49" fmla="*/ 283 h 1649"/>
                <a:gd name="T50" fmla="*/ 78 w 405"/>
                <a:gd name="T51" fmla="*/ 281 h 1649"/>
                <a:gd name="T52" fmla="*/ 18 w 405"/>
                <a:gd name="T53" fmla="*/ 7 h 1649"/>
                <a:gd name="T54" fmla="*/ 17 w 405"/>
                <a:gd name="T55" fmla="*/ 5 h 1649"/>
                <a:gd name="T56" fmla="*/ 17 w 405"/>
                <a:gd name="T57" fmla="*/ 4 h 1649"/>
                <a:gd name="T58" fmla="*/ 15 w 405"/>
                <a:gd name="T59" fmla="*/ 2 h 1649"/>
                <a:gd name="T60" fmla="*/ 14 w 405"/>
                <a:gd name="T61" fmla="*/ 1 h 1649"/>
                <a:gd name="T62" fmla="*/ 13 w 405"/>
                <a:gd name="T63" fmla="*/ 1 h 1649"/>
                <a:gd name="T64" fmla="*/ 11 w 405"/>
                <a:gd name="T65" fmla="*/ 0 h 1649"/>
                <a:gd name="T66" fmla="*/ 9 w 405"/>
                <a:gd name="T67" fmla="*/ 0 h 1649"/>
                <a:gd name="T68" fmla="*/ 7 w 405"/>
                <a:gd name="T69" fmla="*/ 0 h 1649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405" h="1649">
                  <a:moveTo>
                    <a:pt x="38" y="1"/>
                  </a:moveTo>
                  <a:lnTo>
                    <a:pt x="29" y="3"/>
                  </a:lnTo>
                  <a:lnTo>
                    <a:pt x="21" y="8"/>
                  </a:lnTo>
                  <a:lnTo>
                    <a:pt x="14" y="13"/>
                  </a:lnTo>
                  <a:lnTo>
                    <a:pt x="9" y="20"/>
                  </a:lnTo>
                  <a:lnTo>
                    <a:pt x="3" y="28"/>
                  </a:lnTo>
                  <a:lnTo>
                    <a:pt x="1" y="37"/>
                  </a:lnTo>
                  <a:lnTo>
                    <a:pt x="0" y="46"/>
                  </a:lnTo>
                  <a:lnTo>
                    <a:pt x="1" y="55"/>
                  </a:lnTo>
                  <a:lnTo>
                    <a:pt x="312" y="1611"/>
                  </a:lnTo>
                  <a:lnTo>
                    <a:pt x="315" y="1620"/>
                  </a:lnTo>
                  <a:lnTo>
                    <a:pt x="319" y="1628"/>
                  </a:lnTo>
                  <a:lnTo>
                    <a:pt x="325" y="1635"/>
                  </a:lnTo>
                  <a:lnTo>
                    <a:pt x="332" y="1641"/>
                  </a:lnTo>
                  <a:lnTo>
                    <a:pt x="340" y="1645"/>
                  </a:lnTo>
                  <a:lnTo>
                    <a:pt x="349" y="1648"/>
                  </a:lnTo>
                  <a:lnTo>
                    <a:pt x="358" y="1649"/>
                  </a:lnTo>
                  <a:lnTo>
                    <a:pt x="367" y="1648"/>
                  </a:lnTo>
                  <a:lnTo>
                    <a:pt x="376" y="1645"/>
                  </a:lnTo>
                  <a:lnTo>
                    <a:pt x="385" y="1641"/>
                  </a:lnTo>
                  <a:lnTo>
                    <a:pt x="392" y="1635"/>
                  </a:lnTo>
                  <a:lnTo>
                    <a:pt x="398" y="1628"/>
                  </a:lnTo>
                  <a:lnTo>
                    <a:pt x="402" y="1620"/>
                  </a:lnTo>
                  <a:lnTo>
                    <a:pt x="404" y="1612"/>
                  </a:lnTo>
                  <a:lnTo>
                    <a:pt x="405" y="1603"/>
                  </a:lnTo>
                  <a:lnTo>
                    <a:pt x="404" y="1593"/>
                  </a:lnTo>
                  <a:lnTo>
                    <a:pt x="93" y="37"/>
                  </a:lnTo>
                  <a:lnTo>
                    <a:pt x="90" y="28"/>
                  </a:lnTo>
                  <a:lnTo>
                    <a:pt x="86" y="20"/>
                  </a:lnTo>
                  <a:lnTo>
                    <a:pt x="80" y="13"/>
                  </a:lnTo>
                  <a:lnTo>
                    <a:pt x="73" y="7"/>
                  </a:lnTo>
                  <a:lnTo>
                    <a:pt x="65" y="3"/>
                  </a:lnTo>
                  <a:lnTo>
                    <a:pt x="57" y="1"/>
                  </a:lnTo>
                  <a:lnTo>
                    <a:pt x="47" y="0"/>
                  </a:lnTo>
                  <a:lnTo>
                    <a:pt x="38" y="1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txBody>
            <a:bodyPr/>
            <a:lstStyle/>
            <a:p>
              <a:pPr eaLnBrk="1" hangingPunct="1">
                <a:defRPr/>
              </a:pPr>
              <a:endParaRPr lang="zh-HK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1" name="Freeform 22">
              <a:extLst>
                <a:ext uri="{FF2B5EF4-FFF2-40B4-BE49-F238E27FC236}">
                  <a16:creationId xmlns:a16="http://schemas.microsoft.com/office/drawing/2014/main" id="{959EA1F4-92D1-425A-BBEF-80E9AC12E6B2}"/>
                </a:ext>
              </a:extLst>
            </p:cNvPr>
            <p:cNvSpPr>
              <a:spLocks/>
            </p:cNvSpPr>
            <p:nvPr/>
          </p:nvSpPr>
          <p:spPr bwMode="auto">
            <a:xfrm rot="21379081">
              <a:off x="4697995" y="2469645"/>
              <a:ext cx="73011" cy="242869"/>
            </a:xfrm>
            <a:custGeom>
              <a:avLst/>
              <a:gdLst>
                <a:gd name="T0" fmla="*/ 7 w 405"/>
                <a:gd name="T1" fmla="*/ 0 h 1649"/>
                <a:gd name="T2" fmla="*/ 5 w 405"/>
                <a:gd name="T3" fmla="*/ 1 h 1649"/>
                <a:gd name="T4" fmla="*/ 4 w 405"/>
                <a:gd name="T5" fmla="*/ 1 h 1649"/>
                <a:gd name="T6" fmla="*/ 2 w 405"/>
                <a:gd name="T7" fmla="*/ 2 h 1649"/>
                <a:gd name="T8" fmla="*/ 2 w 405"/>
                <a:gd name="T9" fmla="*/ 4 h 1649"/>
                <a:gd name="T10" fmla="*/ 1 w 405"/>
                <a:gd name="T11" fmla="*/ 5 h 1649"/>
                <a:gd name="T12" fmla="*/ 0 w 405"/>
                <a:gd name="T13" fmla="*/ 7 h 1649"/>
                <a:gd name="T14" fmla="*/ 0 w 405"/>
                <a:gd name="T15" fmla="*/ 8 h 1649"/>
                <a:gd name="T16" fmla="*/ 0 w 405"/>
                <a:gd name="T17" fmla="*/ 10 h 1649"/>
                <a:gd name="T18" fmla="*/ 60 w 405"/>
                <a:gd name="T19" fmla="*/ 287 h 1649"/>
                <a:gd name="T20" fmla="*/ 60 w 405"/>
                <a:gd name="T21" fmla="*/ 289 h 1649"/>
                <a:gd name="T22" fmla="*/ 61 w 405"/>
                <a:gd name="T23" fmla="*/ 290 h 1649"/>
                <a:gd name="T24" fmla="*/ 62 w 405"/>
                <a:gd name="T25" fmla="*/ 291 h 1649"/>
                <a:gd name="T26" fmla="*/ 63 w 405"/>
                <a:gd name="T27" fmla="*/ 292 h 1649"/>
                <a:gd name="T28" fmla="*/ 65 w 405"/>
                <a:gd name="T29" fmla="*/ 293 h 1649"/>
                <a:gd name="T30" fmla="*/ 66 w 405"/>
                <a:gd name="T31" fmla="*/ 294 h 1649"/>
                <a:gd name="T32" fmla="*/ 68 w 405"/>
                <a:gd name="T33" fmla="*/ 294 h 1649"/>
                <a:gd name="T34" fmla="*/ 70 w 405"/>
                <a:gd name="T35" fmla="*/ 294 h 1649"/>
                <a:gd name="T36" fmla="*/ 71 w 405"/>
                <a:gd name="T37" fmla="*/ 293 h 1649"/>
                <a:gd name="T38" fmla="*/ 73 w 405"/>
                <a:gd name="T39" fmla="*/ 292 h 1649"/>
                <a:gd name="T40" fmla="*/ 74 w 405"/>
                <a:gd name="T41" fmla="*/ 291 h 1649"/>
                <a:gd name="T42" fmla="*/ 75 w 405"/>
                <a:gd name="T43" fmla="*/ 290 h 1649"/>
                <a:gd name="T44" fmla="*/ 76 w 405"/>
                <a:gd name="T45" fmla="*/ 289 h 1649"/>
                <a:gd name="T46" fmla="*/ 77 w 405"/>
                <a:gd name="T47" fmla="*/ 287 h 1649"/>
                <a:gd name="T48" fmla="*/ 77 w 405"/>
                <a:gd name="T49" fmla="*/ 286 h 1649"/>
                <a:gd name="T50" fmla="*/ 77 w 405"/>
                <a:gd name="T51" fmla="*/ 284 h 1649"/>
                <a:gd name="T52" fmla="*/ 18 w 405"/>
                <a:gd name="T53" fmla="*/ 7 h 1649"/>
                <a:gd name="T54" fmla="*/ 17 w 405"/>
                <a:gd name="T55" fmla="*/ 5 h 1649"/>
                <a:gd name="T56" fmla="*/ 16 w 405"/>
                <a:gd name="T57" fmla="*/ 4 h 1649"/>
                <a:gd name="T58" fmla="*/ 15 w 405"/>
                <a:gd name="T59" fmla="*/ 2 h 1649"/>
                <a:gd name="T60" fmla="*/ 14 w 405"/>
                <a:gd name="T61" fmla="*/ 1 h 1649"/>
                <a:gd name="T62" fmla="*/ 12 w 405"/>
                <a:gd name="T63" fmla="*/ 1 h 1649"/>
                <a:gd name="T64" fmla="*/ 11 w 405"/>
                <a:gd name="T65" fmla="*/ 0 h 1649"/>
                <a:gd name="T66" fmla="*/ 9 w 405"/>
                <a:gd name="T67" fmla="*/ 0 h 1649"/>
                <a:gd name="T68" fmla="*/ 7 w 405"/>
                <a:gd name="T69" fmla="*/ 0 h 1649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405" h="1649">
                  <a:moveTo>
                    <a:pt x="37" y="1"/>
                  </a:moveTo>
                  <a:lnTo>
                    <a:pt x="28" y="3"/>
                  </a:lnTo>
                  <a:lnTo>
                    <a:pt x="20" y="8"/>
                  </a:lnTo>
                  <a:lnTo>
                    <a:pt x="13" y="14"/>
                  </a:lnTo>
                  <a:lnTo>
                    <a:pt x="8" y="20"/>
                  </a:lnTo>
                  <a:lnTo>
                    <a:pt x="4" y="28"/>
                  </a:lnTo>
                  <a:lnTo>
                    <a:pt x="1" y="37"/>
                  </a:lnTo>
                  <a:lnTo>
                    <a:pt x="0" y="46"/>
                  </a:lnTo>
                  <a:lnTo>
                    <a:pt x="1" y="55"/>
                  </a:lnTo>
                  <a:lnTo>
                    <a:pt x="313" y="1610"/>
                  </a:lnTo>
                  <a:lnTo>
                    <a:pt x="315" y="1619"/>
                  </a:lnTo>
                  <a:lnTo>
                    <a:pt x="320" y="1628"/>
                  </a:lnTo>
                  <a:lnTo>
                    <a:pt x="325" y="1634"/>
                  </a:lnTo>
                  <a:lnTo>
                    <a:pt x="332" y="1640"/>
                  </a:lnTo>
                  <a:lnTo>
                    <a:pt x="340" y="1644"/>
                  </a:lnTo>
                  <a:lnTo>
                    <a:pt x="349" y="1648"/>
                  </a:lnTo>
                  <a:lnTo>
                    <a:pt x="358" y="1649"/>
                  </a:lnTo>
                  <a:lnTo>
                    <a:pt x="367" y="1648"/>
                  </a:lnTo>
                  <a:lnTo>
                    <a:pt x="376" y="1644"/>
                  </a:lnTo>
                  <a:lnTo>
                    <a:pt x="384" y="1640"/>
                  </a:lnTo>
                  <a:lnTo>
                    <a:pt x="391" y="1634"/>
                  </a:lnTo>
                  <a:lnTo>
                    <a:pt x="397" y="1627"/>
                  </a:lnTo>
                  <a:lnTo>
                    <a:pt x="401" y="1619"/>
                  </a:lnTo>
                  <a:lnTo>
                    <a:pt x="404" y="1611"/>
                  </a:lnTo>
                  <a:lnTo>
                    <a:pt x="405" y="1602"/>
                  </a:lnTo>
                  <a:lnTo>
                    <a:pt x="404" y="1592"/>
                  </a:lnTo>
                  <a:lnTo>
                    <a:pt x="93" y="37"/>
                  </a:lnTo>
                  <a:lnTo>
                    <a:pt x="90" y="28"/>
                  </a:lnTo>
                  <a:lnTo>
                    <a:pt x="86" y="20"/>
                  </a:lnTo>
                  <a:lnTo>
                    <a:pt x="79" y="13"/>
                  </a:lnTo>
                  <a:lnTo>
                    <a:pt x="72" y="8"/>
                  </a:lnTo>
                  <a:lnTo>
                    <a:pt x="64" y="3"/>
                  </a:lnTo>
                  <a:lnTo>
                    <a:pt x="56" y="1"/>
                  </a:lnTo>
                  <a:lnTo>
                    <a:pt x="47" y="0"/>
                  </a:lnTo>
                  <a:lnTo>
                    <a:pt x="37" y="1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txBody>
            <a:bodyPr/>
            <a:lstStyle/>
            <a:p>
              <a:pPr eaLnBrk="1" hangingPunct="1">
                <a:defRPr/>
              </a:pPr>
              <a:endParaRPr lang="zh-HK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2" name="Freeform 23">
              <a:extLst>
                <a:ext uri="{FF2B5EF4-FFF2-40B4-BE49-F238E27FC236}">
                  <a16:creationId xmlns:a16="http://schemas.microsoft.com/office/drawing/2014/main" id="{84D45531-BB75-49C4-962A-4FEB6160144C}"/>
                </a:ext>
              </a:extLst>
            </p:cNvPr>
            <p:cNvSpPr>
              <a:spLocks/>
            </p:cNvSpPr>
            <p:nvPr/>
          </p:nvSpPr>
          <p:spPr bwMode="auto">
            <a:xfrm rot="21379081">
              <a:off x="4523574" y="2479166"/>
              <a:ext cx="214270" cy="214296"/>
            </a:xfrm>
            <a:custGeom>
              <a:avLst/>
              <a:gdLst>
                <a:gd name="T0" fmla="*/ 0 w 1152"/>
                <a:gd name="T1" fmla="*/ 173 h 1462"/>
                <a:gd name="T2" fmla="*/ 198 w 1152"/>
                <a:gd name="T3" fmla="*/ 0 h 1462"/>
                <a:gd name="T4" fmla="*/ 222 w 1152"/>
                <a:gd name="T5" fmla="*/ 105 h 1462"/>
                <a:gd name="T6" fmla="*/ 21 w 1152"/>
                <a:gd name="T7" fmla="*/ 259 h 1462"/>
                <a:gd name="T8" fmla="*/ 0 w 1152"/>
                <a:gd name="T9" fmla="*/ 173 h 146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152" h="1462">
                  <a:moveTo>
                    <a:pt x="0" y="979"/>
                  </a:moveTo>
                  <a:lnTo>
                    <a:pt x="1027" y="0"/>
                  </a:lnTo>
                  <a:lnTo>
                    <a:pt x="1152" y="590"/>
                  </a:lnTo>
                  <a:lnTo>
                    <a:pt x="109" y="1462"/>
                  </a:lnTo>
                  <a:lnTo>
                    <a:pt x="0" y="979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txBody>
            <a:bodyPr/>
            <a:lstStyle/>
            <a:p>
              <a:pPr eaLnBrk="1" hangingPunct="1">
                <a:defRPr/>
              </a:pPr>
              <a:endParaRPr lang="zh-HK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3096" name="Freeform 24">
              <a:extLst>
                <a:ext uri="{FF2B5EF4-FFF2-40B4-BE49-F238E27FC236}">
                  <a16:creationId xmlns:a16="http://schemas.microsoft.com/office/drawing/2014/main" id="{E88F3D9F-992F-4076-A1E1-540255D98224}"/>
                </a:ext>
              </a:extLst>
            </p:cNvPr>
            <p:cNvSpPr>
              <a:spLocks/>
            </p:cNvSpPr>
            <p:nvPr/>
          </p:nvSpPr>
          <p:spPr bwMode="auto">
            <a:xfrm rot="-220919">
              <a:off x="5611669" y="3054749"/>
              <a:ext cx="127550" cy="80027"/>
            </a:xfrm>
            <a:custGeom>
              <a:avLst/>
              <a:gdLst>
                <a:gd name="T0" fmla="*/ 2147483646 w 699"/>
                <a:gd name="T1" fmla="*/ 2147483646 h 543"/>
                <a:gd name="T2" fmla="*/ 2147483646 w 699"/>
                <a:gd name="T3" fmla="*/ 2147483646 h 543"/>
                <a:gd name="T4" fmla="*/ 2147483646 w 699"/>
                <a:gd name="T5" fmla="*/ 2147483646 h 543"/>
                <a:gd name="T6" fmla="*/ 2147483646 w 699"/>
                <a:gd name="T7" fmla="*/ 2147483646 h 543"/>
                <a:gd name="T8" fmla="*/ 2147483646 w 699"/>
                <a:gd name="T9" fmla="*/ 2147483646 h 543"/>
                <a:gd name="T10" fmla="*/ 2147483646 w 699"/>
                <a:gd name="T11" fmla="*/ 2147483646 h 543"/>
                <a:gd name="T12" fmla="*/ 2147483646 w 699"/>
                <a:gd name="T13" fmla="*/ 2147483646 h 543"/>
                <a:gd name="T14" fmla="*/ 2147483646 w 699"/>
                <a:gd name="T15" fmla="*/ 2147483646 h 543"/>
                <a:gd name="T16" fmla="*/ 2147483646 w 699"/>
                <a:gd name="T17" fmla="*/ 2147483646 h 543"/>
                <a:gd name="T18" fmla="*/ 2147483646 w 699"/>
                <a:gd name="T19" fmla="*/ 2147483646 h 543"/>
                <a:gd name="T20" fmla="*/ 2147483646 w 699"/>
                <a:gd name="T21" fmla="*/ 2147483646 h 543"/>
                <a:gd name="T22" fmla="*/ 2147483646 w 699"/>
                <a:gd name="T23" fmla="*/ 2147483646 h 543"/>
                <a:gd name="T24" fmla="*/ 2147483646 w 699"/>
                <a:gd name="T25" fmla="*/ 2147483646 h 543"/>
                <a:gd name="T26" fmla="*/ 2147483646 w 699"/>
                <a:gd name="T27" fmla="*/ 2147483646 h 543"/>
                <a:gd name="T28" fmla="*/ 2147483646 w 699"/>
                <a:gd name="T29" fmla="*/ 2147483646 h 543"/>
                <a:gd name="T30" fmla="*/ 2147483646 w 699"/>
                <a:gd name="T31" fmla="*/ 2147483646 h 543"/>
                <a:gd name="T32" fmla="*/ 2147483646 w 699"/>
                <a:gd name="T33" fmla="*/ 2147483646 h 543"/>
                <a:gd name="T34" fmla="*/ 2147483646 w 699"/>
                <a:gd name="T35" fmla="*/ 2147483646 h 543"/>
                <a:gd name="T36" fmla="*/ 2147483646 w 699"/>
                <a:gd name="T37" fmla="*/ 2147483646 h 543"/>
                <a:gd name="T38" fmla="*/ 0 w 699"/>
                <a:gd name="T39" fmla="*/ 2147483646 h 543"/>
                <a:gd name="T40" fmla="*/ 0 w 699"/>
                <a:gd name="T41" fmla="*/ 2147483646 h 543"/>
                <a:gd name="T42" fmla="*/ 2147483646 w 699"/>
                <a:gd name="T43" fmla="*/ 2147483646 h 543"/>
                <a:gd name="T44" fmla="*/ 2147483646 w 699"/>
                <a:gd name="T45" fmla="*/ 2147483646 h 543"/>
                <a:gd name="T46" fmla="*/ 2147483646 w 699"/>
                <a:gd name="T47" fmla="*/ 2147483646 h 543"/>
                <a:gd name="T48" fmla="*/ 2147483646 w 699"/>
                <a:gd name="T49" fmla="*/ 2147483646 h 543"/>
                <a:gd name="T50" fmla="*/ 2147483646 w 699"/>
                <a:gd name="T51" fmla="*/ 2147483646 h 543"/>
                <a:gd name="T52" fmla="*/ 2147483646 w 699"/>
                <a:gd name="T53" fmla="*/ 2147483646 h 543"/>
                <a:gd name="T54" fmla="*/ 2147483646 w 699"/>
                <a:gd name="T55" fmla="*/ 2147483646 h 543"/>
                <a:gd name="T56" fmla="*/ 2147483646 w 699"/>
                <a:gd name="T57" fmla="*/ 2147483646 h 543"/>
                <a:gd name="T58" fmla="*/ 2147483646 w 699"/>
                <a:gd name="T59" fmla="*/ 2147483646 h 543"/>
                <a:gd name="T60" fmla="*/ 2147483646 w 699"/>
                <a:gd name="T61" fmla="*/ 2147483646 h 543"/>
                <a:gd name="T62" fmla="*/ 2147483646 w 699"/>
                <a:gd name="T63" fmla="*/ 0 h 543"/>
                <a:gd name="T64" fmla="*/ 2147483646 w 699"/>
                <a:gd name="T65" fmla="*/ 0 h 543"/>
                <a:gd name="T66" fmla="*/ 2147483646 w 699"/>
                <a:gd name="T67" fmla="*/ 2147483646 h 543"/>
                <a:gd name="T68" fmla="*/ 2147483646 w 699"/>
                <a:gd name="T69" fmla="*/ 2147483646 h 543"/>
                <a:gd name="T70" fmla="*/ 2147483646 w 699"/>
                <a:gd name="T71" fmla="*/ 2147483646 h 543"/>
                <a:gd name="T72" fmla="*/ 2147483646 w 699"/>
                <a:gd name="T73" fmla="*/ 2147483646 h 543"/>
                <a:gd name="T74" fmla="*/ 2147483646 w 699"/>
                <a:gd name="T75" fmla="*/ 2147483646 h 543"/>
                <a:gd name="T76" fmla="*/ 2147483646 w 699"/>
                <a:gd name="T77" fmla="*/ 2147483646 h 543"/>
                <a:gd name="T78" fmla="*/ 2147483646 w 699"/>
                <a:gd name="T79" fmla="*/ 2147483646 h 543"/>
                <a:gd name="T80" fmla="*/ 2147483646 w 699"/>
                <a:gd name="T81" fmla="*/ 2147483646 h 543"/>
                <a:gd name="T82" fmla="*/ 2147483646 w 699"/>
                <a:gd name="T83" fmla="*/ 2147483646 h 543"/>
                <a:gd name="T84" fmla="*/ 2147483646 w 699"/>
                <a:gd name="T85" fmla="*/ 2147483646 h 543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699" h="543">
                  <a:moveTo>
                    <a:pt x="696" y="276"/>
                  </a:moveTo>
                  <a:lnTo>
                    <a:pt x="693" y="290"/>
                  </a:lnTo>
                  <a:lnTo>
                    <a:pt x="689" y="304"/>
                  </a:lnTo>
                  <a:lnTo>
                    <a:pt x="685" y="318"/>
                  </a:lnTo>
                  <a:lnTo>
                    <a:pt x="679" y="331"/>
                  </a:lnTo>
                  <a:lnTo>
                    <a:pt x="673" y="344"/>
                  </a:lnTo>
                  <a:lnTo>
                    <a:pt x="666" y="357"/>
                  </a:lnTo>
                  <a:lnTo>
                    <a:pt x="659" y="369"/>
                  </a:lnTo>
                  <a:lnTo>
                    <a:pt x="651" y="381"/>
                  </a:lnTo>
                  <a:lnTo>
                    <a:pt x="642" y="393"/>
                  </a:lnTo>
                  <a:lnTo>
                    <a:pt x="631" y="405"/>
                  </a:lnTo>
                  <a:lnTo>
                    <a:pt x="621" y="417"/>
                  </a:lnTo>
                  <a:lnTo>
                    <a:pt x="610" y="428"/>
                  </a:lnTo>
                  <a:lnTo>
                    <a:pt x="598" y="438"/>
                  </a:lnTo>
                  <a:lnTo>
                    <a:pt x="586" y="448"/>
                  </a:lnTo>
                  <a:lnTo>
                    <a:pt x="574" y="458"/>
                  </a:lnTo>
                  <a:lnTo>
                    <a:pt x="561" y="467"/>
                  </a:lnTo>
                  <a:lnTo>
                    <a:pt x="547" y="476"/>
                  </a:lnTo>
                  <a:lnTo>
                    <a:pt x="533" y="485"/>
                  </a:lnTo>
                  <a:lnTo>
                    <a:pt x="519" y="492"/>
                  </a:lnTo>
                  <a:lnTo>
                    <a:pt x="504" y="500"/>
                  </a:lnTo>
                  <a:lnTo>
                    <a:pt x="489" y="507"/>
                  </a:lnTo>
                  <a:lnTo>
                    <a:pt x="473" y="513"/>
                  </a:lnTo>
                  <a:lnTo>
                    <a:pt x="458" y="519"/>
                  </a:lnTo>
                  <a:lnTo>
                    <a:pt x="440" y="524"/>
                  </a:lnTo>
                  <a:lnTo>
                    <a:pt x="424" y="529"/>
                  </a:lnTo>
                  <a:lnTo>
                    <a:pt x="407" y="533"/>
                  </a:lnTo>
                  <a:lnTo>
                    <a:pt x="390" y="536"/>
                  </a:lnTo>
                  <a:lnTo>
                    <a:pt x="373" y="539"/>
                  </a:lnTo>
                  <a:lnTo>
                    <a:pt x="356" y="541"/>
                  </a:lnTo>
                  <a:lnTo>
                    <a:pt x="338" y="542"/>
                  </a:lnTo>
                  <a:lnTo>
                    <a:pt x="320" y="543"/>
                  </a:lnTo>
                  <a:lnTo>
                    <a:pt x="303" y="543"/>
                  </a:lnTo>
                  <a:lnTo>
                    <a:pt x="285" y="543"/>
                  </a:lnTo>
                  <a:lnTo>
                    <a:pt x="268" y="541"/>
                  </a:lnTo>
                  <a:lnTo>
                    <a:pt x="250" y="540"/>
                  </a:lnTo>
                  <a:lnTo>
                    <a:pt x="233" y="537"/>
                  </a:lnTo>
                  <a:lnTo>
                    <a:pt x="217" y="534"/>
                  </a:lnTo>
                  <a:lnTo>
                    <a:pt x="201" y="530"/>
                  </a:lnTo>
                  <a:lnTo>
                    <a:pt x="186" y="525"/>
                  </a:lnTo>
                  <a:lnTo>
                    <a:pt x="171" y="520"/>
                  </a:lnTo>
                  <a:lnTo>
                    <a:pt x="157" y="515"/>
                  </a:lnTo>
                  <a:lnTo>
                    <a:pt x="143" y="509"/>
                  </a:lnTo>
                  <a:lnTo>
                    <a:pt x="130" y="502"/>
                  </a:lnTo>
                  <a:lnTo>
                    <a:pt x="117" y="495"/>
                  </a:lnTo>
                  <a:lnTo>
                    <a:pt x="105" y="487"/>
                  </a:lnTo>
                  <a:lnTo>
                    <a:pt x="93" y="479"/>
                  </a:lnTo>
                  <a:lnTo>
                    <a:pt x="82" y="470"/>
                  </a:lnTo>
                  <a:lnTo>
                    <a:pt x="71" y="461"/>
                  </a:lnTo>
                  <a:lnTo>
                    <a:pt x="61" y="451"/>
                  </a:lnTo>
                  <a:lnTo>
                    <a:pt x="52" y="441"/>
                  </a:lnTo>
                  <a:lnTo>
                    <a:pt x="43" y="431"/>
                  </a:lnTo>
                  <a:lnTo>
                    <a:pt x="36" y="420"/>
                  </a:lnTo>
                  <a:lnTo>
                    <a:pt x="29" y="408"/>
                  </a:lnTo>
                  <a:lnTo>
                    <a:pt x="22" y="397"/>
                  </a:lnTo>
                  <a:lnTo>
                    <a:pt x="17" y="385"/>
                  </a:lnTo>
                  <a:lnTo>
                    <a:pt x="12" y="373"/>
                  </a:lnTo>
                  <a:lnTo>
                    <a:pt x="8" y="361"/>
                  </a:lnTo>
                  <a:lnTo>
                    <a:pt x="4" y="348"/>
                  </a:lnTo>
                  <a:lnTo>
                    <a:pt x="2" y="335"/>
                  </a:lnTo>
                  <a:lnTo>
                    <a:pt x="0" y="322"/>
                  </a:lnTo>
                  <a:lnTo>
                    <a:pt x="0" y="309"/>
                  </a:lnTo>
                  <a:lnTo>
                    <a:pt x="0" y="295"/>
                  </a:lnTo>
                  <a:lnTo>
                    <a:pt x="1" y="281"/>
                  </a:lnTo>
                  <a:lnTo>
                    <a:pt x="3" y="267"/>
                  </a:lnTo>
                  <a:lnTo>
                    <a:pt x="6" y="253"/>
                  </a:lnTo>
                  <a:lnTo>
                    <a:pt x="9" y="240"/>
                  </a:lnTo>
                  <a:lnTo>
                    <a:pt x="14" y="226"/>
                  </a:lnTo>
                  <a:lnTo>
                    <a:pt x="19" y="213"/>
                  </a:lnTo>
                  <a:lnTo>
                    <a:pt x="25" y="199"/>
                  </a:lnTo>
                  <a:lnTo>
                    <a:pt x="32" y="186"/>
                  </a:lnTo>
                  <a:lnTo>
                    <a:pt x="40" y="174"/>
                  </a:lnTo>
                  <a:lnTo>
                    <a:pt x="48" y="161"/>
                  </a:lnTo>
                  <a:lnTo>
                    <a:pt x="57" y="150"/>
                  </a:lnTo>
                  <a:lnTo>
                    <a:pt x="67" y="138"/>
                  </a:lnTo>
                  <a:lnTo>
                    <a:pt x="77" y="127"/>
                  </a:lnTo>
                  <a:lnTo>
                    <a:pt x="89" y="116"/>
                  </a:lnTo>
                  <a:lnTo>
                    <a:pt x="100" y="106"/>
                  </a:lnTo>
                  <a:lnTo>
                    <a:pt x="112" y="95"/>
                  </a:lnTo>
                  <a:lnTo>
                    <a:pt x="125" y="86"/>
                  </a:lnTo>
                  <a:lnTo>
                    <a:pt x="138" y="76"/>
                  </a:lnTo>
                  <a:lnTo>
                    <a:pt x="151" y="68"/>
                  </a:lnTo>
                  <a:lnTo>
                    <a:pt x="165" y="59"/>
                  </a:lnTo>
                  <a:lnTo>
                    <a:pt x="180" y="52"/>
                  </a:lnTo>
                  <a:lnTo>
                    <a:pt x="194" y="44"/>
                  </a:lnTo>
                  <a:lnTo>
                    <a:pt x="210" y="37"/>
                  </a:lnTo>
                  <a:lnTo>
                    <a:pt x="225" y="31"/>
                  </a:lnTo>
                  <a:lnTo>
                    <a:pt x="241" y="25"/>
                  </a:lnTo>
                  <a:lnTo>
                    <a:pt x="257" y="20"/>
                  </a:lnTo>
                  <a:lnTo>
                    <a:pt x="275" y="15"/>
                  </a:lnTo>
                  <a:lnTo>
                    <a:pt x="291" y="11"/>
                  </a:lnTo>
                  <a:lnTo>
                    <a:pt x="308" y="8"/>
                  </a:lnTo>
                  <a:lnTo>
                    <a:pt x="326" y="5"/>
                  </a:lnTo>
                  <a:lnTo>
                    <a:pt x="343" y="3"/>
                  </a:lnTo>
                  <a:lnTo>
                    <a:pt x="360" y="1"/>
                  </a:lnTo>
                  <a:lnTo>
                    <a:pt x="378" y="1"/>
                  </a:lnTo>
                  <a:lnTo>
                    <a:pt x="396" y="0"/>
                  </a:lnTo>
                  <a:lnTo>
                    <a:pt x="414" y="1"/>
                  </a:lnTo>
                  <a:lnTo>
                    <a:pt x="431" y="2"/>
                  </a:lnTo>
                  <a:lnTo>
                    <a:pt x="448" y="4"/>
                  </a:lnTo>
                  <a:lnTo>
                    <a:pt x="465" y="7"/>
                  </a:lnTo>
                  <a:lnTo>
                    <a:pt x="482" y="10"/>
                  </a:lnTo>
                  <a:lnTo>
                    <a:pt x="497" y="14"/>
                  </a:lnTo>
                  <a:lnTo>
                    <a:pt x="513" y="18"/>
                  </a:lnTo>
                  <a:lnTo>
                    <a:pt x="527" y="24"/>
                  </a:lnTo>
                  <a:lnTo>
                    <a:pt x="542" y="29"/>
                  </a:lnTo>
                  <a:lnTo>
                    <a:pt x="555" y="35"/>
                  </a:lnTo>
                  <a:lnTo>
                    <a:pt x="569" y="42"/>
                  </a:lnTo>
                  <a:lnTo>
                    <a:pt x="582" y="49"/>
                  </a:lnTo>
                  <a:lnTo>
                    <a:pt x="594" y="57"/>
                  </a:lnTo>
                  <a:lnTo>
                    <a:pt x="605" y="65"/>
                  </a:lnTo>
                  <a:lnTo>
                    <a:pt x="616" y="74"/>
                  </a:lnTo>
                  <a:lnTo>
                    <a:pt x="627" y="83"/>
                  </a:lnTo>
                  <a:lnTo>
                    <a:pt x="637" y="93"/>
                  </a:lnTo>
                  <a:lnTo>
                    <a:pt x="647" y="102"/>
                  </a:lnTo>
                  <a:lnTo>
                    <a:pt x="655" y="113"/>
                  </a:lnTo>
                  <a:lnTo>
                    <a:pt x="663" y="124"/>
                  </a:lnTo>
                  <a:lnTo>
                    <a:pt x="670" y="135"/>
                  </a:lnTo>
                  <a:lnTo>
                    <a:pt x="676" y="146"/>
                  </a:lnTo>
                  <a:lnTo>
                    <a:pt x="682" y="158"/>
                  </a:lnTo>
                  <a:lnTo>
                    <a:pt x="687" y="170"/>
                  </a:lnTo>
                  <a:lnTo>
                    <a:pt x="691" y="182"/>
                  </a:lnTo>
                  <a:lnTo>
                    <a:pt x="694" y="195"/>
                  </a:lnTo>
                  <a:lnTo>
                    <a:pt x="696" y="209"/>
                  </a:lnTo>
                  <a:lnTo>
                    <a:pt x="698" y="222"/>
                  </a:lnTo>
                  <a:lnTo>
                    <a:pt x="699" y="235"/>
                  </a:lnTo>
                  <a:lnTo>
                    <a:pt x="699" y="249"/>
                  </a:lnTo>
                  <a:lnTo>
                    <a:pt x="698" y="263"/>
                  </a:lnTo>
                  <a:lnTo>
                    <a:pt x="696" y="276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097" name="Freeform 25">
              <a:extLst>
                <a:ext uri="{FF2B5EF4-FFF2-40B4-BE49-F238E27FC236}">
                  <a16:creationId xmlns:a16="http://schemas.microsoft.com/office/drawing/2014/main" id="{0CA625BA-01B9-4085-ADC3-ACA3B465EED2}"/>
                </a:ext>
              </a:extLst>
            </p:cNvPr>
            <p:cNvSpPr>
              <a:spLocks/>
            </p:cNvSpPr>
            <p:nvPr/>
          </p:nvSpPr>
          <p:spPr bwMode="auto">
            <a:xfrm rot="-220919">
              <a:off x="5732421" y="3068106"/>
              <a:ext cx="49869" cy="170778"/>
            </a:xfrm>
            <a:custGeom>
              <a:avLst/>
              <a:gdLst>
                <a:gd name="T0" fmla="*/ 2147483646 w 280"/>
                <a:gd name="T1" fmla="*/ 0 h 1152"/>
                <a:gd name="T2" fmla="*/ 2147483646 w 280"/>
                <a:gd name="T3" fmla="*/ 2147483646 h 1152"/>
                <a:gd name="T4" fmla="*/ 2147483646 w 280"/>
                <a:gd name="T5" fmla="*/ 2147483646 h 1152"/>
                <a:gd name="T6" fmla="*/ 2147483646 w 280"/>
                <a:gd name="T7" fmla="*/ 2147483646 h 1152"/>
                <a:gd name="T8" fmla="*/ 2147483646 w 280"/>
                <a:gd name="T9" fmla="*/ 2147483646 h 1152"/>
                <a:gd name="T10" fmla="*/ 2147483646 w 280"/>
                <a:gd name="T11" fmla="*/ 2147483646 h 1152"/>
                <a:gd name="T12" fmla="*/ 0 w 280"/>
                <a:gd name="T13" fmla="*/ 2147483646 h 1152"/>
                <a:gd name="T14" fmla="*/ 0 w 280"/>
                <a:gd name="T15" fmla="*/ 2147483646 h 1152"/>
                <a:gd name="T16" fmla="*/ 0 w 280"/>
                <a:gd name="T17" fmla="*/ 2147483646 h 1152"/>
                <a:gd name="T18" fmla="*/ 2147483646 w 280"/>
                <a:gd name="T19" fmla="*/ 2147483646 h 1152"/>
                <a:gd name="T20" fmla="*/ 2147483646 w 280"/>
                <a:gd name="T21" fmla="*/ 2147483646 h 1152"/>
                <a:gd name="T22" fmla="*/ 2147483646 w 280"/>
                <a:gd name="T23" fmla="*/ 2147483646 h 1152"/>
                <a:gd name="T24" fmla="*/ 2147483646 w 280"/>
                <a:gd name="T25" fmla="*/ 2147483646 h 1152"/>
                <a:gd name="T26" fmla="*/ 2147483646 w 280"/>
                <a:gd name="T27" fmla="*/ 2147483646 h 1152"/>
                <a:gd name="T28" fmla="*/ 2147483646 w 280"/>
                <a:gd name="T29" fmla="*/ 2147483646 h 1152"/>
                <a:gd name="T30" fmla="*/ 2147483646 w 280"/>
                <a:gd name="T31" fmla="*/ 2147483646 h 1152"/>
                <a:gd name="T32" fmla="*/ 2147483646 w 280"/>
                <a:gd name="T33" fmla="*/ 2147483646 h 1152"/>
                <a:gd name="T34" fmla="*/ 2147483646 w 280"/>
                <a:gd name="T35" fmla="*/ 2147483646 h 1152"/>
                <a:gd name="T36" fmla="*/ 2147483646 w 280"/>
                <a:gd name="T37" fmla="*/ 2147483646 h 1152"/>
                <a:gd name="T38" fmla="*/ 2147483646 w 280"/>
                <a:gd name="T39" fmla="*/ 2147483646 h 1152"/>
                <a:gd name="T40" fmla="*/ 2147483646 w 280"/>
                <a:gd name="T41" fmla="*/ 2147483646 h 1152"/>
                <a:gd name="T42" fmla="*/ 2147483646 w 280"/>
                <a:gd name="T43" fmla="*/ 2147483646 h 1152"/>
                <a:gd name="T44" fmla="*/ 2147483646 w 280"/>
                <a:gd name="T45" fmla="*/ 2147483646 h 1152"/>
                <a:gd name="T46" fmla="*/ 2147483646 w 280"/>
                <a:gd name="T47" fmla="*/ 2147483646 h 1152"/>
                <a:gd name="T48" fmla="*/ 2147483646 w 280"/>
                <a:gd name="T49" fmla="*/ 2147483646 h 1152"/>
                <a:gd name="T50" fmla="*/ 2147483646 w 280"/>
                <a:gd name="T51" fmla="*/ 2147483646 h 1152"/>
                <a:gd name="T52" fmla="*/ 2147483646 w 280"/>
                <a:gd name="T53" fmla="*/ 2147483646 h 1152"/>
                <a:gd name="T54" fmla="*/ 2147483646 w 280"/>
                <a:gd name="T55" fmla="*/ 2147483646 h 1152"/>
                <a:gd name="T56" fmla="*/ 2147483646 w 280"/>
                <a:gd name="T57" fmla="*/ 2147483646 h 1152"/>
                <a:gd name="T58" fmla="*/ 2147483646 w 280"/>
                <a:gd name="T59" fmla="*/ 2147483646 h 1152"/>
                <a:gd name="T60" fmla="*/ 2147483646 w 280"/>
                <a:gd name="T61" fmla="*/ 2147483646 h 1152"/>
                <a:gd name="T62" fmla="*/ 2147483646 w 280"/>
                <a:gd name="T63" fmla="*/ 2147483646 h 1152"/>
                <a:gd name="T64" fmla="*/ 2147483646 w 280"/>
                <a:gd name="T65" fmla="*/ 0 h 1152"/>
                <a:gd name="T66" fmla="*/ 2147483646 w 280"/>
                <a:gd name="T67" fmla="*/ 0 h 1152"/>
                <a:gd name="T68" fmla="*/ 2147483646 w 280"/>
                <a:gd name="T69" fmla="*/ 0 h 1152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280" h="1152">
                  <a:moveTo>
                    <a:pt x="39" y="1"/>
                  </a:moveTo>
                  <a:lnTo>
                    <a:pt x="30" y="3"/>
                  </a:lnTo>
                  <a:lnTo>
                    <a:pt x="22" y="7"/>
                  </a:lnTo>
                  <a:lnTo>
                    <a:pt x="15" y="13"/>
                  </a:lnTo>
                  <a:lnTo>
                    <a:pt x="8" y="20"/>
                  </a:lnTo>
                  <a:lnTo>
                    <a:pt x="4" y="27"/>
                  </a:lnTo>
                  <a:lnTo>
                    <a:pt x="1" y="36"/>
                  </a:lnTo>
                  <a:lnTo>
                    <a:pt x="0" y="45"/>
                  </a:lnTo>
                  <a:lnTo>
                    <a:pt x="0" y="54"/>
                  </a:lnTo>
                  <a:lnTo>
                    <a:pt x="187" y="1112"/>
                  </a:lnTo>
                  <a:lnTo>
                    <a:pt x="190" y="1121"/>
                  </a:lnTo>
                  <a:lnTo>
                    <a:pt x="194" y="1130"/>
                  </a:lnTo>
                  <a:lnTo>
                    <a:pt x="200" y="1137"/>
                  </a:lnTo>
                  <a:lnTo>
                    <a:pt x="207" y="1143"/>
                  </a:lnTo>
                  <a:lnTo>
                    <a:pt x="215" y="1148"/>
                  </a:lnTo>
                  <a:lnTo>
                    <a:pt x="223" y="1150"/>
                  </a:lnTo>
                  <a:lnTo>
                    <a:pt x="232" y="1152"/>
                  </a:lnTo>
                  <a:lnTo>
                    <a:pt x="242" y="1151"/>
                  </a:lnTo>
                  <a:lnTo>
                    <a:pt x="251" y="1148"/>
                  </a:lnTo>
                  <a:lnTo>
                    <a:pt x="259" y="1144"/>
                  </a:lnTo>
                  <a:lnTo>
                    <a:pt x="266" y="1138"/>
                  </a:lnTo>
                  <a:lnTo>
                    <a:pt x="272" y="1132"/>
                  </a:lnTo>
                  <a:lnTo>
                    <a:pt x="276" y="1123"/>
                  </a:lnTo>
                  <a:lnTo>
                    <a:pt x="279" y="1114"/>
                  </a:lnTo>
                  <a:lnTo>
                    <a:pt x="280" y="1105"/>
                  </a:lnTo>
                  <a:lnTo>
                    <a:pt x="280" y="1096"/>
                  </a:lnTo>
                  <a:lnTo>
                    <a:pt x="93" y="38"/>
                  </a:lnTo>
                  <a:lnTo>
                    <a:pt x="90" y="29"/>
                  </a:lnTo>
                  <a:lnTo>
                    <a:pt x="86" y="21"/>
                  </a:lnTo>
                  <a:lnTo>
                    <a:pt x="80" y="14"/>
                  </a:lnTo>
                  <a:lnTo>
                    <a:pt x="74" y="8"/>
                  </a:lnTo>
                  <a:lnTo>
                    <a:pt x="66" y="4"/>
                  </a:lnTo>
                  <a:lnTo>
                    <a:pt x="57" y="1"/>
                  </a:lnTo>
                  <a:lnTo>
                    <a:pt x="48" y="0"/>
                  </a:lnTo>
                  <a:lnTo>
                    <a:pt x="39" y="1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</p:grpSp>
      <p:sp>
        <p:nvSpPr>
          <p:cNvPr id="3080" name="Rectangle 21">
            <a:extLst>
              <a:ext uri="{FF2B5EF4-FFF2-40B4-BE49-F238E27FC236}">
                <a16:creationId xmlns:a16="http://schemas.microsoft.com/office/drawing/2014/main" id="{203C7666-42B7-45A7-BE72-9631F570B0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84079" y="3090863"/>
            <a:ext cx="3248025" cy="1046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CC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TW" altLang="en-US" sz="8000" dirty="0">
                <a:solidFill>
                  <a:srgbClr val="FFFF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有趣的對答歌曲</a:t>
            </a:r>
          </a:p>
        </p:txBody>
      </p:sp>
      <p:sp>
        <p:nvSpPr>
          <p:cNvPr id="3081" name="Rectangle 1">
            <a:extLst>
              <a:ext uri="{FF2B5EF4-FFF2-40B4-BE49-F238E27FC236}">
                <a16:creationId xmlns:a16="http://schemas.microsoft.com/office/drawing/2014/main" id="{D777BE11-F233-45C1-BD00-831969FF5C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-41275" y="9525"/>
            <a:ext cx="1803400" cy="4191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TW" altLang="en-US" sz="20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二下</a:t>
            </a:r>
            <a:r>
              <a:rPr lang="en-US" altLang="zh-TW" sz="20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TW" altLang="en-US" sz="20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第 </a:t>
            </a:r>
            <a:r>
              <a:rPr lang="en-US" altLang="zh-TW" sz="20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5 </a:t>
            </a:r>
            <a:r>
              <a:rPr lang="zh-TW" altLang="en-US" sz="20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課</a:t>
            </a:r>
            <a:endParaRPr lang="en-US" altLang="en-US" sz="2000" dirty="0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3F7C90A-0DE5-4577-B5E1-EE2111F22BC0}"/>
              </a:ext>
            </a:extLst>
          </p:cNvPr>
          <p:cNvSpPr/>
          <p:nvPr/>
        </p:nvSpPr>
        <p:spPr>
          <a:xfrm>
            <a:off x="4513963" y="403553"/>
            <a:ext cx="3826240" cy="1066048"/>
          </a:xfrm>
          <a:prstGeom prst="rect">
            <a:avLst/>
          </a:prstGeom>
          <a:noFill/>
        </p:spPr>
        <p:txBody>
          <a:bodyPr wrap="none">
            <a:prstTxWarp prst="textChevron">
              <a:avLst/>
            </a:prstTxWarp>
            <a:spAutoFit/>
          </a:bodyPr>
          <a:lstStyle/>
          <a:p>
            <a:pPr algn="ctr" eaLnBrk="1" hangingPunct="1">
              <a:defRPr/>
            </a:pPr>
            <a:r>
              <a:rPr lang="zh-TW" altLang="en-US" sz="5400" dirty="0">
                <a:ln w="9525">
                  <a:solidFill>
                    <a:srgbClr val="FF6600"/>
                  </a:solidFill>
                  <a:prstDash val="solid"/>
                </a:ln>
                <a:solidFill>
                  <a:srgbClr val="FF9933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教學簡報</a:t>
            </a:r>
            <a:endParaRPr lang="en-US" sz="5400" dirty="0">
              <a:ln w="9525">
                <a:solidFill>
                  <a:srgbClr val="FF6600"/>
                </a:solidFill>
                <a:prstDash val="solid"/>
              </a:ln>
              <a:solidFill>
                <a:srgbClr val="FF9933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微軟正黑體 Light" panose="020B0304030504040204" pitchFamily="34" charset="-120"/>
              <a:ea typeface="微軟正黑體 Light" panose="020B0304030504040204" pitchFamily="34" charset="-120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CD0CE8B6-6101-478A-ABFF-64AAE86516D9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348721" y="65448"/>
            <a:ext cx="1589447" cy="1102484"/>
          </a:xfrm>
          <a:prstGeom prst="rect">
            <a:avLst/>
          </a:prstGeom>
        </p:spPr>
      </p:pic>
      <p:pic>
        <p:nvPicPr>
          <p:cNvPr id="29" name="Picture 2" descr="C:\Users\uhofk\Desktop\初中普通話\03 新編生活普通話_PPT\PTH 教學簡報\Favicon\PearsonThumbprint_RGB.png">
            <a:extLst>
              <a:ext uri="{FF2B5EF4-FFF2-40B4-BE49-F238E27FC236}">
                <a16:creationId xmlns:a16="http://schemas.microsoft.com/office/drawing/2014/main" id="{BD1325D6-6A90-4E4E-8EC3-84F2506788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2413" y="5384800"/>
            <a:ext cx="1763713" cy="1830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12 0.01364 C -0.00208 0.01203 -0.00104 0.00809 -1.94444E-6 0.00902 C 0.00504 0.01457 -0.00208 0.03145 -0.00243 0.0326 C -0.00295 0.02798 -0.00364 0.02428 -0.00364 0.01873 C -0.00364 0.01064 -0.00069 -1.96532E-6 -1.94444E-6 -1.96532E-6 " pathEditMode="relative" rAng="0" ptsTypes="ffffA">
                                      <p:cBhvr>
                                        <p:cTn id="6" dur="2000" fill="hold"/>
                                        <p:tgtEl>
                                          <p:spTgt spid="31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200" y="254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>
            <a:extLst>
              <a:ext uri="{FF2B5EF4-FFF2-40B4-BE49-F238E27FC236}">
                <a16:creationId xmlns:a16="http://schemas.microsoft.com/office/drawing/2014/main" id="{0A2F7F1A-0494-4F77-9C05-A25FA452217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 dirty="0"/>
          </a:p>
        </p:txBody>
      </p:sp>
      <p:pic>
        <p:nvPicPr>
          <p:cNvPr id="6147" name="Picture 2">
            <a:extLst>
              <a:ext uri="{FF2B5EF4-FFF2-40B4-BE49-F238E27FC236}">
                <a16:creationId xmlns:a16="http://schemas.microsoft.com/office/drawing/2014/main" id="{C38E2254-2ECE-4602-B964-3D51373F3F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25"/>
          <a:stretch>
            <a:fillRect/>
          </a:stretch>
        </p:blipFill>
        <p:spPr bwMode="auto">
          <a:xfrm>
            <a:off x="0" y="-15875"/>
            <a:ext cx="12186209" cy="688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" name="群組 2"/>
          <p:cNvGrpSpPr/>
          <p:nvPr/>
        </p:nvGrpSpPr>
        <p:grpSpPr>
          <a:xfrm>
            <a:off x="-47626" y="5157192"/>
            <a:ext cx="12233835" cy="1755619"/>
            <a:chOff x="-47626" y="5877271"/>
            <a:chExt cx="12233835" cy="1035540"/>
          </a:xfrm>
        </p:grpSpPr>
        <p:pic>
          <p:nvPicPr>
            <p:cNvPr id="15" name="Picture 2" descr="C:\Users\jade\AppData\Local\Temp\Rar$DRa0.439\MUSIC_2016_2AB\content\bookshelf\9789880014611\OEBPS\26.jpg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92313" b="100000" l="10000" r="6070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447" t="92755" r="40336"/>
            <a:stretch/>
          </p:blipFill>
          <p:spPr bwMode="auto">
            <a:xfrm>
              <a:off x="-47626" y="5877271"/>
              <a:ext cx="5711577" cy="10300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2" descr="C:\Users\jade\AppData\Local\Temp\Rar$DRa0.439\MUSIC_2016_2AB\content\bookshelf\9789880014611\OEBPS\26.jpg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92313" b="100000" l="10000" r="6070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447" t="92755" r="40336"/>
            <a:stretch/>
          </p:blipFill>
          <p:spPr bwMode="auto">
            <a:xfrm>
              <a:off x="5591944" y="5882804"/>
              <a:ext cx="6594265" cy="10300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42" name="Picture 2" descr="C:\Users\uhofk\Desktop\初中普通話\03 新編生活普通話_PPT\PTH 教學簡報\Favicon\PearsonThumbprint_RGB.png">
            <a:extLst>
              <a:ext uri="{FF2B5EF4-FFF2-40B4-BE49-F238E27FC236}">
                <a16:creationId xmlns:a16="http://schemas.microsoft.com/office/drawing/2014/main" id="{3D59CB3C-5C4E-4989-B59F-D29D613427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25" y="6031243"/>
            <a:ext cx="887041" cy="920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0" name="群組 19"/>
          <p:cNvGrpSpPr/>
          <p:nvPr/>
        </p:nvGrpSpPr>
        <p:grpSpPr>
          <a:xfrm>
            <a:off x="785669" y="1916832"/>
            <a:ext cx="3366115" cy="1863900"/>
            <a:chOff x="605520" y="1644224"/>
            <a:chExt cx="3021106" cy="2079924"/>
          </a:xfrm>
        </p:grpSpPr>
        <p:sp>
          <p:nvSpPr>
            <p:cNvPr id="21" name="橢圓形圖說文字 20"/>
            <p:cNvSpPr/>
            <p:nvPr/>
          </p:nvSpPr>
          <p:spPr bwMode="auto">
            <a:xfrm>
              <a:off x="605520" y="1644224"/>
              <a:ext cx="3021106" cy="2079924"/>
            </a:xfrm>
            <a:prstGeom prst="wedgeEllipseCallout">
              <a:avLst>
                <a:gd name="adj1" fmla="val -5825"/>
                <a:gd name="adj2" fmla="val 70840"/>
              </a:avLst>
            </a:prstGeom>
            <a:solidFill>
              <a:srgbClr val="FFFFFF"/>
            </a:solidFill>
            <a:ln w="28575" cap="flat" cmpd="sng" algn="ctr">
              <a:solidFill>
                <a:srgbClr val="00B0F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zh-TW" altLang="en-US" sz="1800" b="1" i="0" u="none" strike="noStrike" cap="none" normalizeH="0" baseline="0" dirty="0">
                <a:ln>
                  <a:noFill/>
                </a:ln>
                <a:solidFill>
                  <a:srgbClr val="B3EEEF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  <p:sp>
          <p:nvSpPr>
            <p:cNvPr id="22" name="矩形 77">
              <a:extLst>
                <a:ext uri="{FF2B5EF4-FFF2-40B4-BE49-F238E27FC236}">
                  <a16:creationId xmlns:a16="http://schemas.microsoft.com/office/drawing/2014/main" id="{5951525E-D57F-4780-96A3-6A3A517F5CD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7134" y="2382992"/>
              <a:ext cx="2752297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marL="457200" indent="-457200"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marL="0" indent="0" algn="just" eaLnBrk="1" hangingPunct="1">
                <a:spcBef>
                  <a:spcPct val="0"/>
                </a:spcBef>
                <a:buNone/>
              </a:pPr>
              <a:r>
                <a:rPr lang="zh-TW" altLang="en-US" sz="2800" dirty="0">
                  <a:solidFill>
                    <a:srgbClr val="0070C0"/>
                  </a:solidFill>
                  <a:ea typeface="標楷體" panose="03000509000000000000" pitchFamily="65" charset="-120"/>
                </a:rPr>
                <a:t>跟着手號唱出唱名。</a:t>
              </a:r>
            </a:p>
          </p:txBody>
        </p:sp>
      </p:grpSp>
      <p:sp>
        <p:nvSpPr>
          <p:cNvPr id="24" name="Rectangle 11">
            <a:extLst>
              <a:ext uri="{FF2B5EF4-FFF2-40B4-BE49-F238E27FC236}">
                <a16:creationId xmlns:a16="http://schemas.microsoft.com/office/drawing/2014/main" id="{32901BB8-6A88-4ED1-BEFD-1330B315C1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2105" y="134754"/>
            <a:ext cx="1931641" cy="641350"/>
          </a:xfrm>
          <a:prstGeom prst="rect">
            <a:avLst/>
          </a:prstGeom>
          <a:solidFill>
            <a:srgbClr val="FF990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HK" altLang="zh-HK" sz="1800" b="0">
              <a:solidFill>
                <a:schemeClr val="bg1"/>
              </a:solidFill>
            </a:endParaRPr>
          </a:p>
        </p:txBody>
      </p:sp>
      <p:sp>
        <p:nvSpPr>
          <p:cNvPr id="4" name="文字方塊 3"/>
          <p:cNvSpPr txBox="1"/>
          <p:nvPr/>
        </p:nvSpPr>
        <p:spPr>
          <a:xfrm>
            <a:off x="6240016" y="4049777"/>
            <a:ext cx="1096775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8000" dirty="0">
                <a:solidFill>
                  <a:srgbClr val="0070C0"/>
                </a:solidFill>
              </a:rPr>
              <a:t>m</a:t>
            </a:r>
            <a:endParaRPr lang="zh-TW" altLang="en-US" sz="8000" dirty="0">
              <a:solidFill>
                <a:srgbClr val="0070C0"/>
              </a:solidFill>
            </a:endParaRPr>
          </a:p>
        </p:txBody>
      </p:sp>
      <p:pic>
        <p:nvPicPr>
          <p:cNvPr id="57346" name="Picture 2"/>
          <p:cNvPicPr>
            <a:picLocks noChangeAspect="1" noChangeArrowheads="1"/>
          </p:cNvPicPr>
          <p:nvPr/>
        </p:nvPicPr>
        <p:blipFill rotWithShape="1"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406" t="34570" r="35782" b="35833"/>
          <a:stretch/>
        </p:blipFill>
        <p:spPr bwMode="auto">
          <a:xfrm>
            <a:off x="4655840" y="663770"/>
            <a:ext cx="4159939" cy="40477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3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9271" b="75651" l="40430" r="71387">
                        <a14:backgroundMark x1="43359" y1="29818" x2="43359" y2="29818"/>
                        <a14:backgroundMark x1="44336" y1="25260" x2="44336" y2="25260"/>
                        <a14:backgroundMark x1="41699" y1="30208" x2="41699" y2="30208"/>
                        <a14:backgroundMark x1="44336" y1="32161" x2="44336" y2="32161"/>
                        <a14:backgroundMark x1="43262" y1="34635" x2="43262" y2="34635"/>
                        <a14:backgroundMark x1="41699" y1="54167" x2="41699" y2="54167"/>
                        <a14:backgroundMark x1="57813" y1="45833" x2="57813" y2="45833"/>
                        <a14:backgroundMark x1="58203" y1="42969" x2="58203" y2="42969"/>
                        <a14:backgroundMark x1="57129" y1="43359" x2="57129" y2="43359"/>
                        <a14:backgroundMark x1="57129" y1="46875" x2="57129" y2="46875"/>
                        <a14:backgroundMark x1="44336" y1="38411" x2="44336" y2="38411"/>
                        <a14:backgroundMark x1="40918" y1="39453" x2="40918" y2="39453"/>
                        <a14:backgroundMark x1="42578" y1="54036" x2="42578" y2="54036"/>
                        <a14:backgroundMark x1="57422" y1="41927" x2="57422" y2="41927"/>
                        <a14:backgroundMark x1="59180" y1="25000" x2="59180" y2="25000"/>
                        <a14:backgroundMark x1="58594" y1="22526" x2="58594" y2="22526"/>
                        <a14:backgroundMark x1="59668" y1="24609" x2="59668" y2="24609"/>
                        <a14:backgroundMark x1="54980" y1="25260" x2="54980" y2="25260"/>
                        <a14:backgroundMark x1="53711" y1="31771" x2="53711" y2="31771"/>
                        <a14:backgroundMark x1="44629" y1="27995" x2="44629" y2="27995"/>
                        <a14:backgroundMark x1="43262" y1="22526" x2="43262" y2="22526"/>
                        <a14:backgroundMark x1="44629" y1="35417" x2="44629" y2="35417"/>
                        <a14:backgroundMark x1="44629" y1="40495" x2="44629" y2="40495"/>
                        <a14:backgroundMark x1="59375" y1="37760" x2="59375" y2="37760"/>
                        <a14:backgroundMark x1="61328" y1="59375" x2="61328" y2="59375"/>
                        <a14:backgroundMark x1="61719" y1="40234" x2="61719" y2="40234"/>
                        <a14:backgroundMark x1="64160" y1="40104" x2="64160" y2="40104"/>
                        <a14:backgroundMark x1="58105" y1="49219" x2="58105" y2="4921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657" t="18801" r="28594" b="24375"/>
          <a:stretch/>
        </p:blipFill>
        <p:spPr bwMode="auto">
          <a:xfrm>
            <a:off x="1246935" y="4035618"/>
            <a:ext cx="2256777" cy="2849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ext Box 4">
            <a:extLst>
              <a:ext uri="{FF2B5EF4-FFF2-40B4-BE49-F238E27FC236}">
                <a16:creationId xmlns:a16="http://schemas.microsoft.com/office/drawing/2014/main" id="{F5B83A50-1956-4BA0-836E-5D3C20C6CB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86135"/>
            <a:ext cx="1919536" cy="52322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>
                <a:alpha val="50000"/>
              </a:schemeClr>
            </a:outerShdw>
          </a:effectLst>
        </p:spPr>
        <p:txBody>
          <a:bodyPr wrap="square">
            <a:spAutoFit/>
          </a:bodyPr>
          <a:lstStyle>
            <a:lvl1pPr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lvl="0" eaLnBrk="1" hangingPunct="1"/>
            <a:r>
              <a:rPr lang="zh-TW" altLang="en-US" sz="2800" dirty="0">
                <a:solidFill>
                  <a:srgbClr val="BD313E"/>
                </a:solidFill>
                <a:latin typeface="Arial" panose="020B0604020202020204" pitchFamily="34" charset="0"/>
                <a:ea typeface="標楷體" panose="03000509000000000000" pitchFamily="65" charset="-120"/>
              </a:rPr>
              <a:t> 重温唱名</a:t>
            </a:r>
            <a:endParaRPr lang="en-US" altLang="zh-TW" sz="2800" dirty="0">
              <a:solidFill>
                <a:srgbClr val="BD313E"/>
              </a:solidFill>
              <a:latin typeface="Arial" panose="020B0604020202020204" pitchFamily="34" charset="0"/>
              <a:ea typeface="標楷體" panose="03000509000000000000" pitchFamily="65" charset="-120"/>
            </a:endParaRPr>
          </a:p>
        </p:txBody>
      </p:sp>
      <p:pic>
        <p:nvPicPr>
          <p:cNvPr id="6" name="Music_2B05_for slide 10_audio 1">
            <a:hlinkClick r:id="" action="ppaction://media"/>
            <a:extLst>
              <a:ext uri="{FF2B5EF4-FFF2-40B4-BE49-F238E27FC236}">
                <a16:creationId xmlns:a16="http://schemas.microsoft.com/office/drawing/2014/main" id="{3ECCD920-CDB6-4BCA-8296-7BD4818EB7A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19369" y="4581184"/>
            <a:ext cx="522000" cy="504000"/>
          </a:xfrm>
          <a:prstGeom prst="rect">
            <a:avLst/>
          </a:prstGeom>
        </p:spPr>
      </p:pic>
      <p:pic>
        <p:nvPicPr>
          <p:cNvPr id="17" name="圖片 16">
            <a:extLst>
              <a:ext uri="{FF2B5EF4-FFF2-40B4-BE49-F238E27FC236}">
                <a16:creationId xmlns:a16="http://schemas.microsoft.com/office/drawing/2014/main" id="{A9090BF5-98A8-439D-8E31-5661B0808ADA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11" t="11851" r="38846" b="68081"/>
          <a:stretch/>
        </p:blipFill>
        <p:spPr>
          <a:xfrm>
            <a:off x="9250769" y="222500"/>
            <a:ext cx="2424399" cy="239027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93430011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>
            <a:extLst>
              <a:ext uri="{FF2B5EF4-FFF2-40B4-BE49-F238E27FC236}">
                <a16:creationId xmlns:a16="http://schemas.microsoft.com/office/drawing/2014/main" id="{0A2F7F1A-0494-4F77-9C05-A25FA452217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 dirty="0"/>
          </a:p>
        </p:txBody>
      </p:sp>
      <p:pic>
        <p:nvPicPr>
          <p:cNvPr id="6147" name="Picture 2">
            <a:extLst>
              <a:ext uri="{FF2B5EF4-FFF2-40B4-BE49-F238E27FC236}">
                <a16:creationId xmlns:a16="http://schemas.microsoft.com/office/drawing/2014/main" id="{C38E2254-2ECE-4602-B964-3D51373F3F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25"/>
          <a:stretch>
            <a:fillRect/>
          </a:stretch>
        </p:blipFill>
        <p:spPr bwMode="auto">
          <a:xfrm>
            <a:off x="0" y="-15875"/>
            <a:ext cx="12186209" cy="688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" name="群組 2"/>
          <p:cNvGrpSpPr/>
          <p:nvPr/>
        </p:nvGrpSpPr>
        <p:grpSpPr>
          <a:xfrm>
            <a:off x="-47626" y="5157192"/>
            <a:ext cx="12233835" cy="1755619"/>
            <a:chOff x="-47626" y="5877271"/>
            <a:chExt cx="12233835" cy="1035540"/>
          </a:xfrm>
        </p:grpSpPr>
        <p:pic>
          <p:nvPicPr>
            <p:cNvPr id="15" name="Picture 2" descr="C:\Users\jade\AppData\Local\Temp\Rar$DRa0.439\MUSIC_2016_2AB\content\bookshelf\9789880014611\OEBPS\26.jpg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92313" b="100000" l="10000" r="6070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447" t="92755" r="40336"/>
            <a:stretch/>
          </p:blipFill>
          <p:spPr bwMode="auto">
            <a:xfrm>
              <a:off x="-47626" y="5877271"/>
              <a:ext cx="5711577" cy="10300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2" descr="C:\Users\jade\AppData\Local\Temp\Rar$DRa0.439\MUSIC_2016_2AB\content\bookshelf\9789880014611\OEBPS\26.jpg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92313" b="100000" l="10000" r="6070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447" t="92755" r="40336"/>
            <a:stretch/>
          </p:blipFill>
          <p:spPr bwMode="auto">
            <a:xfrm>
              <a:off x="5591944" y="5882804"/>
              <a:ext cx="6594265" cy="10300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42" name="Picture 2" descr="C:\Users\uhofk\Desktop\初中普通話\03 新編生活普通話_PPT\PTH 教學簡報\Favicon\PearsonThumbprint_RGB.png">
            <a:extLst>
              <a:ext uri="{FF2B5EF4-FFF2-40B4-BE49-F238E27FC236}">
                <a16:creationId xmlns:a16="http://schemas.microsoft.com/office/drawing/2014/main" id="{3D59CB3C-5C4E-4989-B59F-D29D613427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25" y="6031243"/>
            <a:ext cx="887041" cy="920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0" name="群組 19"/>
          <p:cNvGrpSpPr/>
          <p:nvPr/>
        </p:nvGrpSpPr>
        <p:grpSpPr>
          <a:xfrm>
            <a:off x="785669" y="1916832"/>
            <a:ext cx="3366115" cy="1863900"/>
            <a:chOff x="605520" y="1644224"/>
            <a:chExt cx="3021106" cy="2079924"/>
          </a:xfrm>
        </p:grpSpPr>
        <p:sp>
          <p:nvSpPr>
            <p:cNvPr id="21" name="橢圓形圖說文字 20"/>
            <p:cNvSpPr/>
            <p:nvPr/>
          </p:nvSpPr>
          <p:spPr bwMode="auto">
            <a:xfrm>
              <a:off x="605520" y="1644224"/>
              <a:ext cx="3021106" cy="2079924"/>
            </a:xfrm>
            <a:prstGeom prst="wedgeEllipseCallout">
              <a:avLst>
                <a:gd name="adj1" fmla="val -5825"/>
                <a:gd name="adj2" fmla="val 70840"/>
              </a:avLst>
            </a:prstGeom>
            <a:solidFill>
              <a:srgbClr val="FFFFFF"/>
            </a:solidFill>
            <a:ln w="28575" cap="flat" cmpd="sng" algn="ctr">
              <a:solidFill>
                <a:srgbClr val="00B0F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zh-TW" altLang="en-US" sz="1800" b="1" i="0" u="none" strike="noStrike" cap="none" normalizeH="0" baseline="0" dirty="0">
                <a:ln>
                  <a:noFill/>
                </a:ln>
                <a:solidFill>
                  <a:srgbClr val="B3EEEF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  <p:sp>
          <p:nvSpPr>
            <p:cNvPr id="22" name="矩形 77">
              <a:extLst>
                <a:ext uri="{FF2B5EF4-FFF2-40B4-BE49-F238E27FC236}">
                  <a16:creationId xmlns:a16="http://schemas.microsoft.com/office/drawing/2014/main" id="{5951525E-D57F-4780-96A3-6A3A517F5CD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7134" y="2382992"/>
              <a:ext cx="2752297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marL="457200" indent="-457200"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marL="0" indent="0" algn="just" eaLnBrk="1" hangingPunct="1">
                <a:spcBef>
                  <a:spcPct val="0"/>
                </a:spcBef>
                <a:buNone/>
              </a:pPr>
              <a:r>
                <a:rPr lang="zh-TW" altLang="en-US" sz="2800" dirty="0">
                  <a:solidFill>
                    <a:srgbClr val="0070C0"/>
                  </a:solidFill>
                  <a:ea typeface="標楷體" panose="03000509000000000000" pitchFamily="65" charset="-120"/>
                </a:rPr>
                <a:t>跟着手號唱出唱名。</a:t>
              </a:r>
            </a:p>
          </p:txBody>
        </p:sp>
      </p:grpSp>
      <p:sp>
        <p:nvSpPr>
          <p:cNvPr id="24" name="Rectangle 11">
            <a:extLst>
              <a:ext uri="{FF2B5EF4-FFF2-40B4-BE49-F238E27FC236}">
                <a16:creationId xmlns:a16="http://schemas.microsoft.com/office/drawing/2014/main" id="{32901BB8-6A88-4ED1-BEFD-1330B315C1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2105" y="134754"/>
            <a:ext cx="1931641" cy="641350"/>
          </a:xfrm>
          <a:prstGeom prst="rect">
            <a:avLst/>
          </a:prstGeom>
          <a:solidFill>
            <a:srgbClr val="FF990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HK" altLang="zh-HK" sz="1800" b="0">
              <a:solidFill>
                <a:schemeClr val="bg1"/>
              </a:solidFill>
            </a:endParaRPr>
          </a:p>
        </p:txBody>
      </p:sp>
      <p:sp>
        <p:nvSpPr>
          <p:cNvPr id="4" name="文字方塊 3"/>
          <p:cNvSpPr txBox="1"/>
          <p:nvPr/>
        </p:nvSpPr>
        <p:spPr>
          <a:xfrm>
            <a:off x="6456040" y="4049777"/>
            <a:ext cx="526106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8000" dirty="0">
                <a:solidFill>
                  <a:srgbClr val="0070C0"/>
                </a:solidFill>
              </a:rPr>
              <a:t>f</a:t>
            </a:r>
            <a:endParaRPr lang="zh-TW" altLang="en-US" sz="8000" dirty="0">
              <a:solidFill>
                <a:srgbClr val="0070C0"/>
              </a:solidFill>
            </a:endParaRPr>
          </a:p>
        </p:txBody>
      </p:sp>
      <p:pic>
        <p:nvPicPr>
          <p:cNvPr id="58370" name="Picture 2"/>
          <p:cNvPicPr>
            <a:picLocks noChangeAspect="1" noChangeArrowheads="1"/>
          </p:cNvPicPr>
          <p:nvPr/>
        </p:nvPicPr>
        <p:blipFill rotWithShape="1"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719" t="35253" r="36250" b="36459"/>
          <a:stretch/>
        </p:blipFill>
        <p:spPr bwMode="auto">
          <a:xfrm>
            <a:off x="4727848" y="692696"/>
            <a:ext cx="4091586" cy="39401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3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9271" b="75651" l="40430" r="71387">
                        <a14:backgroundMark x1="43359" y1="29818" x2="43359" y2="29818"/>
                        <a14:backgroundMark x1="44336" y1="25260" x2="44336" y2="25260"/>
                        <a14:backgroundMark x1="41699" y1="30208" x2="41699" y2="30208"/>
                        <a14:backgroundMark x1="44336" y1="32161" x2="44336" y2="32161"/>
                        <a14:backgroundMark x1="43262" y1="34635" x2="43262" y2="34635"/>
                        <a14:backgroundMark x1="41699" y1="54167" x2="41699" y2="54167"/>
                        <a14:backgroundMark x1="57813" y1="45833" x2="57813" y2="45833"/>
                        <a14:backgroundMark x1="58203" y1="42969" x2="58203" y2="42969"/>
                        <a14:backgroundMark x1="57129" y1="43359" x2="57129" y2="43359"/>
                        <a14:backgroundMark x1="57129" y1="46875" x2="57129" y2="46875"/>
                        <a14:backgroundMark x1="44336" y1="38411" x2="44336" y2="38411"/>
                        <a14:backgroundMark x1="40918" y1="39453" x2="40918" y2="39453"/>
                        <a14:backgroundMark x1="42578" y1="54036" x2="42578" y2="54036"/>
                        <a14:backgroundMark x1="57422" y1="41927" x2="57422" y2="41927"/>
                        <a14:backgroundMark x1="59180" y1="25000" x2="59180" y2="25000"/>
                        <a14:backgroundMark x1="58594" y1="22526" x2="58594" y2="22526"/>
                        <a14:backgroundMark x1="59668" y1="24609" x2="59668" y2="24609"/>
                        <a14:backgroundMark x1="54980" y1="25260" x2="54980" y2="25260"/>
                        <a14:backgroundMark x1="53711" y1="31771" x2="53711" y2="31771"/>
                        <a14:backgroundMark x1="44629" y1="27995" x2="44629" y2="27995"/>
                        <a14:backgroundMark x1="43262" y1="22526" x2="43262" y2="22526"/>
                        <a14:backgroundMark x1="44629" y1="35417" x2="44629" y2="35417"/>
                        <a14:backgroundMark x1="44629" y1="40495" x2="44629" y2="40495"/>
                        <a14:backgroundMark x1="59375" y1="37760" x2="59375" y2="37760"/>
                        <a14:backgroundMark x1="61328" y1="59375" x2="61328" y2="59375"/>
                        <a14:backgroundMark x1="61719" y1="40234" x2="61719" y2="40234"/>
                        <a14:backgroundMark x1="64160" y1="40104" x2="64160" y2="40104"/>
                        <a14:backgroundMark x1="58105" y1="49219" x2="58105" y2="4921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657" t="18801" r="28594" b="24375"/>
          <a:stretch/>
        </p:blipFill>
        <p:spPr bwMode="auto">
          <a:xfrm>
            <a:off x="1246935" y="4035618"/>
            <a:ext cx="2256777" cy="2849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ext Box 4">
            <a:extLst>
              <a:ext uri="{FF2B5EF4-FFF2-40B4-BE49-F238E27FC236}">
                <a16:creationId xmlns:a16="http://schemas.microsoft.com/office/drawing/2014/main" id="{F5B83A50-1956-4BA0-836E-5D3C20C6CB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86135"/>
            <a:ext cx="1919536" cy="52322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>
                <a:alpha val="50000"/>
              </a:schemeClr>
            </a:outerShdw>
          </a:effectLst>
        </p:spPr>
        <p:txBody>
          <a:bodyPr wrap="square">
            <a:spAutoFit/>
          </a:bodyPr>
          <a:lstStyle>
            <a:lvl1pPr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lvl="0" eaLnBrk="1" hangingPunct="1"/>
            <a:r>
              <a:rPr lang="zh-TW" altLang="en-US" sz="2800" dirty="0">
                <a:solidFill>
                  <a:srgbClr val="BD313E"/>
                </a:solidFill>
                <a:latin typeface="Arial" panose="020B0604020202020204" pitchFamily="34" charset="0"/>
                <a:ea typeface="標楷體" panose="03000509000000000000" pitchFamily="65" charset="-120"/>
              </a:rPr>
              <a:t> 重温唱名</a:t>
            </a:r>
            <a:endParaRPr lang="en-US" altLang="zh-TW" sz="2800" dirty="0">
              <a:solidFill>
                <a:srgbClr val="BD313E"/>
              </a:solidFill>
              <a:latin typeface="Arial" panose="020B0604020202020204" pitchFamily="34" charset="0"/>
              <a:ea typeface="標楷體" panose="03000509000000000000" pitchFamily="65" charset="-120"/>
            </a:endParaRPr>
          </a:p>
        </p:txBody>
      </p:sp>
      <p:pic>
        <p:nvPicPr>
          <p:cNvPr id="2" name="Music_2B05_for slide 11_audio 1">
            <a:hlinkClick r:id="" action="ppaction://media"/>
            <a:extLst>
              <a:ext uri="{FF2B5EF4-FFF2-40B4-BE49-F238E27FC236}">
                <a16:creationId xmlns:a16="http://schemas.microsoft.com/office/drawing/2014/main" id="{00F2172E-A08B-4CFD-B33A-D5E496CDF88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32104" y="4546946"/>
            <a:ext cx="522000" cy="504000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07163788-222A-4B2A-86C4-4316DC79A9D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395498" y="351296"/>
            <a:ext cx="2459103" cy="218935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09318201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>
            <a:extLst>
              <a:ext uri="{FF2B5EF4-FFF2-40B4-BE49-F238E27FC236}">
                <a16:creationId xmlns:a16="http://schemas.microsoft.com/office/drawing/2014/main" id="{0A2F7F1A-0494-4F77-9C05-A25FA452217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 dirty="0"/>
          </a:p>
        </p:txBody>
      </p:sp>
      <p:pic>
        <p:nvPicPr>
          <p:cNvPr id="6147" name="Picture 2">
            <a:extLst>
              <a:ext uri="{FF2B5EF4-FFF2-40B4-BE49-F238E27FC236}">
                <a16:creationId xmlns:a16="http://schemas.microsoft.com/office/drawing/2014/main" id="{C38E2254-2ECE-4602-B964-3D51373F3F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25"/>
          <a:stretch>
            <a:fillRect/>
          </a:stretch>
        </p:blipFill>
        <p:spPr bwMode="auto">
          <a:xfrm>
            <a:off x="0" y="-15875"/>
            <a:ext cx="12186209" cy="688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" name="群組 2"/>
          <p:cNvGrpSpPr/>
          <p:nvPr/>
        </p:nvGrpSpPr>
        <p:grpSpPr>
          <a:xfrm>
            <a:off x="-47626" y="5157192"/>
            <a:ext cx="12233835" cy="1755619"/>
            <a:chOff x="-47626" y="5877271"/>
            <a:chExt cx="12233835" cy="1035540"/>
          </a:xfrm>
        </p:grpSpPr>
        <p:pic>
          <p:nvPicPr>
            <p:cNvPr id="15" name="Picture 2" descr="C:\Users\jade\AppData\Local\Temp\Rar$DRa0.439\MUSIC_2016_2AB\content\bookshelf\9789880014611\OEBPS\26.jpg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92313" b="100000" l="10000" r="6070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447" t="92755" r="40336"/>
            <a:stretch/>
          </p:blipFill>
          <p:spPr bwMode="auto">
            <a:xfrm>
              <a:off x="-47626" y="5877271"/>
              <a:ext cx="5711577" cy="10300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2" descr="C:\Users\jade\AppData\Local\Temp\Rar$DRa0.439\MUSIC_2016_2AB\content\bookshelf\9789880014611\OEBPS\26.jpg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92313" b="100000" l="10000" r="6070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447" t="92755" r="40336"/>
            <a:stretch/>
          </p:blipFill>
          <p:spPr bwMode="auto">
            <a:xfrm>
              <a:off x="5591944" y="5882804"/>
              <a:ext cx="6594265" cy="10300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42" name="Picture 2" descr="C:\Users\uhofk\Desktop\初中普通話\03 新編生活普通話_PPT\PTH 教學簡報\Favicon\PearsonThumbprint_RGB.png">
            <a:extLst>
              <a:ext uri="{FF2B5EF4-FFF2-40B4-BE49-F238E27FC236}">
                <a16:creationId xmlns:a16="http://schemas.microsoft.com/office/drawing/2014/main" id="{3D59CB3C-5C4E-4989-B59F-D29D613427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25" y="6031243"/>
            <a:ext cx="887041" cy="920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0" name="群組 19"/>
          <p:cNvGrpSpPr/>
          <p:nvPr/>
        </p:nvGrpSpPr>
        <p:grpSpPr>
          <a:xfrm>
            <a:off x="785669" y="1916832"/>
            <a:ext cx="3366115" cy="1863900"/>
            <a:chOff x="605520" y="1644224"/>
            <a:chExt cx="3021106" cy="2079924"/>
          </a:xfrm>
        </p:grpSpPr>
        <p:sp>
          <p:nvSpPr>
            <p:cNvPr id="21" name="橢圓形圖說文字 20"/>
            <p:cNvSpPr/>
            <p:nvPr/>
          </p:nvSpPr>
          <p:spPr bwMode="auto">
            <a:xfrm>
              <a:off x="605520" y="1644224"/>
              <a:ext cx="3021106" cy="2079924"/>
            </a:xfrm>
            <a:prstGeom prst="wedgeEllipseCallout">
              <a:avLst>
                <a:gd name="adj1" fmla="val -5825"/>
                <a:gd name="adj2" fmla="val 70840"/>
              </a:avLst>
            </a:prstGeom>
            <a:solidFill>
              <a:srgbClr val="FFFFFF"/>
            </a:solidFill>
            <a:ln w="28575" cap="flat" cmpd="sng" algn="ctr">
              <a:solidFill>
                <a:srgbClr val="00B0F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zh-TW" altLang="en-US" sz="1800" b="1" i="0" u="none" strike="noStrike" cap="none" normalizeH="0" baseline="0" dirty="0">
                <a:ln>
                  <a:noFill/>
                </a:ln>
                <a:solidFill>
                  <a:srgbClr val="B3EEEF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  <p:sp>
          <p:nvSpPr>
            <p:cNvPr id="22" name="矩形 77">
              <a:extLst>
                <a:ext uri="{FF2B5EF4-FFF2-40B4-BE49-F238E27FC236}">
                  <a16:creationId xmlns:a16="http://schemas.microsoft.com/office/drawing/2014/main" id="{5951525E-D57F-4780-96A3-6A3A517F5CD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7134" y="2382992"/>
              <a:ext cx="2752297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marL="457200" indent="-457200"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marL="0" indent="0" algn="just" eaLnBrk="1" hangingPunct="1">
                <a:spcBef>
                  <a:spcPct val="0"/>
                </a:spcBef>
                <a:buNone/>
              </a:pPr>
              <a:r>
                <a:rPr lang="zh-TW" altLang="en-US" sz="2800" dirty="0">
                  <a:solidFill>
                    <a:srgbClr val="0070C0"/>
                  </a:solidFill>
                  <a:ea typeface="標楷體" panose="03000509000000000000" pitchFamily="65" charset="-120"/>
                </a:rPr>
                <a:t>跟着手號唱出唱名。</a:t>
              </a:r>
            </a:p>
          </p:txBody>
        </p:sp>
      </p:grpSp>
      <p:sp>
        <p:nvSpPr>
          <p:cNvPr id="24" name="Rectangle 11">
            <a:extLst>
              <a:ext uri="{FF2B5EF4-FFF2-40B4-BE49-F238E27FC236}">
                <a16:creationId xmlns:a16="http://schemas.microsoft.com/office/drawing/2014/main" id="{32901BB8-6A88-4ED1-BEFD-1330B315C1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2105" y="134754"/>
            <a:ext cx="1931641" cy="641350"/>
          </a:xfrm>
          <a:prstGeom prst="rect">
            <a:avLst/>
          </a:prstGeom>
          <a:solidFill>
            <a:srgbClr val="FF990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HK" altLang="zh-HK" sz="1800" b="0">
              <a:solidFill>
                <a:schemeClr val="bg1"/>
              </a:solidFill>
            </a:endParaRPr>
          </a:p>
        </p:txBody>
      </p:sp>
      <p:sp>
        <p:nvSpPr>
          <p:cNvPr id="4" name="文字方塊 3"/>
          <p:cNvSpPr txBox="1"/>
          <p:nvPr/>
        </p:nvSpPr>
        <p:spPr>
          <a:xfrm>
            <a:off x="6456040" y="4121785"/>
            <a:ext cx="755335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8000" dirty="0">
                <a:solidFill>
                  <a:srgbClr val="0070C0"/>
                </a:solidFill>
              </a:rPr>
              <a:t>s</a:t>
            </a:r>
            <a:endParaRPr lang="zh-TW" altLang="en-US" sz="8000" dirty="0">
              <a:solidFill>
                <a:srgbClr val="0070C0"/>
              </a:solidFill>
            </a:endParaRPr>
          </a:p>
        </p:txBody>
      </p:sp>
      <p:pic>
        <p:nvPicPr>
          <p:cNvPr id="59394" name="Picture 2"/>
          <p:cNvPicPr>
            <a:picLocks noChangeAspect="1" noChangeArrowheads="1"/>
          </p:cNvPicPr>
          <p:nvPr/>
        </p:nvPicPr>
        <p:blipFill rotWithShape="1"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813" t="35253" r="36875" b="36459"/>
          <a:stretch/>
        </p:blipFill>
        <p:spPr bwMode="auto">
          <a:xfrm>
            <a:off x="4943872" y="764704"/>
            <a:ext cx="3847645" cy="401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3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9271" b="75651" l="40430" r="71387">
                        <a14:backgroundMark x1="43359" y1="29818" x2="43359" y2="29818"/>
                        <a14:backgroundMark x1="44336" y1="25260" x2="44336" y2="25260"/>
                        <a14:backgroundMark x1="41699" y1="30208" x2="41699" y2="30208"/>
                        <a14:backgroundMark x1="44336" y1="32161" x2="44336" y2="32161"/>
                        <a14:backgroundMark x1="43262" y1="34635" x2="43262" y2="34635"/>
                        <a14:backgroundMark x1="41699" y1="54167" x2="41699" y2="54167"/>
                        <a14:backgroundMark x1="57813" y1="45833" x2="57813" y2="45833"/>
                        <a14:backgroundMark x1="58203" y1="42969" x2="58203" y2="42969"/>
                        <a14:backgroundMark x1="57129" y1="43359" x2="57129" y2="43359"/>
                        <a14:backgroundMark x1="57129" y1="46875" x2="57129" y2="46875"/>
                        <a14:backgroundMark x1="44336" y1="38411" x2="44336" y2="38411"/>
                        <a14:backgroundMark x1="40918" y1="39453" x2="40918" y2="39453"/>
                        <a14:backgroundMark x1="42578" y1="54036" x2="42578" y2="54036"/>
                        <a14:backgroundMark x1="57422" y1="41927" x2="57422" y2="41927"/>
                        <a14:backgroundMark x1="59180" y1="25000" x2="59180" y2="25000"/>
                        <a14:backgroundMark x1="58594" y1="22526" x2="58594" y2="22526"/>
                        <a14:backgroundMark x1="59668" y1="24609" x2="59668" y2="24609"/>
                        <a14:backgroundMark x1="54980" y1="25260" x2="54980" y2="25260"/>
                        <a14:backgroundMark x1="53711" y1="31771" x2="53711" y2="31771"/>
                        <a14:backgroundMark x1="44629" y1="27995" x2="44629" y2="27995"/>
                        <a14:backgroundMark x1="43262" y1="22526" x2="43262" y2="22526"/>
                        <a14:backgroundMark x1="44629" y1="35417" x2="44629" y2="35417"/>
                        <a14:backgroundMark x1="44629" y1="40495" x2="44629" y2="40495"/>
                        <a14:backgroundMark x1="59375" y1="37760" x2="59375" y2="37760"/>
                        <a14:backgroundMark x1="61328" y1="59375" x2="61328" y2="59375"/>
                        <a14:backgroundMark x1="61719" y1="40234" x2="61719" y2="40234"/>
                        <a14:backgroundMark x1="64160" y1="40104" x2="64160" y2="40104"/>
                        <a14:backgroundMark x1="58105" y1="49219" x2="58105" y2="4921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657" t="18801" r="28594" b="24375"/>
          <a:stretch/>
        </p:blipFill>
        <p:spPr bwMode="auto">
          <a:xfrm>
            <a:off x="1246935" y="4035618"/>
            <a:ext cx="2256777" cy="2849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ext Box 4">
            <a:extLst>
              <a:ext uri="{FF2B5EF4-FFF2-40B4-BE49-F238E27FC236}">
                <a16:creationId xmlns:a16="http://schemas.microsoft.com/office/drawing/2014/main" id="{F5B83A50-1956-4BA0-836E-5D3C20C6CB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86135"/>
            <a:ext cx="1919536" cy="52322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>
                <a:alpha val="50000"/>
              </a:schemeClr>
            </a:outerShdw>
          </a:effectLst>
        </p:spPr>
        <p:txBody>
          <a:bodyPr wrap="square">
            <a:spAutoFit/>
          </a:bodyPr>
          <a:lstStyle>
            <a:lvl1pPr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lvl="0" eaLnBrk="1" hangingPunct="1"/>
            <a:r>
              <a:rPr lang="zh-TW" altLang="en-US" sz="2800" dirty="0">
                <a:solidFill>
                  <a:srgbClr val="BD313E"/>
                </a:solidFill>
                <a:latin typeface="Arial" panose="020B0604020202020204" pitchFamily="34" charset="0"/>
                <a:ea typeface="標楷體" panose="03000509000000000000" pitchFamily="65" charset="-120"/>
              </a:rPr>
              <a:t> 重温唱名</a:t>
            </a:r>
            <a:endParaRPr lang="en-US" altLang="zh-TW" sz="2800" dirty="0">
              <a:solidFill>
                <a:srgbClr val="BD313E"/>
              </a:solidFill>
              <a:latin typeface="Arial" panose="020B0604020202020204" pitchFamily="34" charset="0"/>
              <a:ea typeface="標楷體" panose="03000509000000000000" pitchFamily="65" charset="-120"/>
            </a:endParaRPr>
          </a:p>
        </p:txBody>
      </p:sp>
      <p:pic>
        <p:nvPicPr>
          <p:cNvPr id="5" name="Music_2B05_for slide 12_audio 1">
            <a:hlinkClick r:id="" action="ppaction://media"/>
            <a:extLst>
              <a:ext uri="{FF2B5EF4-FFF2-40B4-BE49-F238E27FC236}">
                <a16:creationId xmlns:a16="http://schemas.microsoft.com/office/drawing/2014/main" id="{4B89E017-6A84-44B0-B337-09BE51E3C22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54414" y="4623636"/>
            <a:ext cx="522000" cy="504000"/>
          </a:xfrm>
          <a:prstGeom prst="rect">
            <a:avLst/>
          </a:prstGeom>
        </p:spPr>
      </p:pic>
      <p:pic>
        <p:nvPicPr>
          <p:cNvPr id="17" name="圖片 16">
            <a:extLst>
              <a:ext uri="{FF2B5EF4-FFF2-40B4-BE49-F238E27FC236}">
                <a16:creationId xmlns:a16="http://schemas.microsoft.com/office/drawing/2014/main" id="{6ED9AD6A-32FA-419D-BC57-0F2EFD1319E4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57" t="11851" r="64345" b="68305"/>
          <a:stretch/>
        </p:blipFill>
        <p:spPr>
          <a:xfrm>
            <a:off x="9507059" y="228585"/>
            <a:ext cx="2377245" cy="219230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79194045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>
            <a:extLst>
              <a:ext uri="{FF2B5EF4-FFF2-40B4-BE49-F238E27FC236}">
                <a16:creationId xmlns:a16="http://schemas.microsoft.com/office/drawing/2014/main" id="{0A2F7F1A-0494-4F77-9C05-A25FA452217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 dirty="0"/>
          </a:p>
        </p:txBody>
      </p:sp>
      <p:pic>
        <p:nvPicPr>
          <p:cNvPr id="6147" name="Picture 2">
            <a:extLst>
              <a:ext uri="{FF2B5EF4-FFF2-40B4-BE49-F238E27FC236}">
                <a16:creationId xmlns:a16="http://schemas.microsoft.com/office/drawing/2014/main" id="{C38E2254-2ECE-4602-B964-3D51373F3F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25"/>
          <a:stretch>
            <a:fillRect/>
          </a:stretch>
        </p:blipFill>
        <p:spPr bwMode="auto">
          <a:xfrm>
            <a:off x="0" y="-15875"/>
            <a:ext cx="12186209" cy="688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" name="群組 2"/>
          <p:cNvGrpSpPr/>
          <p:nvPr/>
        </p:nvGrpSpPr>
        <p:grpSpPr>
          <a:xfrm>
            <a:off x="-47626" y="5157192"/>
            <a:ext cx="12233835" cy="1755619"/>
            <a:chOff x="-47626" y="5877271"/>
            <a:chExt cx="12233835" cy="1035540"/>
          </a:xfrm>
        </p:grpSpPr>
        <p:pic>
          <p:nvPicPr>
            <p:cNvPr id="15" name="Picture 2" descr="C:\Users\jade\AppData\Local\Temp\Rar$DRa0.439\MUSIC_2016_2AB\content\bookshelf\9789880014611\OEBPS\26.jpg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92313" b="100000" l="10000" r="6070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447" t="92755" r="40336"/>
            <a:stretch/>
          </p:blipFill>
          <p:spPr bwMode="auto">
            <a:xfrm>
              <a:off x="-47626" y="5877271"/>
              <a:ext cx="5711577" cy="10300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2" descr="C:\Users\jade\AppData\Local\Temp\Rar$DRa0.439\MUSIC_2016_2AB\content\bookshelf\9789880014611\OEBPS\26.jpg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92313" b="100000" l="10000" r="6070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447" t="92755" r="40336"/>
            <a:stretch/>
          </p:blipFill>
          <p:spPr bwMode="auto">
            <a:xfrm>
              <a:off x="5591944" y="5882804"/>
              <a:ext cx="6594265" cy="10300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42" name="Picture 2" descr="C:\Users\uhofk\Desktop\初中普通話\03 新編生活普通話_PPT\PTH 教學簡報\Favicon\PearsonThumbprint_RGB.png">
            <a:extLst>
              <a:ext uri="{FF2B5EF4-FFF2-40B4-BE49-F238E27FC236}">
                <a16:creationId xmlns:a16="http://schemas.microsoft.com/office/drawing/2014/main" id="{3D59CB3C-5C4E-4989-B59F-D29D613427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25" y="6031243"/>
            <a:ext cx="887041" cy="920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0" name="群組 19"/>
          <p:cNvGrpSpPr/>
          <p:nvPr/>
        </p:nvGrpSpPr>
        <p:grpSpPr>
          <a:xfrm>
            <a:off x="785669" y="1916832"/>
            <a:ext cx="3366115" cy="1863900"/>
            <a:chOff x="605520" y="1644224"/>
            <a:chExt cx="3021106" cy="2079924"/>
          </a:xfrm>
        </p:grpSpPr>
        <p:sp>
          <p:nvSpPr>
            <p:cNvPr id="21" name="橢圓形圖說文字 20"/>
            <p:cNvSpPr/>
            <p:nvPr/>
          </p:nvSpPr>
          <p:spPr bwMode="auto">
            <a:xfrm>
              <a:off x="605520" y="1644224"/>
              <a:ext cx="3021106" cy="2079924"/>
            </a:xfrm>
            <a:prstGeom prst="wedgeEllipseCallout">
              <a:avLst>
                <a:gd name="adj1" fmla="val -5825"/>
                <a:gd name="adj2" fmla="val 70840"/>
              </a:avLst>
            </a:prstGeom>
            <a:solidFill>
              <a:srgbClr val="FFFFFF"/>
            </a:solidFill>
            <a:ln w="28575" cap="flat" cmpd="sng" algn="ctr">
              <a:solidFill>
                <a:srgbClr val="00B0F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zh-TW" altLang="en-US" sz="1800" b="1" i="0" u="none" strike="noStrike" cap="none" normalizeH="0" baseline="0" dirty="0">
                <a:ln>
                  <a:noFill/>
                </a:ln>
                <a:solidFill>
                  <a:srgbClr val="B3EEEF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  <p:sp>
          <p:nvSpPr>
            <p:cNvPr id="22" name="矩形 77">
              <a:extLst>
                <a:ext uri="{FF2B5EF4-FFF2-40B4-BE49-F238E27FC236}">
                  <a16:creationId xmlns:a16="http://schemas.microsoft.com/office/drawing/2014/main" id="{5951525E-D57F-4780-96A3-6A3A517F5CD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7134" y="2382992"/>
              <a:ext cx="2752297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marL="457200" indent="-457200"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marL="0" indent="0" algn="just" eaLnBrk="1" hangingPunct="1">
                <a:spcBef>
                  <a:spcPct val="0"/>
                </a:spcBef>
                <a:buNone/>
              </a:pPr>
              <a:r>
                <a:rPr lang="zh-TW" altLang="en-US" sz="2800" dirty="0">
                  <a:solidFill>
                    <a:srgbClr val="0070C0"/>
                  </a:solidFill>
                  <a:ea typeface="標楷體" panose="03000509000000000000" pitchFamily="65" charset="-120"/>
                </a:rPr>
                <a:t>跟着手號唱出唱名。</a:t>
              </a:r>
            </a:p>
          </p:txBody>
        </p:sp>
      </p:grpSp>
      <p:sp>
        <p:nvSpPr>
          <p:cNvPr id="24" name="Rectangle 11">
            <a:extLst>
              <a:ext uri="{FF2B5EF4-FFF2-40B4-BE49-F238E27FC236}">
                <a16:creationId xmlns:a16="http://schemas.microsoft.com/office/drawing/2014/main" id="{32901BB8-6A88-4ED1-BEFD-1330B315C1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2105" y="134754"/>
            <a:ext cx="1931641" cy="641350"/>
          </a:xfrm>
          <a:prstGeom prst="rect">
            <a:avLst/>
          </a:prstGeom>
          <a:solidFill>
            <a:srgbClr val="FF990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HK" altLang="zh-HK" sz="1800" b="0">
              <a:solidFill>
                <a:schemeClr val="bg1"/>
              </a:solidFill>
            </a:endParaRPr>
          </a:p>
        </p:txBody>
      </p:sp>
      <p:pic>
        <p:nvPicPr>
          <p:cNvPr id="60418" name="Picture 2"/>
          <p:cNvPicPr>
            <a:picLocks noChangeAspect="1" noChangeArrowheads="1"/>
          </p:cNvPicPr>
          <p:nvPr/>
        </p:nvPicPr>
        <p:blipFill rotWithShape="1"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719" t="33985" r="34063" b="32500"/>
          <a:stretch/>
        </p:blipFill>
        <p:spPr bwMode="auto">
          <a:xfrm>
            <a:off x="4655840" y="476672"/>
            <a:ext cx="4608512" cy="47830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文字方塊 3"/>
          <p:cNvSpPr txBox="1"/>
          <p:nvPr/>
        </p:nvSpPr>
        <p:spPr>
          <a:xfrm>
            <a:off x="6562104" y="4049777"/>
            <a:ext cx="470000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8000" dirty="0">
                <a:solidFill>
                  <a:srgbClr val="0070C0"/>
                </a:solidFill>
              </a:rPr>
              <a:t>l</a:t>
            </a:r>
            <a:endParaRPr lang="zh-TW" altLang="en-US" sz="8000" dirty="0">
              <a:solidFill>
                <a:srgbClr val="0070C0"/>
              </a:solidFill>
            </a:endParaRPr>
          </a:p>
        </p:txBody>
      </p:sp>
      <p:pic>
        <p:nvPicPr>
          <p:cNvPr id="18" name="Picture 3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9271" b="75651" l="40430" r="71387">
                        <a14:backgroundMark x1="43359" y1="29818" x2="43359" y2="29818"/>
                        <a14:backgroundMark x1="44336" y1="25260" x2="44336" y2="25260"/>
                        <a14:backgroundMark x1="41699" y1="30208" x2="41699" y2="30208"/>
                        <a14:backgroundMark x1="44336" y1="32161" x2="44336" y2="32161"/>
                        <a14:backgroundMark x1="43262" y1="34635" x2="43262" y2="34635"/>
                        <a14:backgroundMark x1="41699" y1="54167" x2="41699" y2="54167"/>
                        <a14:backgroundMark x1="57813" y1="45833" x2="57813" y2="45833"/>
                        <a14:backgroundMark x1="58203" y1="42969" x2="58203" y2="42969"/>
                        <a14:backgroundMark x1="57129" y1="43359" x2="57129" y2="43359"/>
                        <a14:backgroundMark x1="57129" y1="46875" x2="57129" y2="46875"/>
                        <a14:backgroundMark x1="44336" y1="38411" x2="44336" y2="38411"/>
                        <a14:backgroundMark x1="40918" y1="39453" x2="40918" y2="39453"/>
                        <a14:backgroundMark x1="42578" y1="54036" x2="42578" y2="54036"/>
                        <a14:backgroundMark x1="57422" y1="41927" x2="57422" y2="41927"/>
                        <a14:backgroundMark x1="59180" y1="25000" x2="59180" y2="25000"/>
                        <a14:backgroundMark x1="58594" y1="22526" x2="58594" y2="22526"/>
                        <a14:backgroundMark x1="59668" y1="24609" x2="59668" y2="24609"/>
                        <a14:backgroundMark x1="54980" y1="25260" x2="54980" y2="25260"/>
                        <a14:backgroundMark x1="53711" y1="31771" x2="53711" y2="31771"/>
                        <a14:backgroundMark x1="44629" y1="27995" x2="44629" y2="27995"/>
                        <a14:backgroundMark x1="43262" y1="22526" x2="43262" y2="22526"/>
                        <a14:backgroundMark x1="44629" y1="35417" x2="44629" y2="35417"/>
                        <a14:backgroundMark x1="44629" y1="40495" x2="44629" y2="40495"/>
                        <a14:backgroundMark x1="59375" y1="37760" x2="59375" y2="37760"/>
                        <a14:backgroundMark x1="61328" y1="59375" x2="61328" y2="59375"/>
                        <a14:backgroundMark x1="61719" y1="40234" x2="61719" y2="40234"/>
                        <a14:backgroundMark x1="64160" y1="40104" x2="64160" y2="40104"/>
                        <a14:backgroundMark x1="58105" y1="49219" x2="58105" y2="4921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657" t="18801" r="28594" b="24375"/>
          <a:stretch/>
        </p:blipFill>
        <p:spPr bwMode="auto">
          <a:xfrm>
            <a:off x="1246935" y="4035618"/>
            <a:ext cx="2256777" cy="2849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ext Box 4">
            <a:extLst>
              <a:ext uri="{FF2B5EF4-FFF2-40B4-BE49-F238E27FC236}">
                <a16:creationId xmlns:a16="http://schemas.microsoft.com/office/drawing/2014/main" id="{F5B83A50-1956-4BA0-836E-5D3C20C6CB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86135"/>
            <a:ext cx="1919536" cy="52322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>
                <a:alpha val="50000"/>
              </a:schemeClr>
            </a:outerShdw>
          </a:effectLst>
        </p:spPr>
        <p:txBody>
          <a:bodyPr wrap="square">
            <a:spAutoFit/>
          </a:bodyPr>
          <a:lstStyle>
            <a:lvl1pPr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lvl="0" eaLnBrk="1" hangingPunct="1"/>
            <a:r>
              <a:rPr lang="zh-TW" altLang="en-US" sz="2800" dirty="0">
                <a:solidFill>
                  <a:srgbClr val="BD313E"/>
                </a:solidFill>
                <a:latin typeface="Arial" panose="020B0604020202020204" pitchFamily="34" charset="0"/>
                <a:ea typeface="標楷體" panose="03000509000000000000" pitchFamily="65" charset="-120"/>
              </a:rPr>
              <a:t> 重温唱名</a:t>
            </a:r>
            <a:endParaRPr lang="en-US" altLang="zh-TW" sz="2800" dirty="0">
              <a:solidFill>
                <a:srgbClr val="BD313E"/>
              </a:solidFill>
              <a:latin typeface="Arial" panose="020B0604020202020204" pitchFamily="34" charset="0"/>
              <a:ea typeface="標楷體" panose="03000509000000000000" pitchFamily="65" charset="-120"/>
            </a:endParaRPr>
          </a:p>
        </p:txBody>
      </p:sp>
      <p:pic>
        <p:nvPicPr>
          <p:cNvPr id="5" name="Music_2B05_for slide 13_audio 1">
            <a:hlinkClick r:id="" action="ppaction://media"/>
            <a:extLst>
              <a:ext uri="{FF2B5EF4-FFF2-40B4-BE49-F238E27FC236}">
                <a16:creationId xmlns:a16="http://schemas.microsoft.com/office/drawing/2014/main" id="{E374EC49-7650-4E9E-9764-51069633350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79016" y="4509524"/>
            <a:ext cx="522000" cy="504000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396DCFA2-D4D9-48A6-9FEF-151544192D6E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7103" t="4986" r="11535"/>
          <a:stretch/>
        </p:blipFill>
        <p:spPr>
          <a:xfrm>
            <a:off x="9480377" y="186135"/>
            <a:ext cx="2354052" cy="224456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0586608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>
            <a:extLst>
              <a:ext uri="{FF2B5EF4-FFF2-40B4-BE49-F238E27FC236}">
                <a16:creationId xmlns:a16="http://schemas.microsoft.com/office/drawing/2014/main" id="{0A2F7F1A-0494-4F77-9C05-A25FA452217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 dirty="0"/>
          </a:p>
        </p:txBody>
      </p:sp>
      <p:pic>
        <p:nvPicPr>
          <p:cNvPr id="6147" name="Picture 2">
            <a:extLst>
              <a:ext uri="{FF2B5EF4-FFF2-40B4-BE49-F238E27FC236}">
                <a16:creationId xmlns:a16="http://schemas.microsoft.com/office/drawing/2014/main" id="{C38E2254-2ECE-4602-B964-3D51373F3F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25"/>
          <a:stretch>
            <a:fillRect/>
          </a:stretch>
        </p:blipFill>
        <p:spPr bwMode="auto">
          <a:xfrm>
            <a:off x="0" y="-15875"/>
            <a:ext cx="12186209" cy="688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" name="群組 2"/>
          <p:cNvGrpSpPr/>
          <p:nvPr/>
        </p:nvGrpSpPr>
        <p:grpSpPr>
          <a:xfrm>
            <a:off x="-47626" y="5157192"/>
            <a:ext cx="12233835" cy="1755619"/>
            <a:chOff x="-47626" y="5877271"/>
            <a:chExt cx="12233835" cy="1035540"/>
          </a:xfrm>
        </p:grpSpPr>
        <p:pic>
          <p:nvPicPr>
            <p:cNvPr id="15" name="Picture 2" descr="C:\Users\jade\AppData\Local\Temp\Rar$DRa0.439\MUSIC_2016_2AB\content\bookshelf\9789880014611\OEBPS\26.jpg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92313" b="100000" l="10000" r="6070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447" t="92755" r="40336"/>
            <a:stretch/>
          </p:blipFill>
          <p:spPr bwMode="auto">
            <a:xfrm>
              <a:off x="-47626" y="5877271"/>
              <a:ext cx="5711577" cy="10300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2" descr="C:\Users\jade\AppData\Local\Temp\Rar$DRa0.439\MUSIC_2016_2AB\content\bookshelf\9789880014611\OEBPS\26.jpg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92313" b="100000" l="10000" r="6070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447" t="92755" r="40336"/>
            <a:stretch/>
          </p:blipFill>
          <p:spPr bwMode="auto">
            <a:xfrm>
              <a:off x="5591944" y="5882804"/>
              <a:ext cx="6594265" cy="10300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42" name="Picture 2" descr="C:\Users\uhofk\Desktop\初中普通話\03 新編生活普通話_PPT\PTH 教學簡報\Favicon\PearsonThumbprint_RGB.png">
            <a:extLst>
              <a:ext uri="{FF2B5EF4-FFF2-40B4-BE49-F238E27FC236}">
                <a16:creationId xmlns:a16="http://schemas.microsoft.com/office/drawing/2014/main" id="{3D59CB3C-5C4E-4989-B59F-D29D613427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25" y="6031243"/>
            <a:ext cx="887041" cy="920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0" name="群組 19"/>
          <p:cNvGrpSpPr/>
          <p:nvPr/>
        </p:nvGrpSpPr>
        <p:grpSpPr>
          <a:xfrm>
            <a:off x="785669" y="1916832"/>
            <a:ext cx="3366115" cy="1863900"/>
            <a:chOff x="605520" y="1644224"/>
            <a:chExt cx="3021106" cy="2079924"/>
          </a:xfrm>
        </p:grpSpPr>
        <p:sp>
          <p:nvSpPr>
            <p:cNvPr id="21" name="橢圓形圖說文字 20"/>
            <p:cNvSpPr/>
            <p:nvPr/>
          </p:nvSpPr>
          <p:spPr bwMode="auto">
            <a:xfrm>
              <a:off x="605520" y="1644224"/>
              <a:ext cx="3021106" cy="2079924"/>
            </a:xfrm>
            <a:prstGeom prst="wedgeEllipseCallout">
              <a:avLst>
                <a:gd name="adj1" fmla="val -5825"/>
                <a:gd name="adj2" fmla="val 70840"/>
              </a:avLst>
            </a:prstGeom>
            <a:solidFill>
              <a:srgbClr val="FFFFFF"/>
            </a:solidFill>
            <a:ln w="28575" cap="flat" cmpd="sng" algn="ctr">
              <a:solidFill>
                <a:srgbClr val="00B0F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zh-TW" altLang="en-US" sz="1800" b="1" i="0" u="none" strike="noStrike" cap="none" normalizeH="0" baseline="0" dirty="0">
                <a:ln>
                  <a:noFill/>
                </a:ln>
                <a:solidFill>
                  <a:srgbClr val="B3EEEF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  <p:sp>
          <p:nvSpPr>
            <p:cNvPr id="22" name="矩形 77">
              <a:extLst>
                <a:ext uri="{FF2B5EF4-FFF2-40B4-BE49-F238E27FC236}">
                  <a16:creationId xmlns:a16="http://schemas.microsoft.com/office/drawing/2014/main" id="{5951525E-D57F-4780-96A3-6A3A517F5CD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7134" y="2382992"/>
              <a:ext cx="2752297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marL="457200" indent="-457200"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marL="0" indent="0" algn="just" eaLnBrk="1" hangingPunct="1">
                <a:spcBef>
                  <a:spcPct val="0"/>
                </a:spcBef>
                <a:buNone/>
              </a:pPr>
              <a:r>
                <a:rPr lang="zh-TW" altLang="en-US" sz="2800" dirty="0">
                  <a:solidFill>
                    <a:srgbClr val="0070C0"/>
                  </a:solidFill>
                  <a:ea typeface="標楷體" panose="03000509000000000000" pitchFamily="65" charset="-120"/>
                </a:rPr>
                <a:t>跟着手號唱出唱名。</a:t>
              </a:r>
            </a:p>
          </p:txBody>
        </p:sp>
      </p:grpSp>
      <p:sp>
        <p:nvSpPr>
          <p:cNvPr id="24" name="Rectangle 11">
            <a:extLst>
              <a:ext uri="{FF2B5EF4-FFF2-40B4-BE49-F238E27FC236}">
                <a16:creationId xmlns:a16="http://schemas.microsoft.com/office/drawing/2014/main" id="{32901BB8-6A88-4ED1-BEFD-1330B315C1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2105" y="134754"/>
            <a:ext cx="2363689" cy="641350"/>
          </a:xfrm>
          <a:prstGeom prst="rect">
            <a:avLst/>
          </a:prstGeom>
          <a:solidFill>
            <a:srgbClr val="FF990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HK" altLang="zh-HK" sz="1800" b="0">
              <a:solidFill>
                <a:schemeClr val="bg1"/>
              </a:solidFill>
            </a:endParaRPr>
          </a:p>
        </p:txBody>
      </p:sp>
      <p:sp>
        <p:nvSpPr>
          <p:cNvPr id="25" name="Text Box 4">
            <a:extLst>
              <a:ext uri="{FF2B5EF4-FFF2-40B4-BE49-F238E27FC236}">
                <a16:creationId xmlns:a16="http://schemas.microsoft.com/office/drawing/2014/main" id="{F5B83A50-1956-4BA0-836E-5D3C20C6CB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86135"/>
            <a:ext cx="2351584" cy="52322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>
                <a:alpha val="50000"/>
              </a:schemeClr>
            </a:outerShdw>
          </a:effectLst>
        </p:spPr>
        <p:txBody>
          <a:bodyPr wrap="square">
            <a:spAutoFit/>
          </a:bodyPr>
          <a:lstStyle>
            <a:lvl1pPr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lvl="0" eaLnBrk="1" hangingPunct="1"/>
            <a:r>
              <a:rPr lang="zh-TW" altLang="en-US" sz="2800" dirty="0">
                <a:solidFill>
                  <a:srgbClr val="BD313E"/>
                </a:solidFill>
                <a:latin typeface="Arial" panose="020B0604020202020204" pitchFamily="34" charset="0"/>
                <a:ea typeface="標楷體" panose="03000509000000000000" pitchFamily="65" charset="-120"/>
              </a:rPr>
              <a:t> 認識唱名：</a:t>
            </a:r>
            <a:r>
              <a:rPr lang="en-US" altLang="zh-TW" sz="2800" dirty="0">
                <a:solidFill>
                  <a:srgbClr val="BD313E"/>
                </a:solidFill>
                <a:latin typeface="Arial" panose="020B0604020202020204" pitchFamily="34" charset="0"/>
                <a:ea typeface="標楷體" panose="03000509000000000000" pitchFamily="65" charset="-120"/>
              </a:rPr>
              <a:t>t</a:t>
            </a:r>
          </a:p>
        </p:txBody>
      </p:sp>
      <p:sp>
        <p:nvSpPr>
          <p:cNvPr id="4" name="文字方塊 3"/>
          <p:cNvSpPr txBox="1"/>
          <p:nvPr/>
        </p:nvSpPr>
        <p:spPr>
          <a:xfrm>
            <a:off x="6505998" y="4049777"/>
            <a:ext cx="526106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8000" dirty="0">
                <a:solidFill>
                  <a:srgbClr val="0070C0"/>
                </a:solidFill>
              </a:rPr>
              <a:t>t</a:t>
            </a:r>
            <a:endParaRPr lang="zh-TW" altLang="en-US" sz="8000" dirty="0">
              <a:solidFill>
                <a:srgbClr val="0070C0"/>
              </a:solidFill>
            </a:endParaRPr>
          </a:p>
        </p:txBody>
      </p:sp>
      <p:sp>
        <p:nvSpPr>
          <p:cNvPr id="29" name="矩形 1">
            <a:extLst>
              <a:ext uri="{FF2B5EF4-FFF2-40B4-BE49-F238E27FC236}">
                <a16:creationId xmlns:a16="http://schemas.microsoft.com/office/drawing/2014/main" id="{63423382-FB5B-40C1-A442-3394D3C88E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7946" y="836712"/>
            <a:ext cx="464395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認識唱名</a:t>
            </a:r>
            <a:r>
              <a:rPr lang="en-US" altLang="zh-TW" dirty="0">
                <a:solidFill>
                  <a:srgbClr val="0070C0"/>
                </a:solidFill>
                <a:latin typeface="+mj-lt"/>
                <a:ea typeface="標楷體" panose="03000509000000000000" pitchFamily="65" charset="-120"/>
              </a:rPr>
              <a:t> t </a:t>
            </a:r>
            <a:r>
              <a:rPr lang="zh-TW" altLang="en-US" dirty="0">
                <a:solidFill>
                  <a:srgbClr val="0070C0"/>
                </a:solidFill>
                <a:latin typeface="+mj-lt"/>
                <a:ea typeface="標楷體" panose="03000509000000000000" pitchFamily="65" charset="-120"/>
              </a:rPr>
              <a:t>和它的</a:t>
            </a:r>
            <a:r>
              <a:rPr lang="zh-TW" altLang="en-US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手號。</a:t>
            </a:r>
            <a:endParaRPr lang="en-US" altLang="zh-TW" dirty="0">
              <a:solidFill>
                <a:srgbClr val="0070C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61442" name="Picture 2"/>
          <p:cNvPicPr>
            <a:picLocks noChangeAspect="1" noChangeArrowheads="1"/>
          </p:cNvPicPr>
          <p:nvPr/>
        </p:nvPicPr>
        <p:blipFill rotWithShape="1"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81" t="35253" r="37188" b="35593"/>
          <a:stretch/>
        </p:blipFill>
        <p:spPr bwMode="auto">
          <a:xfrm>
            <a:off x="4511824" y="634038"/>
            <a:ext cx="4248472" cy="42164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3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9271" b="75651" l="40430" r="71387">
                        <a14:backgroundMark x1="43359" y1="29818" x2="43359" y2="29818"/>
                        <a14:backgroundMark x1="44336" y1="25260" x2="44336" y2="25260"/>
                        <a14:backgroundMark x1="41699" y1="30208" x2="41699" y2="30208"/>
                        <a14:backgroundMark x1="44336" y1="32161" x2="44336" y2="32161"/>
                        <a14:backgroundMark x1="43262" y1="34635" x2="43262" y2="34635"/>
                        <a14:backgroundMark x1="41699" y1="54167" x2="41699" y2="54167"/>
                        <a14:backgroundMark x1="57813" y1="45833" x2="57813" y2="45833"/>
                        <a14:backgroundMark x1="58203" y1="42969" x2="58203" y2="42969"/>
                        <a14:backgroundMark x1="57129" y1="43359" x2="57129" y2="43359"/>
                        <a14:backgroundMark x1="57129" y1="46875" x2="57129" y2="46875"/>
                        <a14:backgroundMark x1="44336" y1="38411" x2="44336" y2="38411"/>
                        <a14:backgroundMark x1="40918" y1="39453" x2="40918" y2="39453"/>
                        <a14:backgroundMark x1="42578" y1="54036" x2="42578" y2="54036"/>
                        <a14:backgroundMark x1="57422" y1="41927" x2="57422" y2="41927"/>
                        <a14:backgroundMark x1="59180" y1="25000" x2="59180" y2="25000"/>
                        <a14:backgroundMark x1="58594" y1="22526" x2="58594" y2="22526"/>
                        <a14:backgroundMark x1="59668" y1="24609" x2="59668" y2="24609"/>
                        <a14:backgroundMark x1="54980" y1="25260" x2="54980" y2="25260"/>
                        <a14:backgroundMark x1="53711" y1="31771" x2="53711" y2="31771"/>
                        <a14:backgroundMark x1="44629" y1="27995" x2="44629" y2="27995"/>
                        <a14:backgroundMark x1="43262" y1="22526" x2="43262" y2="22526"/>
                        <a14:backgroundMark x1="44629" y1="35417" x2="44629" y2="35417"/>
                        <a14:backgroundMark x1="44629" y1="40495" x2="44629" y2="40495"/>
                        <a14:backgroundMark x1="59375" y1="37760" x2="59375" y2="37760"/>
                        <a14:backgroundMark x1="61328" y1="59375" x2="61328" y2="59375"/>
                        <a14:backgroundMark x1="61719" y1="40234" x2="61719" y2="40234"/>
                        <a14:backgroundMark x1="64160" y1="40104" x2="64160" y2="40104"/>
                        <a14:backgroundMark x1="58105" y1="49219" x2="58105" y2="4921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657" t="18801" r="28594" b="24375"/>
          <a:stretch/>
        </p:blipFill>
        <p:spPr bwMode="auto">
          <a:xfrm>
            <a:off x="1246935" y="4035618"/>
            <a:ext cx="2256777" cy="2849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Music_2B05_for slide 14_audio 1">
            <a:hlinkClick r:id="" action="ppaction://media"/>
            <a:extLst>
              <a:ext uri="{FF2B5EF4-FFF2-40B4-BE49-F238E27FC236}">
                <a16:creationId xmlns:a16="http://schemas.microsoft.com/office/drawing/2014/main" id="{31DA8CE6-B9C0-4D43-8AB3-19B0A3B808A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42434" y="4598454"/>
            <a:ext cx="522000" cy="504000"/>
          </a:xfrm>
          <a:prstGeom prst="rect">
            <a:avLst/>
          </a:prstGeom>
        </p:spPr>
      </p:pic>
      <p:pic>
        <p:nvPicPr>
          <p:cNvPr id="2" name="圖片 1">
            <a:extLst>
              <a:ext uri="{FF2B5EF4-FFF2-40B4-BE49-F238E27FC236}">
                <a16:creationId xmlns:a16="http://schemas.microsoft.com/office/drawing/2014/main" id="{1615B5D4-0111-4EF0-BBCF-3E532E6786EF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t="3786"/>
          <a:stretch/>
        </p:blipFill>
        <p:spPr>
          <a:xfrm>
            <a:off x="9209454" y="270789"/>
            <a:ext cx="2576779" cy="241160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79859040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>
            <a:extLst>
              <a:ext uri="{FF2B5EF4-FFF2-40B4-BE49-F238E27FC236}">
                <a16:creationId xmlns:a16="http://schemas.microsoft.com/office/drawing/2014/main" id="{0A2F7F1A-0494-4F77-9C05-A25FA452217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 dirty="0"/>
          </a:p>
        </p:txBody>
      </p:sp>
      <p:pic>
        <p:nvPicPr>
          <p:cNvPr id="6147" name="Picture 2">
            <a:extLst>
              <a:ext uri="{FF2B5EF4-FFF2-40B4-BE49-F238E27FC236}">
                <a16:creationId xmlns:a16="http://schemas.microsoft.com/office/drawing/2014/main" id="{C38E2254-2ECE-4602-B964-3D51373F3F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25"/>
          <a:stretch>
            <a:fillRect/>
          </a:stretch>
        </p:blipFill>
        <p:spPr bwMode="auto">
          <a:xfrm>
            <a:off x="0" y="-15875"/>
            <a:ext cx="12186209" cy="688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" name="群組 2"/>
          <p:cNvGrpSpPr/>
          <p:nvPr/>
        </p:nvGrpSpPr>
        <p:grpSpPr>
          <a:xfrm>
            <a:off x="-47626" y="5157192"/>
            <a:ext cx="12233835" cy="1755619"/>
            <a:chOff x="-47626" y="5877271"/>
            <a:chExt cx="12233835" cy="1035540"/>
          </a:xfrm>
        </p:grpSpPr>
        <p:pic>
          <p:nvPicPr>
            <p:cNvPr id="15" name="Picture 2" descr="C:\Users\jade\AppData\Local\Temp\Rar$DRa0.439\MUSIC_2016_2AB\content\bookshelf\9789880014611\OEBPS\26.jpg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92313" b="100000" l="10000" r="6070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447" t="92755" r="40336"/>
            <a:stretch/>
          </p:blipFill>
          <p:spPr bwMode="auto">
            <a:xfrm>
              <a:off x="-47626" y="5877271"/>
              <a:ext cx="5711577" cy="10300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2" descr="C:\Users\jade\AppData\Local\Temp\Rar$DRa0.439\MUSIC_2016_2AB\content\bookshelf\9789880014611\OEBPS\26.jpg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92313" b="100000" l="10000" r="6070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447" t="92755" r="40336"/>
            <a:stretch/>
          </p:blipFill>
          <p:spPr bwMode="auto">
            <a:xfrm>
              <a:off x="5591944" y="5882804"/>
              <a:ext cx="6594265" cy="10300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42" name="Picture 2" descr="C:\Users\uhofk\Desktop\初中普通話\03 新編生活普通話_PPT\PTH 教學簡報\Favicon\PearsonThumbprint_RGB.png">
            <a:extLst>
              <a:ext uri="{FF2B5EF4-FFF2-40B4-BE49-F238E27FC236}">
                <a16:creationId xmlns:a16="http://schemas.microsoft.com/office/drawing/2014/main" id="{3D59CB3C-5C4E-4989-B59F-D29D613427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25" y="6031243"/>
            <a:ext cx="887041" cy="920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0" name="群組 19"/>
          <p:cNvGrpSpPr/>
          <p:nvPr/>
        </p:nvGrpSpPr>
        <p:grpSpPr>
          <a:xfrm>
            <a:off x="344488" y="1066616"/>
            <a:ext cx="3845586" cy="2228223"/>
            <a:chOff x="209559" y="696976"/>
            <a:chExt cx="3391485" cy="3173083"/>
          </a:xfrm>
        </p:grpSpPr>
        <p:sp>
          <p:nvSpPr>
            <p:cNvPr id="21" name="橢圓形圖說文字 20"/>
            <p:cNvSpPr/>
            <p:nvPr/>
          </p:nvSpPr>
          <p:spPr bwMode="auto">
            <a:xfrm>
              <a:off x="209559" y="696976"/>
              <a:ext cx="3391485" cy="3173083"/>
            </a:xfrm>
            <a:prstGeom prst="wedgeEllipseCallout">
              <a:avLst>
                <a:gd name="adj1" fmla="val -5825"/>
                <a:gd name="adj2" fmla="val 70840"/>
              </a:avLst>
            </a:prstGeom>
            <a:solidFill>
              <a:srgbClr val="FFFFFF"/>
            </a:solidFill>
            <a:ln w="28575" cap="flat" cmpd="sng" algn="ctr">
              <a:solidFill>
                <a:srgbClr val="00B0F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zh-TW" altLang="en-US" sz="1800" b="1" i="0" u="none" strike="noStrike" cap="none" normalizeH="0" baseline="0" dirty="0">
                <a:ln>
                  <a:noFill/>
                </a:ln>
                <a:solidFill>
                  <a:srgbClr val="B3EEEF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  <p:sp>
          <p:nvSpPr>
            <p:cNvPr id="22" name="矩形 77">
              <a:extLst>
                <a:ext uri="{FF2B5EF4-FFF2-40B4-BE49-F238E27FC236}">
                  <a16:creationId xmlns:a16="http://schemas.microsoft.com/office/drawing/2014/main" id="{5951525E-D57F-4780-96A3-6A3A517F5CD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19426" y="990571"/>
              <a:ext cx="2472634" cy="25858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marL="457200" indent="-457200"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marL="0" indent="0" algn="just" eaLnBrk="1" hangingPunct="1">
                <a:spcBef>
                  <a:spcPct val="0"/>
                </a:spcBef>
                <a:buNone/>
              </a:pPr>
              <a:r>
                <a:rPr lang="zh-TW" altLang="en-US" sz="2800" dirty="0">
                  <a:solidFill>
                    <a:srgbClr val="0070C0"/>
                  </a:solidFill>
                  <a:ea typeface="標楷體" panose="03000509000000000000" pitchFamily="65" charset="-120"/>
                </a:rPr>
                <a:t>看看樂理教室影片，以鞏固對</a:t>
              </a:r>
              <a:r>
                <a:rPr lang="en-US" sz="2800" dirty="0">
                  <a:solidFill>
                    <a:srgbClr val="0070C0"/>
                  </a:solidFill>
                </a:rPr>
                <a:t>f t d'</a:t>
              </a:r>
              <a:r>
                <a:rPr lang="zh-TW" altLang="en-US" sz="2800" dirty="0">
                  <a:solidFill>
                    <a:srgbClr val="0070C0"/>
                  </a:solidFill>
                  <a:ea typeface="標楷體" panose="03000509000000000000" pitchFamily="65" charset="-120"/>
                </a:rPr>
                <a:t>這三個唱名的認識。</a:t>
              </a:r>
            </a:p>
          </p:txBody>
        </p:sp>
      </p:grpSp>
      <p:sp>
        <p:nvSpPr>
          <p:cNvPr id="24" name="Rectangle 11">
            <a:extLst>
              <a:ext uri="{FF2B5EF4-FFF2-40B4-BE49-F238E27FC236}">
                <a16:creationId xmlns:a16="http://schemas.microsoft.com/office/drawing/2014/main" id="{32901BB8-6A88-4ED1-BEFD-1330B315C1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2105" y="134754"/>
            <a:ext cx="2568587" cy="641350"/>
          </a:xfrm>
          <a:prstGeom prst="rect">
            <a:avLst/>
          </a:prstGeom>
          <a:solidFill>
            <a:srgbClr val="FF990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HK" altLang="zh-HK" sz="1800" b="0">
              <a:solidFill>
                <a:schemeClr val="bg1"/>
              </a:solidFill>
            </a:endParaRPr>
          </a:p>
        </p:txBody>
      </p:sp>
      <p:sp>
        <p:nvSpPr>
          <p:cNvPr id="25" name="Text Box 4">
            <a:extLst>
              <a:ext uri="{FF2B5EF4-FFF2-40B4-BE49-F238E27FC236}">
                <a16:creationId xmlns:a16="http://schemas.microsoft.com/office/drawing/2014/main" id="{F5B83A50-1956-4BA0-836E-5D3C20C6CB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7816" y="193819"/>
            <a:ext cx="2556482" cy="52322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>
                <a:alpha val="50000"/>
              </a:schemeClr>
            </a:outerShdw>
          </a:effectLst>
        </p:spPr>
        <p:txBody>
          <a:bodyPr wrap="square">
            <a:spAutoFit/>
          </a:bodyPr>
          <a:lstStyle>
            <a:lvl1pPr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 sz="2800" dirty="0">
                <a:solidFill>
                  <a:srgbClr val="BD313E"/>
                </a:solidFill>
                <a:latin typeface="Arial" panose="020B0604020202020204" pitchFamily="34" charset="0"/>
                <a:ea typeface="標楷體" panose="03000509000000000000" pitchFamily="65" charset="-120"/>
              </a:rPr>
              <a:t> 認識唱名 </a:t>
            </a:r>
            <a:r>
              <a:rPr lang="en-US" altLang="zh-TW" sz="2800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f </a:t>
            </a:r>
            <a:r>
              <a:rPr lang="en-US" altLang="zh-TW" sz="2800" dirty="0">
                <a:solidFill>
                  <a:srgbClr val="C00000"/>
                </a:solidFill>
                <a:ea typeface="微軟正黑體" panose="020B0604030504040204" pitchFamily="34" charset="-120"/>
              </a:rPr>
              <a:t>t d</a:t>
            </a:r>
            <a:r>
              <a:rPr lang="en-US" sz="2800" dirty="0">
                <a:solidFill>
                  <a:srgbClr val="C00000"/>
                </a:solidFill>
              </a:rPr>
              <a:t>'</a:t>
            </a:r>
            <a:endParaRPr lang="en-US" altLang="zh-TW" sz="2800" dirty="0">
              <a:solidFill>
                <a:srgbClr val="C0000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23" name="Picture 3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9271" b="75651" l="40430" r="71387">
                        <a14:backgroundMark x1="43359" y1="29818" x2="43359" y2="29818"/>
                        <a14:backgroundMark x1="44336" y1="25260" x2="44336" y2="25260"/>
                        <a14:backgroundMark x1="41699" y1="30208" x2="41699" y2="30208"/>
                        <a14:backgroundMark x1="44336" y1="32161" x2="44336" y2="32161"/>
                        <a14:backgroundMark x1="43262" y1="34635" x2="43262" y2="34635"/>
                        <a14:backgroundMark x1="41699" y1="54167" x2="41699" y2="54167"/>
                        <a14:backgroundMark x1="57813" y1="45833" x2="57813" y2="45833"/>
                        <a14:backgroundMark x1="58203" y1="42969" x2="58203" y2="42969"/>
                        <a14:backgroundMark x1="57129" y1="43359" x2="57129" y2="43359"/>
                        <a14:backgroundMark x1="57129" y1="46875" x2="57129" y2="46875"/>
                        <a14:backgroundMark x1="44336" y1="38411" x2="44336" y2="38411"/>
                        <a14:backgroundMark x1="40918" y1="39453" x2="40918" y2="39453"/>
                        <a14:backgroundMark x1="42578" y1="54036" x2="42578" y2="54036"/>
                        <a14:backgroundMark x1="57422" y1="41927" x2="57422" y2="41927"/>
                        <a14:backgroundMark x1="59180" y1="25000" x2="59180" y2="25000"/>
                        <a14:backgroundMark x1="58594" y1="22526" x2="58594" y2="22526"/>
                        <a14:backgroundMark x1="59668" y1="24609" x2="59668" y2="24609"/>
                        <a14:backgroundMark x1="54980" y1="25260" x2="54980" y2="25260"/>
                        <a14:backgroundMark x1="53711" y1="31771" x2="53711" y2="31771"/>
                        <a14:backgroundMark x1="44629" y1="27995" x2="44629" y2="27995"/>
                        <a14:backgroundMark x1="43262" y1="22526" x2="43262" y2="22526"/>
                        <a14:backgroundMark x1="44629" y1="35417" x2="44629" y2="35417"/>
                        <a14:backgroundMark x1="44629" y1="40495" x2="44629" y2="40495"/>
                        <a14:backgroundMark x1="59375" y1="37760" x2="59375" y2="37760"/>
                        <a14:backgroundMark x1="61328" y1="59375" x2="61328" y2="59375"/>
                        <a14:backgroundMark x1="61719" y1="40234" x2="61719" y2="40234"/>
                        <a14:backgroundMark x1="64160" y1="40104" x2="64160" y2="40104"/>
                        <a14:backgroundMark x1="58105" y1="49219" x2="58105" y2="4921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657" t="18801" r="28594" b="24375"/>
          <a:stretch/>
        </p:blipFill>
        <p:spPr bwMode="auto">
          <a:xfrm>
            <a:off x="1112880" y="3929938"/>
            <a:ext cx="2256777" cy="2849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Music_2B_M3_Ch5_music theory">
            <a:hlinkClick r:id="" action="ppaction://media"/>
            <a:extLst>
              <a:ext uri="{FF2B5EF4-FFF2-40B4-BE49-F238E27FC236}">
                <a16:creationId xmlns:a16="http://schemas.microsoft.com/office/drawing/2014/main" id="{345E052D-106A-4382-AFDD-EBC607AAAAC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503099" y="776104"/>
            <a:ext cx="6766278" cy="5074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6867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71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>
            <a:extLst>
              <a:ext uri="{FF2B5EF4-FFF2-40B4-BE49-F238E27FC236}">
                <a16:creationId xmlns:a16="http://schemas.microsoft.com/office/drawing/2014/main" id="{0A2F7F1A-0494-4F77-9C05-A25FA452217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 dirty="0"/>
          </a:p>
        </p:txBody>
      </p:sp>
      <p:pic>
        <p:nvPicPr>
          <p:cNvPr id="6147" name="Picture 2">
            <a:extLst>
              <a:ext uri="{FF2B5EF4-FFF2-40B4-BE49-F238E27FC236}">
                <a16:creationId xmlns:a16="http://schemas.microsoft.com/office/drawing/2014/main" id="{C38E2254-2ECE-4602-B964-3D51373F3F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25"/>
          <a:stretch>
            <a:fillRect/>
          </a:stretch>
        </p:blipFill>
        <p:spPr bwMode="auto">
          <a:xfrm>
            <a:off x="0" y="-15875"/>
            <a:ext cx="12186209" cy="688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" name="群組 2"/>
          <p:cNvGrpSpPr/>
          <p:nvPr/>
        </p:nvGrpSpPr>
        <p:grpSpPr>
          <a:xfrm>
            <a:off x="-47626" y="5807879"/>
            <a:ext cx="12233835" cy="1104932"/>
            <a:chOff x="-47626" y="5877271"/>
            <a:chExt cx="12233835" cy="1035540"/>
          </a:xfrm>
        </p:grpSpPr>
        <p:pic>
          <p:nvPicPr>
            <p:cNvPr id="15" name="Picture 2" descr="C:\Users\jade\AppData\Local\Temp\Rar$DRa0.439\MUSIC_2016_2AB\content\bookshelf\9789880014611\OEBPS\26.jpg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92313" b="100000" l="10000" r="6070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447" t="92755" r="40336"/>
            <a:stretch/>
          </p:blipFill>
          <p:spPr bwMode="auto">
            <a:xfrm>
              <a:off x="-47626" y="5877271"/>
              <a:ext cx="5711577" cy="10300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2" descr="C:\Users\jade\AppData\Local\Temp\Rar$DRa0.439\MUSIC_2016_2AB\content\bookshelf\9789880014611\OEBPS\26.jpg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92313" b="100000" l="10000" r="6070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447" t="92755" r="40336"/>
            <a:stretch/>
          </p:blipFill>
          <p:spPr bwMode="auto">
            <a:xfrm>
              <a:off x="5591944" y="5882804"/>
              <a:ext cx="6594265" cy="10300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42" name="Picture 2" descr="C:\Users\uhofk\Desktop\初中普通話\03 新編生活普通話_PPT\PTH 教學簡報\Favicon\PearsonThumbprint_RGB.png">
            <a:extLst>
              <a:ext uri="{FF2B5EF4-FFF2-40B4-BE49-F238E27FC236}">
                <a16:creationId xmlns:a16="http://schemas.microsoft.com/office/drawing/2014/main" id="{3D59CB3C-5C4E-4989-B59F-D29D613427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25" y="6031243"/>
            <a:ext cx="887041" cy="920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Rectangle 11">
            <a:extLst>
              <a:ext uri="{FF2B5EF4-FFF2-40B4-BE49-F238E27FC236}">
                <a16:creationId xmlns:a16="http://schemas.microsoft.com/office/drawing/2014/main" id="{32901BB8-6A88-4ED1-BEFD-1330B315C1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2105" y="134754"/>
            <a:ext cx="2553080" cy="641350"/>
          </a:xfrm>
          <a:prstGeom prst="rect">
            <a:avLst/>
          </a:prstGeom>
          <a:solidFill>
            <a:srgbClr val="FF990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HK" altLang="zh-HK" sz="1800" b="0">
              <a:solidFill>
                <a:schemeClr val="bg1"/>
              </a:solidFill>
            </a:endParaRPr>
          </a:p>
        </p:txBody>
      </p:sp>
      <p:sp>
        <p:nvSpPr>
          <p:cNvPr id="4" name="文字方塊 3"/>
          <p:cNvSpPr txBox="1"/>
          <p:nvPr/>
        </p:nvSpPr>
        <p:spPr>
          <a:xfrm>
            <a:off x="9636132" y="2346265"/>
            <a:ext cx="420308" cy="9387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5500" dirty="0">
                <a:solidFill>
                  <a:srgbClr val="0070C0"/>
                </a:solidFill>
              </a:rPr>
              <a:t>t</a:t>
            </a:r>
            <a:endParaRPr lang="zh-TW" altLang="en-US" sz="5500" dirty="0">
              <a:solidFill>
                <a:srgbClr val="0070C0"/>
              </a:solidFill>
            </a:endParaRPr>
          </a:p>
        </p:txBody>
      </p:sp>
      <p:sp>
        <p:nvSpPr>
          <p:cNvPr id="29" name="矩形 1">
            <a:extLst>
              <a:ext uri="{FF2B5EF4-FFF2-40B4-BE49-F238E27FC236}">
                <a16:creationId xmlns:a16="http://schemas.microsoft.com/office/drawing/2014/main" id="{63423382-FB5B-40C1-A442-3394D3C88E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7946" y="836712"/>
            <a:ext cx="5652070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一起練習 </a:t>
            </a:r>
            <a:r>
              <a:rPr lang="en-US" altLang="zh-TW" dirty="0">
                <a:solidFill>
                  <a:srgbClr val="0070C0"/>
                </a:solidFill>
                <a:latin typeface="+mj-lt"/>
                <a:ea typeface="標楷體" panose="03000509000000000000" pitchFamily="65" charset="-120"/>
              </a:rPr>
              <a:t>d</a:t>
            </a:r>
            <a:r>
              <a:rPr lang="en-US" altLang="zh-TW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zh-TW" altLang="en-US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至 </a:t>
            </a:r>
            <a:r>
              <a:rPr lang="en-US" altLang="zh-TW" dirty="0">
                <a:solidFill>
                  <a:srgbClr val="0070C0"/>
                </a:solidFill>
                <a:latin typeface="+mj-lt"/>
                <a:ea typeface="標楷體" panose="03000509000000000000" pitchFamily="65" charset="-120"/>
              </a:rPr>
              <a:t>d'</a:t>
            </a:r>
            <a:r>
              <a:rPr lang="en-US" altLang="zh-TW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zh-TW" altLang="en-US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的手號，</a:t>
            </a:r>
            <a:endParaRPr lang="en-US" altLang="zh-TW" dirty="0">
              <a:solidFill>
                <a:srgbClr val="0070C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並唱出音階 </a:t>
            </a:r>
            <a:r>
              <a:rPr lang="en-US" altLang="zh-TW" dirty="0">
                <a:solidFill>
                  <a:srgbClr val="0070C0"/>
                </a:solidFill>
                <a:latin typeface="+mj-lt"/>
                <a:ea typeface="標楷體" panose="03000509000000000000" pitchFamily="65" charset="-120"/>
              </a:rPr>
              <a:t>d r m f s l t d'</a:t>
            </a:r>
            <a:r>
              <a:rPr lang="zh-TW" altLang="en-US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endParaRPr lang="en-US" altLang="zh-TW" dirty="0">
              <a:solidFill>
                <a:srgbClr val="0070C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61442" name="Picture 2"/>
          <p:cNvPicPr>
            <a:picLocks noChangeAspect="1" noChangeArrowheads="1"/>
          </p:cNvPicPr>
          <p:nvPr/>
        </p:nvPicPr>
        <p:blipFill rotWithShape="1"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81" t="35253" r="37188" b="35593"/>
          <a:stretch/>
        </p:blipFill>
        <p:spPr bwMode="auto">
          <a:xfrm>
            <a:off x="8915320" y="1059187"/>
            <a:ext cx="1577372" cy="15654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 rotWithShape="1"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81" t="31667" r="35625" b="34167"/>
          <a:stretch/>
        </p:blipFill>
        <p:spPr bwMode="auto">
          <a:xfrm>
            <a:off x="309776" y="3429000"/>
            <a:ext cx="1732032" cy="18811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文字方塊 17"/>
          <p:cNvSpPr txBox="1"/>
          <p:nvPr/>
        </p:nvSpPr>
        <p:spPr>
          <a:xfrm>
            <a:off x="839416" y="4869160"/>
            <a:ext cx="615874" cy="9387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5500" dirty="0">
                <a:solidFill>
                  <a:srgbClr val="0070C0"/>
                </a:solidFill>
              </a:rPr>
              <a:t>d</a:t>
            </a:r>
            <a:endParaRPr lang="zh-TW" altLang="en-US" sz="5500" dirty="0">
              <a:solidFill>
                <a:srgbClr val="0070C0"/>
              </a:solidFill>
            </a:endParaRPr>
          </a:p>
        </p:txBody>
      </p:sp>
      <p:sp>
        <p:nvSpPr>
          <p:cNvPr id="23" name="文字方塊 22"/>
          <p:cNvSpPr txBox="1"/>
          <p:nvPr/>
        </p:nvSpPr>
        <p:spPr>
          <a:xfrm>
            <a:off x="2396860" y="4437112"/>
            <a:ext cx="458780" cy="9387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5500" dirty="0">
                <a:solidFill>
                  <a:srgbClr val="0070C0"/>
                </a:solidFill>
              </a:rPr>
              <a:t>r</a:t>
            </a:r>
            <a:endParaRPr lang="zh-TW" altLang="en-US" sz="5500" dirty="0">
              <a:solidFill>
                <a:srgbClr val="0070C0"/>
              </a:solidFill>
            </a:endParaRPr>
          </a:p>
        </p:txBody>
      </p:sp>
      <p:pic>
        <p:nvPicPr>
          <p:cNvPr id="26" name="Picture 2"/>
          <p:cNvPicPr>
            <a:picLocks noChangeAspect="1" noChangeArrowheads="1"/>
          </p:cNvPicPr>
          <p:nvPr/>
        </p:nvPicPr>
        <p:blipFill rotWithShape="1"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94" t="35253" r="36875" b="35417"/>
          <a:stretch/>
        </p:blipFill>
        <p:spPr bwMode="auto">
          <a:xfrm>
            <a:off x="1732865" y="3242911"/>
            <a:ext cx="1616220" cy="16137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文字方塊 26"/>
          <p:cNvSpPr txBox="1"/>
          <p:nvPr/>
        </p:nvSpPr>
        <p:spPr>
          <a:xfrm>
            <a:off x="3647728" y="4045502"/>
            <a:ext cx="811441" cy="9387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5500" dirty="0">
                <a:solidFill>
                  <a:srgbClr val="0070C0"/>
                </a:solidFill>
              </a:rPr>
              <a:t>m</a:t>
            </a:r>
            <a:endParaRPr lang="zh-TW" altLang="en-US" sz="5500" dirty="0">
              <a:solidFill>
                <a:srgbClr val="0070C0"/>
              </a:solidFill>
            </a:endParaRPr>
          </a:p>
        </p:txBody>
      </p:sp>
      <p:pic>
        <p:nvPicPr>
          <p:cNvPr id="28" name="Picture 2"/>
          <p:cNvPicPr>
            <a:picLocks noChangeAspect="1" noChangeArrowheads="1"/>
          </p:cNvPicPr>
          <p:nvPr/>
        </p:nvPicPr>
        <p:blipFill rotWithShape="1"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406" t="34570" r="35782" b="35833"/>
          <a:stretch/>
        </p:blipFill>
        <p:spPr bwMode="auto">
          <a:xfrm>
            <a:off x="3172766" y="2780928"/>
            <a:ext cx="1653091" cy="1608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文字方塊 29"/>
          <p:cNvSpPr txBox="1"/>
          <p:nvPr/>
        </p:nvSpPr>
        <p:spPr>
          <a:xfrm>
            <a:off x="5243644" y="3745619"/>
            <a:ext cx="420308" cy="9387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5500" dirty="0">
                <a:solidFill>
                  <a:srgbClr val="0070C0"/>
                </a:solidFill>
              </a:rPr>
              <a:t>f</a:t>
            </a:r>
            <a:endParaRPr lang="zh-TW" altLang="en-US" sz="5500" dirty="0">
              <a:solidFill>
                <a:srgbClr val="0070C0"/>
              </a:solidFill>
            </a:endParaRPr>
          </a:p>
        </p:txBody>
      </p:sp>
      <p:pic>
        <p:nvPicPr>
          <p:cNvPr id="31" name="Picture 2"/>
          <p:cNvPicPr>
            <a:picLocks noChangeAspect="1" noChangeArrowheads="1"/>
          </p:cNvPicPr>
          <p:nvPr/>
        </p:nvPicPr>
        <p:blipFill rotWithShape="1"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719" t="35253" r="36250" b="36459"/>
          <a:stretch/>
        </p:blipFill>
        <p:spPr bwMode="auto">
          <a:xfrm>
            <a:off x="4590915" y="2348880"/>
            <a:ext cx="1649101" cy="1588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" name="文字方塊 31"/>
          <p:cNvSpPr txBox="1"/>
          <p:nvPr/>
        </p:nvSpPr>
        <p:spPr>
          <a:xfrm>
            <a:off x="6670726" y="3282369"/>
            <a:ext cx="577402" cy="9387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5500" dirty="0">
                <a:solidFill>
                  <a:srgbClr val="0070C0"/>
                </a:solidFill>
              </a:rPr>
              <a:t>s</a:t>
            </a:r>
            <a:endParaRPr lang="zh-TW" altLang="en-US" sz="5500" dirty="0">
              <a:solidFill>
                <a:srgbClr val="0070C0"/>
              </a:solidFill>
            </a:endParaRPr>
          </a:p>
        </p:txBody>
      </p:sp>
      <p:pic>
        <p:nvPicPr>
          <p:cNvPr id="33" name="Picture 2"/>
          <p:cNvPicPr>
            <a:picLocks noChangeAspect="1" noChangeArrowheads="1"/>
          </p:cNvPicPr>
          <p:nvPr/>
        </p:nvPicPr>
        <p:blipFill rotWithShape="1"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813" t="35253" r="36875" b="36459"/>
          <a:stretch/>
        </p:blipFill>
        <p:spPr bwMode="auto">
          <a:xfrm>
            <a:off x="6093104" y="1988840"/>
            <a:ext cx="1556510" cy="16257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2"/>
          <p:cNvPicPr>
            <a:picLocks noChangeAspect="1" noChangeArrowheads="1"/>
          </p:cNvPicPr>
          <p:nvPr/>
        </p:nvPicPr>
        <p:blipFill rotWithShape="1"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719" t="33985" r="34063" b="32500"/>
          <a:stretch/>
        </p:blipFill>
        <p:spPr bwMode="auto">
          <a:xfrm>
            <a:off x="7464152" y="1348093"/>
            <a:ext cx="1896200" cy="19680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文字方塊 34"/>
          <p:cNvSpPr txBox="1"/>
          <p:nvPr/>
        </p:nvSpPr>
        <p:spPr>
          <a:xfrm>
            <a:off x="8184232" y="2850321"/>
            <a:ext cx="380232" cy="9387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5500" dirty="0">
                <a:solidFill>
                  <a:srgbClr val="0070C0"/>
                </a:solidFill>
              </a:rPr>
              <a:t>l</a:t>
            </a:r>
            <a:endParaRPr lang="zh-TW" altLang="en-US" sz="5500" dirty="0">
              <a:solidFill>
                <a:srgbClr val="0070C0"/>
              </a:solidFill>
            </a:endParaRPr>
          </a:p>
        </p:txBody>
      </p:sp>
      <p:pic>
        <p:nvPicPr>
          <p:cNvPr id="36" name="Picture 2"/>
          <p:cNvPicPr>
            <a:picLocks noChangeAspect="1" noChangeArrowheads="1"/>
          </p:cNvPicPr>
          <p:nvPr/>
        </p:nvPicPr>
        <p:blipFill rotWithShape="1"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81" t="31667" r="35625" b="34167"/>
          <a:stretch/>
        </p:blipFill>
        <p:spPr bwMode="auto">
          <a:xfrm>
            <a:off x="10196616" y="404664"/>
            <a:ext cx="1732032" cy="18811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" name="文字方塊 36"/>
          <p:cNvSpPr txBox="1"/>
          <p:nvPr/>
        </p:nvSpPr>
        <p:spPr>
          <a:xfrm>
            <a:off x="10784419" y="1916832"/>
            <a:ext cx="784189" cy="9387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5500" dirty="0">
                <a:solidFill>
                  <a:srgbClr val="0070C0"/>
                </a:solidFill>
              </a:rPr>
              <a:t>d'</a:t>
            </a:r>
            <a:endParaRPr lang="zh-TW" altLang="en-US" sz="5500" dirty="0">
              <a:solidFill>
                <a:srgbClr val="0070C0"/>
              </a:solidFill>
            </a:endParaRPr>
          </a:p>
        </p:txBody>
      </p:sp>
      <p:pic>
        <p:nvPicPr>
          <p:cNvPr id="40" name="Picture 3"/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9271" b="75651" l="40430" r="71387">
                        <a14:backgroundMark x1="43359" y1="29818" x2="43359" y2="29818"/>
                        <a14:backgroundMark x1="44336" y1="25260" x2="44336" y2="25260"/>
                        <a14:backgroundMark x1="41699" y1="30208" x2="41699" y2="30208"/>
                        <a14:backgroundMark x1="44336" y1="32161" x2="44336" y2="32161"/>
                        <a14:backgroundMark x1="43262" y1="34635" x2="43262" y2="34635"/>
                        <a14:backgroundMark x1="41699" y1="54167" x2="41699" y2="54167"/>
                        <a14:backgroundMark x1="57813" y1="45833" x2="57813" y2="45833"/>
                        <a14:backgroundMark x1="58203" y1="42969" x2="58203" y2="42969"/>
                        <a14:backgroundMark x1="57129" y1="43359" x2="57129" y2="43359"/>
                        <a14:backgroundMark x1="57129" y1="46875" x2="57129" y2="46875"/>
                        <a14:backgroundMark x1="44336" y1="38411" x2="44336" y2="38411"/>
                        <a14:backgroundMark x1="40918" y1="39453" x2="40918" y2="39453"/>
                        <a14:backgroundMark x1="42578" y1="54036" x2="42578" y2="54036"/>
                        <a14:backgroundMark x1="57422" y1="41927" x2="57422" y2="41927"/>
                        <a14:backgroundMark x1="59180" y1="25000" x2="59180" y2="25000"/>
                        <a14:backgroundMark x1="58594" y1="22526" x2="58594" y2="22526"/>
                        <a14:backgroundMark x1="59668" y1="24609" x2="59668" y2="24609"/>
                        <a14:backgroundMark x1="54980" y1="25260" x2="54980" y2="25260"/>
                        <a14:backgroundMark x1="53711" y1="31771" x2="53711" y2="31771"/>
                        <a14:backgroundMark x1="44629" y1="27995" x2="44629" y2="27995"/>
                        <a14:backgroundMark x1="43262" y1="22526" x2="43262" y2="22526"/>
                        <a14:backgroundMark x1="44629" y1="35417" x2="44629" y2="35417"/>
                        <a14:backgroundMark x1="44629" y1="40495" x2="44629" y2="40495"/>
                        <a14:backgroundMark x1="59375" y1="37760" x2="59375" y2="37760"/>
                        <a14:backgroundMark x1="61328" y1="59375" x2="61328" y2="59375"/>
                        <a14:backgroundMark x1="61719" y1="40234" x2="61719" y2="40234"/>
                        <a14:backgroundMark x1="64160" y1="40104" x2="64160" y2="40104"/>
                        <a14:backgroundMark x1="58105" y1="49219" x2="58105" y2="4921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657" t="18801" r="28594" b="24375"/>
          <a:stretch/>
        </p:blipFill>
        <p:spPr bwMode="auto">
          <a:xfrm flipH="1">
            <a:off x="8598619" y="3958486"/>
            <a:ext cx="2334904" cy="29484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" name="Text Box 4">
            <a:extLst>
              <a:ext uri="{FF2B5EF4-FFF2-40B4-BE49-F238E27FC236}">
                <a16:creationId xmlns:a16="http://schemas.microsoft.com/office/drawing/2014/main" id="{F5B83A50-1956-4BA0-836E-5D3C20C6CB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88640"/>
            <a:ext cx="2495600" cy="52322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>
                <a:alpha val="50000"/>
              </a:schemeClr>
            </a:outerShdw>
          </a:effectLst>
        </p:spPr>
        <p:txBody>
          <a:bodyPr wrap="square">
            <a:spAutoFit/>
          </a:bodyPr>
          <a:lstStyle>
            <a:lvl1pPr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lvl="0" eaLnBrk="1" hangingPunct="1"/>
            <a:r>
              <a:rPr lang="zh-TW" altLang="en-US" sz="2800" dirty="0">
                <a:solidFill>
                  <a:srgbClr val="BD313E"/>
                </a:solidFill>
                <a:latin typeface="Arial" panose="020B0604020202020204" pitchFamily="34" charset="0"/>
                <a:ea typeface="標楷體" panose="03000509000000000000" pitchFamily="65" charset="-120"/>
              </a:rPr>
              <a:t> 唱唱名做手號</a:t>
            </a:r>
            <a:endParaRPr lang="en-US" altLang="zh-TW" sz="2800" dirty="0">
              <a:solidFill>
                <a:srgbClr val="BD313E"/>
              </a:solidFill>
              <a:latin typeface="Arial" panose="020B0604020202020204" pitchFamily="34" charset="0"/>
              <a:ea typeface="標楷體" panose="03000509000000000000" pitchFamily="65" charset="-120"/>
            </a:endParaRPr>
          </a:p>
        </p:txBody>
      </p:sp>
      <p:pic>
        <p:nvPicPr>
          <p:cNvPr id="2" name="Music_2B05_for slide 16_audio 1">
            <a:hlinkClick r:id="" action="ppaction://media"/>
            <a:extLst>
              <a:ext uri="{FF2B5EF4-FFF2-40B4-BE49-F238E27FC236}">
                <a16:creationId xmlns:a16="http://schemas.microsoft.com/office/drawing/2014/main" id="{5EB3D9DA-0551-48FC-A9FF-AF594FAAD16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5971" y="5142126"/>
            <a:ext cx="476121" cy="459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476050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>
            <a:extLst>
              <a:ext uri="{FF2B5EF4-FFF2-40B4-BE49-F238E27FC236}">
                <a16:creationId xmlns:a16="http://schemas.microsoft.com/office/drawing/2014/main" id="{0A2F7F1A-0494-4F77-9C05-A25FA452217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 dirty="0"/>
          </a:p>
        </p:txBody>
      </p:sp>
      <p:pic>
        <p:nvPicPr>
          <p:cNvPr id="6147" name="Picture 2">
            <a:extLst>
              <a:ext uri="{FF2B5EF4-FFF2-40B4-BE49-F238E27FC236}">
                <a16:creationId xmlns:a16="http://schemas.microsoft.com/office/drawing/2014/main" id="{C38E2254-2ECE-4602-B964-3D51373F3F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25"/>
          <a:stretch>
            <a:fillRect/>
          </a:stretch>
        </p:blipFill>
        <p:spPr bwMode="auto">
          <a:xfrm>
            <a:off x="-34345" y="-31750"/>
            <a:ext cx="12226345" cy="688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" name="群組 2"/>
          <p:cNvGrpSpPr/>
          <p:nvPr/>
        </p:nvGrpSpPr>
        <p:grpSpPr>
          <a:xfrm>
            <a:off x="-47626" y="5373216"/>
            <a:ext cx="12233835" cy="1539595"/>
            <a:chOff x="-47626" y="5877271"/>
            <a:chExt cx="12233835" cy="1035540"/>
          </a:xfrm>
        </p:grpSpPr>
        <p:pic>
          <p:nvPicPr>
            <p:cNvPr id="15" name="Picture 2" descr="C:\Users\jade\AppData\Local\Temp\Rar$DRa0.439\MUSIC_2016_2AB\content\bookshelf\9789880014611\OEBPS\26.jpg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92313" b="100000" l="10000" r="6070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447" t="92755" r="40336"/>
            <a:stretch/>
          </p:blipFill>
          <p:spPr bwMode="auto">
            <a:xfrm>
              <a:off x="-47626" y="5877271"/>
              <a:ext cx="5711577" cy="10300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2" descr="C:\Users\jade\AppData\Local\Temp\Rar$DRa0.439\MUSIC_2016_2AB\content\bookshelf\9789880014611\OEBPS\26.jpg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92313" b="100000" l="10000" r="6070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447" t="92755" r="40336"/>
            <a:stretch/>
          </p:blipFill>
          <p:spPr bwMode="auto">
            <a:xfrm>
              <a:off x="5591944" y="5882804"/>
              <a:ext cx="6594265" cy="10300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42" name="Picture 2" descr="C:\Users\uhofk\Desktop\初中普通話\03 新編生活普通話_PPT\PTH 教學簡報\Favicon\PearsonThumbprint_RGB.png">
            <a:extLst>
              <a:ext uri="{FF2B5EF4-FFF2-40B4-BE49-F238E27FC236}">
                <a16:creationId xmlns:a16="http://schemas.microsoft.com/office/drawing/2014/main" id="{3D59CB3C-5C4E-4989-B59F-D29D613427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25" y="6031243"/>
            <a:ext cx="887041" cy="920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Rectangle 11">
            <a:extLst>
              <a:ext uri="{FF2B5EF4-FFF2-40B4-BE49-F238E27FC236}">
                <a16:creationId xmlns:a16="http://schemas.microsoft.com/office/drawing/2014/main" id="{32901BB8-6A88-4ED1-BEFD-1330B315C1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2105" y="134754"/>
            <a:ext cx="2651721" cy="641350"/>
          </a:xfrm>
          <a:prstGeom prst="rect">
            <a:avLst/>
          </a:prstGeom>
          <a:solidFill>
            <a:srgbClr val="FF990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HK" altLang="zh-HK" sz="1800" b="0">
              <a:solidFill>
                <a:schemeClr val="bg1"/>
              </a:solidFill>
            </a:endParaRPr>
          </a:p>
        </p:txBody>
      </p:sp>
      <p:sp>
        <p:nvSpPr>
          <p:cNvPr id="25" name="Text Box 4">
            <a:extLst>
              <a:ext uri="{FF2B5EF4-FFF2-40B4-BE49-F238E27FC236}">
                <a16:creationId xmlns:a16="http://schemas.microsoft.com/office/drawing/2014/main" id="{F5B83A50-1956-4BA0-836E-5D3C20C6CB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86135"/>
            <a:ext cx="2495600" cy="52322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>
                <a:alpha val="50000"/>
              </a:schemeClr>
            </a:outerShdw>
          </a:effectLst>
        </p:spPr>
        <p:txBody>
          <a:bodyPr wrap="square">
            <a:spAutoFit/>
          </a:bodyPr>
          <a:lstStyle>
            <a:lvl1pPr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lvl="0" eaLnBrk="1" hangingPunct="1"/>
            <a:r>
              <a:rPr lang="zh-TW" altLang="en-US" sz="2800" dirty="0">
                <a:solidFill>
                  <a:srgbClr val="BD313E"/>
                </a:solidFill>
                <a:latin typeface="Arial" panose="020B0604020202020204" pitchFamily="34" charset="0"/>
                <a:ea typeface="標楷體" panose="03000509000000000000" pitchFamily="65" charset="-120"/>
              </a:rPr>
              <a:t> 唱唱名做手號</a:t>
            </a:r>
            <a:endParaRPr lang="en-US" altLang="zh-TW" sz="2800" dirty="0">
              <a:solidFill>
                <a:srgbClr val="BD313E"/>
              </a:solidFill>
              <a:latin typeface="Arial" panose="020B0604020202020204" pitchFamily="34" charset="0"/>
              <a:ea typeface="標楷體" panose="03000509000000000000" pitchFamily="65" charset="-120"/>
            </a:endParaRPr>
          </a:p>
        </p:txBody>
      </p:sp>
      <p:sp>
        <p:nvSpPr>
          <p:cNvPr id="29" name="矩形 1">
            <a:extLst>
              <a:ext uri="{FF2B5EF4-FFF2-40B4-BE49-F238E27FC236}">
                <a16:creationId xmlns:a16="http://schemas.microsoft.com/office/drawing/2014/main" id="{63423382-FB5B-40C1-A442-3394D3C88E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7946" y="836712"/>
            <a:ext cx="788431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一邊唱出以下短句，一邊做手號。</a:t>
            </a:r>
            <a:endParaRPr lang="en-US" altLang="zh-TW" dirty="0">
              <a:solidFill>
                <a:srgbClr val="0070C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2" name="圓角矩形 1"/>
          <p:cNvSpPr/>
          <p:nvPr/>
        </p:nvSpPr>
        <p:spPr bwMode="auto">
          <a:xfrm>
            <a:off x="2756977" y="1844824"/>
            <a:ext cx="5427255" cy="3240360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新細明體" pitchFamily="18" charset="-120"/>
            </a:endParaRPr>
          </a:p>
        </p:txBody>
      </p:sp>
      <p:pic>
        <p:nvPicPr>
          <p:cNvPr id="39" name="Picture 2" descr="C:\Users\jade\AppData\Local\Temp\Rar$DRa0.712\MUSIC_2016_2AB\content\bookshelf\9789880014611\OEBPS\27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3500" b="36125" l="13203" r="46641">
                        <a14:foregroundMark x1="23750" y1="33563" x2="23750" y2="33563"/>
                        <a14:foregroundMark x1="34297" y1="27250" x2="34297" y2="27250"/>
                        <a14:foregroundMark x1="39531" y1="27813" x2="39531" y2="27813"/>
                        <a14:foregroundMark x1="27891" y1="30375" x2="27891" y2="30375"/>
                        <a14:backgroundMark x1="26406" y1="28250" x2="26406" y2="28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558" t="23829" r="54235" b="63418"/>
          <a:stretch/>
        </p:blipFill>
        <p:spPr bwMode="auto">
          <a:xfrm>
            <a:off x="1816477" y="1666692"/>
            <a:ext cx="6007715" cy="27997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文字方塊 39"/>
          <p:cNvSpPr txBox="1"/>
          <p:nvPr/>
        </p:nvSpPr>
        <p:spPr>
          <a:xfrm>
            <a:off x="2198480" y="1988840"/>
            <a:ext cx="505267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3000" dirty="0"/>
              <a:t>1.</a:t>
            </a:r>
            <a:endParaRPr lang="zh-TW" altLang="en-US" sz="3000" dirty="0"/>
          </a:p>
        </p:txBody>
      </p:sp>
      <p:grpSp>
        <p:nvGrpSpPr>
          <p:cNvPr id="4" name="群組 3"/>
          <p:cNvGrpSpPr/>
          <p:nvPr/>
        </p:nvGrpSpPr>
        <p:grpSpPr>
          <a:xfrm>
            <a:off x="3305216" y="2832150"/>
            <a:ext cx="3785063" cy="2325042"/>
            <a:chOff x="3305216" y="2832150"/>
            <a:chExt cx="3785063" cy="2325042"/>
          </a:xfrm>
        </p:grpSpPr>
        <p:pic>
          <p:nvPicPr>
            <p:cNvPr id="43" name="Picture 2"/>
            <p:cNvPicPr>
              <a:picLocks noChangeAspect="1" noChangeArrowheads="1"/>
            </p:cNvPicPr>
            <p:nvPr/>
          </p:nvPicPr>
          <p:blipFill rotWithShape="1">
            <a:blip r:embed="rId11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781" t="31667" r="35625" b="34167"/>
            <a:stretch/>
          </p:blipFill>
          <p:spPr bwMode="auto">
            <a:xfrm>
              <a:off x="3305216" y="4072602"/>
              <a:ext cx="998616" cy="10845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4" name="Picture 2"/>
            <p:cNvPicPr>
              <a:picLocks noChangeAspect="1" noChangeArrowheads="1"/>
            </p:cNvPicPr>
            <p:nvPr/>
          </p:nvPicPr>
          <p:blipFill rotWithShape="1">
            <a:blip r:embed="rId1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406" t="34570" r="35782" b="35833"/>
            <a:stretch/>
          </p:blipFill>
          <p:spPr bwMode="auto">
            <a:xfrm>
              <a:off x="4357827" y="3501008"/>
              <a:ext cx="874077" cy="850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5" name="Picture 2"/>
            <p:cNvPicPr>
              <a:picLocks noChangeAspect="1" noChangeArrowheads="1"/>
            </p:cNvPicPr>
            <p:nvPr/>
          </p:nvPicPr>
          <p:blipFill rotWithShape="1">
            <a:blip r:embed="rId1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813" t="35253" r="36875" b="36459"/>
            <a:stretch/>
          </p:blipFill>
          <p:spPr bwMode="auto">
            <a:xfrm>
              <a:off x="5375920" y="2852936"/>
              <a:ext cx="778255" cy="8128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6" name="Picture 2"/>
            <p:cNvPicPr>
              <a:picLocks noChangeAspect="1" noChangeArrowheads="1"/>
            </p:cNvPicPr>
            <p:nvPr/>
          </p:nvPicPr>
          <p:blipFill rotWithShape="1">
            <a:blip r:embed="rId1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813" t="35253" r="36875" b="36459"/>
            <a:stretch/>
          </p:blipFill>
          <p:spPr bwMode="auto">
            <a:xfrm>
              <a:off x="6312024" y="2832150"/>
              <a:ext cx="778255" cy="8128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0" name="Picture 3"/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9271" b="75651" l="40430" r="71387">
                        <a14:backgroundMark x1="43359" y1="29818" x2="43359" y2="29818"/>
                        <a14:backgroundMark x1="44336" y1="25260" x2="44336" y2="25260"/>
                        <a14:backgroundMark x1="41699" y1="30208" x2="41699" y2="30208"/>
                        <a14:backgroundMark x1="44336" y1="32161" x2="44336" y2="32161"/>
                        <a14:backgroundMark x1="43262" y1="34635" x2="43262" y2="34635"/>
                        <a14:backgroundMark x1="41699" y1="54167" x2="41699" y2="54167"/>
                        <a14:backgroundMark x1="57813" y1="45833" x2="57813" y2="45833"/>
                        <a14:backgroundMark x1="58203" y1="42969" x2="58203" y2="42969"/>
                        <a14:backgroundMark x1="57129" y1="43359" x2="57129" y2="43359"/>
                        <a14:backgroundMark x1="57129" y1="46875" x2="57129" y2="46875"/>
                        <a14:backgroundMark x1="44336" y1="38411" x2="44336" y2="38411"/>
                        <a14:backgroundMark x1="40918" y1="39453" x2="40918" y2="39453"/>
                        <a14:backgroundMark x1="42578" y1="54036" x2="42578" y2="54036"/>
                        <a14:backgroundMark x1="57422" y1="41927" x2="57422" y2="41927"/>
                        <a14:backgroundMark x1="59180" y1="25000" x2="59180" y2="25000"/>
                        <a14:backgroundMark x1="58594" y1="22526" x2="58594" y2="22526"/>
                        <a14:backgroundMark x1="59668" y1="24609" x2="59668" y2="24609"/>
                        <a14:backgroundMark x1="54980" y1="25260" x2="54980" y2="25260"/>
                        <a14:backgroundMark x1="53711" y1="31771" x2="53711" y2="31771"/>
                        <a14:backgroundMark x1="44629" y1="27995" x2="44629" y2="27995"/>
                        <a14:backgroundMark x1="43262" y1="22526" x2="43262" y2="22526"/>
                        <a14:backgroundMark x1="44629" y1="35417" x2="44629" y2="35417"/>
                        <a14:backgroundMark x1="44629" y1="40495" x2="44629" y2="40495"/>
                        <a14:backgroundMark x1="59375" y1="37760" x2="59375" y2="37760"/>
                        <a14:backgroundMark x1="61328" y1="59375" x2="61328" y2="59375"/>
                        <a14:backgroundMark x1="61719" y1="40234" x2="61719" y2="40234"/>
                        <a14:backgroundMark x1="64160" y1="40104" x2="64160" y2="40104"/>
                        <a14:backgroundMark x1="58105" y1="49219" x2="58105" y2="4921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657" t="18801" r="28594" b="24375"/>
          <a:stretch/>
        </p:blipFill>
        <p:spPr bwMode="auto">
          <a:xfrm flipH="1">
            <a:off x="8598619" y="3958486"/>
            <a:ext cx="2334904" cy="29484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2BP2701">
            <a:hlinkClick r:id="" action="ppaction://media"/>
            <a:extLst>
              <a:ext uri="{FF2B5EF4-FFF2-40B4-BE49-F238E27FC236}">
                <a16:creationId xmlns:a16="http://schemas.microsoft.com/office/drawing/2014/main" id="{C3ABE875-3393-4C8D-9605-DA34AB4BE33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00416" y="2021953"/>
            <a:ext cx="575304" cy="555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2860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>
            <a:extLst>
              <a:ext uri="{FF2B5EF4-FFF2-40B4-BE49-F238E27FC236}">
                <a16:creationId xmlns:a16="http://schemas.microsoft.com/office/drawing/2014/main" id="{0A2F7F1A-0494-4F77-9C05-A25FA452217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 dirty="0"/>
          </a:p>
        </p:txBody>
      </p:sp>
      <p:pic>
        <p:nvPicPr>
          <p:cNvPr id="6147" name="Picture 2">
            <a:extLst>
              <a:ext uri="{FF2B5EF4-FFF2-40B4-BE49-F238E27FC236}">
                <a16:creationId xmlns:a16="http://schemas.microsoft.com/office/drawing/2014/main" id="{C38E2254-2ECE-4602-B964-3D51373F3F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25"/>
          <a:stretch>
            <a:fillRect/>
          </a:stretch>
        </p:blipFill>
        <p:spPr bwMode="auto">
          <a:xfrm>
            <a:off x="-34345" y="-31750"/>
            <a:ext cx="12226345" cy="688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" name="群組 2"/>
          <p:cNvGrpSpPr/>
          <p:nvPr/>
        </p:nvGrpSpPr>
        <p:grpSpPr>
          <a:xfrm>
            <a:off x="-47626" y="5373216"/>
            <a:ext cx="12233835" cy="1539595"/>
            <a:chOff x="-47626" y="5877271"/>
            <a:chExt cx="12233835" cy="1035540"/>
          </a:xfrm>
        </p:grpSpPr>
        <p:pic>
          <p:nvPicPr>
            <p:cNvPr id="15" name="Picture 2" descr="C:\Users\jade\AppData\Local\Temp\Rar$DRa0.439\MUSIC_2016_2AB\content\bookshelf\9789880014611\OEBPS\26.jpg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92313" b="100000" l="10000" r="6070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447" t="92755" r="40336"/>
            <a:stretch/>
          </p:blipFill>
          <p:spPr bwMode="auto">
            <a:xfrm>
              <a:off x="-47626" y="5877271"/>
              <a:ext cx="5711577" cy="10300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2" descr="C:\Users\jade\AppData\Local\Temp\Rar$DRa0.439\MUSIC_2016_2AB\content\bookshelf\9789880014611\OEBPS\26.jpg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92313" b="100000" l="10000" r="6070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447" t="92755" r="40336"/>
            <a:stretch/>
          </p:blipFill>
          <p:spPr bwMode="auto">
            <a:xfrm>
              <a:off x="5591944" y="5882804"/>
              <a:ext cx="6594265" cy="10300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42" name="Picture 2" descr="C:\Users\uhofk\Desktop\初中普通話\03 新編生活普通話_PPT\PTH 教學簡報\Favicon\PearsonThumbprint_RGB.png">
            <a:extLst>
              <a:ext uri="{FF2B5EF4-FFF2-40B4-BE49-F238E27FC236}">
                <a16:creationId xmlns:a16="http://schemas.microsoft.com/office/drawing/2014/main" id="{3D59CB3C-5C4E-4989-B59F-D29D613427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25" y="6031243"/>
            <a:ext cx="887041" cy="920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Rectangle 11">
            <a:extLst>
              <a:ext uri="{FF2B5EF4-FFF2-40B4-BE49-F238E27FC236}">
                <a16:creationId xmlns:a16="http://schemas.microsoft.com/office/drawing/2014/main" id="{32901BB8-6A88-4ED1-BEFD-1330B315C1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2105" y="134754"/>
            <a:ext cx="2651721" cy="641350"/>
          </a:xfrm>
          <a:prstGeom prst="rect">
            <a:avLst/>
          </a:prstGeom>
          <a:solidFill>
            <a:srgbClr val="FF990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HK" altLang="zh-HK" sz="1800" b="0">
              <a:solidFill>
                <a:schemeClr val="bg1"/>
              </a:solidFill>
            </a:endParaRPr>
          </a:p>
        </p:txBody>
      </p:sp>
      <p:sp>
        <p:nvSpPr>
          <p:cNvPr id="25" name="Text Box 4">
            <a:extLst>
              <a:ext uri="{FF2B5EF4-FFF2-40B4-BE49-F238E27FC236}">
                <a16:creationId xmlns:a16="http://schemas.microsoft.com/office/drawing/2014/main" id="{F5B83A50-1956-4BA0-836E-5D3C20C6CB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86135"/>
            <a:ext cx="2495600" cy="52322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>
                <a:alpha val="50000"/>
              </a:schemeClr>
            </a:outerShdw>
          </a:effectLst>
        </p:spPr>
        <p:txBody>
          <a:bodyPr wrap="square">
            <a:spAutoFit/>
          </a:bodyPr>
          <a:lstStyle>
            <a:lvl1pPr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lvl="0" eaLnBrk="1" hangingPunct="1"/>
            <a:r>
              <a:rPr lang="zh-TW" altLang="en-US" sz="2800" dirty="0">
                <a:solidFill>
                  <a:srgbClr val="BD313E"/>
                </a:solidFill>
                <a:latin typeface="Arial" panose="020B0604020202020204" pitchFamily="34" charset="0"/>
                <a:ea typeface="標楷體" panose="03000509000000000000" pitchFamily="65" charset="-120"/>
              </a:rPr>
              <a:t> 唱唱名做手號</a:t>
            </a:r>
            <a:endParaRPr lang="en-US" altLang="zh-TW" sz="2800" dirty="0">
              <a:solidFill>
                <a:srgbClr val="BD313E"/>
              </a:solidFill>
              <a:latin typeface="Arial" panose="020B0604020202020204" pitchFamily="34" charset="0"/>
              <a:ea typeface="標楷體" panose="03000509000000000000" pitchFamily="65" charset="-120"/>
            </a:endParaRPr>
          </a:p>
        </p:txBody>
      </p:sp>
      <p:sp>
        <p:nvSpPr>
          <p:cNvPr id="29" name="矩形 1">
            <a:extLst>
              <a:ext uri="{FF2B5EF4-FFF2-40B4-BE49-F238E27FC236}">
                <a16:creationId xmlns:a16="http://schemas.microsoft.com/office/drawing/2014/main" id="{63423382-FB5B-40C1-A442-3394D3C88E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7946" y="836712"/>
            <a:ext cx="788431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一邊唱出以下短句，一邊做手號。</a:t>
            </a:r>
            <a:endParaRPr lang="en-US" altLang="zh-TW" dirty="0">
              <a:solidFill>
                <a:srgbClr val="0070C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2" name="圓角矩形 1"/>
          <p:cNvSpPr/>
          <p:nvPr/>
        </p:nvSpPr>
        <p:spPr bwMode="auto">
          <a:xfrm>
            <a:off x="2756977" y="1844824"/>
            <a:ext cx="5427255" cy="3240360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新細明體" pitchFamily="18" charset="-120"/>
            </a:endParaRPr>
          </a:p>
        </p:txBody>
      </p:sp>
      <p:sp>
        <p:nvSpPr>
          <p:cNvPr id="40" name="文字方塊 39"/>
          <p:cNvSpPr txBox="1"/>
          <p:nvPr/>
        </p:nvSpPr>
        <p:spPr>
          <a:xfrm>
            <a:off x="2198480" y="1988840"/>
            <a:ext cx="505267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3000" dirty="0"/>
              <a:t>2.</a:t>
            </a:r>
            <a:endParaRPr lang="zh-TW" altLang="en-US" sz="3000" dirty="0"/>
          </a:p>
        </p:txBody>
      </p:sp>
      <p:pic>
        <p:nvPicPr>
          <p:cNvPr id="19" name="Picture 2" descr="C:\Users\jade\AppData\Local\Temp\Rar$DRa0.712\MUSIC_2016_2AB\content\bookshelf\9789880014611\OEBPS\27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4063" b="34063" l="53750" r="82500">
                        <a14:foregroundMark x1="58125" y1="27688" x2="58125" y2="27688"/>
                        <a14:foregroundMark x1="62969" y1="25938" x2="62969" y2="25938"/>
                        <a14:foregroundMark x1="74844" y1="28563" x2="74844" y2="28563"/>
                        <a14:foregroundMark x1="80781" y1="30188" x2="80781" y2="3018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548" t="24101" r="14164" b="66131"/>
          <a:stretch/>
        </p:blipFill>
        <p:spPr bwMode="auto">
          <a:xfrm>
            <a:off x="2855640" y="2348880"/>
            <a:ext cx="5491456" cy="2076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群組 3"/>
          <p:cNvGrpSpPr/>
          <p:nvPr/>
        </p:nvGrpSpPr>
        <p:grpSpPr>
          <a:xfrm>
            <a:off x="3143672" y="3110405"/>
            <a:ext cx="4618493" cy="1889174"/>
            <a:chOff x="3143672" y="3110405"/>
            <a:chExt cx="4618493" cy="1889174"/>
          </a:xfrm>
        </p:grpSpPr>
        <p:pic>
          <p:nvPicPr>
            <p:cNvPr id="44" name="Picture 2"/>
            <p:cNvPicPr>
              <a:picLocks noChangeAspect="1" noChangeArrowheads="1"/>
            </p:cNvPicPr>
            <p:nvPr/>
          </p:nvPicPr>
          <p:blipFill rotWithShape="1">
            <a:blip r:embed="rId11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406" t="34570" r="35782" b="35833"/>
            <a:stretch/>
          </p:blipFill>
          <p:spPr bwMode="auto">
            <a:xfrm>
              <a:off x="6888088" y="4149080"/>
              <a:ext cx="874077" cy="850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5" name="Picture 2"/>
            <p:cNvPicPr>
              <a:picLocks noChangeAspect="1" noChangeArrowheads="1"/>
            </p:cNvPicPr>
            <p:nvPr/>
          </p:nvPicPr>
          <p:blipFill rotWithShape="1">
            <a:blip r:embed="rId1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813" t="35253" r="36875" b="36459"/>
            <a:stretch/>
          </p:blipFill>
          <p:spPr bwMode="auto">
            <a:xfrm>
              <a:off x="3143672" y="3501008"/>
              <a:ext cx="778255" cy="8128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6" name="Picture 2"/>
            <p:cNvPicPr>
              <a:picLocks noChangeAspect="1" noChangeArrowheads="1"/>
            </p:cNvPicPr>
            <p:nvPr/>
          </p:nvPicPr>
          <p:blipFill rotWithShape="1">
            <a:blip r:embed="rId1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813" t="35253" r="36875" b="36459"/>
            <a:stretch/>
          </p:blipFill>
          <p:spPr bwMode="auto">
            <a:xfrm>
              <a:off x="5081476" y="3501008"/>
              <a:ext cx="778255" cy="8128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Picture 2"/>
            <p:cNvPicPr>
              <a:picLocks noChangeAspect="1" noChangeArrowheads="1"/>
            </p:cNvPicPr>
            <p:nvPr/>
          </p:nvPicPr>
          <p:blipFill rotWithShape="1">
            <a:blip r:embed="rId1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719" t="35253" r="36250" b="36459"/>
            <a:stretch/>
          </p:blipFill>
          <p:spPr bwMode="auto">
            <a:xfrm>
              <a:off x="5980835" y="3835436"/>
              <a:ext cx="849119" cy="817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" name="Picture 2"/>
            <p:cNvPicPr>
              <a:picLocks noChangeAspect="1" noChangeArrowheads="1"/>
            </p:cNvPicPr>
            <p:nvPr/>
          </p:nvPicPr>
          <p:blipFill rotWithShape="1">
            <a:blip r:embed="rId1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719" t="33985" r="34063" b="32500"/>
            <a:stretch/>
          </p:blipFill>
          <p:spPr bwMode="auto">
            <a:xfrm>
              <a:off x="4087126" y="3110405"/>
              <a:ext cx="1000762" cy="10386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3" name="Picture 3"/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9271" b="75651" l="40430" r="71387">
                        <a14:backgroundMark x1="43359" y1="29818" x2="43359" y2="29818"/>
                        <a14:backgroundMark x1="44336" y1="25260" x2="44336" y2="25260"/>
                        <a14:backgroundMark x1="41699" y1="30208" x2="41699" y2="30208"/>
                        <a14:backgroundMark x1="44336" y1="32161" x2="44336" y2="32161"/>
                        <a14:backgroundMark x1="43262" y1="34635" x2="43262" y2="34635"/>
                        <a14:backgroundMark x1="41699" y1="54167" x2="41699" y2="54167"/>
                        <a14:backgroundMark x1="57813" y1="45833" x2="57813" y2="45833"/>
                        <a14:backgroundMark x1="58203" y1="42969" x2="58203" y2="42969"/>
                        <a14:backgroundMark x1="57129" y1="43359" x2="57129" y2="43359"/>
                        <a14:backgroundMark x1="57129" y1="46875" x2="57129" y2="46875"/>
                        <a14:backgroundMark x1="44336" y1="38411" x2="44336" y2="38411"/>
                        <a14:backgroundMark x1="40918" y1="39453" x2="40918" y2="39453"/>
                        <a14:backgroundMark x1="42578" y1="54036" x2="42578" y2="54036"/>
                        <a14:backgroundMark x1="57422" y1="41927" x2="57422" y2="41927"/>
                        <a14:backgroundMark x1="59180" y1="25000" x2="59180" y2="25000"/>
                        <a14:backgroundMark x1="58594" y1="22526" x2="58594" y2="22526"/>
                        <a14:backgroundMark x1="59668" y1="24609" x2="59668" y2="24609"/>
                        <a14:backgroundMark x1="54980" y1="25260" x2="54980" y2="25260"/>
                        <a14:backgroundMark x1="53711" y1="31771" x2="53711" y2="31771"/>
                        <a14:backgroundMark x1="44629" y1="27995" x2="44629" y2="27995"/>
                        <a14:backgroundMark x1="43262" y1="22526" x2="43262" y2="22526"/>
                        <a14:backgroundMark x1="44629" y1="35417" x2="44629" y2="35417"/>
                        <a14:backgroundMark x1="44629" y1="40495" x2="44629" y2="40495"/>
                        <a14:backgroundMark x1="59375" y1="37760" x2="59375" y2="37760"/>
                        <a14:backgroundMark x1="61328" y1="59375" x2="61328" y2="59375"/>
                        <a14:backgroundMark x1="61719" y1="40234" x2="61719" y2="40234"/>
                        <a14:backgroundMark x1="64160" y1="40104" x2="64160" y2="40104"/>
                        <a14:backgroundMark x1="58105" y1="49219" x2="58105" y2="4921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657" t="18801" r="28594" b="24375"/>
          <a:stretch/>
        </p:blipFill>
        <p:spPr bwMode="auto">
          <a:xfrm flipH="1">
            <a:off x="8598619" y="3958486"/>
            <a:ext cx="2334904" cy="29484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2BP2702">
            <a:hlinkClick r:id="" action="ppaction://media"/>
            <a:extLst>
              <a:ext uri="{FF2B5EF4-FFF2-40B4-BE49-F238E27FC236}">
                <a16:creationId xmlns:a16="http://schemas.microsoft.com/office/drawing/2014/main" id="{2B74BF33-E31E-43D4-9A1C-FAA60F564FF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79585" y="2060848"/>
            <a:ext cx="528174" cy="509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71079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>
            <a:extLst>
              <a:ext uri="{FF2B5EF4-FFF2-40B4-BE49-F238E27FC236}">
                <a16:creationId xmlns:a16="http://schemas.microsoft.com/office/drawing/2014/main" id="{0A2F7F1A-0494-4F77-9C05-A25FA452217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 dirty="0"/>
          </a:p>
        </p:txBody>
      </p:sp>
      <p:pic>
        <p:nvPicPr>
          <p:cNvPr id="6147" name="Picture 2">
            <a:extLst>
              <a:ext uri="{FF2B5EF4-FFF2-40B4-BE49-F238E27FC236}">
                <a16:creationId xmlns:a16="http://schemas.microsoft.com/office/drawing/2014/main" id="{C38E2254-2ECE-4602-B964-3D51373F3F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25"/>
          <a:stretch>
            <a:fillRect/>
          </a:stretch>
        </p:blipFill>
        <p:spPr bwMode="auto">
          <a:xfrm>
            <a:off x="-24680" y="-31750"/>
            <a:ext cx="12216680" cy="688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" name="群組 2"/>
          <p:cNvGrpSpPr/>
          <p:nvPr/>
        </p:nvGrpSpPr>
        <p:grpSpPr>
          <a:xfrm>
            <a:off x="-47626" y="5373216"/>
            <a:ext cx="12233835" cy="1539595"/>
            <a:chOff x="-47626" y="5877271"/>
            <a:chExt cx="12233835" cy="1035540"/>
          </a:xfrm>
        </p:grpSpPr>
        <p:pic>
          <p:nvPicPr>
            <p:cNvPr id="15" name="Picture 2" descr="C:\Users\jade\AppData\Local\Temp\Rar$DRa0.439\MUSIC_2016_2AB\content\bookshelf\9789880014611\OEBPS\26.jpg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92313" b="100000" l="10000" r="6070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447" t="92755" r="40336"/>
            <a:stretch/>
          </p:blipFill>
          <p:spPr bwMode="auto">
            <a:xfrm>
              <a:off x="-47626" y="5877271"/>
              <a:ext cx="5711577" cy="10300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2" descr="C:\Users\jade\AppData\Local\Temp\Rar$DRa0.439\MUSIC_2016_2AB\content\bookshelf\9789880014611\OEBPS\26.jpg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92313" b="100000" l="10000" r="6070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447" t="92755" r="40336"/>
            <a:stretch/>
          </p:blipFill>
          <p:spPr bwMode="auto">
            <a:xfrm>
              <a:off x="5591944" y="5882804"/>
              <a:ext cx="6594265" cy="10300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42" name="Picture 2" descr="C:\Users\uhofk\Desktop\初中普通話\03 新編生活普通話_PPT\PTH 教學簡報\Favicon\PearsonThumbprint_RGB.png">
            <a:extLst>
              <a:ext uri="{FF2B5EF4-FFF2-40B4-BE49-F238E27FC236}">
                <a16:creationId xmlns:a16="http://schemas.microsoft.com/office/drawing/2014/main" id="{3D59CB3C-5C4E-4989-B59F-D29D613427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25" y="6031243"/>
            <a:ext cx="887041" cy="920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Rectangle 11">
            <a:extLst>
              <a:ext uri="{FF2B5EF4-FFF2-40B4-BE49-F238E27FC236}">
                <a16:creationId xmlns:a16="http://schemas.microsoft.com/office/drawing/2014/main" id="{32901BB8-6A88-4ED1-BEFD-1330B315C1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2105" y="134754"/>
            <a:ext cx="2651721" cy="641350"/>
          </a:xfrm>
          <a:prstGeom prst="rect">
            <a:avLst/>
          </a:prstGeom>
          <a:solidFill>
            <a:srgbClr val="FF990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HK" altLang="zh-HK" sz="1800" b="0">
              <a:solidFill>
                <a:schemeClr val="bg1"/>
              </a:solidFill>
            </a:endParaRPr>
          </a:p>
        </p:txBody>
      </p:sp>
      <p:sp>
        <p:nvSpPr>
          <p:cNvPr id="25" name="Text Box 4">
            <a:extLst>
              <a:ext uri="{FF2B5EF4-FFF2-40B4-BE49-F238E27FC236}">
                <a16:creationId xmlns:a16="http://schemas.microsoft.com/office/drawing/2014/main" id="{F5B83A50-1956-4BA0-836E-5D3C20C6CB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86135"/>
            <a:ext cx="2495600" cy="52322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>
                <a:alpha val="50000"/>
              </a:schemeClr>
            </a:outerShdw>
          </a:effectLst>
        </p:spPr>
        <p:txBody>
          <a:bodyPr wrap="square">
            <a:spAutoFit/>
          </a:bodyPr>
          <a:lstStyle>
            <a:lvl1pPr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lvl="0" eaLnBrk="1" hangingPunct="1"/>
            <a:r>
              <a:rPr lang="zh-TW" altLang="en-US" sz="2800" dirty="0">
                <a:solidFill>
                  <a:srgbClr val="BD313E"/>
                </a:solidFill>
                <a:latin typeface="Arial" panose="020B0604020202020204" pitchFamily="34" charset="0"/>
                <a:ea typeface="標楷體" panose="03000509000000000000" pitchFamily="65" charset="-120"/>
              </a:rPr>
              <a:t> 唱唱名做手號</a:t>
            </a:r>
            <a:endParaRPr lang="en-US" altLang="zh-TW" sz="2800" dirty="0">
              <a:solidFill>
                <a:srgbClr val="BD313E"/>
              </a:solidFill>
              <a:latin typeface="Arial" panose="020B0604020202020204" pitchFamily="34" charset="0"/>
              <a:ea typeface="標楷體" panose="03000509000000000000" pitchFamily="65" charset="-120"/>
            </a:endParaRPr>
          </a:p>
        </p:txBody>
      </p:sp>
      <p:sp>
        <p:nvSpPr>
          <p:cNvPr id="29" name="矩形 1">
            <a:extLst>
              <a:ext uri="{FF2B5EF4-FFF2-40B4-BE49-F238E27FC236}">
                <a16:creationId xmlns:a16="http://schemas.microsoft.com/office/drawing/2014/main" id="{63423382-FB5B-40C1-A442-3394D3C88E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7946" y="836712"/>
            <a:ext cx="788431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一邊唱出以下短句，一邊做手號。</a:t>
            </a:r>
            <a:endParaRPr lang="en-US" altLang="zh-TW" dirty="0">
              <a:solidFill>
                <a:srgbClr val="0070C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2" name="圓角矩形 1"/>
          <p:cNvSpPr/>
          <p:nvPr/>
        </p:nvSpPr>
        <p:spPr bwMode="auto">
          <a:xfrm>
            <a:off x="2756977" y="1844824"/>
            <a:ext cx="5427255" cy="3240360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新細明體" pitchFamily="18" charset="-120"/>
            </a:endParaRPr>
          </a:p>
        </p:txBody>
      </p:sp>
      <p:sp>
        <p:nvSpPr>
          <p:cNvPr id="40" name="文字方塊 39"/>
          <p:cNvSpPr txBox="1"/>
          <p:nvPr/>
        </p:nvSpPr>
        <p:spPr>
          <a:xfrm>
            <a:off x="2198480" y="1988840"/>
            <a:ext cx="505267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3000" dirty="0"/>
              <a:t>3.</a:t>
            </a:r>
            <a:endParaRPr lang="zh-TW" altLang="en-US" sz="3000" dirty="0"/>
          </a:p>
        </p:txBody>
      </p:sp>
      <p:pic>
        <p:nvPicPr>
          <p:cNvPr id="22" name="Picture 2" descr="C:\Users\jade\AppData\Local\Temp\Rar$DRa0.712\MUSIC_2016_2AB\content\bookshelf\9789880014611\OEBPS\27.jpg"/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27" t="36398" r="53622" b="51842"/>
          <a:stretch/>
        </p:blipFill>
        <p:spPr bwMode="auto">
          <a:xfrm>
            <a:off x="3143672" y="2119256"/>
            <a:ext cx="4608512" cy="24856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群組 3"/>
          <p:cNvGrpSpPr/>
          <p:nvPr/>
        </p:nvGrpSpPr>
        <p:grpSpPr>
          <a:xfrm>
            <a:off x="3365136" y="2741087"/>
            <a:ext cx="4315040" cy="2289096"/>
            <a:chOff x="3365136" y="2741087"/>
            <a:chExt cx="4315040" cy="2289096"/>
          </a:xfrm>
        </p:grpSpPr>
        <p:pic>
          <p:nvPicPr>
            <p:cNvPr id="44" name="Picture 2"/>
            <p:cNvPicPr>
              <a:picLocks noChangeAspect="1" noChangeArrowheads="1"/>
            </p:cNvPicPr>
            <p:nvPr/>
          </p:nvPicPr>
          <p:blipFill rotWithShape="1">
            <a:blip r:embed="rId10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406" t="34570" r="35782" b="35833"/>
            <a:stretch/>
          </p:blipFill>
          <p:spPr bwMode="auto">
            <a:xfrm>
              <a:off x="3365136" y="4179684"/>
              <a:ext cx="874077" cy="850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5" name="Picture 2"/>
            <p:cNvPicPr>
              <a:picLocks noChangeAspect="1" noChangeArrowheads="1"/>
            </p:cNvPicPr>
            <p:nvPr/>
          </p:nvPicPr>
          <p:blipFill rotWithShape="1">
            <a:blip r:embed="rId11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813" t="35253" r="36875" b="36459"/>
            <a:stretch/>
          </p:blipFill>
          <p:spPr bwMode="auto">
            <a:xfrm>
              <a:off x="5202580" y="3485534"/>
              <a:ext cx="778255" cy="8128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Picture 2"/>
            <p:cNvPicPr>
              <a:picLocks noChangeAspect="1" noChangeArrowheads="1"/>
            </p:cNvPicPr>
            <p:nvPr/>
          </p:nvPicPr>
          <p:blipFill rotWithShape="1">
            <a:blip r:embed="rId1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719" t="35253" r="36250" b="36459"/>
            <a:stretch/>
          </p:blipFill>
          <p:spPr bwMode="auto">
            <a:xfrm>
              <a:off x="4239213" y="3861047"/>
              <a:ext cx="849119" cy="817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" name="Picture 2"/>
            <p:cNvPicPr>
              <a:picLocks noChangeAspect="1" noChangeArrowheads="1"/>
            </p:cNvPicPr>
            <p:nvPr/>
          </p:nvPicPr>
          <p:blipFill rotWithShape="1">
            <a:blip r:embed="rId1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719" t="33985" r="34063" b="32500"/>
            <a:stretch/>
          </p:blipFill>
          <p:spPr bwMode="auto">
            <a:xfrm>
              <a:off x="6058759" y="3167240"/>
              <a:ext cx="1000762" cy="10386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" name="Picture 2"/>
            <p:cNvPicPr>
              <a:picLocks noChangeAspect="1" noChangeArrowheads="1"/>
            </p:cNvPicPr>
            <p:nvPr/>
          </p:nvPicPr>
          <p:blipFill rotWithShape="1">
            <a:blip r:embed="rId1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781" t="35253" r="37188" b="35593"/>
            <a:stretch/>
          </p:blipFill>
          <p:spPr bwMode="auto">
            <a:xfrm>
              <a:off x="6769366" y="2741087"/>
              <a:ext cx="910810" cy="9039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7" name="Picture 3"/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9271" b="75651" l="40430" r="71387">
                        <a14:backgroundMark x1="43359" y1="29818" x2="43359" y2="29818"/>
                        <a14:backgroundMark x1="44336" y1="25260" x2="44336" y2="25260"/>
                        <a14:backgroundMark x1="41699" y1="30208" x2="41699" y2="30208"/>
                        <a14:backgroundMark x1="44336" y1="32161" x2="44336" y2="32161"/>
                        <a14:backgroundMark x1="43262" y1="34635" x2="43262" y2="34635"/>
                        <a14:backgroundMark x1="41699" y1="54167" x2="41699" y2="54167"/>
                        <a14:backgroundMark x1="57813" y1="45833" x2="57813" y2="45833"/>
                        <a14:backgroundMark x1="58203" y1="42969" x2="58203" y2="42969"/>
                        <a14:backgroundMark x1="57129" y1="43359" x2="57129" y2="43359"/>
                        <a14:backgroundMark x1="57129" y1="46875" x2="57129" y2="46875"/>
                        <a14:backgroundMark x1="44336" y1="38411" x2="44336" y2="38411"/>
                        <a14:backgroundMark x1="40918" y1="39453" x2="40918" y2="39453"/>
                        <a14:backgroundMark x1="42578" y1="54036" x2="42578" y2="54036"/>
                        <a14:backgroundMark x1="57422" y1="41927" x2="57422" y2="41927"/>
                        <a14:backgroundMark x1="59180" y1="25000" x2="59180" y2="25000"/>
                        <a14:backgroundMark x1="58594" y1="22526" x2="58594" y2="22526"/>
                        <a14:backgroundMark x1="59668" y1="24609" x2="59668" y2="24609"/>
                        <a14:backgroundMark x1="54980" y1="25260" x2="54980" y2="25260"/>
                        <a14:backgroundMark x1="53711" y1="31771" x2="53711" y2="31771"/>
                        <a14:backgroundMark x1="44629" y1="27995" x2="44629" y2="27995"/>
                        <a14:backgroundMark x1="43262" y1="22526" x2="43262" y2="22526"/>
                        <a14:backgroundMark x1="44629" y1="35417" x2="44629" y2="35417"/>
                        <a14:backgroundMark x1="44629" y1="40495" x2="44629" y2="40495"/>
                        <a14:backgroundMark x1="59375" y1="37760" x2="59375" y2="37760"/>
                        <a14:backgroundMark x1="61328" y1="59375" x2="61328" y2="59375"/>
                        <a14:backgroundMark x1="61719" y1="40234" x2="61719" y2="40234"/>
                        <a14:backgroundMark x1="64160" y1="40104" x2="64160" y2="40104"/>
                        <a14:backgroundMark x1="58105" y1="49219" x2="58105" y2="4921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657" t="18801" r="28594" b="24375"/>
          <a:stretch/>
        </p:blipFill>
        <p:spPr bwMode="auto">
          <a:xfrm flipH="1">
            <a:off x="8598619" y="3958486"/>
            <a:ext cx="2334904" cy="29484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2BP2703">
            <a:hlinkClick r:id="" action="ppaction://media"/>
            <a:extLst>
              <a:ext uri="{FF2B5EF4-FFF2-40B4-BE49-F238E27FC236}">
                <a16:creationId xmlns:a16="http://schemas.microsoft.com/office/drawing/2014/main" id="{A18F6530-75A4-4A58-B0C4-12148B08953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27648" y="2041246"/>
            <a:ext cx="544566" cy="525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7066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>
            <a:extLst>
              <a:ext uri="{FF2B5EF4-FFF2-40B4-BE49-F238E27FC236}">
                <a16:creationId xmlns:a16="http://schemas.microsoft.com/office/drawing/2014/main" id="{EF1A130B-54CB-4C30-A973-3A417E7586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482" y="0"/>
            <a:ext cx="1219051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B6E8DE-5772-4FD6-AEBD-B1FF3E240D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46312" y="2132855"/>
            <a:ext cx="9299376" cy="2988667"/>
          </a:xfrm>
        </p:spPr>
        <p:txBody>
          <a:bodyPr/>
          <a:lstStyle/>
          <a:p>
            <a:r>
              <a:rPr lang="zh-TW" altLang="en-US" sz="3600" b="1">
                <a:solidFill>
                  <a:schemeClr val="accent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認識對答歌曲的演唱特色</a:t>
            </a:r>
            <a:endParaRPr lang="en-US" altLang="zh-TW" sz="3600" b="1" dirty="0">
              <a:solidFill>
                <a:schemeClr val="accent2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3600" b="1" dirty="0">
                <a:solidFill>
                  <a:schemeClr val="accent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認識唱名：</a:t>
            </a:r>
            <a:r>
              <a:rPr lang="en-US" altLang="zh-TW" sz="3600" b="1" dirty="0">
                <a:solidFill>
                  <a:schemeClr val="accent2">
                    <a:lumMod val="75000"/>
                  </a:schemeClr>
                </a:solidFill>
                <a:latin typeface="+mj-lt"/>
                <a:ea typeface="微軟正黑體" panose="020B0604030504040204" pitchFamily="34" charset="-120"/>
              </a:rPr>
              <a:t>t </a:t>
            </a:r>
            <a:endParaRPr lang="en-US" altLang="zh-TW" sz="3600" b="1" dirty="0">
              <a:solidFill>
                <a:schemeClr val="accent2">
                  <a:lumMod val="7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zh-TW" altLang="en-US" sz="3600" b="1" dirty="0">
                <a:solidFill>
                  <a:schemeClr val="accent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認識    拍子</a:t>
            </a:r>
            <a:endParaRPr lang="en-US" altLang="zh-TW" sz="3600" b="1" dirty="0">
              <a:solidFill>
                <a:schemeClr val="accent2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3600" b="1" dirty="0">
                <a:solidFill>
                  <a:schemeClr val="accent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學唱</a:t>
            </a:r>
            <a:r>
              <a:rPr lang="en-US" altLang="zh-TW" sz="3600" b="1" dirty="0">
                <a:solidFill>
                  <a:schemeClr val="accent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《</a:t>
            </a:r>
            <a:r>
              <a:rPr lang="zh-TW" altLang="en-US" sz="3600" b="1" dirty="0">
                <a:solidFill>
                  <a:schemeClr val="accent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長頸鹿與熊寶寶</a:t>
            </a:r>
            <a:r>
              <a:rPr lang="en-US" altLang="zh-TW" sz="3600" b="1" dirty="0">
                <a:solidFill>
                  <a:schemeClr val="accent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》</a:t>
            </a:r>
          </a:p>
        </p:txBody>
      </p:sp>
      <p:sp>
        <p:nvSpPr>
          <p:cNvPr id="5124" name="手繪多邊形 17">
            <a:extLst>
              <a:ext uri="{FF2B5EF4-FFF2-40B4-BE49-F238E27FC236}">
                <a16:creationId xmlns:a16="http://schemas.microsoft.com/office/drawing/2014/main" id="{A916A01B-9B80-46C2-8882-6A8B8AAB194F}"/>
              </a:ext>
            </a:extLst>
          </p:cNvPr>
          <p:cNvSpPr>
            <a:spLocks/>
          </p:cNvSpPr>
          <p:nvPr/>
        </p:nvSpPr>
        <p:spPr bwMode="auto">
          <a:xfrm>
            <a:off x="3278188" y="400050"/>
            <a:ext cx="5635625" cy="1398588"/>
          </a:xfrm>
          <a:custGeom>
            <a:avLst/>
            <a:gdLst>
              <a:gd name="T0" fmla="*/ 279632 w 6010312"/>
              <a:gd name="T1" fmla="*/ 0 h 4278079"/>
              <a:gd name="T2" fmla="*/ 209211 w 6010312"/>
              <a:gd name="T3" fmla="*/ 4 h 4278079"/>
              <a:gd name="T4" fmla="*/ 2110582 w 6010312"/>
              <a:gd name="T5" fmla="*/ 4 h 4278079"/>
              <a:gd name="T6" fmla="*/ 2264227 w 6010312"/>
              <a:gd name="T7" fmla="*/ 0 h 4278079"/>
              <a:gd name="T8" fmla="*/ 279632 w 6010312"/>
              <a:gd name="T9" fmla="*/ 0 h 427807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6010312" h="4278079">
                <a:moveTo>
                  <a:pt x="688628" y="405180"/>
                </a:moveTo>
                <a:cubicBezTo>
                  <a:pt x="-154827" y="954345"/>
                  <a:pt x="-236283" y="3158891"/>
                  <a:pt x="515207" y="3747470"/>
                </a:cubicBezTo>
                <a:cubicBezTo>
                  <a:pt x="1266697" y="4336049"/>
                  <a:pt x="4354111" y="4485821"/>
                  <a:pt x="5197566" y="3936656"/>
                </a:cubicBezTo>
                <a:cubicBezTo>
                  <a:pt x="6041021" y="3387491"/>
                  <a:pt x="6327428" y="1046311"/>
                  <a:pt x="5575938" y="452477"/>
                </a:cubicBezTo>
                <a:cubicBezTo>
                  <a:pt x="4824448" y="-141357"/>
                  <a:pt x="1532083" y="-143985"/>
                  <a:pt x="688628" y="405180"/>
                </a:cubicBezTo>
                <a:close/>
              </a:path>
            </a:pathLst>
          </a:custGeom>
          <a:solidFill>
            <a:srgbClr val="33CC33">
              <a:alpha val="20392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5125" name="Title 1">
            <a:extLst>
              <a:ext uri="{FF2B5EF4-FFF2-40B4-BE49-F238E27FC236}">
                <a16:creationId xmlns:a16="http://schemas.microsoft.com/office/drawing/2014/main" id="{22097152-C913-443E-AC00-C4DF2CFB9E4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1200" y="528638"/>
            <a:ext cx="8229600" cy="1143000"/>
          </a:xfrm>
        </p:spPr>
        <p:txBody>
          <a:bodyPr/>
          <a:lstStyle/>
          <a:p>
            <a:r>
              <a:rPr lang="zh-TW" altLang="en-US" b="1" dirty="0">
                <a:solidFill>
                  <a:srgbClr val="008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學習重點</a:t>
            </a:r>
            <a:endParaRPr lang="en-US" altLang="en-US" b="1" dirty="0">
              <a:solidFill>
                <a:srgbClr val="008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5126" name="Picture 79">
            <a:extLst>
              <a:ext uri="{FF2B5EF4-FFF2-40B4-BE49-F238E27FC236}">
                <a16:creationId xmlns:a16="http://schemas.microsoft.com/office/drawing/2014/main" id="{D2D2D6F5-581B-457B-BD60-A732884FD7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CC"/>
              </a:clrFrom>
              <a:clrTo>
                <a:srgbClr val="FFFFC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63" t="42317" r="6609" b="37999"/>
          <a:stretch>
            <a:fillRect/>
          </a:stretch>
        </p:blipFill>
        <p:spPr bwMode="auto">
          <a:xfrm rot="-204207">
            <a:off x="5029200" y="5334000"/>
            <a:ext cx="7200900" cy="1439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 descr="C:\Users\uhofk\Desktop\初中普通話\03 新編生活普通話_PPT\PTH 教學簡報\Favicon\PearsonThumbprint_RGB.png">
            <a:extLst>
              <a:ext uri="{FF2B5EF4-FFF2-40B4-BE49-F238E27FC236}">
                <a16:creationId xmlns:a16="http://schemas.microsoft.com/office/drawing/2014/main" id="{F95D1886-78A8-4471-808D-0789DD0677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25" y="6031243"/>
            <a:ext cx="887041" cy="920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75" name="Picture 3" descr="S2-c02"/>
          <p:cNvPicPr>
            <a:picLocks noChangeAspect="1" noChangeArrowheads="1"/>
          </p:cNvPicPr>
          <p:nvPr/>
        </p:nvPicPr>
        <p:blipFill>
          <a:blip r:embed="rId5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2688" y="3501008"/>
            <a:ext cx="185705" cy="5040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>
            <a:extLst>
              <a:ext uri="{FF2B5EF4-FFF2-40B4-BE49-F238E27FC236}">
                <a16:creationId xmlns:a16="http://schemas.microsoft.com/office/drawing/2014/main" id="{0A2F7F1A-0494-4F77-9C05-A25FA452217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 dirty="0"/>
          </a:p>
        </p:txBody>
      </p:sp>
      <p:pic>
        <p:nvPicPr>
          <p:cNvPr id="6147" name="Picture 2">
            <a:extLst>
              <a:ext uri="{FF2B5EF4-FFF2-40B4-BE49-F238E27FC236}">
                <a16:creationId xmlns:a16="http://schemas.microsoft.com/office/drawing/2014/main" id="{C38E2254-2ECE-4602-B964-3D51373F3F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25"/>
          <a:stretch>
            <a:fillRect/>
          </a:stretch>
        </p:blipFill>
        <p:spPr bwMode="auto">
          <a:xfrm>
            <a:off x="-34345" y="-31750"/>
            <a:ext cx="12226345" cy="688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" name="群組 2"/>
          <p:cNvGrpSpPr/>
          <p:nvPr/>
        </p:nvGrpSpPr>
        <p:grpSpPr>
          <a:xfrm>
            <a:off x="-47626" y="5373216"/>
            <a:ext cx="12233835" cy="1539595"/>
            <a:chOff x="-47626" y="5877271"/>
            <a:chExt cx="12233835" cy="1035540"/>
          </a:xfrm>
        </p:grpSpPr>
        <p:pic>
          <p:nvPicPr>
            <p:cNvPr id="15" name="Picture 2" descr="C:\Users\jade\AppData\Local\Temp\Rar$DRa0.439\MUSIC_2016_2AB\content\bookshelf\9789880014611\OEBPS\26.jpg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92313" b="100000" l="10000" r="6070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447" t="92755" r="40336"/>
            <a:stretch/>
          </p:blipFill>
          <p:spPr bwMode="auto">
            <a:xfrm>
              <a:off x="-47626" y="5877271"/>
              <a:ext cx="5711577" cy="10300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2" descr="C:\Users\jade\AppData\Local\Temp\Rar$DRa0.439\MUSIC_2016_2AB\content\bookshelf\9789880014611\OEBPS\26.jpg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92313" b="100000" l="10000" r="6070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447" t="92755" r="40336"/>
            <a:stretch/>
          </p:blipFill>
          <p:spPr bwMode="auto">
            <a:xfrm>
              <a:off x="5591944" y="5882804"/>
              <a:ext cx="6594265" cy="10300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42" name="Picture 2" descr="C:\Users\uhofk\Desktop\初中普通話\03 新編生活普通話_PPT\PTH 教學簡報\Favicon\PearsonThumbprint_RGB.png">
            <a:extLst>
              <a:ext uri="{FF2B5EF4-FFF2-40B4-BE49-F238E27FC236}">
                <a16:creationId xmlns:a16="http://schemas.microsoft.com/office/drawing/2014/main" id="{3D59CB3C-5C4E-4989-B59F-D29D613427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25" y="6031243"/>
            <a:ext cx="887041" cy="920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Rectangle 11">
            <a:extLst>
              <a:ext uri="{FF2B5EF4-FFF2-40B4-BE49-F238E27FC236}">
                <a16:creationId xmlns:a16="http://schemas.microsoft.com/office/drawing/2014/main" id="{32901BB8-6A88-4ED1-BEFD-1330B315C1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2105" y="134754"/>
            <a:ext cx="2651721" cy="641350"/>
          </a:xfrm>
          <a:prstGeom prst="rect">
            <a:avLst/>
          </a:prstGeom>
          <a:solidFill>
            <a:srgbClr val="FF990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HK" altLang="zh-HK" sz="1800" b="0">
              <a:solidFill>
                <a:schemeClr val="bg1"/>
              </a:solidFill>
            </a:endParaRPr>
          </a:p>
        </p:txBody>
      </p:sp>
      <p:sp>
        <p:nvSpPr>
          <p:cNvPr id="25" name="Text Box 4">
            <a:extLst>
              <a:ext uri="{FF2B5EF4-FFF2-40B4-BE49-F238E27FC236}">
                <a16:creationId xmlns:a16="http://schemas.microsoft.com/office/drawing/2014/main" id="{F5B83A50-1956-4BA0-836E-5D3C20C6CB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86135"/>
            <a:ext cx="2495600" cy="52322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>
                <a:alpha val="50000"/>
              </a:schemeClr>
            </a:outerShdw>
          </a:effectLst>
        </p:spPr>
        <p:txBody>
          <a:bodyPr wrap="square">
            <a:spAutoFit/>
          </a:bodyPr>
          <a:lstStyle>
            <a:lvl1pPr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lvl="0" eaLnBrk="1" hangingPunct="1"/>
            <a:r>
              <a:rPr lang="zh-TW" altLang="en-US" sz="2800" dirty="0">
                <a:solidFill>
                  <a:srgbClr val="BD313E"/>
                </a:solidFill>
                <a:latin typeface="Arial" panose="020B0604020202020204" pitchFamily="34" charset="0"/>
                <a:ea typeface="標楷體" panose="03000509000000000000" pitchFamily="65" charset="-120"/>
              </a:rPr>
              <a:t> 唱唱名做手號</a:t>
            </a:r>
            <a:endParaRPr lang="en-US" altLang="zh-TW" sz="2800" dirty="0">
              <a:solidFill>
                <a:srgbClr val="BD313E"/>
              </a:solidFill>
              <a:latin typeface="Arial" panose="020B0604020202020204" pitchFamily="34" charset="0"/>
              <a:ea typeface="標楷體" panose="03000509000000000000" pitchFamily="65" charset="-120"/>
            </a:endParaRPr>
          </a:p>
        </p:txBody>
      </p:sp>
      <p:sp>
        <p:nvSpPr>
          <p:cNvPr id="29" name="矩形 1">
            <a:extLst>
              <a:ext uri="{FF2B5EF4-FFF2-40B4-BE49-F238E27FC236}">
                <a16:creationId xmlns:a16="http://schemas.microsoft.com/office/drawing/2014/main" id="{63423382-FB5B-40C1-A442-3394D3C88E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7946" y="836712"/>
            <a:ext cx="788431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一邊唱出以下短句，一邊做手號。</a:t>
            </a:r>
            <a:endParaRPr lang="en-US" altLang="zh-TW" dirty="0">
              <a:solidFill>
                <a:srgbClr val="0070C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2" name="圓角矩形 1"/>
          <p:cNvSpPr/>
          <p:nvPr/>
        </p:nvSpPr>
        <p:spPr bwMode="auto">
          <a:xfrm>
            <a:off x="2756977" y="1844824"/>
            <a:ext cx="5427255" cy="3240360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新細明體" pitchFamily="18" charset="-120"/>
            </a:endParaRPr>
          </a:p>
        </p:txBody>
      </p:sp>
      <p:sp>
        <p:nvSpPr>
          <p:cNvPr id="40" name="文字方塊 39"/>
          <p:cNvSpPr txBox="1"/>
          <p:nvPr/>
        </p:nvSpPr>
        <p:spPr>
          <a:xfrm>
            <a:off x="2198480" y="1988840"/>
            <a:ext cx="505267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3000" dirty="0"/>
              <a:t>4.</a:t>
            </a:r>
            <a:endParaRPr lang="zh-TW" altLang="en-US" sz="3000" dirty="0"/>
          </a:p>
        </p:txBody>
      </p:sp>
      <p:pic>
        <p:nvPicPr>
          <p:cNvPr id="26" name="Picture 2" descr="C:\Users\jade\AppData\Local\Temp\Rar$DRa0.712\MUSIC_2016_2AB\content\bookshelf\9789880014611\OEBPS\27.jpg"/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294" t="38211" r="13503" b="51557"/>
          <a:stretch/>
        </p:blipFill>
        <p:spPr bwMode="auto">
          <a:xfrm>
            <a:off x="3182438" y="2143867"/>
            <a:ext cx="5453482" cy="21658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群組 3"/>
          <p:cNvGrpSpPr/>
          <p:nvPr/>
        </p:nvGrpSpPr>
        <p:grpSpPr>
          <a:xfrm>
            <a:off x="3230657" y="3120182"/>
            <a:ext cx="4552316" cy="1706602"/>
            <a:chOff x="3230657" y="3120182"/>
            <a:chExt cx="4552316" cy="1706602"/>
          </a:xfrm>
        </p:grpSpPr>
        <p:pic>
          <p:nvPicPr>
            <p:cNvPr id="44" name="Picture 2"/>
            <p:cNvPicPr>
              <a:picLocks noChangeAspect="1" noChangeArrowheads="1"/>
            </p:cNvPicPr>
            <p:nvPr/>
          </p:nvPicPr>
          <p:blipFill rotWithShape="1">
            <a:blip r:embed="rId10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406" t="34570" r="35782" b="35833"/>
            <a:stretch/>
          </p:blipFill>
          <p:spPr bwMode="auto">
            <a:xfrm>
              <a:off x="6086019" y="3717032"/>
              <a:ext cx="874077" cy="850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5" name="Picture 2"/>
            <p:cNvPicPr>
              <a:picLocks noChangeAspect="1" noChangeArrowheads="1"/>
            </p:cNvPicPr>
            <p:nvPr/>
          </p:nvPicPr>
          <p:blipFill rotWithShape="1">
            <a:blip r:embed="rId11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813" t="35253" r="36875" b="36459"/>
            <a:stretch/>
          </p:blipFill>
          <p:spPr bwMode="auto">
            <a:xfrm>
              <a:off x="4223792" y="3120182"/>
              <a:ext cx="778255" cy="8128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Picture 2"/>
            <p:cNvPicPr>
              <a:picLocks noChangeAspect="1" noChangeArrowheads="1"/>
            </p:cNvPicPr>
            <p:nvPr/>
          </p:nvPicPr>
          <p:blipFill rotWithShape="1">
            <a:blip r:embed="rId1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719" t="35253" r="36250" b="36459"/>
            <a:stretch/>
          </p:blipFill>
          <p:spPr bwMode="auto">
            <a:xfrm>
              <a:off x="3230657" y="3429000"/>
              <a:ext cx="849119" cy="817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" name="Picture 2"/>
            <p:cNvPicPr>
              <a:picLocks noChangeAspect="1" noChangeArrowheads="1"/>
            </p:cNvPicPr>
            <p:nvPr/>
          </p:nvPicPr>
          <p:blipFill rotWithShape="1">
            <a:blip r:embed="rId1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719" t="35253" r="36250" b="36459"/>
            <a:stretch/>
          </p:blipFill>
          <p:spPr bwMode="auto">
            <a:xfrm>
              <a:off x="5167384" y="3429000"/>
              <a:ext cx="849119" cy="817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" name="Picture 2"/>
            <p:cNvPicPr>
              <a:picLocks noChangeAspect="1" noChangeArrowheads="1"/>
            </p:cNvPicPr>
            <p:nvPr/>
          </p:nvPicPr>
          <p:blipFill rotWithShape="1">
            <a:blip r:embed="rId1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094" t="35253" r="36875" b="35417"/>
            <a:stretch/>
          </p:blipFill>
          <p:spPr bwMode="auto">
            <a:xfrm>
              <a:off x="7032104" y="4077072"/>
              <a:ext cx="750869" cy="7497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2" name="Picture 3"/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9271" b="75651" l="40430" r="71387">
                        <a14:backgroundMark x1="43359" y1="29818" x2="43359" y2="29818"/>
                        <a14:backgroundMark x1="44336" y1="25260" x2="44336" y2="25260"/>
                        <a14:backgroundMark x1="41699" y1="30208" x2="41699" y2="30208"/>
                        <a14:backgroundMark x1="44336" y1="32161" x2="44336" y2="32161"/>
                        <a14:backgroundMark x1="43262" y1="34635" x2="43262" y2="34635"/>
                        <a14:backgroundMark x1="41699" y1="54167" x2="41699" y2="54167"/>
                        <a14:backgroundMark x1="57813" y1="45833" x2="57813" y2="45833"/>
                        <a14:backgroundMark x1="58203" y1="42969" x2="58203" y2="42969"/>
                        <a14:backgroundMark x1="57129" y1="43359" x2="57129" y2="43359"/>
                        <a14:backgroundMark x1="57129" y1="46875" x2="57129" y2="46875"/>
                        <a14:backgroundMark x1="44336" y1="38411" x2="44336" y2="38411"/>
                        <a14:backgroundMark x1="40918" y1="39453" x2="40918" y2="39453"/>
                        <a14:backgroundMark x1="42578" y1="54036" x2="42578" y2="54036"/>
                        <a14:backgroundMark x1="57422" y1="41927" x2="57422" y2="41927"/>
                        <a14:backgroundMark x1="59180" y1="25000" x2="59180" y2="25000"/>
                        <a14:backgroundMark x1="58594" y1="22526" x2="58594" y2="22526"/>
                        <a14:backgroundMark x1="59668" y1="24609" x2="59668" y2="24609"/>
                        <a14:backgroundMark x1="54980" y1="25260" x2="54980" y2="25260"/>
                        <a14:backgroundMark x1="53711" y1="31771" x2="53711" y2="31771"/>
                        <a14:backgroundMark x1="44629" y1="27995" x2="44629" y2="27995"/>
                        <a14:backgroundMark x1="43262" y1="22526" x2="43262" y2="22526"/>
                        <a14:backgroundMark x1="44629" y1="35417" x2="44629" y2="35417"/>
                        <a14:backgroundMark x1="44629" y1="40495" x2="44629" y2="40495"/>
                        <a14:backgroundMark x1="59375" y1="37760" x2="59375" y2="37760"/>
                        <a14:backgroundMark x1="61328" y1="59375" x2="61328" y2="59375"/>
                        <a14:backgroundMark x1="61719" y1="40234" x2="61719" y2="40234"/>
                        <a14:backgroundMark x1="64160" y1="40104" x2="64160" y2="40104"/>
                        <a14:backgroundMark x1="58105" y1="49219" x2="58105" y2="4921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657" t="18801" r="28594" b="24375"/>
          <a:stretch/>
        </p:blipFill>
        <p:spPr bwMode="auto">
          <a:xfrm flipH="1">
            <a:off x="8598619" y="3958486"/>
            <a:ext cx="2334904" cy="29484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2BP2704">
            <a:hlinkClick r:id="" action="ppaction://media"/>
            <a:extLst>
              <a:ext uri="{FF2B5EF4-FFF2-40B4-BE49-F238E27FC236}">
                <a16:creationId xmlns:a16="http://schemas.microsoft.com/office/drawing/2014/main" id="{EA020366-09D5-41A3-AA45-C325C8CEA8D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38148" y="1979713"/>
            <a:ext cx="531514" cy="513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3984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>
            <a:extLst>
              <a:ext uri="{FF2B5EF4-FFF2-40B4-BE49-F238E27FC236}">
                <a16:creationId xmlns:a16="http://schemas.microsoft.com/office/drawing/2014/main" id="{0A2F7F1A-0494-4F77-9C05-A25FA452217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 dirty="0"/>
          </a:p>
        </p:txBody>
      </p:sp>
      <p:pic>
        <p:nvPicPr>
          <p:cNvPr id="6147" name="Picture 2">
            <a:extLst>
              <a:ext uri="{FF2B5EF4-FFF2-40B4-BE49-F238E27FC236}">
                <a16:creationId xmlns:a16="http://schemas.microsoft.com/office/drawing/2014/main" id="{C38E2254-2ECE-4602-B964-3D51373F3F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25"/>
          <a:stretch>
            <a:fillRect/>
          </a:stretch>
        </p:blipFill>
        <p:spPr bwMode="auto">
          <a:xfrm>
            <a:off x="0" y="-15875"/>
            <a:ext cx="12186209" cy="688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" name="群組 2"/>
          <p:cNvGrpSpPr/>
          <p:nvPr/>
        </p:nvGrpSpPr>
        <p:grpSpPr>
          <a:xfrm>
            <a:off x="-47626" y="5157192"/>
            <a:ext cx="12233835" cy="1755619"/>
            <a:chOff x="-47626" y="5877271"/>
            <a:chExt cx="12233835" cy="1035540"/>
          </a:xfrm>
        </p:grpSpPr>
        <p:pic>
          <p:nvPicPr>
            <p:cNvPr id="15" name="Picture 2" descr="C:\Users\jade\AppData\Local\Temp\Rar$DRa0.439\MUSIC_2016_2AB\content\bookshelf\9789880014611\OEBPS\26.jpg"/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92313" b="100000" l="10000" r="6070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447" t="92755" r="40336"/>
            <a:stretch/>
          </p:blipFill>
          <p:spPr bwMode="auto">
            <a:xfrm>
              <a:off x="-47626" y="5877271"/>
              <a:ext cx="5711577" cy="10300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2" descr="C:\Users\jade\AppData\Local\Temp\Rar$DRa0.439\MUSIC_2016_2AB\content\bookshelf\9789880014611\OEBPS\26.jpg"/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92313" b="100000" l="10000" r="6070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447" t="92755" r="40336"/>
            <a:stretch/>
          </p:blipFill>
          <p:spPr bwMode="auto">
            <a:xfrm>
              <a:off x="5591944" y="5882804"/>
              <a:ext cx="6594265" cy="10300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42" name="Picture 2" descr="C:\Users\uhofk\Desktop\初中普通話\03 新編生活普通話_PPT\PTH 教學簡報\Favicon\PearsonThumbprint_RGB.png">
            <a:extLst>
              <a:ext uri="{FF2B5EF4-FFF2-40B4-BE49-F238E27FC236}">
                <a16:creationId xmlns:a16="http://schemas.microsoft.com/office/drawing/2014/main" id="{3D59CB3C-5C4E-4989-B59F-D29D613427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25" y="6031243"/>
            <a:ext cx="887041" cy="920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矩形 1">
            <a:extLst>
              <a:ext uri="{FF2B5EF4-FFF2-40B4-BE49-F238E27FC236}">
                <a16:creationId xmlns:a16="http://schemas.microsoft.com/office/drawing/2014/main" id="{63423382-FB5B-40C1-A442-3394D3C88E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7945" y="836712"/>
            <a:ext cx="1026303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聆聽歌曲</a:t>
            </a:r>
            <a:r>
              <a:rPr lang="en-US" altLang="zh-TW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《</a:t>
            </a:r>
            <a:r>
              <a:rPr lang="zh-TW" altLang="en-US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長頸鹿與熊寶寶</a:t>
            </a:r>
            <a:r>
              <a:rPr lang="en-US" altLang="zh-TW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》</a:t>
            </a:r>
            <a:r>
              <a:rPr lang="zh-TW" altLang="en-US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，一起拍出歌曲的基本拍。</a:t>
            </a:r>
            <a:endParaRPr lang="en-US" altLang="zh-TW" dirty="0">
              <a:solidFill>
                <a:srgbClr val="0070C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grpSp>
        <p:nvGrpSpPr>
          <p:cNvPr id="20" name="群組 19"/>
          <p:cNvGrpSpPr/>
          <p:nvPr/>
        </p:nvGrpSpPr>
        <p:grpSpPr>
          <a:xfrm>
            <a:off x="335360" y="2265546"/>
            <a:ext cx="2777885" cy="1739518"/>
            <a:chOff x="615818" y="1957763"/>
            <a:chExt cx="2493166" cy="1935908"/>
          </a:xfrm>
        </p:grpSpPr>
        <p:sp>
          <p:nvSpPr>
            <p:cNvPr id="21" name="橢圓形圖說文字 20"/>
            <p:cNvSpPr/>
            <p:nvPr/>
          </p:nvSpPr>
          <p:spPr bwMode="auto">
            <a:xfrm>
              <a:off x="615818" y="1957763"/>
              <a:ext cx="2493166" cy="1935908"/>
            </a:xfrm>
            <a:prstGeom prst="wedgeEllipseCallout">
              <a:avLst>
                <a:gd name="adj1" fmla="val 5147"/>
                <a:gd name="adj2" fmla="val 62180"/>
              </a:avLst>
            </a:prstGeom>
            <a:solidFill>
              <a:srgbClr val="FFFFFF"/>
            </a:solidFill>
            <a:ln w="28575" cap="flat" cmpd="sng" algn="ctr">
              <a:solidFill>
                <a:srgbClr val="00B0F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zh-TW" altLang="en-US" sz="1800" b="1" i="0" u="none" strike="noStrike" cap="none" normalizeH="0" baseline="0" dirty="0">
                <a:ln>
                  <a:noFill/>
                </a:ln>
                <a:solidFill>
                  <a:srgbClr val="B3EEEF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  <p:sp>
          <p:nvSpPr>
            <p:cNvPr id="22" name="矩形 77">
              <a:extLst>
                <a:ext uri="{FF2B5EF4-FFF2-40B4-BE49-F238E27FC236}">
                  <a16:creationId xmlns:a16="http://schemas.microsoft.com/office/drawing/2014/main" id="{5951525E-D57F-4780-96A3-6A3A517F5CD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5073" y="2335626"/>
              <a:ext cx="2234657" cy="10772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marL="457200" indent="-457200"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marL="0" indent="0" algn="just" eaLnBrk="1" hangingPunct="1">
                <a:spcBef>
                  <a:spcPct val="0"/>
                </a:spcBef>
                <a:buNone/>
              </a:pPr>
              <a:r>
                <a:rPr lang="zh-TW" altLang="en-US" dirty="0">
                  <a:solidFill>
                    <a:srgbClr val="0070C0"/>
                  </a:solidFill>
                  <a:ea typeface="標楷體" panose="03000509000000000000" pitchFamily="65" charset="-120"/>
                </a:rPr>
                <a:t>這首歌曲是甚麼拍子？</a:t>
              </a:r>
              <a:endParaRPr lang="en-US" altLang="zh-TW" dirty="0">
                <a:solidFill>
                  <a:srgbClr val="0070C0"/>
                </a:solidFill>
                <a:ea typeface="標楷體" panose="03000509000000000000" pitchFamily="65" charset="-120"/>
              </a:endParaRPr>
            </a:p>
          </p:txBody>
        </p:sp>
      </p:grpSp>
      <p:grpSp>
        <p:nvGrpSpPr>
          <p:cNvPr id="23" name="群組 22"/>
          <p:cNvGrpSpPr/>
          <p:nvPr/>
        </p:nvGrpSpPr>
        <p:grpSpPr>
          <a:xfrm>
            <a:off x="8883316" y="1772816"/>
            <a:ext cx="2757300" cy="2109052"/>
            <a:chOff x="6825105" y="1531022"/>
            <a:chExt cx="2757300" cy="2772243"/>
          </a:xfrm>
        </p:grpSpPr>
        <p:sp>
          <p:nvSpPr>
            <p:cNvPr id="24" name="橢圓形圖說文字 23"/>
            <p:cNvSpPr/>
            <p:nvPr/>
          </p:nvSpPr>
          <p:spPr bwMode="auto">
            <a:xfrm>
              <a:off x="6825105" y="1531022"/>
              <a:ext cx="2757300" cy="2772243"/>
            </a:xfrm>
            <a:prstGeom prst="wedgeEllipseCallout">
              <a:avLst>
                <a:gd name="adj1" fmla="val -20801"/>
                <a:gd name="adj2" fmla="val 52645"/>
              </a:avLst>
            </a:prstGeom>
            <a:solidFill>
              <a:srgbClr val="FFFFFF"/>
            </a:solidFill>
            <a:ln w="28575" cap="flat" cmpd="sng" algn="ctr">
              <a:solidFill>
                <a:srgbClr val="F020BA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zh-TW" altLang="en-US" sz="1800" b="1" i="0" u="none" strike="noStrike" cap="none" normalizeH="0" baseline="0" dirty="0">
                <a:ln>
                  <a:noFill/>
                </a:ln>
                <a:solidFill>
                  <a:srgbClr val="B3EEEF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  <p:sp>
          <p:nvSpPr>
            <p:cNvPr id="25" name="矩形 77">
              <a:extLst>
                <a:ext uri="{FF2B5EF4-FFF2-40B4-BE49-F238E27FC236}">
                  <a16:creationId xmlns:a16="http://schemas.microsoft.com/office/drawing/2014/main" id="{5951525E-D57F-4780-96A3-6A3A517F5CD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158411" y="1883817"/>
              <a:ext cx="2207970" cy="20632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marL="457200" indent="-457200"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marL="0" indent="0" eaLnBrk="1" hangingPunct="1">
                <a:spcBef>
                  <a:spcPct val="0"/>
                </a:spcBef>
                <a:buNone/>
              </a:pPr>
              <a:r>
                <a:rPr lang="zh-TW" altLang="en-US" dirty="0">
                  <a:solidFill>
                    <a:srgbClr val="F020BA"/>
                  </a:solidFill>
                  <a:ea typeface="標楷體" panose="03000509000000000000" pitchFamily="65" charset="-120"/>
                </a:rPr>
                <a:t>這是一首三拍子的歌曲。</a:t>
              </a:r>
              <a:endParaRPr lang="en-US" altLang="zh-TW" dirty="0">
                <a:solidFill>
                  <a:srgbClr val="F020BA"/>
                </a:solidFill>
                <a:ea typeface="標楷體" panose="03000509000000000000" pitchFamily="65" charset="-120"/>
              </a:endParaRPr>
            </a:p>
          </p:txBody>
        </p:sp>
      </p:grpSp>
      <p:sp>
        <p:nvSpPr>
          <p:cNvPr id="26" name="Rectangle 11">
            <a:extLst>
              <a:ext uri="{FF2B5EF4-FFF2-40B4-BE49-F238E27FC236}">
                <a16:creationId xmlns:a16="http://schemas.microsoft.com/office/drawing/2014/main" id="{32901BB8-6A88-4ED1-BEFD-1330B315C1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2105" y="134754"/>
            <a:ext cx="2160005" cy="641350"/>
          </a:xfrm>
          <a:prstGeom prst="rect">
            <a:avLst/>
          </a:prstGeom>
          <a:solidFill>
            <a:srgbClr val="FF990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HK" altLang="zh-HK" sz="1800" b="0">
              <a:solidFill>
                <a:schemeClr val="bg1"/>
              </a:solidFill>
            </a:endParaRPr>
          </a:p>
        </p:txBody>
      </p:sp>
      <p:sp>
        <p:nvSpPr>
          <p:cNvPr id="27" name="Text Box 4">
            <a:extLst>
              <a:ext uri="{FF2B5EF4-FFF2-40B4-BE49-F238E27FC236}">
                <a16:creationId xmlns:a16="http://schemas.microsoft.com/office/drawing/2014/main" id="{F5B83A50-1956-4BA0-836E-5D3C20C6CB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86135"/>
            <a:ext cx="2147900" cy="52322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>
                <a:alpha val="50000"/>
              </a:schemeClr>
            </a:outerShdw>
          </a:effectLst>
        </p:spPr>
        <p:txBody>
          <a:bodyPr wrap="square">
            <a:spAutoFit/>
          </a:bodyPr>
          <a:lstStyle>
            <a:lvl1pPr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lvl="0" eaLnBrk="1" hangingPunct="1"/>
            <a:r>
              <a:rPr lang="zh-TW" altLang="en-US" sz="2800" dirty="0">
                <a:solidFill>
                  <a:srgbClr val="FF6600"/>
                </a:solidFill>
                <a:latin typeface="+mj-lt"/>
                <a:ea typeface="標楷體" pitchFamily="65" charset="-120"/>
              </a:rPr>
              <a:t> </a:t>
            </a:r>
            <a:r>
              <a:rPr lang="zh-TW" altLang="en-US" sz="2800" dirty="0">
                <a:solidFill>
                  <a:srgbClr val="BD313E"/>
                </a:solidFill>
                <a:latin typeface="Arial" panose="020B0604020202020204" pitchFamily="34" charset="0"/>
                <a:ea typeface="標楷體" panose="03000509000000000000" pitchFamily="65" charset="-120"/>
              </a:rPr>
              <a:t>認識   拍子</a:t>
            </a:r>
          </a:p>
        </p:txBody>
      </p:sp>
      <p:pic>
        <p:nvPicPr>
          <p:cNvPr id="28" name="Picture 3" descr="S2-c0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3432" y="188640"/>
            <a:ext cx="185705" cy="5040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74" name="Picture 2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69" t="25219" r="29844" b="65833"/>
          <a:stretch/>
        </p:blipFill>
        <p:spPr bwMode="auto">
          <a:xfrm>
            <a:off x="3431704" y="2245156"/>
            <a:ext cx="5092805" cy="985264"/>
          </a:xfrm>
          <a:prstGeom prst="rect">
            <a:avLst/>
          </a:prstGeom>
          <a:noFill/>
          <a:ln w="9525">
            <a:solidFill>
              <a:schemeClr val="bg1">
                <a:lumMod val="5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0" name="Picture 5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6667" b="66927" l="30176" r="66602">
                        <a14:backgroundMark x1="53125" y1="20182" x2="53125" y2="20182"/>
                        <a14:backgroundMark x1="53320" y1="18359" x2="53320" y2="18359"/>
                        <a14:backgroundMark x1="32227" y1="43359" x2="32227" y2="43359"/>
                        <a14:backgroundMark x1="32031" y1="48177" x2="32031" y2="48177"/>
                        <a14:backgroundMark x1="32324" y1="49219" x2="32324" y2="49219"/>
                        <a14:backgroundMark x1="33008" y1="51823" x2="33008" y2="51823"/>
                        <a14:backgroundMark x1="33594" y1="52083" x2="33594" y2="52083"/>
                        <a14:backgroundMark x1="34180" y1="52474" x2="34180" y2="52474"/>
                        <a14:backgroundMark x1="34375" y1="55469" x2="34375" y2="55469"/>
                        <a14:backgroundMark x1="33008" y1="54557" x2="33008" y2="54557"/>
                        <a14:backgroundMark x1="32031" y1="54557" x2="32031" y2="54557"/>
                        <a14:backgroundMark x1="30762" y1="53385" x2="30762" y2="53385"/>
                        <a14:backgroundMark x1="31543" y1="44792" x2="31543" y2="44792"/>
                        <a14:backgroundMark x1="32813" y1="45052" x2="32813" y2="45052"/>
                        <a14:backgroundMark x1="33398" y1="45833" x2="33398" y2="45833"/>
                        <a14:backgroundMark x1="34375" y1="47526" x2="34375" y2="47526"/>
                        <a14:backgroundMark x1="34180" y1="49349" x2="34180" y2="49349"/>
                        <a14:backgroundMark x1="34180" y1="49349" x2="34180" y2="49349"/>
                        <a14:backgroundMark x1="31445" y1="49609" x2="31445" y2="49609"/>
                        <a14:backgroundMark x1="31543" y1="51042" x2="31543" y2="51042"/>
                        <a14:backgroundMark x1="30957" y1="46615" x2="30957" y2="46615"/>
                        <a14:backgroundMark x1="33008" y1="40885" x2="33008" y2="40885"/>
                        <a14:backgroundMark x1="34375" y1="40885" x2="34375" y2="40885"/>
                        <a14:backgroundMark x1="34082" y1="42708" x2="34082" y2="42708"/>
                        <a14:backgroundMark x1="33887" y1="43750" x2="33887" y2="43750"/>
                        <a14:backgroundMark x1="31055" y1="40885" x2="31055" y2="40885"/>
                        <a14:backgroundMark x1="31055" y1="38802" x2="31055" y2="3880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469" t="16874" r="33125" b="33126"/>
          <a:stretch/>
        </p:blipFill>
        <p:spPr bwMode="auto">
          <a:xfrm>
            <a:off x="8472264" y="3935330"/>
            <a:ext cx="2481644" cy="255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3"/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9271" b="75651" l="40430" r="71387">
                        <a14:backgroundMark x1="43359" y1="29818" x2="43359" y2="29818"/>
                        <a14:backgroundMark x1="44336" y1="25260" x2="44336" y2="25260"/>
                        <a14:backgroundMark x1="41699" y1="30208" x2="41699" y2="30208"/>
                        <a14:backgroundMark x1="44336" y1="32161" x2="44336" y2="32161"/>
                        <a14:backgroundMark x1="43262" y1="34635" x2="43262" y2="34635"/>
                        <a14:backgroundMark x1="41699" y1="54167" x2="41699" y2="54167"/>
                        <a14:backgroundMark x1="57813" y1="45833" x2="57813" y2="45833"/>
                        <a14:backgroundMark x1="58203" y1="42969" x2="58203" y2="42969"/>
                        <a14:backgroundMark x1="57129" y1="43359" x2="57129" y2="43359"/>
                        <a14:backgroundMark x1="57129" y1="46875" x2="57129" y2="46875"/>
                        <a14:backgroundMark x1="44336" y1="38411" x2="44336" y2="38411"/>
                        <a14:backgroundMark x1="40918" y1="39453" x2="40918" y2="39453"/>
                        <a14:backgroundMark x1="42578" y1="54036" x2="42578" y2="54036"/>
                        <a14:backgroundMark x1="57422" y1="41927" x2="57422" y2="41927"/>
                        <a14:backgroundMark x1="59180" y1="25000" x2="59180" y2="25000"/>
                        <a14:backgroundMark x1="58594" y1="22526" x2="58594" y2="22526"/>
                        <a14:backgroundMark x1="59668" y1="24609" x2="59668" y2="24609"/>
                        <a14:backgroundMark x1="54980" y1="25260" x2="54980" y2="25260"/>
                        <a14:backgroundMark x1="53711" y1="31771" x2="53711" y2="31771"/>
                        <a14:backgroundMark x1="44629" y1="27995" x2="44629" y2="27995"/>
                        <a14:backgroundMark x1="43262" y1="22526" x2="43262" y2="22526"/>
                        <a14:backgroundMark x1="44629" y1="35417" x2="44629" y2="35417"/>
                        <a14:backgroundMark x1="44629" y1="40495" x2="44629" y2="40495"/>
                        <a14:backgroundMark x1="59375" y1="37760" x2="59375" y2="37760"/>
                        <a14:backgroundMark x1="61328" y1="59375" x2="61328" y2="59375"/>
                        <a14:backgroundMark x1="61719" y1="40234" x2="61719" y2="40234"/>
                        <a14:backgroundMark x1="64160" y1="40104" x2="64160" y2="40104"/>
                        <a14:backgroundMark x1="58105" y1="49219" x2="58105" y2="4921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657" t="18801" r="28594" b="24375"/>
          <a:stretch/>
        </p:blipFill>
        <p:spPr bwMode="auto">
          <a:xfrm>
            <a:off x="767408" y="4035618"/>
            <a:ext cx="2256777" cy="2849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" name="Rectangle: Rounded Corners 18">
            <a:extLst>
              <a:ext uri="{FF2B5EF4-FFF2-40B4-BE49-F238E27FC236}">
                <a16:creationId xmlns:a16="http://schemas.microsoft.com/office/drawing/2014/main" id="{1392C8D6-AF0F-4464-8D6D-3730F8AF68C6}"/>
              </a:ext>
            </a:extLst>
          </p:cNvPr>
          <p:cNvSpPr/>
          <p:nvPr/>
        </p:nvSpPr>
        <p:spPr bwMode="auto">
          <a:xfrm>
            <a:off x="704217" y="1421487"/>
            <a:ext cx="1647368" cy="523220"/>
          </a:xfrm>
          <a:prstGeom prst="roundRect">
            <a:avLst/>
          </a:prstGeom>
          <a:solidFill>
            <a:srgbClr val="00B0F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kumimoji="1" lang="zh-TW" altLang="en-US" sz="2400" b="1" i="0" u="none" strike="noStrike" cap="none" normalizeH="0" baseline="0" dirty="0">
                <a:ln>
                  <a:noFill/>
                </a:ln>
                <a:solidFill>
                  <a:srgbClr val="FFFF0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範唱</a:t>
            </a:r>
            <a:endParaRPr kumimoji="1" lang="en-US" sz="2400" b="1" i="0" u="none" strike="noStrike" cap="none" normalizeH="0" baseline="0" dirty="0">
              <a:ln>
                <a:noFill/>
              </a:ln>
              <a:solidFill>
                <a:srgbClr val="FFFF00"/>
              </a:solidFill>
              <a:effectLst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29" name="2B05song1s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6245" y="1409920"/>
            <a:ext cx="519102" cy="501200"/>
          </a:xfrm>
          <a:prstGeom prst="rect">
            <a:avLst/>
          </a:prstGeom>
        </p:spPr>
      </p:pic>
      <p:pic>
        <p:nvPicPr>
          <p:cNvPr id="2" name="2BP2705">
            <a:hlinkClick r:id="" action="ppaction://media"/>
            <a:extLst>
              <a:ext uri="{FF2B5EF4-FFF2-40B4-BE49-F238E27FC236}">
                <a16:creationId xmlns:a16="http://schemas.microsoft.com/office/drawing/2014/main" id="{3796AA2F-814E-4EFA-A507-BF6939B272C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90808" y="2048877"/>
            <a:ext cx="448816" cy="433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4002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>
            <a:extLst>
              <a:ext uri="{FF2B5EF4-FFF2-40B4-BE49-F238E27FC236}">
                <a16:creationId xmlns:a16="http://schemas.microsoft.com/office/drawing/2014/main" id="{0A2F7F1A-0494-4F77-9C05-A25FA452217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 dirty="0"/>
          </a:p>
        </p:txBody>
      </p:sp>
      <p:pic>
        <p:nvPicPr>
          <p:cNvPr id="6147" name="Picture 2">
            <a:extLst>
              <a:ext uri="{FF2B5EF4-FFF2-40B4-BE49-F238E27FC236}">
                <a16:creationId xmlns:a16="http://schemas.microsoft.com/office/drawing/2014/main" id="{C38E2254-2ECE-4602-B964-3D51373F3F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25"/>
          <a:stretch>
            <a:fillRect/>
          </a:stretch>
        </p:blipFill>
        <p:spPr bwMode="auto">
          <a:xfrm>
            <a:off x="0" y="-15875"/>
            <a:ext cx="12186209" cy="688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" name="群組 2"/>
          <p:cNvGrpSpPr/>
          <p:nvPr/>
        </p:nvGrpSpPr>
        <p:grpSpPr>
          <a:xfrm>
            <a:off x="-47626" y="5157192"/>
            <a:ext cx="12233835" cy="1755619"/>
            <a:chOff x="-47626" y="5877271"/>
            <a:chExt cx="12233835" cy="1035540"/>
          </a:xfrm>
        </p:grpSpPr>
        <p:pic>
          <p:nvPicPr>
            <p:cNvPr id="15" name="Picture 2" descr="C:\Users\jade\AppData\Local\Temp\Rar$DRa0.439\MUSIC_2016_2AB\content\bookshelf\9789880014611\OEBPS\26.jpg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92313" b="100000" l="10000" r="6070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447" t="92755" r="40336"/>
            <a:stretch/>
          </p:blipFill>
          <p:spPr bwMode="auto">
            <a:xfrm>
              <a:off x="-47626" y="5877271"/>
              <a:ext cx="5711577" cy="10300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2" descr="C:\Users\jade\AppData\Local\Temp\Rar$DRa0.439\MUSIC_2016_2AB\content\bookshelf\9789880014611\OEBPS\26.jpg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92313" b="100000" l="10000" r="6070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447" t="92755" r="40336"/>
            <a:stretch/>
          </p:blipFill>
          <p:spPr bwMode="auto">
            <a:xfrm>
              <a:off x="5591944" y="5882804"/>
              <a:ext cx="6594265" cy="10300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42" name="Picture 2" descr="C:\Users\uhofk\Desktop\初中普通話\03 新編生活普通話_PPT\PTH 教學簡報\Favicon\PearsonThumbprint_RGB.png">
            <a:extLst>
              <a:ext uri="{FF2B5EF4-FFF2-40B4-BE49-F238E27FC236}">
                <a16:creationId xmlns:a16="http://schemas.microsoft.com/office/drawing/2014/main" id="{3D59CB3C-5C4E-4989-B59F-D29D613427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25" y="6031243"/>
            <a:ext cx="887041" cy="920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0" name="群組 19"/>
          <p:cNvGrpSpPr/>
          <p:nvPr/>
        </p:nvGrpSpPr>
        <p:grpSpPr>
          <a:xfrm>
            <a:off x="263352" y="1412776"/>
            <a:ext cx="3024336" cy="2272946"/>
            <a:chOff x="486563" y="1788240"/>
            <a:chExt cx="2714357" cy="1935908"/>
          </a:xfrm>
        </p:grpSpPr>
        <p:sp>
          <p:nvSpPr>
            <p:cNvPr id="21" name="橢圓形圖說文字 20"/>
            <p:cNvSpPr/>
            <p:nvPr/>
          </p:nvSpPr>
          <p:spPr bwMode="auto">
            <a:xfrm>
              <a:off x="486563" y="1788240"/>
              <a:ext cx="2714357" cy="1935908"/>
            </a:xfrm>
            <a:prstGeom prst="wedgeEllipseCallout">
              <a:avLst>
                <a:gd name="adj1" fmla="val 758"/>
                <a:gd name="adj2" fmla="val 70840"/>
              </a:avLst>
            </a:prstGeom>
            <a:solidFill>
              <a:srgbClr val="FFFFFF"/>
            </a:solidFill>
            <a:ln w="28575" cap="flat" cmpd="sng" algn="ctr">
              <a:solidFill>
                <a:srgbClr val="00B0F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zh-TW" altLang="en-US" sz="1800" b="1" i="0" u="none" strike="noStrike" cap="none" normalizeH="0" baseline="0" dirty="0">
                <a:ln>
                  <a:noFill/>
                </a:ln>
                <a:solidFill>
                  <a:srgbClr val="B3EEEF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  <p:sp>
          <p:nvSpPr>
            <p:cNvPr id="22" name="矩形 77">
              <a:extLst>
                <a:ext uri="{FF2B5EF4-FFF2-40B4-BE49-F238E27FC236}">
                  <a16:creationId xmlns:a16="http://schemas.microsoft.com/office/drawing/2014/main" id="{5951525E-D57F-4780-96A3-6A3A517F5CD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5818" y="2033562"/>
              <a:ext cx="2503463" cy="13369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marL="457200" indent="-457200"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marL="0" indent="0" eaLnBrk="1" hangingPunct="1">
                <a:spcBef>
                  <a:spcPct val="0"/>
                </a:spcBef>
                <a:buNone/>
              </a:pPr>
              <a:r>
                <a:rPr lang="zh-TW" altLang="en-US" dirty="0">
                  <a:solidFill>
                    <a:srgbClr val="0070C0"/>
                  </a:solidFill>
                  <a:ea typeface="標楷體" panose="03000509000000000000" pitchFamily="65" charset="-120"/>
                </a:rPr>
                <a:t>三拍子的基本拍中，它的強弱有分別嗎？</a:t>
              </a:r>
              <a:endParaRPr lang="en-US" altLang="zh-TW" dirty="0">
                <a:solidFill>
                  <a:srgbClr val="0070C0"/>
                </a:solidFill>
                <a:ea typeface="標楷體" panose="03000509000000000000" pitchFamily="65" charset="-120"/>
              </a:endParaRPr>
            </a:p>
          </p:txBody>
        </p:sp>
      </p:grpSp>
      <p:grpSp>
        <p:nvGrpSpPr>
          <p:cNvPr id="23" name="群組 22"/>
          <p:cNvGrpSpPr/>
          <p:nvPr/>
        </p:nvGrpSpPr>
        <p:grpSpPr>
          <a:xfrm>
            <a:off x="8688288" y="1844824"/>
            <a:ext cx="2952328" cy="1965036"/>
            <a:chOff x="6825105" y="2245857"/>
            <a:chExt cx="2757300" cy="2820708"/>
          </a:xfrm>
        </p:grpSpPr>
        <p:sp>
          <p:nvSpPr>
            <p:cNvPr id="24" name="橢圓形圖說文字 23"/>
            <p:cNvSpPr/>
            <p:nvPr/>
          </p:nvSpPr>
          <p:spPr bwMode="auto">
            <a:xfrm>
              <a:off x="6825105" y="2245857"/>
              <a:ext cx="2757300" cy="2820708"/>
            </a:xfrm>
            <a:prstGeom prst="wedgeEllipseCallout">
              <a:avLst>
                <a:gd name="adj1" fmla="val -15263"/>
                <a:gd name="adj2" fmla="val 58479"/>
              </a:avLst>
            </a:prstGeom>
            <a:solidFill>
              <a:srgbClr val="FFFFFF"/>
            </a:solidFill>
            <a:ln w="28575" cap="flat" cmpd="sng" algn="ctr">
              <a:solidFill>
                <a:srgbClr val="F020BA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zh-TW" altLang="en-US" sz="1800" b="1" i="0" u="none" strike="noStrike" cap="none" normalizeH="0" baseline="0" dirty="0">
                <a:ln>
                  <a:noFill/>
                </a:ln>
                <a:solidFill>
                  <a:srgbClr val="B3EEEF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  <p:sp>
          <p:nvSpPr>
            <p:cNvPr id="25" name="矩形 77">
              <a:extLst>
                <a:ext uri="{FF2B5EF4-FFF2-40B4-BE49-F238E27FC236}">
                  <a16:creationId xmlns:a16="http://schemas.microsoft.com/office/drawing/2014/main" id="{5951525E-D57F-4780-96A3-6A3A517F5CD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865230" y="2762676"/>
              <a:ext cx="2515421" cy="1546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marL="457200" indent="-457200"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marL="0" indent="0" eaLnBrk="1" hangingPunct="1">
                <a:spcBef>
                  <a:spcPct val="0"/>
                </a:spcBef>
                <a:buNone/>
              </a:pPr>
              <a:r>
                <a:rPr lang="zh-TW" altLang="en-US" dirty="0">
                  <a:solidFill>
                    <a:srgbClr val="F020BA"/>
                  </a:solidFill>
                  <a:ea typeface="標楷體" panose="03000509000000000000" pitchFamily="65" charset="-120"/>
                </a:rPr>
                <a:t>第一拍較第二拍及第三拍強。</a:t>
              </a:r>
              <a:endParaRPr lang="en-US" altLang="zh-TW" dirty="0">
                <a:solidFill>
                  <a:srgbClr val="F020BA"/>
                </a:solidFill>
                <a:ea typeface="標楷體" panose="03000509000000000000" pitchFamily="65" charset="-120"/>
              </a:endParaRPr>
            </a:p>
          </p:txBody>
        </p:sp>
      </p:grpSp>
      <p:sp>
        <p:nvSpPr>
          <p:cNvPr id="26" name="Rectangle 11">
            <a:extLst>
              <a:ext uri="{FF2B5EF4-FFF2-40B4-BE49-F238E27FC236}">
                <a16:creationId xmlns:a16="http://schemas.microsoft.com/office/drawing/2014/main" id="{32901BB8-6A88-4ED1-BEFD-1330B315C1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2105" y="134754"/>
            <a:ext cx="2160005" cy="641350"/>
          </a:xfrm>
          <a:prstGeom prst="rect">
            <a:avLst/>
          </a:prstGeom>
          <a:solidFill>
            <a:srgbClr val="FF990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HK" altLang="zh-HK" sz="1800" b="0">
              <a:solidFill>
                <a:schemeClr val="bg1"/>
              </a:solidFill>
            </a:endParaRPr>
          </a:p>
        </p:txBody>
      </p:sp>
      <p:sp>
        <p:nvSpPr>
          <p:cNvPr id="27" name="Text Box 4">
            <a:extLst>
              <a:ext uri="{FF2B5EF4-FFF2-40B4-BE49-F238E27FC236}">
                <a16:creationId xmlns:a16="http://schemas.microsoft.com/office/drawing/2014/main" id="{F5B83A50-1956-4BA0-836E-5D3C20C6CB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86135"/>
            <a:ext cx="2147900" cy="52322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>
                <a:alpha val="50000"/>
              </a:schemeClr>
            </a:outerShdw>
          </a:effectLst>
        </p:spPr>
        <p:txBody>
          <a:bodyPr wrap="square">
            <a:spAutoFit/>
          </a:bodyPr>
          <a:lstStyle>
            <a:lvl1pPr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lvl="0" eaLnBrk="1" hangingPunct="1"/>
            <a:r>
              <a:rPr lang="zh-TW" altLang="en-US" sz="2800" dirty="0">
                <a:solidFill>
                  <a:srgbClr val="FF6600"/>
                </a:solidFill>
                <a:latin typeface="+mj-lt"/>
                <a:ea typeface="標楷體" pitchFamily="65" charset="-120"/>
              </a:rPr>
              <a:t> </a:t>
            </a:r>
            <a:r>
              <a:rPr lang="zh-TW" altLang="en-US" sz="2800" dirty="0">
                <a:solidFill>
                  <a:srgbClr val="BD313E"/>
                </a:solidFill>
                <a:latin typeface="Arial" panose="020B0604020202020204" pitchFamily="34" charset="0"/>
                <a:ea typeface="標楷體" panose="03000509000000000000" pitchFamily="65" charset="-120"/>
              </a:rPr>
              <a:t>認識   拍子</a:t>
            </a:r>
          </a:p>
        </p:txBody>
      </p:sp>
      <p:pic>
        <p:nvPicPr>
          <p:cNvPr id="28" name="Picture 3" descr="S2-c0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3432" y="188640"/>
            <a:ext cx="185705" cy="5040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086" t="25219" r="29921" b="61549"/>
          <a:stretch/>
        </p:blipFill>
        <p:spPr bwMode="auto">
          <a:xfrm>
            <a:off x="3791744" y="2235206"/>
            <a:ext cx="4536504" cy="1324458"/>
          </a:xfrm>
          <a:prstGeom prst="rect">
            <a:avLst/>
          </a:prstGeom>
          <a:noFill/>
          <a:ln w="9525">
            <a:solidFill>
              <a:schemeClr val="bg1">
                <a:lumMod val="5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grpSp>
        <p:nvGrpSpPr>
          <p:cNvPr id="6" name="群組 5"/>
          <p:cNvGrpSpPr/>
          <p:nvPr/>
        </p:nvGrpSpPr>
        <p:grpSpPr>
          <a:xfrm>
            <a:off x="6093104" y="72658"/>
            <a:ext cx="5731042" cy="1484134"/>
            <a:chOff x="6093104" y="72658"/>
            <a:chExt cx="5731042" cy="1484134"/>
          </a:xfrm>
        </p:grpSpPr>
        <p:pic>
          <p:nvPicPr>
            <p:cNvPr id="29" name="Picture 97"/>
            <p:cNvPicPr>
              <a:picLocks noChangeAspect="1" noChangeArrowheads="1"/>
            </p:cNvPicPr>
            <p:nvPr/>
          </p:nvPicPr>
          <p:blipFill>
            <a:blip r:embed="rId11">
              <a:clrChange>
                <a:clrFrom>
                  <a:srgbClr val="FFFFCC"/>
                </a:clrFrom>
                <a:clrTo>
                  <a:srgbClr val="FFFFCC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632" t="57097" r="42789" b="6488"/>
            <a:stretch>
              <a:fillRect/>
            </a:stretch>
          </p:blipFill>
          <p:spPr bwMode="auto">
            <a:xfrm>
              <a:off x="10379515" y="72658"/>
              <a:ext cx="1444631" cy="148413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339966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" name="圓角矩形圖說文字 4"/>
            <p:cNvSpPr/>
            <p:nvPr/>
          </p:nvSpPr>
          <p:spPr bwMode="auto">
            <a:xfrm>
              <a:off x="6093104" y="332656"/>
              <a:ext cx="4071348" cy="1080120"/>
            </a:xfrm>
            <a:prstGeom prst="wedgeRoundRectCallout">
              <a:avLst>
                <a:gd name="adj1" fmla="val 58524"/>
                <a:gd name="adj2" fmla="val -6637"/>
                <a:gd name="adj3" fmla="val 16667"/>
              </a:avLst>
            </a:prstGeom>
            <a:solidFill>
              <a:srgbClr val="FDE3FA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 eaLnBrk="1" hangingPunct="1"/>
              <a:r>
                <a:rPr lang="zh-TW" altLang="en-US" sz="2500" dirty="0">
                  <a:solidFill>
                    <a:srgbClr val="9900FF"/>
                  </a:solidFill>
                  <a:latin typeface="Arial" charset="0"/>
                </a:rPr>
                <a:t>按入「</a:t>
              </a:r>
              <a:r>
                <a:rPr lang="zh-TW" altLang="en-US" sz="2500" dirty="0">
                  <a:solidFill>
                    <a:srgbClr val="9900FF"/>
                  </a:solidFill>
                  <a:latin typeface="Arial" charset="0"/>
                  <a:hlinkClick r:id="rId12" action="ppaction://hlinksldjump"/>
                </a:rPr>
                <a:t>樂理教室</a:t>
              </a:r>
              <a:r>
                <a:rPr lang="zh-TW" altLang="en-US" sz="2500" dirty="0">
                  <a:solidFill>
                    <a:srgbClr val="9900FF"/>
                  </a:solidFill>
                  <a:latin typeface="Arial" charset="0"/>
                </a:rPr>
                <a:t>」，</a:t>
              </a:r>
              <a:endParaRPr lang="en-US" altLang="zh-TW" sz="2500" dirty="0">
                <a:solidFill>
                  <a:srgbClr val="9900FF"/>
                </a:solidFill>
                <a:latin typeface="Arial" charset="0"/>
              </a:endParaRPr>
            </a:p>
            <a:p>
              <a:pPr algn="ctr" eaLnBrk="1" hangingPunct="1"/>
              <a:r>
                <a:rPr lang="zh-TW" altLang="en-US" sz="2500" dirty="0">
                  <a:solidFill>
                    <a:srgbClr val="9900FF"/>
                  </a:solidFill>
                  <a:latin typeface="Arial" charset="0"/>
                </a:rPr>
                <a:t>增加對三拍子的認識。</a:t>
              </a:r>
            </a:p>
          </p:txBody>
        </p:sp>
      </p:grpSp>
      <p:pic>
        <p:nvPicPr>
          <p:cNvPr id="31" name="Picture 5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6667" b="66927" l="30176" r="66602">
                        <a14:backgroundMark x1="53125" y1="20182" x2="53125" y2="20182"/>
                        <a14:backgroundMark x1="53320" y1="18359" x2="53320" y2="18359"/>
                        <a14:backgroundMark x1="32227" y1="43359" x2="32227" y2="43359"/>
                        <a14:backgroundMark x1="32031" y1="48177" x2="32031" y2="48177"/>
                        <a14:backgroundMark x1="32324" y1="49219" x2="32324" y2="49219"/>
                        <a14:backgroundMark x1="33008" y1="51823" x2="33008" y2="51823"/>
                        <a14:backgroundMark x1="33594" y1="52083" x2="33594" y2="52083"/>
                        <a14:backgroundMark x1="34180" y1="52474" x2="34180" y2="52474"/>
                        <a14:backgroundMark x1="34375" y1="55469" x2="34375" y2="55469"/>
                        <a14:backgroundMark x1="33008" y1="54557" x2="33008" y2="54557"/>
                        <a14:backgroundMark x1="32031" y1="54557" x2="32031" y2="54557"/>
                        <a14:backgroundMark x1="30762" y1="53385" x2="30762" y2="53385"/>
                        <a14:backgroundMark x1="31543" y1="44792" x2="31543" y2="44792"/>
                        <a14:backgroundMark x1="32813" y1="45052" x2="32813" y2="45052"/>
                        <a14:backgroundMark x1="33398" y1="45833" x2="33398" y2="45833"/>
                        <a14:backgroundMark x1="34375" y1="47526" x2="34375" y2="47526"/>
                        <a14:backgroundMark x1="34180" y1="49349" x2="34180" y2="49349"/>
                        <a14:backgroundMark x1="34180" y1="49349" x2="34180" y2="49349"/>
                        <a14:backgroundMark x1="31445" y1="49609" x2="31445" y2="49609"/>
                        <a14:backgroundMark x1="31543" y1="51042" x2="31543" y2="51042"/>
                        <a14:backgroundMark x1="30957" y1="46615" x2="30957" y2="46615"/>
                        <a14:backgroundMark x1="33008" y1="40885" x2="33008" y2="40885"/>
                        <a14:backgroundMark x1="34375" y1="40885" x2="34375" y2="40885"/>
                        <a14:backgroundMark x1="34082" y1="42708" x2="34082" y2="42708"/>
                        <a14:backgroundMark x1="33887" y1="43750" x2="33887" y2="43750"/>
                        <a14:backgroundMark x1="31055" y1="40885" x2="31055" y2="40885"/>
                        <a14:backgroundMark x1="31055" y1="38802" x2="31055" y2="3880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469" t="16874" r="33125" b="33126"/>
          <a:stretch/>
        </p:blipFill>
        <p:spPr bwMode="auto">
          <a:xfrm>
            <a:off x="8472264" y="3935330"/>
            <a:ext cx="2481644" cy="255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3"/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9271" b="75651" l="40430" r="71387">
                        <a14:backgroundMark x1="43359" y1="29818" x2="43359" y2="29818"/>
                        <a14:backgroundMark x1="44336" y1="25260" x2="44336" y2="25260"/>
                        <a14:backgroundMark x1="41699" y1="30208" x2="41699" y2="30208"/>
                        <a14:backgroundMark x1="44336" y1="32161" x2="44336" y2="32161"/>
                        <a14:backgroundMark x1="43262" y1="34635" x2="43262" y2="34635"/>
                        <a14:backgroundMark x1="41699" y1="54167" x2="41699" y2="54167"/>
                        <a14:backgroundMark x1="57813" y1="45833" x2="57813" y2="45833"/>
                        <a14:backgroundMark x1="58203" y1="42969" x2="58203" y2="42969"/>
                        <a14:backgroundMark x1="57129" y1="43359" x2="57129" y2="43359"/>
                        <a14:backgroundMark x1="57129" y1="46875" x2="57129" y2="46875"/>
                        <a14:backgroundMark x1="44336" y1="38411" x2="44336" y2="38411"/>
                        <a14:backgroundMark x1="40918" y1="39453" x2="40918" y2="39453"/>
                        <a14:backgroundMark x1="42578" y1="54036" x2="42578" y2="54036"/>
                        <a14:backgroundMark x1="57422" y1="41927" x2="57422" y2="41927"/>
                        <a14:backgroundMark x1="59180" y1="25000" x2="59180" y2="25000"/>
                        <a14:backgroundMark x1="58594" y1="22526" x2="58594" y2="22526"/>
                        <a14:backgroundMark x1="59668" y1="24609" x2="59668" y2="24609"/>
                        <a14:backgroundMark x1="54980" y1="25260" x2="54980" y2="25260"/>
                        <a14:backgroundMark x1="53711" y1="31771" x2="53711" y2="31771"/>
                        <a14:backgroundMark x1="44629" y1="27995" x2="44629" y2="27995"/>
                        <a14:backgroundMark x1="43262" y1="22526" x2="43262" y2="22526"/>
                        <a14:backgroundMark x1="44629" y1="35417" x2="44629" y2="35417"/>
                        <a14:backgroundMark x1="44629" y1="40495" x2="44629" y2="40495"/>
                        <a14:backgroundMark x1="59375" y1="37760" x2="59375" y2="37760"/>
                        <a14:backgroundMark x1="61328" y1="59375" x2="61328" y2="59375"/>
                        <a14:backgroundMark x1="61719" y1="40234" x2="61719" y2="40234"/>
                        <a14:backgroundMark x1="64160" y1="40104" x2="64160" y2="40104"/>
                        <a14:backgroundMark x1="58105" y1="49219" x2="58105" y2="4921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657" t="18801" r="28594" b="24375"/>
          <a:stretch/>
        </p:blipFill>
        <p:spPr bwMode="auto">
          <a:xfrm>
            <a:off x="767408" y="4035618"/>
            <a:ext cx="2256777" cy="2849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2BP2705">
            <a:hlinkClick r:id="" action="ppaction://media"/>
            <a:extLst>
              <a:ext uri="{FF2B5EF4-FFF2-40B4-BE49-F238E27FC236}">
                <a16:creationId xmlns:a16="http://schemas.microsoft.com/office/drawing/2014/main" id="{F9051C27-13E7-49D0-A751-B59A01CEA88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40203" y="2015633"/>
            <a:ext cx="448816" cy="433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6634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>
            <a:extLst>
              <a:ext uri="{FF2B5EF4-FFF2-40B4-BE49-F238E27FC236}">
                <a16:creationId xmlns:a16="http://schemas.microsoft.com/office/drawing/2014/main" id="{0A2F7F1A-0494-4F77-9C05-A25FA452217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 dirty="0"/>
          </a:p>
        </p:txBody>
      </p:sp>
      <p:pic>
        <p:nvPicPr>
          <p:cNvPr id="6147" name="Picture 2">
            <a:extLst>
              <a:ext uri="{FF2B5EF4-FFF2-40B4-BE49-F238E27FC236}">
                <a16:creationId xmlns:a16="http://schemas.microsoft.com/office/drawing/2014/main" id="{C38E2254-2ECE-4602-B964-3D51373F3F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25"/>
          <a:stretch>
            <a:fillRect/>
          </a:stretch>
        </p:blipFill>
        <p:spPr bwMode="auto">
          <a:xfrm>
            <a:off x="0" y="-15875"/>
            <a:ext cx="12186209" cy="688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" name="群組 2"/>
          <p:cNvGrpSpPr/>
          <p:nvPr/>
        </p:nvGrpSpPr>
        <p:grpSpPr>
          <a:xfrm>
            <a:off x="-47626" y="5157192"/>
            <a:ext cx="12233835" cy="1755619"/>
            <a:chOff x="-47626" y="5877271"/>
            <a:chExt cx="12233835" cy="1035540"/>
          </a:xfrm>
        </p:grpSpPr>
        <p:pic>
          <p:nvPicPr>
            <p:cNvPr id="15" name="Picture 2" descr="C:\Users\jade\AppData\Local\Temp\Rar$DRa0.439\MUSIC_2016_2AB\content\bookshelf\9789880014611\OEBPS\26.jpg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92313" b="100000" l="10000" r="6070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447" t="92755" r="40336"/>
            <a:stretch/>
          </p:blipFill>
          <p:spPr bwMode="auto">
            <a:xfrm>
              <a:off x="-47626" y="5877271"/>
              <a:ext cx="5711577" cy="10300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2" descr="C:\Users\jade\AppData\Local\Temp\Rar$DRa0.439\MUSIC_2016_2AB\content\bookshelf\9789880014611\OEBPS\26.jpg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92313" b="100000" l="10000" r="6070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447" t="92755" r="40336"/>
            <a:stretch/>
          </p:blipFill>
          <p:spPr bwMode="auto">
            <a:xfrm>
              <a:off x="5591944" y="5882804"/>
              <a:ext cx="6594265" cy="10300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42" name="Picture 2" descr="C:\Users\uhofk\Desktop\初中普通話\03 新編生活普通話_PPT\PTH 教學簡報\Favicon\PearsonThumbprint_RGB.png">
            <a:extLst>
              <a:ext uri="{FF2B5EF4-FFF2-40B4-BE49-F238E27FC236}">
                <a16:creationId xmlns:a16="http://schemas.microsoft.com/office/drawing/2014/main" id="{3D59CB3C-5C4E-4989-B59F-D29D613427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25" y="6031243"/>
            <a:ext cx="887041" cy="920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Rectangle 11">
            <a:extLst>
              <a:ext uri="{FF2B5EF4-FFF2-40B4-BE49-F238E27FC236}">
                <a16:creationId xmlns:a16="http://schemas.microsoft.com/office/drawing/2014/main" id="{32901BB8-6A88-4ED1-BEFD-1330B315C1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2105" y="134754"/>
            <a:ext cx="3587825" cy="641350"/>
          </a:xfrm>
          <a:prstGeom prst="rect">
            <a:avLst/>
          </a:prstGeom>
          <a:solidFill>
            <a:srgbClr val="FF990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HK" altLang="zh-HK" sz="1800" b="0">
              <a:solidFill>
                <a:schemeClr val="bg1"/>
              </a:solidFill>
            </a:endParaRPr>
          </a:p>
        </p:txBody>
      </p:sp>
      <p:sp>
        <p:nvSpPr>
          <p:cNvPr id="27" name="Text Box 4">
            <a:extLst>
              <a:ext uri="{FF2B5EF4-FFF2-40B4-BE49-F238E27FC236}">
                <a16:creationId xmlns:a16="http://schemas.microsoft.com/office/drawing/2014/main" id="{F5B83A50-1956-4BA0-836E-5D3C20C6CB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86135"/>
            <a:ext cx="3575720" cy="52322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>
                <a:alpha val="50000"/>
              </a:schemeClr>
            </a:outerShdw>
          </a:effectLst>
        </p:spPr>
        <p:txBody>
          <a:bodyPr wrap="square">
            <a:spAutoFit/>
          </a:bodyPr>
          <a:lstStyle>
            <a:lvl1pPr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lvl="0" eaLnBrk="1" hangingPunct="1"/>
            <a:r>
              <a:rPr lang="zh-TW" altLang="en-US" sz="2800" dirty="0">
                <a:solidFill>
                  <a:srgbClr val="BD313E"/>
                </a:solidFill>
                <a:latin typeface="Arial" panose="020B0604020202020204" pitchFamily="34" charset="0"/>
                <a:ea typeface="標楷體" panose="03000509000000000000" pitchFamily="65" charset="-120"/>
              </a:rPr>
              <a:t> 配合三拍子創作律動</a:t>
            </a: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086" t="25219" r="29921" b="61549"/>
          <a:stretch/>
        </p:blipFill>
        <p:spPr bwMode="auto">
          <a:xfrm>
            <a:off x="2955530" y="1803329"/>
            <a:ext cx="5568214" cy="1625671"/>
          </a:xfrm>
          <a:prstGeom prst="rect">
            <a:avLst/>
          </a:prstGeom>
          <a:noFill/>
          <a:ln w="9525">
            <a:solidFill>
              <a:schemeClr val="bg1">
                <a:lumMod val="5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30" name="矩形 1">
            <a:extLst>
              <a:ext uri="{FF2B5EF4-FFF2-40B4-BE49-F238E27FC236}">
                <a16:creationId xmlns:a16="http://schemas.microsoft.com/office/drawing/2014/main" id="{63423382-FB5B-40C1-A442-3394D3C88E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7945" y="836712"/>
            <a:ext cx="1026303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配合</a:t>
            </a:r>
            <a:r>
              <a:rPr lang="en-US" altLang="zh-TW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《</a:t>
            </a:r>
            <a:r>
              <a:rPr lang="zh-TW" altLang="en-US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長頸鹿與熊寶寶</a:t>
            </a:r>
            <a:r>
              <a:rPr lang="en-US" altLang="zh-TW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》</a:t>
            </a:r>
            <a:r>
              <a:rPr lang="zh-TW" altLang="en-US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的節拍，創作簡單的律動。</a:t>
            </a:r>
            <a:endParaRPr lang="en-US" altLang="zh-TW" dirty="0">
              <a:solidFill>
                <a:srgbClr val="0070C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31" name="Picture 2" descr="C:\Users\jade\AppData\Local\Temp\Rar$DRa0.712\MUSIC_2016_2AB\content\bookshelf\9789880014611\OEBPS\27.jpg"/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56" t="61955" r="26374" b="32214"/>
          <a:stretch/>
        </p:blipFill>
        <p:spPr bwMode="auto">
          <a:xfrm>
            <a:off x="2495600" y="3428999"/>
            <a:ext cx="5832648" cy="9495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5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6667" b="66927" l="30176" r="66602">
                        <a14:backgroundMark x1="53125" y1="20182" x2="53125" y2="20182"/>
                        <a14:backgroundMark x1="53320" y1="18359" x2="53320" y2="18359"/>
                        <a14:backgroundMark x1="32227" y1="43359" x2="32227" y2="43359"/>
                        <a14:backgroundMark x1="32031" y1="48177" x2="32031" y2="48177"/>
                        <a14:backgroundMark x1="32324" y1="49219" x2="32324" y2="49219"/>
                        <a14:backgroundMark x1="33008" y1="51823" x2="33008" y2="51823"/>
                        <a14:backgroundMark x1="33594" y1="52083" x2="33594" y2="52083"/>
                        <a14:backgroundMark x1="34180" y1="52474" x2="34180" y2="52474"/>
                        <a14:backgroundMark x1="34375" y1="55469" x2="34375" y2="55469"/>
                        <a14:backgroundMark x1="33008" y1="54557" x2="33008" y2="54557"/>
                        <a14:backgroundMark x1="32031" y1="54557" x2="32031" y2="54557"/>
                        <a14:backgroundMark x1="30762" y1="53385" x2="30762" y2="53385"/>
                        <a14:backgroundMark x1="31543" y1="44792" x2="31543" y2="44792"/>
                        <a14:backgroundMark x1="32813" y1="45052" x2="32813" y2="45052"/>
                        <a14:backgroundMark x1="33398" y1="45833" x2="33398" y2="45833"/>
                        <a14:backgroundMark x1="34375" y1="47526" x2="34375" y2="47526"/>
                        <a14:backgroundMark x1="34180" y1="49349" x2="34180" y2="49349"/>
                        <a14:backgroundMark x1="34180" y1="49349" x2="34180" y2="49349"/>
                        <a14:backgroundMark x1="31445" y1="49609" x2="31445" y2="49609"/>
                        <a14:backgroundMark x1="31543" y1="51042" x2="31543" y2="51042"/>
                        <a14:backgroundMark x1="30957" y1="46615" x2="30957" y2="46615"/>
                        <a14:backgroundMark x1="33008" y1="40885" x2="33008" y2="40885"/>
                        <a14:backgroundMark x1="34375" y1="40885" x2="34375" y2="40885"/>
                        <a14:backgroundMark x1="34082" y1="42708" x2="34082" y2="42708"/>
                        <a14:backgroundMark x1="33887" y1="43750" x2="33887" y2="43750"/>
                        <a14:backgroundMark x1="31055" y1="40885" x2="31055" y2="40885"/>
                        <a14:backgroundMark x1="31055" y1="38802" x2="31055" y2="3880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469" t="16874" r="33125" b="33126"/>
          <a:stretch/>
        </p:blipFill>
        <p:spPr bwMode="auto">
          <a:xfrm>
            <a:off x="8472264" y="3935330"/>
            <a:ext cx="2481644" cy="255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3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9271" b="75651" l="40430" r="71387">
                        <a14:backgroundMark x1="43359" y1="29818" x2="43359" y2="29818"/>
                        <a14:backgroundMark x1="44336" y1="25260" x2="44336" y2="25260"/>
                        <a14:backgroundMark x1="41699" y1="30208" x2="41699" y2="30208"/>
                        <a14:backgroundMark x1="44336" y1="32161" x2="44336" y2="32161"/>
                        <a14:backgroundMark x1="43262" y1="34635" x2="43262" y2="34635"/>
                        <a14:backgroundMark x1="41699" y1="54167" x2="41699" y2="54167"/>
                        <a14:backgroundMark x1="57813" y1="45833" x2="57813" y2="45833"/>
                        <a14:backgroundMark x1="58203" y1="42969" x2="58203" y2="42969"/>
                        <a14:backgroundMark x1="57129" y1="43359" x2="57129" y2="43359"/>
                        <a14:backgroundMark x1="57129" y1="46875" x2="57129" y2="46875"/>
                        <a14:backgroundMark x1="44336" y1="38411" x2="44336" y2="38411"/>
                        <a14:backgroundMark x1="40918" y1="39453" x2="40918" y2="39453"/>
                        <a14:backgroundMark x1="42578" y1="54036" x2="42578" y2="54036"/>
                        <a14:backgroundMark x1="57422" y1="41927" x2="57422" y2="41927"/>
                        <a14:backgroundMark x1="59180" y1="25000" x2="59180" y2="25000"/>
                        <a14:backgroundMark x1="58594" y1="22526" x2="58594" y2="22526"/>
                        <a14:backgroundMark x1="59668" y1="24609" x2="59668" y2="24609"/>
                        <a14:backgroundMark x1="54980" y1="25260" x2="54980" y2="25260"/>
                        <a14:backgroundMark x1="53711" y1="31771" x2="53711" y2="31771"/>
                        <a14:backgroundMark x1="44629" y1="27995" x2="44629" y2="27995"/>
                        <a14:backgroundMark x1="43262" y1="22526" x2="43262" y2="22526"/>
                        <a14:backgroundMark x1="44629" y1="35417" x2="44629" y2="35417"/>
                        <a14:backgroundMark x1="44629" y1="40495" x2="44629" y2="40495"/>
                        <a14:backgroundMark x1="59375" y1="37760" x2="59375" y2="37760"/>
                        <a14:backgroundMark x1="61328" y1="59375" x2="61328" y2="59375"/>
                        <a14:backgroundMark x1="61719" y1="40234" x2="61719" y2="40234"/>
                        <a14:backgroundMark x1="64160" y1="40104" x2="64160" y2="40104"/>
                        <a14:backgroundMark x1="58105" y1="49219" x2="58105" y2="4921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657" t="18801" r="28594" b="24375"/>
          <a:stretch/>
        </p:blipFill>
        <p:spPr bwMode="auto">
          <a:xfrm>
            <a:off x="767408" y="4035618"/>
            <a:ext cx="2256777" cy="2849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Rectangle: Rounded Corners 18">
            <a:extLst>
              <a:ext uri="{FF2B5EF4-FFF2-40B4-BE49-F238E27FC236}">
                <a16:creationId xmlns:a16="http://schemas.microsoft.com/office/drawing/2014/main" id="{1392C8D6-AF0F-4464-8D6D-3730F8AF68C6}"/>
              </a:ext>
            </a:extLst>
          </p:cNvPr>
          <p:cNvSpPr/>
          <p:nvPr/>
        </p:nvSpPr>
        <p:spPr bwMode="auto">
          <a:xfrm>
            <a:off x="10026497" y="867489"/>
            <a:ext cx="1470103" cy="523220"/>
          </a:xfrm>
          <a:prstGeom prst="roundRect">
            <a:avLst/>
          </a:prstGeom>
          <a:solidFill>
            <a:srgbClr val="00B0F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kumimoji="1" lang="zh-TW" altLang="en-US" sz="2400" b="1" i="0" u="none" strike="noStrike" cap="none" normalizeH="0" baseline="0" dirty="0">
                <a:ln>
                  <a:noFill/>
                </a:ln>
                <a:solidFill>
                  <a:srgbClr val="FFFF0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範唱</a:t>
            </a:r>
            <a:endParaRPr kumimoji="1" lang="en-US" sz="2400" b="1" i="0" u="none" strike="noStrike" cap="none" normalizeH="0" baseline="0" dirty="0">
              <a:ln>
                <a:noFill/>
              </a:ln>
              <a:solidFill>
                <a:srgbClr val="FFFF00"/>
              </a:solidFill>
              <a:effectLst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7" name="2B05song1s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0982" y="877600"/>
            <a:ext cx="519102" cy="50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8365100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>
            <a:extLst>
              <a:ext uri="{FF2B5EF4-FFF2-40B4-BE49-F238E27FC236}">
                <a16:creationId xmlns:a16="http://schemas.microsoft.com/office/drawing/2014/main" id="{0A2F7F1A-0494-4F77-9C05-A25FA452217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 dirty="0"/>
          </a:p>
        </p:txBody>
      </p:sp>
      <p:pic>
        <p:nvPicPr>
          <p:cNvPr id="6147" name="Picture 2">
            <a:extLst>
              <a:ext uri="{FF2B5EF4-FFF2-40B4-BE49-F238E27FC236}">
                <a16:creationId xmlns:a16="http://schemas.microsoft.com/office/drawing/2014/main" id="{C38E2254-2ECE-4602-B964-3D51373F3F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25"/>
          <a:stretch>
            <a:fillRect/>
          </a:stretch>
        </p:blipFill>
        <p:spPr bwMode="auto">
          <a:xfrm>
            <a:off x="0" y="-15875"/>
            <a:ext cx="12186209" cy="688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149" name="Rectangle 11">
            <a:extLst>
              <a:ext uri="{FF2B5EF4-FFF2-40B4-BE49-F238E27FC236}">
                <a16:creationId xmlns:a16="http://schemas.microsoft.com/office/drawing/2014/main" id="{32901BB8-6A88-4ED1-BEFD-1330B315C1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2104" y="134754"/>
            <a:ext cx="2153952" cy="641350"/>
          </a:xfrm>
          <a:prstGeom prst="rect">
            <a:avLst/>
          </a:prstGeom>
          <a:solidFill>
            <a:srgbClr val="FF990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HK" altLang="zh-HK" sz="1800" b="0">
              <a:solidFill>
                <a:schemeClr val="bg1"/>
              </a:solidFill>
            </a:endParaRPr>
          </a:p>
        </p:txBody>
      </p:sp>
      <p:grpSp>
        <p:nvGrpSpPr>
          <p:cNvPr id="3" name="群組 2"/>
          <p:cNvGrpSpPr/>
          <p:nvPr/>
        </p:nvGrpSpPr>
        <p:grpSpPr>
          <a:xfrm>
            <a:off x="-47626" y="5157192"/>
            <a:ext cx="12233835" cy="1755619"/>
            <a:chOff x="-47626" y="5877271"/>
            <a:chExt cx="12233835" cy="1035540"/>
          </a:xfrm>
        </p:grpSpPr>
        <p:pic>
          <p:nvPicPr>
            <p:cNvPr id="15" name="Picture 2" descr="C:\Users\jade\AppData\Local\Temp\Rar$DRa0.439\MUSIC_2016_2AB\content\bookshelf\9789880014611\OEBPS\26.jpg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92313" b="100000" l="10000" r="6070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447" t="92755" r="40336"/>
            <a:stretch/>
          </p:blipFill>
          <p:spPr bwMode="auto">
            <a:xfrm>
              <a:off x="-47626" y="5877271"/>
              <a:ext cx="5711577" cy="10300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2" descr="C:\Users\jade\AppData\Local\Temp\Rar$DRa0.439\MUSIC_2016_2AB\content\bookshelf\9789880014611\OEBPS\26.jpg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92313" b="100000" l="10000" r="6070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447" t="92755" r="40336"/>
            <a:stretch/>
          </p:blipFill>
          <p:spPr bwMode="auto">
            <a:xfrm>
              <a:off x="5591944" y="5882804"/>
              <a:ext cx="6594265" cy="10300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42" name="Picture 2" descr="C:\Users\uhofk\Desktop\初中普通話\03 新編生活普通話_PPT\PTH 教學簡報\Favicon\PearsonThumbprint_RGB.png">
            <a:extLst>
              <a:ext uri="{FF2B5EF4-FFF2-40B4-BE49-F238E27FC236}">
                <a16:creationId xmlns:a16="http://schemas.microsoft.com/office/drawing/2014/main" id="{3D59CB3C-5C4E-4989-B59F-D29D613427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25" y="6031243"/>
            <a:ext cx="887041" cy="920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矩形 1">
            <a:extLst>
              <a:ext uri="{FF2B5EF4-FFF2-40B4-BE49-F238E27FC236}">
                <a16:creationId xmlns:a16="http://schemas.microsoft.com/office/drawing/2014/main" id="{2B1A0C6C-8303-4359-BAA0-B4B8788131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89473" y="101371"/>
            <a:ext cx="367501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buNone/>
            </a:pPr>
            <a:r>
              <a:rPr lang="zh-TW" altLang="en-US" dirty="0">
                <a:solidFill>
                  <a:srgbClr val="0070C0"/>
                </a:solidFill>
                <a:ea typeface="標楷體" panose="03000509000000000000" pitchFamily="65" charset="-120"/>
              </a:rPr>
              <a:t>請打開課本頁</a:t>
            </a:r>
            <a:r>
              <a:rPr lang="en-US" altLang="zh-TW" dirty="0">
                <a:solidFill>
                  <a:srgbClr val="0070C0"/>
                </a:solidFill>
                <a:ea typeface="標楷體" panose="03000509000000000000" pitchFamily="65" charset="-120"/>
              </a:rPr>
              <a:t>28</a:t>
            </a:r>
            <a:r>
              <a:rPr lang="zh-TW" altLang="en-US" dirty="0">
                <a:solidFill>
                  <a:srgbClr val="0070C0"/>
                </a:solidFill>
                <a:ea typeface="標楷體" panose="03000509000000000000" pitchFamily="65" charset="-120"/>
              </a:rPr>
              <a:t>。</a:t>
            </a:r>
            <a:endParaRPr lang="en-US" dirty="0">
              <a:solidFill>
                <a:srgbClr val="0070C0"/>
              </a:solidFill>
              <a:ea typeface="標楷體" panose="03000509000000000000" pitchFamily="65" charset="-120"/>
            </a:endParaRPr>
          </a:p>
        </p:txBody>
      </p:sp>
      <p:sp>
        <p:nvSpPr>
          <p:cNvPr id="20" name="Text Box 4">
            <a:extLst>
              <a:ext uri="{FF2B5EF4-FFF2-40B4-BE49-F238E27FC236}">
                <a16:creationId xmlns:a16="http://schemas.microsoft.com/office/drawing/2014/main" id="{F5B83A50-1956-4BA0-836E-5D3C20C6CB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488" y="188640"/>
            <a:ext cx="2117080" cy="52322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>
                <a:alpha val="50000"/>
              </a:schemeClr>
            </a:outerShdw>
          </a:effectLst>
        </p:spPr>
        <p:txBody>
          <a:bodyPr wrap="square">
            <a:spAutoFit/>
          </a:bodyPr>
          <a:lstStyle>
            <a:lvl1pPr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 sz="2800" dirty="0">
                <a:solidFill>
                  <a:srgbClr val="BD313E"/>
                </a:solidFill>
                <a:ea typeface="標楷體" panose="03000509000000000000" pitchFamily="65" charset="-120"/>
              </a:rPr>
              <a:t> 第</a:t>
            </a:r>
            <a:r>
              <a:rPr lang="en-US" altLang="zh-TW" sz="2800" dirty="0">
                <a:solidFill>
                  <a:srgbClr val="BD313E"/>
                </a:solidFill>
                <a:ea typeface="標楷體" panose="03000509000000000000" pitchFamily="65" charset="-120"/>
              </a:rPr>
              <a:t>5</a:t>
            </a:r>
            <a:r>
              <a:rPr lang="zh-TW" altLang="en-US" sz="2800" dirty="0">
                <a:solidFill>
                  <a:srgbClr val="BD313E"/>
                </a:solidFill>
                <a:ea typeface="標楷體" panose="03000509000000000000" pitchFamily="65" charset="-120"/>
              </a:rPr>
              <a:t>課頁</a:t>
            </a:r>
            <a:r>
              <a:rPr lang="en-US" altLang="zh-TW" sz="2800" dirty="0">
                <a:solidFill>
                  <a:srgbClr val="BD313E"/>
                </a:solidFill>
                <a:ea typeface="標楷體" panose="03000509000000000000" pitchFamily="65" charset="-120"/>
              </a:rPr>
              <a:t>28</a:t>
            </a:r>
            <a:endParaRPr lang="zh-HK" altLang="zh-HK" sz="2800" b="0" dirty="0">
              <a:solidFill>
                <a:schemeClr val="bg1"/>
              </a:solidFill>
            </a:endParaRPr>
          </a:p>
        </p:txBody>
      </p:sp>
      <p:pic>
        <p:nvPicPr>
          <p:cNvPr id="57346" name="Picture 2" descr="C:\Users\jade\AppData\Local\Temp\Rar$DRa0.839\MUSIC_2016_2AB\content\bookshelf\9789880014611\OEBPS\28.jpg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47727" y="776104"/>
            <a:ext cx="4572341" cy="5715426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1767322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>
            <a:extLst>
              <a:ext uri="{FF2B5EF4-FFF2-40B4-BE49-F238E27FC236}">
                <a16:creationId xmlns:a16="http://schemas.microsoft.com/office/drawing/2014/main" id="{0A2F7F1A-0494-4F77-9C05-A25FA452217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 dirty="0"/>
          </a:p>
        </p:txBody>
      </p:sp>
      <p:pic>
        <p:nvPicPr>
          <p:cNvPr id="6147" name="Picture 2">
            <a:extLst>
              <a:ext uri="{FF2B5EF4-FFF2-40B4-BE49-F238E27FC236}">
                <a16:creationId xmlns:a16="http://schemas.microsoft.com/office/drawing/2014/main" id="{C38E2254-2ECE-4602-B964-3D51373F3F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25"/>
          <a:stretch>
            <a:fillRect/>
          </a:stretch>
        </p:blipFill>
        <p:spPr bwMode="auto">
          <a:xfrm>
            <a:off x="0" y="-15875"/>
            <a:ext cx="12186209" cy="688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" name="群組 2"/>
          <p:cNvGrpSpPr/>
          <p:nvPr/>
        </p:nvGrpSpPr>
        <p:grpSpPr>
          <a:xfrm>
            <a:off x="-47626" y="5157192"/>
            <a:ext cx="12233835" cy="1755619"/>
            <a:chOff x="-47626" y="5877271"/>
            <a:chExt cx="12233835" cy="1035540"/>
          </a:xfrm>
        </p:grpSpPr>
        <p:pic>
          <p:nvPicPr>
            <p:cNvPr id="15" name="Picture 2" descr="C:\Users\jade\AppData\Local\Temp\Rar$DRa0.439\MUSIC_2016_2AB\content\bookshelf\9789880014611\OEBPS\26.jpg"/>
            <p:cNvPicPr>
              <a:picLocks noChangeAspect="1" noChangeArrowheads="1"/>
            </p:cNvPicPr>
            <p:nvPr/>
          </p:nvPicPr>
          <p:blipFill rotWithShape="1">
            <a:blip r:embed="rId16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92313" b="100000" l="10000" r="6070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447" t="92755" r="40336"/>
            <a:stretch/>
          </p:blipFill>
          <p:spPr bwMode="auto">
            <a:xfrm>
              <a:off x="-47626" y="5877271"/>
              <a:ext cx="5711577" cy="10300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2" descr="C:\Users\jade\AppData\Local\Temp\Rar$DRa0.439\MUSIC_2016_2AB\content\bookshelf\9789880014611\OEBPS\26.jpg"/>
            <p:cNvPicPr>
              <a:picLocks noChangeAspect="1" noChangeArrowheads="1"/>
            </p:cNvPicPr>
            <p:nvPr/>
          </p:nvPicPr>
          <p:blipFill rotWithShape="1">
            <a:blip r:embed="rId16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92313" b="100000" l="10000" r="6070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447" t="92755" r="40336"/>
            <a:stretch/>
          </p:blipFill>
          <p:spPr bwMode="auto">
            <a:xfrm>
              <a:off x="5591944" y="5882804"/>
              <a:ext cx="6594265" cy="10300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42" name="Picture 2" descr="C:\Users\uhofk\Desktop\初中普通話\03 新編生活普通話_PPT\PTH 教學簡報\Favicon\PearsonThumbprint_RGB.png">
            <a:extLst>
              <a:ext uri="{FF2B5EF4-FFF2-40B4-BE49-F238E27FC236}">
                <a16:creationId xmlns:a16="http://schemas.microsoft.com/office/drawing/2014/main" id="{3D59CB3C-5C4E-4989-B59F-D29D613427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25" y="6031243"/>
            <a:ext cx="887041" cy="920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46" name="Picture 2" descr="C:\Users\jade\AppData\Local\Temp\Rar$DRa0.839\MUSIC_2016_2AB\content\bookshelf\9789880014611\OEBPS\28.jpg"/>
          <p:cNvPicPr>
            <a:picLocks noChangeAspect="1" noChangeArrowheads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68" t="16924" r="7330" b="44812"/>
          <a:stretch/>
        </p:blipFill>
        <p:spPr bwMode="auto">
          <a:xfrm>
            <a:off x="3431704" y="2500940"/>
            <a:ext cx="5169735" cy="280026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3" name="Rectangle 11">
            <a:extLst>
              <a:ext uri="{FF2B5EF4-FFF2-40B4-BE49-F238E27FC236}">
                <a16:creationId xmlns:a16="http://schemas.microsoft.com/office/drawing/2014/main" id="{32901BB8-6A88-4ED1-BEFD-1330B315C1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2105" y="134754"/>
            <a:ext cx="3659833" cy="641350"/>
          </a:xfrm>
          <a:prstGeom prst="rect">
            <a:avLst/>
          </a:prstGeom>
          <a:solidFill>
            <a:srgbClr val="FF990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HK" altLang="zh-HK" sz="1800" b="0">
              <a:solidFill>
                <a:schemeClr val="bg1"/>
              </a:solidFill>
            </a:endParaRPr>
          </a:p>
        </p:txBody>
      </p:sp>
      <p:sp>
        <p:nvSpPr>
          <p:cNvPr id="17" name="矩形 1">
            <a:extLst>
              <a:ext uri="{FF2B5EF4-FFF2-40B4-BE49-F238E27FC236}">
                <a16:creationId xmlns:a16="http://schemas.microsoft.com/office/drawing/2014/main" id="{63423382-FB5B-40C1-A442-3394D3C88E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7945" y="836712"/>
            <a:ext cx="11412711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把全班分為「長頸鹿」和「熊寶寶」兩組，各組選擇一件樂器，敲出所屬樂句中的基本拍。</a:t>
            </a:r>
          </a:p>
        </p:txBody>
      </p:sp>
      <p:sp>
        <p:nvSpPr>
          <p:cNvPr id="19" name="Text Box 4">
            <a:extLst>
              <a:ext uri="{FF2B5EF4-FFF2-40B4-BE49-F238E27FC236}">
                <a16:creationId xmlns:a16="http://schemas.microsoft.com/office/drawing/2014/main" id="{F5B83A50-1956-4BA0-836E-5D3C20C6CB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" y="186135"/>
            <a:ext cx="3562285" cy="52322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>
                <a:alpha val="50000"/>
              </a:schemeClr>
            </a:outerShdw>
          </a:effectLst>
        </p:spPr>
        <p:txBody>
          <a:bodyPr wrap="square">
            <a:spAutoFit/>
          </a:bodyPr>
          <a:lstStyle>
            <a:lvl1pPr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lvl="0" eaLnBrk="1" hangingPunct="1"/>
            <a:r>
              <a:rPr lang="zh-TW" altLang="en-US" sz="2800" dirty="0">
                <a:solidFill>
                  <a:srgbClr val="FF6600"/>
                </a:solidFill>
                <a:latin typeface="+mj-lt"/>
                <a:ea typeface="標楷體" pitchFamily="65" charset="-120"/>
              </a:rPr>
              <a:t> </a:t>
            </a:r>
            <a:r>
              <a:rPr lang="zh-TW" altLang="en-US" sz="2800" dirty="0">
                <a:solidFill>
                  <a:srgbClr val="BD313E"/>
                </a:solidFill>
                <a:latin typeface="Arial" panose="020B0604020202020204" pitchFamily="34" charset="0"/>
                <a:ea typeface="標楷體" panose="03000509000000000000" pitchFamily="65" charset="-120"/>
              </a:rPr>
              <a:t>運用樂器敲出三拍子</a:t>
            </a:r>
          </a:p>
        </p:txBody>
      </p:sp>
      <p:grpSp>
        <p:nvGrpSpPr>
          <p:cNvPr id="5" name="群組 4"/>
          <p:cNvGrpSpPr/>
          <p:nvPr/>
        </p:nvGrpSpPr>
        <p:grpSpPr>
          <a:xfrm>
            <a:off x="263352" y="2152918"/>
            <a:ext cx="2952328" cy="1852146"/>
            <a:chOff x="263352" y="2152918"/>
            <a:chExt cx="2952328" cy="1852146"/>
          </a:xfrm>
        </p:grpSpPr>
        <p:sp>
          <p:nvSpPr>
            <p:cNvPr id="22" name="橢圓形圖說文字 21"/>
            <p:cNvSpPr/>
            <p:nvPr/>
          </p:nvSpPr>
          <p:spPr bwMode="auto">
            <a:xfrm>
              <a:off x="263352" y="2152918"/>
              <a:ext cx="2952328" cy="1852146"/>
            </a:xfrm>
            <a:prstGeom prst="wedgeEllipseCallout">
              <a:avLst>
                <a:gd name="adj1" fmla="val 22703"/>
                <a:gd name="adj2" fmla="val 54818"/>
              </a:avLst>
            </a:prstGeom>
            <a:solidFill>
              <a:srgbClr val="FFFFFF"/>
            </a:solidFill>
            <a:ln w="28575" cap="flat" cmpd="sng" algn="ctr">
              <a:solidFill>
                <a:srgbClr val="00B0F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zh-TW" altLang="en-US" sz="1800" b="1" i="0" u="none" strike="noStrike" cap="none" normalizeH="0" baseline="0" dirty="0">
                <a:ln>
                  <a:noFill/>
                </a:ln>
                <a:solidFill>
                  <a:srgbClr val="B3EEEF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  <p:sp>
          <p:nvSpPr>
            <p:cNvPr id="23" name="矩形 77">
              <a:extLst>
                <a:ext uri="{FF2B5EF4-FFF2-40B4-BE49-F238E27FC236}">
                  <a16:creationId xmlns:a16="http://schemas.microsoft.com/office/drawing/2014/main" id="{5951525E-D57F-4780-96A3-6A3A517F5CD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9912" y="2312876"/>
              <a:ext cx="2484274" cy="13849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marL="457200" indent="-457200"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marL="0" indent="0" eaLnBrk="1" hangingPunct="1">
                <a:spcBef>
                  <a:spcPct val="0"/>
                </a:spcBef>
                <a:buNone/>
              </a:pPr>
              <a:r>
                <a:rPr lang="zh-TW" altLang="en-US" sz="2800" dirty="0">
                  <a:solidFill>
                    <a:srgbClr val="0070C0"/>
                  </a:solidFill>
                  <a:ea typeface="標楷體" panose="03000509000000000000" pitchFamily="65" charset="-120"/>
                </a:rPr>
                <a:t>要用不同的力度來敲打強拍和弱拍。</a:t>
              </a:r>
              <a:endParaRPr lang="en-US" altLang="zh-TW" sz="2800" dirty="0">
                <a:solidFill>
                  <a:srgbClr val="0070C0"/>
                </a:solidFill>
                <a:ea typeface="標楷體" panose="03000509000000000000" pitchFamily="65" charset="-120"/>
              </a:endParaRPr>
            </a:p>
          </p:txBody>
        </p:sp>
      </p:grpSp>
      <p:grpSp>
        <p:nvGrpSpPr>
          <p:cNvPr id="6" name="群組 5"/>
          <p:cNvGrpSpPr/>
          <p:nvPr/>
        </p:nvGrpSpPr>
        <p:grpSpPr>
          <a:xfrm>
            <a:off x="8863074" y="2044906"/>
            <a:ext cx="2993566" cy="1692188"/>
            <a:chOff x="8863074" y="2044906"/>
            <a:chExt cx="2993566" cy="1692188"/>
          </a:xfrm>
        </p:grpSpPr>
        <p:sp>
          <p:nvSpPr>
            <p:cNvPr id="24" name="橢圓形圖說文字 23"/>
            <p:cNvSpPr/>
            <p:nvPr/>
          </p:nvSpPr>
          <p:spPr bwMode="auto">
            <a:xfrm>
              <a:off x="8863074" y="2044906"/>
              <a:ext cx="2993566" cy="1692188"/>
            </a:xfrm>
            <a:prstGeom prst="wedgeEllipseCallout">
              <a:avLst>
                <a:gd name="adj1" fmla="val 2720"/>
                <a:gd name="adj2" fmla="val 61122"/>
              </a:avLst>
            </a:prstGeom>
            <a:solidFill>
              <a:srgbClr val="FFFFFF"/>
            </a:solidFill>
            <a:ln w="28575" cap="flat" cmpd="sng" algn="ctr">
              <a:solidFill>
                <a:srgbClr val="00B0F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zh-TW" altLang="en-US" sz="1800" b="1" i="0" u="none" strike="noStrike" cap="none" normalizeH="0" baseline="0" dirty="0">
                <a:ln>
                  <a:noFill/>
                </a:ln>
                <a:solidFill>
                  <a:srgbClr val="B3EEEF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  <p:sp>
          <p:nvSpPr>
            <p:cNvPr id="25" name="矩形 77">
              <a:extLst>
                <a:ext uri="{FF2B5EF4-FFF2-40B4-BE49-F238E27FC236}">
                  <a16:creationId xmlns:a16="http://schemas.microsoft.com/office/drawing/2014/main" id="{5951525E-D57F-4780-96A3-6A3A517F5CD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965508" y="2335840"/>
              <a:ext cx="2891132" cy="9541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marL="457200" indent="-457200"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marL="0" indent="0" eaLnBrk="1" hangingPunct="1">
                <a:spcBef>
                  <a:spcPct val="0"/>
                </a:spcBef>
                <a:buNone/>
              </a:pPr>
              <a:r>
                <a:rPr lang="zh-TW" altLang="en-US" sz="2800" dirty="0">
                  <a:solidFill>
                    <a:srgbClr val="0070C0"/>
                  </a:solidFill>
                  <a:ea typeface="標楷體" panose="03000509000000000000" pitchFamily="65" charset="-120"/>
                </a:rPr>
                <a:t>不可敲打另一組樂句的節拍啊</a:t>
              </a:r>
              <a:r>
                <a:rPr lang="en-US" altLang="zh-TW" sz="2800" dirty="0">
                  <a:solidFill>
                    <a:srgbClr val="0070C0"/>
                  </a:solidFill>
                  <a:ea typeface="標楷體" panose="03000509000000000000" pitchFamily="65" charset="-120"/>
                </a:rPr>
                <a:t>﹗</a:t>
              </a:r>
            </a:p>
          </p:txBody>
        </p:sp>
      </p:grpSp>
      <p:pic>
        <p:nvPicPr>
          <p:cNvPr id="29" name="Picture 5"/>
          <p:cNvPicPr>
            <a:picLocks noChangeAspect="1" noChangeArrowheads="1"/>
          </p:cNvPicPr>
          <p:nvPr/>
        </p:nvPicPr>
        <p:blipFill rotWithShape="1"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16667" b="66927" l="30176" r="66602">
                        <a14:backgroundMark x1="53125" y1="20182" x2="53125" y2="20182"/>
                        <a14:backgroundMark x1="53320" y1="18359" x2="53320" y2="18359"/>
                        <a14:backgroundMark x1="32227" y1="43359" x2="32227" y2="43359"/>
                        <a14:backgroundMark x1="32031" y1="48177" x2="32031" y2="48177"/>
                        <a14:backgroundMark x1="32324" y1="49219" x2="32324" y2="49219"/>
                        <a14:backgroundMark x1="33008" y1="51823" x2="33008" y2="51823"/>
                        <a14:backgroundMark x1="33594" y1="52083" x2="33594" y2="52083"/>
                        <a14:backgroundMark x1="34180" y1="52474" x2="34180" y2="52474"/>
                        <a14:backgroundMark x1="34375" y1="55469" x2="34375" y2="55469"/>
                        <a14:backgroundMark x1="33008" y1="54557" x2="33008" y2="54557"/>
                        <a14:backgroundMark x1="32031" y1="54557" x2="32031" y2="54557"/>
                        <a14:backgroundMark x1="30762" y1="53385" x2="30762" y2="53385"/>
                        <a14:backgroundMark x1="31543" y1="44792" x2="31543" y2="44792"/>
                        <a14:backgroundMark x1="32813" y1="45052" x2="32813" y2="45052"/>
                        <a14:backgroundMark x1="33398" y1="45833" x2="33398" y2="45833"/>
                        <a14:backgroundMark x1="34375" y1="47526" x2="34375" y2="47526"/>
                        <a14:backgroundMark x1="34180" y1="49349" x2="34180" y2="49349"/>
                        <a14:backgroundMark x1="34180" y1="49349" x2="34180" y2="49349"/>
                        <a14:backgroundMark x1="31445" y1="49609" x2="31445" y2="49609"/>
                        <a14:backgroundMark x1="31543" y1="51042" x2="31543" y2="51042"/>
                        <a14:backgroundMark x1="30957" y1="46615" x2="30957" y2="46615"/>
                        <a14:backgroundMark x1="33008" y1="40885" x2="33008" y2="40885"/>
                        <a14:backgroundMark x1="34375" y1="40885" x2="34375" y2="40885"/>
                        <a14:backgroundMark x1="34082" y1="42708" x2="34082" y2="42708"/>
                        <a14:backgroundMark x1="33887" y1="43750" x2="33887" y2="43750"/>
                        <a14:backgroundMark x1="31055" y1="40885" x2="31055" y2="40885"/>
                        <a14:backgroundMark x1="31055" y1="38802" x2="31055" y2="3880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469" t="16874" r="33125" b="33126"/>
          <a:stretch/>
        </p:blipFill>
        <p:spPr bwMode="auto">
          <a:xfrm>
            <a:off x="8716814" y="3935330"/>
            <a:ext cx="2481644" cy="255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" name="Rectangle: Rounded Corners 18">
            <a:extLst>
              <a:ext uri="{FF2B5EF4-FFF2-40B4-BE49-F238E27FC236}">
                <a16:creationId xmlns:a16="http://schemas.microsoft.com/office/drawing/2014/main" id="{1392C8D6-AF0F-4464-8D6D-3730F8AF68C6}"/>
              </a:ext>
            </a:extLst>
          </p:cNvPr>
          <p:cNvSpPr/>
          <p:nvPr/>
        </p:nvSpPr>
        <p:spPr bwMode="auto">
          <a:xfrm>
            <a:off x="5591945" y="1465620"/>
            <a:ext cx="1584176" cy="523220"/>
          </a:xfrm>
          <a:prstGeom prst="roundRect">
            <a:avLst/>
          </a:prstGeom>
          <a:solidFill>
            <a:srgbClr val="00B0F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kumimoji="1" lang="zh-TW" altLang="en-US" sz="2400" b="1" i="0" u="none" strike="noStrike" cap="none" normalizeH="0" baseline="0" dirty="0">
                <a:ln>
                  <a:noFill/>
                </a:ln>
                <a:solidFill>
                  <a:srgbClr val="FFFF0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範唱</a:t>
            </a:r>
            <a:endParaRPr kumimoji="1" lang="en-US" sz="2400" b="1" i="0" u="none" strike="noStrike" cap="none" normalizeH="0" baseline="0" dirty="0">
              <a:ln>
                <a:noFill/>
              </a:ln>
              <a:solidFill>
                <a:srgbClr val="FFFF00"/>
              </a:solidFill>
              <a:effectLst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32" name="Picture 3"/>
          <p:cNvPicPr>
            <a:picLocks noChangeAspect="1" noChangeArrowheads="1"/>
          </p:cNvPicPr>
          <p:nvPr/>
        </p:nvPicPr>
        <p:blipFill rotWithShape="1"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19271" b="75651" l="40430" r="71387">
                        <a14:backgroundMark x1="43359" y1="29818" x2="43359" y2="29818"/>
                        <a14:backgroundMark x1="44336" y1="25260" x2="44336" y2="25260"/>
                        <a14:backgroundMark x1="41699" y1="30208" x2="41699" y2="30208"/>
                        <a14:backgroundMark x1="44336" y1="32161" x2="44336" y2="32161"/>
                        <a14:backgroundMark x1="43262" y1="34635" x2="43262" y2="34635"/>
                        <a14:backgroundMark x1="41699" y1="54167" x2="41699" y2="54167"/>
                        <a14:backgroundMark x1="57813" y1="45833" x2="57813" y2="45833"/>
                        <a14:backgroundMark x1="58203" y1="42969" x2="58203" y2="42969"/>
                        <a14:backgroundMark x1="57129" y1="43359" x2="57129" y2="43359"/>
                        <a14:backgroundMark x1="57129" y1="46875" x2="57129" y2="46875"/>
                        <a14:backgroundMark x1="44336" y1="38411" x2="44336" y2="38411"/>
                        <a14:backgroundMark x1="40918" y1="39453" x2="40918" y2="39453"/>
                        <a14:backgroundMark x1="42578" y1="54036" x2="42578" y2="54036"/>
                        <a14:backgroundMark x1="57422" y1="41927" x2="57422" y2="41927"/>
                        <a14:backgroundMark x1="59180" y1="25000" x2="59180" y2="25000"/>
                        <a14:backgroundMark x1="58594" y1="22526" x2="58594" y2="22526"/>
                        <a14:backgroundMark x1="59668" y1="24609" x2="59668" y2="24609"/>
                        <a14:backgroundMark x1="54980" y1="25260" x2="54980" y2="25260"/>
                        <a14:backgroundMark x1="53711" y1="31771" x2="53711" y2="31771"/>
                        <a14:backgroundMark x1="44629" y1="27995" x2="44629" y2="27995"/>
                        <a14:backgroundMark x1="43262" y1="22526" x2="43262" y2="22526"/>
                        <a14:backgroundMark x1="44629" y1="35417" x2="44629" y2="35417"/>
                        <a14:backgroundMark x1="44629" y1="40495" x2="44629" y2="40495"/>
                        <a14:backgroundMark x1="59375" y1="37760" x2="59375" y2="37760"/>
                        <a14:backgroundMark x1="61328" y1="59375" x2="61328" y2="59375"/>
                        <a14:backgroundMark x1="61719" y1="40234" x2="61719" y2="40234"/>
                        <a14:backgroundMark x1="64160" y1="40104" x2="64160" y2="40104"/>
                        <a14:backgroundMark x1="58105" y1="49219" x2="58105" y2="4921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657" t="18801" r="28594" b="24375"/>
          <a:stretch/>
        </p:blipFill>
        <p:spPr bwMode="auto">
          <a:xfrm>
            <a:off x="767408" y="4035618"/>
            <a:ext cx="2256777" cy="2849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2B05song1s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9354" y="1476630"/>
            <a:ext cx="519102" cy="501200"/>
          </a:xfrm>
          <a:prstGeom prst="rect">
            <a:avLst/>
          </a:prstGeom>
        </p:spPr>
      </p:pic>
      <p:pic>
        <p:nvPicPr>
          <p:cNvPr id="2" name="2BP2801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2284" y="3571547"/>
            <a:ext cx="480646" cy="464071"/>
          </a:xfrm>
          <a:prstGeom prst="rect">
            <a:avLst/>
          </a:prstGeom>
        </p:spPr>
      </p:pic>
      <p:pic>
        <p:nvPicPr>
          <p:cNvPr id="4" name="2BP2802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1904" y="2717901"/>
            <a:ext cx="403992" cy="390060"/>
          </a:xfrm>
          <a:prstGeom prst="rect">
            <a:avLst/>
          </a:prstGeom>
        </p:spPr>
      </p:pic>
      <p:pic>
        <p:nvPicPr>
          <p:cNvPr id="7" name="2BP2803.mp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2183" y="2636912"/>
            <a:ext cx="444018" cy="428705"/>
          </a:xfrm>
          <a:prstGeom prst="rect">
            <a:avLst/>
          </a:prstGeom>
        </p:spPr>
      </p:pic>
      <p:pic>
        <p:nvPicPr>
          <p:cNvPr id="8" name="2BP2804.mp3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3951" y="3661627"/>
            <a:ext cx="429153" cy="414353"/>
          </a:xfrm>
          <a:prstGeom prst="rect">
            <a:avLst/>
          </a:prstGeom>
        </p:spPr>
      </p:pic>
      <p:pic>
        <p:nvPicPr>
          <p:cNvPr id="9" name="2BP2805.mp3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4677" y="4221088"/>
            <a:ext cx="417505" cy="403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5152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 mute="1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>
            <a:extLst>
              <a:ext uri="{FF2B5EF4-FFF2-40B4-BE49-F238E27FC236}">
                <a16:creationId xmlns:a16="http://schemas.microsoft.com/office/drawing/2014/main" id="{0A2F7F1A-0494-4F77-9C05-A25FA452217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 dirty="0"/>
          </a:p>
        </p:txBody>
      </p:sp>
      <p:pic>
        <p:nvPicPr>
          <p:cNvPr id="6147" name="Picture 2">
            <a:extLst>
              <a:ext uri="{FF2B5EF4-FFF2-40B4-BE49-F238E27FC236}">
                <a16:creationId xmlns:a16="http://schemas.microsoft.com/office/drawing/2014/main" id="{C38E2254-2ECE-4602-B964-3D51373F3F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25"/>
          <a:stretch>
            <a:fillRect/>
          </a:stretch>
        </p:blipFill>
        <p:spPr bwMode="auto">
          <a:xfrm>
            <a:off x="0" y="-15875"/>
            <a:ext cx="12186209" cy="688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" name="群組 2"/>
          <p:cNvGrpSpPr/>
          <p:nvPr/>
        </p:nvGrpSpPr>
        <p:grpSpPr>
          <a:xfrm>
            <a:off x="-47626" y="5157192"/>
            <a:ext cx="12233835" cy="1755619"/>
            <a:chOff x="-47626" y="5877271"/>
            <a:chExt cx="12233835" cy="1035540"/>
          </a:xfrm>
        </p:grpSpPr>
        <p:pic>
          <p:nvPicPr>
            <p:cNvPr id="15" name="Picture 2" descr="C:\Users\jade\AppData\Local\Temp\Rar$DRa0.439\MUSIC_2016_2AB\content\bookshelf\9789880014611\OEBPS\26.jpg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92313" b="100000" l="10000" r="6070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447" t="92755" r="40336"/>
            <a:stretch/>
          </p:blipFill>
          <p:spPr bwMode="auto">
            <a:xfrm>
              <a:off x="-47626" y="5877271"/>
              <a:ext cx="5711577" cy="10300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2" descr="C:\Users\jade\AppData\Local\Temp\Rar$DRa0.439\MUSIC_2016_2AB\content\bookshelf\9789880014611\OEBPS\26.jpg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92313" b="100000" l="10000" r="6070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447" t="92755" r="40336"/>
            <a:stretch/>
          </p:blipFill>
          <p:spPr bwMode="auto">
            <a:xfrm>
              <a:off x="5591944" y="5882804"/>
              <a:ext cx="6594265" cy="10300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42" name="Picture 2" descr="C:\Users\uhofk\Desktop\初中普通話\03 新編生活普通話_PPT\PTH 教學簡報\Favicon\PearsonThumbprint_RGB.png">
            <a:extLst>
              <a:ext uri="{FF2B5EF4-FFF2-40B4-BE49-F238E27FC236}">
                <a16:creationId xmlns:a16="http://schemas.microsoft.com/office/drawing/2014/main" id="{3D59CB3C-5C4E-4989-B59F-D29D613427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25" y="6031243"/>
            <a:ext cx="887041" cy="920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11">
            <a:extLst>
              <a:ext uri="{FF2B5EF4-FFF2-40B4-BE49-F238E27FC236}">
                <a16:creationId xmlns:a16="http://schemas.microsoft.com/office/drawing/2014/main" id="{32901BB8-6A88-4ED1-BEFD-1330B315C1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2105" y="134754"/>
            <a:ext cx="4163889" cy="641350"/>
          </a:xfrm>
          <a:prstGeom prst="rect">
            <a:avLst/>
          </a:prstGeom>
          <a:solidFill>
            <a:srgbClr val="FF990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HK" altLang="zh-HK" sz="1800" b="0">
              <a:solidFill>
                <a:schemeClr val="bg1"/>
              </a:solidFill>
            </a:endParaRPr>
          </a:p>
        </p:txBody>
      </p:sp>
      <p:sp>
        <p:nvSpPr>
          <p:cNvPr id="17" name="矩形 1">
            <a:extLst>
              <a:ext uri="{FF2B5EF4-FFF2-40B4-BE49-F238E27FC236}">
                <a16:creationId xmlns:a16="http://schemas.microsoft.com/office/drawing/2014/main" id="{63423382-FB5B-40C1-A442-3394D3C88E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7945" y="836712"/>
            <a:ext cx="11196687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聆聽歌曲的純音樂版本。一邊看第</a:t>
            </a:r>
            <a:r>
              <a:rPr lang="en-US" altLang="zh-TW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26</a:t>
            </a:r>
            <a:r>
              <a:rPr lang="zh-TW" altLang="en-US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頁的樂譜，一邊嘗試跟着音樂唱唱名。</a:t>
            </a:r>
          </a:p>
        </p:txBody>
      </p:sp>
      <p:sp>
        <p:nvSpPr>
          <p:cNvPr id="19" name="Text Box 4">
            <a:extLst>
              <a:ext uri="{FF2B5EF4-FFF2-40B4-BE49-F238E27FC236}">
                <a16:creationId xmlns:a16="http://schemas.microsoft.com/office/drawing/2014/main" id="{F5B83A50-1956-4BA0-836E-5D3C20C6CB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86135"/>
            <a:ext cx="4007768" cy="52322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>
                <a:alpha val="50000"/>
              </a:schemeClr>
            </a:outerShdw>
          </a:effectLst>
        </p:spPr>
        <p:txBody>
          <a:bodyPr wrap="square">
            <a:spAutoFit/>
          </a:bodyPr>
          <a:lstStyle>
            <a:lvl1pPr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lvl="0" eaLnBrk="1" hangingPunct="1"/>
            <a:r>
              <a:rPr lang="zh-TW" altLang="en-US" sz="2800" dirty="0">
                <a:solidFill>
                  <a:srgbClr val="FF6600"/>
                </a:solidFill>
                <a:latin typeface="+mj-lt"/>
                <a:ea typeface="標楷體" pitchFamily="65" charset="-120"/>
              </a:rPr>
              <a:t> </a:t>
            </a:r>
            <a:r>
              <a:rPr lang="zh-TW" altLang="en-US" sz="2800" dirty="0">
                <a:solidFill>
                  <a:srgbClr val="BD313E"/>
                </a:solidFill>
                <a:latin typeface="Arial" panose="020B0604020202020204" pitchFamily="34" charset="0"/>
                <a:ea typeface="標楷體" panose="03000509000000000000" pitchFamily="65" charset="-120"/>
              </a:rPr>
              <a:t>學唱</a:t>
            </a:r>
            <a:r>
              <a:rPr lang="en-US" altLang="zh-TW" sz="2800" dirty="0">
                <a:solidFill>
                  <a:srgbClr val="BD313E"/>
                </a:solidFill>
                <a:latin typeface="Arial" panose="020B0604020202020204" pitchFamily="34" charset="0"/>
                <a:ea typeface="標楷體" panose="03000509000000000000" pitchFamily="65" charset="-120"/>
              </a:rPr>
              <a:t>《</a:t>
            </a:r>
            <a:r>
              <a:rPr lang="zh-TW" altLang="en-US" sz="2800" dirty="0">
                <a:solidFill>
                  <a:srgbClr val="BD313E"/>
                </a:solidFill>
                <a:latin typeface="Arial" panose="020B0604020202020204" pitchFamily="34" charset="0"/>
                <a:ea typeface="標楷體" panose="03000509000000000000" pitchFamily="65" charset="-120"/>
              </a:rPr>
              <a:t>長頸鹿與熊寶寶</a:t>
            </a:r>
            <a:r>
              <a:rPr lang="en-US" altLang="zh-TW" sz="2800" dirty="0">
                <a:solidFill>
                  <a:srgbClr val="BD313E"/>
                </a:solidFill>
                <a:latin typeface="Arial" panose="020B0604020202020204" pitchFamily="34" charset="0"/>
                <a:ea typeface="標楷體" panose="03000509000000000000" pitchFamily="65" charset="-120"/>
              </a:rPr>
              <a:t>》</a:t>
            </a:r>
            <a:endParaRPr lang="zh-TW" altLang="en-US" sz="2800" dirty="0">
              <a:solidFill>
                <a:srgbClr val="BD313E"/>
              </a:solidFill>
              <a:latin typeface="Arial" panose="020B0604020202020204" pitchFamily="34" charset="0"/>
              <a:ea typeface="標楷體" panose="03000509000000000000" pitchFamily="65" charset="-120"/>
            </a:endParaRPr>
          </a:p>
        </p:txBody>
      </p:sp>
      <p:pic>
        <p:nvPicPr>
          <p:cNvPr id="27" name="Picture 2" descr="C:\Users\jade\AppData\Local\Temp\Rar$DRa0.807\MUSIC_2016_2AB\content\bookshelf\9789880014611\OEBPS\26.jp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75" t="17532" r="12555" b="19439"/>
          <a:stretch/>
        </p:blipFill>
        <p:spPr bwMode="auto">
          <a:xfrm>
            <a:off x="3834017" y="1637394"/>
            <a:ext cx="4278207" cy="4311886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5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6667" b="66927" l="30176" r="66602">
                        <a14:backgroundMark x1="53125" y1="20182" x2="53125" y2="20182"/>
                        <a14:backgroundMark x1="53320" y1="18359" x2="53320" y2="18359"/>
                        <a14:backgroundMark x1="32227" y1="43359" x2="32227" y2="43359"/>
                        <a14:backgroundMark x1="32031" y1="48177" x2="32031" y2="48177"/>
                        <a14:backgroundMark x1="32324" y1="49219" x2="32324" y2="49219"/>
                        <a14:backgroundMark x1="33008" y1="51823" x2="33008" y2="51823"/>
                        <a14:backgroundMark x1="33594" y1="52083" x2="33594" y2="52083"/>
                        <a14:backgroundMark x1="34180" y1="52474" x2="34180" y2="52474"/>
                        <a14:backgroundMark x1="34375" y1="55469" x2="34375" y2="55469"/>
                        <a14:backgroundMark x1="33008" y1="54557" x2="33008" y2="54557"/>
                        <a14:backgroundMark x1="32031" y1="54557" x2="32031" y2="54557"/>
                        <a14:backgroundMark x1="30762" y1="53385" x2="30762" y2="53385"/>
                        <a14:backgroundMark x1="31543" y1="44792" x2="31543" y2="44792"/>
                        <a14:backgroundMark x1="32813" y1="45052" x2="32813" y2="45052"/>
                        <a14:backgroundMark x1="33398" y1="45833" x2="33398" y2="45833"/>
                        <a14:backgroundMark x1="34375" y1="47526" x2="34375" y2="47526"/>
                        <a14:backgroundMark x1="34180" y1="49349" x2="34180" y2="49349"/>
                        <a14:backgroundMark x1="34180" y1="49349" x2="34180" y2="49349"/>
                        <a14:backgroundMark x1="31445" y1="49609" x2="31445" y2="49609"/>
                        <a14:backgroundMark x1="31543" y1="51042" x2="31543" y2="51042"/>
                        <a14:backgroundMark x1="30957" y1="46615" x2="30957" y2="46615"/>
                        <a14:backgroundMark x1="33008" y1="40885" x2="33008" y2="40885"/>
                        <a14:backgroundMark x1="34375" y1="40885" x2="34375" y2="40885"/>
                        <a14:backgroundMark x1="34082" y1="42708" x2="34082" y2="42708"/>
                        <a14:backgroundMark x1="33887" y1="43750" x2="33887" y2="43750"/>
                        <a14:backgroundMark x1="31055" y1="40885" x2="31055" y2="40885"/>
                        <a14:backgroundMark x1="31055" y1="38802" x2="31055" y2="3880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469" t="16874" r="33125" b="33126"/>
          <a:stretch/>
        </p:blipFill>
        <p:spPr bwMode="auto">
          <a:xfrm>
            <a:off x="8716814" y="3935330"/>
            <a:ext cx="2481644" cy="255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" name="Rectangle: Rounded Corners 15">
            <a:extLst>
              <a:ext uri="{FF2B5EF4-FFF2-40B4-BE49-F238E27FC236}">
                <a16:creationId xmlns:a16="http://schemas.microsoft.com/office/drawing/2014/main" id="{7C59604E-9AE7-406E-8F42-35FD0C07C208}"/>
              </a:ext>
            </a:extLst>
          </p:cNvPr>
          <p:cNvSpPr/>
          <p:nvPr/>
        </p:nvSpPr>
        <p:spPr bwMode="auto">
          <a:xfrm>
            <a:off x="712786" y="1988840"/>
            <a:ext cx="1854822" cy="523220"/>
          </a:xfrm>
          <a:prstGeom prst="roundRect">
            <a:avLst/>
          </a:prstGeom>
          <a:solidFill>
            <a:srgbClr val="00B0F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zh-TW" altLang="en-US" sz="2400" dirty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純音樂</a:t>
            </a:r>
            <a:endParaRPr kumimoji="1" lang="en-US" sz="2400" b="1" i="0" u="none" strike="noStrike" cap="none" normalizeH="0" baseline="0" dirty="0">
              <a:ln>
                <a:noFill/>
              </a:ln>
              <a:solidFill>
                <a:srgbClr val="FFFF00"/>
              </a:solidFill>
              <a:effectLst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37" name="Picture 3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9271" b="75651" l="40430" r="71387">
                        <a14:backgroundMark x1="43359" y1="29818" x2="43359" y2="29818"/>
                        <a14:backgroundMark x1="44336" y1="25260" x2="44336" y2="25260"/>
                        <a14:backgroundMark x1="41699" y1="30208" x2="41699" y2="30208"/>
                        <a14:backgroundMark x1="44336" y1="32161" x2="44336" y2="32161"/>
                        <a14:backgroundMark x1="43262" y1="34635" x2="43262" y2="34635"/>
                        <a14:backgroundMark x1="41699" y1="54167" x2="41699" y2="54167"/>
                        <a14:backgroundMark x1="57813" y1="45833" x2="57813" y2="45833"/>
                        <a14:backgroundMark x1="58203" y1="42969" x2="58203" y2="42969"/>
                        <a14:backgroundMark x1="57129" y1="43359" x2="57129" y2="43359"/>
                        <a14:backgroundMark x1="57129" y1="46875" x2="57129" y2="46875"/>
                        <a14:backgroundMark x1="44336" y1="38411" x2="44336" y2="38411"/>
                        <a14:backgroundMark x1="40918" y1="39453" x2="40918" y2="39453"/>
                        <a14:backgroundMark x1="42578" y1="54036" x2="42578" y2="54036"/>
                        <a14:backgroundMark x1="57422" y1="41927" x2="57422" y2="41927"/>
                        <a14:backgroundMark x1="59180" y1="25000" x2="59180" y2="25000"/>
                        <a14:backgroundMark x1="58594" y1="22526" x2="58594" y2="22526"/>
                        <a14:backgroundMark x1="59668" y1="24609" x2="59668" y2="24609"/>
                        <a14:backgroundMark x1="54980" y1="25260" x2="54980" y2="25260"/>
                        <a14:backgroundMark x1="53711" y1="31771" x2="53711" y2="31771"/>
                        <a14:backgroundMark x1="44629" y1="27995" x2="44629" y2="27995"/>
                        <a14:backgroundMark x1="43262" y1="22526" x2="43262" y2="22526"/>
                        <a14:backgroundMark x1="44629" y1="35417" x2="44629" y2="35417"/>
                        <a14:backgroundMark x1="44629" y1="40495" x2="44629" y2="40495"/>
                        <a14:backgroundMark x1="59375" y1="37760" x2="59375" y2="37760"/>
                        <a14:backgroundMark x1="61328" y1="59375" x2="61328" y2="59375"/>
                        <a14:backgroundMark x1="61719" y1="40234" x2="61719" y2="40234"/>
                        <a14:backgroundMark x1="64160" y1="40104" x2="64160" y2="40104"/>
                        <a14:backgroundMark x1="58105" y1="49219" x2="58105" y2="4921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657" t="18801" r="28594" b="24375"/>
          <a:stretch/>
        </p:blipFill>
        <p:spPr bwMode="auto">
          <a:xfrm>
            <a:off x="767408" y="4035618"/>
            <a:ext cx="2256777" cy="2849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2B05song1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1372" y="1988840"/>
            <a:ext cx="541909" cy="523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205197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>
            <a:extLst>
              <a:ext uri="{FF2B5EF4-FFF2-40B4-BE49-F238E27FC236}">
                <a16:creationId xmlns:a16="http://schemas.microsoft.com/office/drawing/2014/main" id="{0A2F7F1A-0494-4F77-9C05-A25FA452217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 dirty="0"/>
          </a:p>
        </p:txBody>
      </p:sp>
      <p:pic>
        <p:nvPicPr>
          <p:cNvPr id="6147" name="Picture 2">
            <a:extLst>
              <a:ext uri="{FF2B5EF4-FFF2-40B4-BE49-F238E27FC236}">
                <a16:creationId xmlns:a16="http://schemas.microsoft.com/office/drawing/2014/main" id="{C38E2254-2ECE-4602-B964-3D51373F3F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25"/>
          <a:stretch>
            <a:fillRect/>
          </a:stretch>
        </p:blipFill>
        <p:spPr bwMode="auto">
          <a:xfrm>
            <a:off x="0" y="-15875"/>
            <a:ext cx="12186209" cy="688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" name="群組 2"/>
          <p:cNvGrpSpPr/>
          <p:nvPr/>
        </p:nvGrpSpPr>
        <p:grpSpPr>
          <a:xfrm>
            <a:off x="-47626" y="5157192"/>
            <a:ext cx="12233835" cy="1755619"/>
            <a:chOff x="-47626" y="5877271"/>
            <a:chExt cx="12233835" cy="1035540"/>
          </a:xfrm>
        </p:grpSpPr>
        <p:pic>
          <p:nvPicPr>
            <p:cNvPr id="15" name="Picture 2" descr="C:\Users\jade\AppData\Local\Temp\Rar$DRa0.439\MUSIC_2016_2AB\content\bookshelf\9789880014611\OEBPS\26.jpg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92313" b="100000" l="10000" r="6070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447" t="92755" r="40336"/>
            <a:stretch/>
          </p:blipFill>
          <p:spPr bwMode="auto">
            <a:xfrm>
              <a:off x="-47626" y="5877271"/>
              <a:ext cx="5711577" cy="10300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2" descr="C:\Users\jade\AppData\Local\Temp\Rar$DRa0.439\MUSIC_2016_2AB\content\bookshelf\9789880014611\OEBPS\26.jpg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92313" b="100000" l="10000" r="6070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447" t="92755" r="40336"/>
            <a:stretch/>
          </p:blipFill>
          <p:spPr bwMode="auto">
            <a:xfrm>
              <a:off x="5591944" y="5882804"/>
              <a:ext cx="6594265" cy="10300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42" name="Picture 2" descr="C:\Users\uhofk\Desktop\初中普通話\03 新編生活普通話_PPT\PTH 教學簡報\Favicon\PearsonThumbprint_RGB.png">
            <a:extLst>
              <a:ext uri="{FF2B5EF4-FFF2-40B4-BE49-F238E27FC236}">
                <a16:creationId xmlns:a16="http://schemas.microsoft.com/office/drawing/2014/main" id="{3D59CB3C-5C4E-4989-B59F-D29D613427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25" y="6031243"/>
            <a:ext cx="887041" cy="920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11">
            <a:extLst>
              <a:ext uri="{FF2B5EF4-FFF2-40B4-BE49-F238E27FC236}">
                <a16:creationId xmlns:a16="http://schemas.microsoft.com/office/drawing/2014/main" id="{32901BB8-6A88-4ED1-BEFD-1330B315C1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2105" y="134754"/>
            <a:ext cx="4163889" cy="641350"/>
          </a:xfrm>
          <a:prstGeom prst="rect">
            <a:avLst/>
          </a:prstGeom>
          <a:solidFill>
            <a:srgbClr val="FF990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HK" altLang="zh-HK" sz="1800" b="0">
              <a:solidFill>
                <a:schemeClr val="bg1"/>
              </a:solidFill>
            </a:endParaRPr>
          </a:p>
        </p:txBody>
      </p:sp>
      <p:sp>
        <p:nvSpPr>
          <p:cNvPr id="17" name="矩形 1">
            <a:extLst>
              <a:ext uri="{FF2B5EF4-FFF2-40B4-BE49-F238E27FC236}">
                <a16:creationId xmlns:a16="http://schemas.microsoft.com/office/drawing/2014/main" id="{63423382-FB5B-40C1-A442-3394D3C88E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7945" y="836712"/>
            <a:ext cx="1119668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聆聽歌曲的範唱，跟着唱出全曲。</a:t>
            </a:r>
          </a:p>
        </p:txBody>
      </p:sp>
      <p:sp>
        <p:nvSpPr>
          <p:cNvPr id="19" name="Text Box 4">
            <a:extLst>
              <a:ext uri="{FF2B5EF4-FFF2-40B4-BE49-F238E27FC236}">
                <a16:creationId xmlns:a16="http://schemas.microsoft.com/office/drawing/2014/main" id="{F5B83A50-1956-4BA0-836E-5D3C20C6CB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86135"/>
            <a:ext cx="4007768" cy="52322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>
                <a:alpha val="50000"/>
              </a:schemeClr>
            </a:outerShdw>
          </a:effectLst>
        </p:spPr>
        <p:txBody>
          <a:bodyPr wrap="square">
            <a:spAutoFit/>
          </a:bodyPr>
          <a:lstStyle>
            <a:lvl1pPr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lvl="0" eaLnBrk="1" hangingPunct="1"/>
            <a:r>
              <a:rPr lang="zh-TW" altLang="en-US" sz="2800" dirty="0">
                <a:solidFill>
                  <a:srgbClr val="FF6600"/>
                </a:solidFill>
                <a:latin typeface="+mj-lt"/>
                <a:ea typeface="標楷體" pitchFamily="65" charset="-120"/>
              </a:rPr>
              <a:t> </a:t>
            </a:r>
            <a:r>
              <a:rPr lang="zh-TW" altLang="en-US" sz="2800" dirty="0">
                <a:solidFill>
                  <a:srgbClr val="BD313E"/>
                </a:solidFill>
                <a:latin typeface="Arial" panose="020B0604020202020204" pitchFamily="34" charset="0"/>
                <a:ea typeface="標楷體" panose="03000509000000000000" pitchFamily="65" charset="-120"/>
              </a:rPr>
              <a:t>學唱</a:t>
            </a:r>
            <a:r>
              <a:rPr lang="en-US" altLang="zh-TW" sz="2800" dirty="0">
                <a:solidFill>
                  <a:srgbClr val="BD313E"/>
                </a:solidFill>
                <a:latin typeface="Arial" panose="020B0604020202020204" pitchFamily="34" charset="0"/>
                <a:ea typeface="標楷體" panose="03000509000000000000" pitchFamily="65" charset="-120"/>
              </a:rPr>
              <a:t>《</a:t>
            </a:r>
            <a:r>
              <a:rPr lang="zh-TW" altLang="en-US" sz="2800" dirty="0">
                <a:solidFill>
                  <a:srgbClr val="BD313E"/>
                </a:solidFill>
                <a:latin typeface="Arial" panose="020B0604020202020204" pitchFamily="34" charset="0"/>
                <a:ea typeface="標楷體" panose="03000509000000000000" pitchFamily="65" charset="-120"/>
              </a:rPr>
              <a:t>長頸鹿與熊寶寶</a:t>
            </a:r>
            <a:r>
              <a:rPr lang="en-US" altLang="zh-TW" sz="2800" dirty="0">
                <a:solidFill>
                  <a:srgbClr val="BD313E"/>
                </a:solidFill>
                <a:latin typeface="Arial" panose="020B0604020202020204" pitchFamily="34" charset="0"/>
                <a:ea typeface="標楷體" panose="03000509000000000000" pitchFamily="65" charset="-120"/>
              </a:rPr>
              <a:t>》</a:t>
            </a:r>
            <a:endParaRPr lang="zh-TW" altLang="en-US" sz="2800" dirty="0">
              <a:solidFill>
                <a:srgbClr val="BD313E"/>
              </a:solidFill>
              <a:latin typeface="Arial" panose="020B0604020202020204" pitchFamily="34" charset="0"/>
              <a:ea typeface="標楷體" panose="03000509000000000000" pitchFamily="65" charset="-120"/>
            </a:endParaRPr>
          </a:p>
        </p:txBody>
      </p:sp>
      <p:pic>
        <p:nvPicPr>
          <p:cNvPr id="27" name="Picture 2" descr="C:\Users\jade\AppData\Local\Temp\Rar$DRa0.807\MUSIC_2016_2AB\content\bookshelf\9789880014611\OEBPS\26.jp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75" t="17532" r="12555" b="19439"/>
          <a:stretch/>
        </p:blipFill>
        <p:spPr bwMode="auto">
          <a:xfrm>
            <a:off x="3834017" y="1637394"/>
            <a:ext cx="4278207" cy="4311886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5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6667" b="66927" l="30176" r="66602">
                        <a14:backgroundMark x1="53125" y1="20182" x2="53125" y2="20182"/>
                        <a14:backgroundMark x1="53320" y1="18359" x2="53320" y2="18359"/>
                        <a14:backgroundMark x1="32227" y1="43359" x2="32227" y2="43359"/>
                        <a14:backgroundMark x1="32031" y1="48177" x2="32031" y2="48177"/>
                        <a14:backgroundMark x1="32324" y1="49219" x2="32324" y2="49219"/>
                        <a14:backgroundMark x1="33008" y1="51823" x2="33008" y2="51823"/>
                        <a14:backgroundMark x1="33594" y1="52083" x2="33594" y2="52083"/>
                        <a14:backgroundMark x1="34180" y1="52474" x2="34180" y2="52474"/>
                        <a14:backgroundMark x1="34375" y1="55469" x2="34375" y2="55469"/>
                        <a14:backgroundMark x1="33008" y1="54557" x2="33008" y2="54557"/>
                        <a14:backgroundMark x1="32031" y1="54557" x2="32031" y2="54557"/>
                        <a14:backgroundMark x1="30762" y1="53385" x2="30762" y2="53385"/>
                        <a14:backgroundMark x1="31543" y1="44792" x2="31543" y2="44792"/>
                        <a14:backgroundMark x1="32813" y1="45052" x2="32813" y2="45052"/>
                        <a14:backgroundMark x1="33398" y1="45833" x2="33398" y2="45833"/>
                        <a14:backgroundMark x1="34375" y1="47526" x2="34375" y2="47526"/>
                        <a14:backgroundMark x1="34180" y1="49349" x2="34180" y2="49349"/>
                        <a14:backgroundMark x1="34180" y1="49349" x2="34180" y2="49349"/>
                        <a14:backgroundMark x1="31445" y1="49609" x2="31445" y2="49609"/>
                        <a14:backgroundMark x1="31543" y1="51042" x2="31543" y2="51042"/>
                        <a14:backgroundMark x1="30957" y1="46615" x2="30957" y2="46615"/>
                        <a14:backgroundMark x1="33008" y1="40885" x2="33008" y2="40885"/>
                        <a14:backgroundMark x1="34375" y1="40885" x2="34375" y2="40885"/>
                        <a14:backgroundMark x1="34082" y1="42708" x2="34082" y2="42708"/>
                        <a14:backgroundMark x1="33887" y1="43750" x2="33887" y2="43750"/>
                        <a14:backgroundMark x1="31055" y1="40885" x2="31055" y2="40885"/>
                        <a14:backgroundMark x1="31055" y1="38802" x2="31055" y2="3880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469" t="16874" r="33125" b="33126"/>
          <a:stretch/>
        </p:blipFill>
        <p:spPr bwMode="auto">
          <a:xfrm>
            <a:off x="8716814" y="3935330"/>
            <a:ext cx="2481644" cy="255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Rectangle: Rounded Corners 18">
            <a:extLst>
              <a:ext uri="{FF2B5EF4-FFF2-40B4-BE49-F238E27FC236}">
                <a16:creationId xmlns:a16="http://schemas.microsoft.com/office/drawing/2014/main" id="{1392C8D6-AF0F-4464-8D6D-3730F8AF68C6}"/>
              </a:ext>
            </a:extLst>
          </p:cNvPr>
          <p:cNvSpPr/>
          <p:nvPr/>
        </p:nvSpPr>
        <p:spPr bwMode="auto">
          <a:xfrm>
            <a:off x="695401" y="1537628"/>
            <a:ext cx="1584176" cy="523220"/>
          </a:xfrm>
          <a:prstGeom prst="roundRect">
            <a:avLst/>
          </a:prstGeom>
          <a:solidFill>
            <a:srgbClr val="00B0F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kumimoji="1" lang="zh-TW" altLang="en-US" sz="2400" b="1" i="0" u="none" strike="noStrike" cap="none" normalizeH="0" baseline="0" dirty="0">
                <a:ln>
                  <a:noFill/>
                </a:ln>
                <a:solidFill>
                  <a:srgbClr val="FFFF0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範唱</a:t>
            </a:r>
            <a:endParaRPr kumimoji="1" lang="en-US" sz="2400" b="1" i="0" u="none" strike="noStrike" cap="none" normalizeH="0" baseline="0" dirty="0">
              <a:ln>
                <a:noFill/>
              </a:ln>
              <a:solidFill>
                <a:srgbClr val="FFFF00"/>
              </a:solidFill>
              <a:effectLst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20" name="Picture 3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9271" b="75651" l="40430" r="71387">
                        <a14:backgroundMark x1="43359" y1="29818" x2="43359" y2="29818"/>
                        <a14:backgroundMark x1="44336" y1="25260" x2="44336" y2="25260"/>
                        <a14:backgroundMark x1="41699" y1="30208" x2="41699" y2="30208"/>
                        <a14:backgroundMark x1="44336" y1="32161" x2="44336" y2="32161"/>
                        <a14:backgroundMark x1="43262" y1="34635" x2="43262" y2="34635"/>
                        <a14:backgroundMark x1="41699" y1="54167" x2="41699" y2="54167"/>
                        <a14:backgroundMark x1="57813" y1="45833" x2="57813" y2="45833"/>
                        <a14:backgroundMark x1="58203" y1="42969" x2="58203" y2="42969"/>
                        <a14:backgroundMark x1="57129" y1="43359" x2="57129" y2="43359"/>
                        <a14:backgroundMark x1="57129" y1="46875" x2="57129" y2="46875"/>
                        <a14:backgroundMark x1="44336" y1="38411" x2="44336" y2="38411"/>
                        <a14:backgroundMark x1="40918" y1="39453" x2="40918" y2="39453"/>
                        <a14:backgroundMark x1="42578" y1="54036" x2="42578" y2="54036"/>
                        <a14:backgroundMark x1="57422" y1="41927" x2="57422" y2="41927"/>
                        <a14:backgroundMark x1="59180" y1="25000" x2="59180" y2="25000"/>
                        <a14:backgroundMark x1="58594" y1="22526" x2="58594" y2="22526"/>
                        <a14:backgroundMark x1="59668" y1="24609" x2="59668" y2="24609"/>
                        <a14:backgroundMark x1="54980" y1="25260" x2="54980" y2="25260"/>
                        <a14:backgroundMark x1="53711" y1="31771" x2="53711" y2="31771"/>
                        <a14:backgroundMark x1="44629" y1="27995" x2="44629" y2="27995"/>
                        <a14:backgroundMark x1="43262" y1="22526" x2="43262" y2="22526"/>
                        <a14:backgroundMark x1="44629" y1="35417" x2="44629" y2="35417"/>
                        <a14:backgroundMark x1="44629" y1="40495" x2="44629" y2="40495"/>
                        <a14:backgroundMark x1="59375" y1="37760" x2="59375" y2="37760"/>
                        <a14:backgroundMark x1="61328" y1="59375" x2="61328" y2="59375"/>
                        <a14:backgroundMark x1="61719" y1="40234" x2="61719" y2="40234"/>
                        <a14:backgroundMark x1="64160" y1="40104" x2="64160" y2="40104"/>
                        <a14:backgroundMark x1="58105" y1="49219" x2="58105" y2="4921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657" t="18801" r="28594" b="24375"/>
          <a:stretch/>
        </p:blipFill>
        <p:spPr bwMode="auto">
          <a:xfrm>
            <a:off x="767408" y="4035618"/>
            <a:ext cx="2256777" cy="2849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2B05song1s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7510" y="1559648"/>
            <a:ext cx="519102" cy="50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0342718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>
            <a:extLst>
              <a:ext uri="{FF2B5EF4-FFF2-40B4-BE49-F238E27FC236}">
                <a16:creationId xmlns:a16="http://schemas.microsoft.com/office/drawing/2014/main" id="{0A2F7F1A-0494-4F77-9C05-A25FA452217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 dirty="0"/>
          </a:p>
        </p:txBody>
      </p:sp>
      <p:pic>
        <p:nvPicPr>
          <p:cNvPr id="6147" name="Picture 2">
            <a:extLst>
              <a:ext uri="{FF2B5EF4-FFF2-40B4-BE49-F238E27FC236}">
                <a16:creationId xmlns:a16="http://schemas.microsoft.com/office/drawing/2014/main" id="{C38E2254-2ECE-4602-B964-3D51373F3F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25"/>
          <a:stretch>
            <a:fillRect/>
          </a:stretch>
        </p:blipFill>
        <p:spPr bwMode="auto">
          <a:xfrm>
            <a:off x="0" y="-15875"/>
            <a:ext cx="12186209" cy="688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" name="群組 2"/>
          <p:cNvGrpSpPr/>
          <p:nvPr/>
        </p:nvGrpSpPr>
        <p:grpSpPr>
          <a:xfrm>
            <a:off x="-47626" y="5157192"/>
            <a:ext cx="12233835" cy="1755619"/>
            <a:chOff x="-47626" y="5877271"/>
            <a:chExt cx="12233835" cy="1035540"/>
          </a:xfrm>
        </p:grpSpPr>
        <p:pic>
          <p:nvPicPr>
            <p:cNvPr id="15" name="Picture 2" descr="C:\Users\jade\AppData\Local\Temp\Rar$DRa0.439\MUSIC_2016_2AB\content\bookshelf\9789880014611\OEBPS\26.jpg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92313" b="100000" l="10000" r="6070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447" t="92755" r="40336"/>
            <a:stretch/>
          </p:blipFill>
          <p:spPr bwMode="auto">
            <a:xfrm>
              <a:off x="-47626" y="5877271"/>
              <a:ext cx="5711577" cy="10300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2" descr="C:\Users\jade\AppData\Local\Temp\Rar$DRa0.439\MUSIC_2016_2AB\content\bookshelf\9789880014611\OEBPS\26.jpg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92313" b="100000" l="10000" r="6070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447" t="92755" r="40336"/>
            <a:stretch/>
          </p:blipFill>
          <p:spPr bwMode="auto">
            <a:xfrm>
              <a:off x="5591944" y="5882804"/>
              <a:ext cx="6594265" cy="10300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42" name="Picture 2" descr="C:\Users\uhofk\Desktop\初中普通話\03 新編生活普通話_PPT\PTH 教學簡報\Favicon\PearsonThumbprint_RGB.png">
            <a:extLst>
              <a:ext uri="{FF2B5EF4-FFF2-40B4-BE49-F238E27FC236}">
                <a16:creationId xmlns:a16="http://schemas.microsoft.com/office/drawing/2014/main" id="{3D59CB3C-5C4E-4989-B59F-D29D613427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25" y="6031243"/>
            <a:ext cx="887041" cy="920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11">
            <a:extLst>
              <a:ext uri="{FF2B5EF4-FFF2-40B4-BE49-F238E27FC236}">
                <a16:creationId xmlns:a16="http://schemas.microsoft.com/office/drawing/2014/main" id="{32901BB8-6A88-4ED1-BEFD-1330B315C1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2105" y="134754"/>
            <a:ext cx="4163889" cy="641350"/>
          </a:xfrm>
          <a:prstGeom prst="rect">
            <a:avLst/>
          </a:prstGeom>
          <a:solidFill>
            <a:srgbClr val="FF990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HK" altLang="zh-HK" sz="1800" b="0">
              <a:solidFill>
                <a:schemeClr val="bg1"/>
              </a:solidFill>
            </a:endParaRPr>
          </a:p>
        </p:txBody>
      </p:sp>
      <p:sp>
        <p:nvSpPr>
          <p:cNvPr id="19" name="Text Box 4">
            <a:extLst>
              <a:ext uri="{FF2B5EF4-FFF2-40B4-BE49-F238E27FC236}">
                <a16:creationId xmlns:a16="http://schemas.microsoft.com/office/drawing/2014/main" id="{F5B83A50-1956-4BA0-836E-5D3C20C6CB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86135"/>
            <a:ext cx="4007768" cy="52322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>
                <a:alpha val="50000"/>
              </a:schemeClr>
            </a:outerShdw>
          </a:effectLst>
        </p:spPr>
        <p:txBody>
          <a:bodyPr wrap="square">
            <a:spAutoFit/>
          </a:bodyPr>
          <a:lstStyle>
            <a:lvl1pPr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lvl="0" eaLnBrk="1" hangingPunct="1"/>
            <a:r>
              <a:rPr lang="zh-TW" altLang="en-US" sz="2800" dirty="0">
                <a:solidFill>
                  <a:srgbClr val="FF6600"/>
                </a:solidFill>
                <a:latin typeface="+mj-lt"/>
                <a:ea typeface="標楷體" pitchFamily="65" charset="-120"/>
              </a:rPr>
              <a:t> </a:t>
            </a:r>
            <a:r>
              <a:rPr lang="zh-TW" altLang="en-US" sz="2800" dirty="0">
                <a:solidFill>
                  <a:srgbClr val="BD313E"/>
                </a:solidFill>
                <a:latin typeface="Arial" panose="020B0604020202020204" pitchFamily="34" charset="0"/>
                <a:ea typeface="標楷體" panose="03000509000000000000" pitchFamily="65" charset="-120"/>
              </a:rPr>
              <a:t>學唱</a:t>
            </a:r>
            <a:r>
              <a:rPr lang="en-US" altLang="zh-TW" sz="2800" dirty="0">
                <a:solidFill>
                  <a:srgbClr val="BD313E"/>
                </a:solidFill>
                <a:latin typeface="Arial" panose="020B0604020202020204" pitchFamily="34" charset="0"/>
                <a:ea typeface="標楷體" panose="03000509000000000000" pitchFamily="65" charset="-120"/>
              </a:rPr>
              <a:t>《</a:t>
            </a:r>
            <a:r>
              <a:rPr lang="zh-TW" altLang="en-US" sz="2800" dirty="0">
                <a:solidFill>
                  <a:srgbClr val="BD313E"/>
                </a:solidFill>
                <a:latin typeface="Arial" panose="020B0604020202020204" pitchFamily="34" charset="0"/>
                <a:ea typeface="標楷體" panose="03000509000000000000" pitchFamily="65" charset="-120"/>
              </a:rPr>
              <a:t>長頸鹿與熊寶寶</a:t>
            </a:r>
            <a:r>
              <a:rPr lang="en-US" altLang="zh-TW" sz="2800" dirty="0">
                <a:solidFill>
                  <a:srgbClr val="BD313E"/>
                </a:solidFill>
                <a:latin typeface="Arial" panose="020B0604020202020204" pitchFamily="34" charset="0"/>
                <a:ea typeface="標楷體" panose="03000509000000000000" pitchFamily="65" charset="-120"/>
              </a:rPr>
              <a:t>》</a:t>
            </a:r>
            <a:endParaRPr lang="zh-TW" altLang="en-US" sz="2800" dirty="0">
              <a:solidFill>
                <a:srgbClr val="BD313E"/>
              </a:solidFill>
              <a:latin typeface="Arial" panose="020B0604020202020204" pitchFamily="34" charset="0"/>
              <a:ea typeface="標楷體" panose="03000509000000000000" pitchFamily="65" charset="-120"/>
            </a:endParaRPr>
          </a:p>
        </p:txBody>
      </p:sp>
      <p:sp>
        <p:nvSpPr>
          <p:cNvPr id="20" name="Rectangle: Rounded Corners 1">
            <a:extLst>
              <a:ext uri="{FF2B5EF4-FFF2-40B4-BE49-F238E27FC236}">
                <a16:creationId xmlns:a16="http://schemas.microsoft.com/office/drawing/2014/main" id="{102364E7-E022-4987-AA8C-E4A81F17C0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18473" y="2341430"/>
            <a:ext cx="1518748" cy="952197"/>
          </a:xfrm>
          <a:prstGeom prst="roundRect">
            <a:avLst>
              <a:gd name="adj" fmla="val 16667"/>
            </a:avLst>
          </a:prstGeom>
          <a:solidFill>
            <a:srgbClr val="00B0F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buNone/>
            </a:pPr>
            <a:r>
              <a:rPr lang="zh-TW" altLang="en-US" sz="24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純音樂版</a:t>
            </a:r>
            <a:endParaRPr lang="en-US" altLang="zh-TW" sz="240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eaLnBrk="1" hangingPunct="1">
              <a:buNone/>
            </a:pPr>
            <a:r>
              <a:rPr lang="zh-TW" altLang="en-US" sz="2400" dirty="0">
                <a:solidFill>
                  <a:schemeClr val="bg1"/>
                </a:solidFill>
                <a:hlinkClick r:id="rId9" action="ppaction://hlinksldjump"/>
              </a:rPr>
              <a:t>按此</a:t>
            </a:r>
            <a:r>
              <a:rPr lang="zh-TW" altLang="en-US" sz="2400" dirty="0">
                <a:solidFill>
                  <a:schemeClr val="bg1"/>
                </a:solidFill>
              </a:rPr>
              <a:t>進入</a:t>
            </a:r>
            <a:endParaRPr lang="en-US" altLang="en-US" sz="2400" dirty="0">
              <a:solidFill>
                <a:schemeClr val="bg1"/>
              </a:solidFill>
            </a:endParaRPr>
          </a:p>
        </p:txBody>
      </p:sp>
      <p:sp>
        <p:nvSpPr>
          <p:cNvPr id="21" name="Rectangle: Rounded Corners 18">
            <a:extLst>
              <a:ext uri="{FF2B5EF4-FFF2-40B4-BE49-F238E27FC236}">
                <a16:creationId xmlns:a16="http://schemas.microsoft.com/office/drawing/2014/main" id="{DC022E87-AA5B-4714-A544-EDBB852DA402}"/>
              </a:ext>
            </a:extLst>
          </p:cNvPr>
          <p:cNvSpPr/>
          <p:nvPr/>
        </p:nvSpPr>
        <p:spPr bwMode="auto">
          <a:xfrm>
            <a:off x="4515372" y="908720"/>
            <a:ext cx="1148579" cy="477742"/>
          </a:xfrm>
          <a:prstGeom prst="roundRect">
            <a:avLst/>
          </a:prstGeom>
          <a:solidFill>
            <a:srgbClr val="008000"/>
          </a:solidFill>
          <a:ln w="9525" cap="flat" cmpd="sng" algn="ctr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zh-TW" altLang="en-US" sz="24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範唱版</a:t>
            </a:r>
            <a:endParaRPr kumimoji="1" lang="en-US" sz="24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2" name="矩形 1">
            <a:extLst>
              <a:ext uri="{FF2B5EF4-FFF2-40B4-BE49-F238E27FC236}">
                <a16:creationId xmlns:a16="http://schemas.microsoft.com/office/drawing/2014/main" id="{3218FEB8-2FD5-4EBB-98EF-7F8CA71329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08262" y="124580"/>
            <a:ext cx="882042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dirty="0">
                <a:solidFill>
                  <a:srgbClr val="0070C0"/>
                </a:solidFill>
                <a:ea typeface="標楷體" panose="03000509000000000000" pitchFamily="65" charset="-120"/>
              </a:rPr>
              <a:t>大家也可以跟着卡拉</a:t>
            </a:r>
            <a:r>
              <a:rPr lang="en-US" altLang="zh-TW" dirty="0">
                <a:solidFill>
                  <a:srgbClr val="0070C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OK</a:t>
            </a:r>
            <a:r>
              <a:rPr lang="zh-TW" altLang="en-US" dirty="0">
                <a:solidFill>
                  <a:srgbClr val="0070C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，</a:t>
            </a:r>
            <a:r>
              <a:rPr lang="zh-TW" altLang="en-US" dirty="0">
                <a:solidFill>
                  <a:srgbClr val="0070C0"/>
                </a:solidFill>
                <a:ea typeface="標楷體" panose="03000509000000000000" pitchFamily="65" charset="-120"/>
              </a:rPr>
              <a:t>唱出這首歌曲。</a:t>
            </a:r>
            <a:endParaRPr lang="en-US" altLang="zh-TW" dirty="0">
              <a:solidFill>
                <a:srgbClr val="0070C0"/>
              </a:solidFill>
              <a:ea typeface="標楷體" panose="03000509000000000000" pitchFamily="65" charset="-120"/>
            </a:endParaRPr>
          </a:p>
        </p:txBody>
      </p:sp>
      <p:pic>
        <p:nvPicPr>
          <p:cNvPr id="2" name="Music_2B_M3_Ch5_song1k_s">
            <a:hlinkClick r:id="" action="ppaction://media"/>
            <a:extLst>
              <a:ext uri="{FF2B5EF4-FFF2-40B4-BE49-F238E27FC236}">
                <a16:creationId xmlns:a16="http://schemas.microsoft.com/office/drawing/2014/main" id="{050B0ED9-792C-48C5-A443-AF2A86D8BFB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069839" y="1360033"/>
            <a:ext cx="6110817" cy="4583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1129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20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>
            <a:extLst>
              <a:ext uri="{FF2B5EF4-FFF2-40B4-BE49-F238E27FC236}">
                <a16:creationId xmlns:a16="http://schemas.microsoft.com/office/drawing/2014/main" id="{0A2F7F1A-0494-4F77-9C05-A25FA452217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 dirty="0"/>
          </a:p>
        </p:txBody>
      </p:sp>
      <p:pic>
        <p:nvPicPr>
          <p:cNvPr id="6147" name="Picture 2">
            <a:extLst>
              <a:ext uri="{FF2B5EF4-FFF2-40B4-BE49-F238E27FC236}">
                <a16:creationId xmlns:a16="http://schemas.microsoft.com/office/drawing/2014/main" id="{C38E2254-2ECE-4602-B964-3D51373F3F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25"/>
          <a:stretch>
            <a:fillRect/>
          </a:stretch>
        </p:blipFill>
        <p:spPr bwMode="auto">
          <a:xfrm>
            <a:off x="0" y="-15875"/>
            <a:ext cx="12186209" cy="688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" name="群組 2"/>
          <p:cNvGrpSpPr/>
          <p:nvPr/>
        </p:nvGrpSpPr>
        <p:grpSpPr>
          <a:xfrm>
            <a:off x="-47626" y="5157192"/>
            <a:ext cx="12233835" cy="1755619"/>
            <a:chOff x="-47626" y="5877271"/>
            <a:chExt cx="12233835" cy="1035540"/>
          </a:xfrm>
        </p:grpSpPr>
        <p:pic>
          <p:nvPicPr>
            <p:cNvPr id="15" name="Picture 2" descr="C:\Users\jade\AppData\Local\Temp\Rar$DRa0.439\MUSIC_2016_2AB\content\bookshelf\9789880014611\OEBPS\26.jpg"/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92313" b="100000" l="10000" r="6070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447" t="92755" r="40336"/>
            <a:stretch/>
          </p:blipFill>
          <p:spPr bwMode="auto">
            <a:xfrm>
              <a:off x="-47626" y="5877271"/>
              <a:ext cx="5711577" cy="10300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2" descr="C:\Users\jade\AppData\Local\Temp\Rar$DRa0.439\MUSIC_2016_2AB\content\bookshelf\9789880014611\OEBPS\26.jpg"/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92313" b="100000" l="10000" r="6070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447" t="92755" r="40336"/>
            <a:stretch/>
          </p:blipFill>
          <p:spPr bwMode="auto">
            <a:xfrm>
              <a:off x="5591944" y="5882804"/>
              <a:ext cx="6594265" cy="10300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42" name="Picture 2" descr="C:\Users\uhofk\Desktop\初中普通話\03 新編生活普通話_PPT\PTH 教學簡報\Favicon\PearsonThumbprint_RGB.png">
            <a:extLst>
              <a:ext uri="{FF2B5EF4-FFF2-40B4-BE49-F238E27FC236}">
                <a16:creationId xmlns:a16="http://schemas.microsoft.com/office/drawing/2014/main" id="{3D59CB3C-5C4E-4989-B59F-D29D613427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25" y="6031243"/>
            <a:ext cx="887041" cy="920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11">
            <a:extLst>
              <a:ext uri="{FF2B5EF4-FFF2-40B4-BE49-F238E27FC236}">
                <a16:creationId xmlns:a16="http://schemas.microsoft.com/office/drawing/2014/main" id="{32901BB8-6A88-4ED1-BEFD-1330B315C1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2105" y="134754"/>
            <a:ext cx="4163889" cy="641350"/>
          </a:xfrm>
          <a:prstGeom prst="rect">
            <a:avLst/>
          </a:prstGeom>
          <a:solidFill>
            <a:srgbClr val="FF990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HK" altLang="zh-HK" sz="1800" b="0">
              <a:solidFill>
                <a:schemeClr val="bg1"/>
              </a:solidFill>
            </a:endParaRPr>
          </a:p>
        </p:txBody>
      </p:sp>
      <p:sp>
        <p:nvSpPr>
          <p:cNvPr id="19" name="Text Box 4">
            <a:extLst>
              <a:ext uri="{FF2B5EF4-FFF2-40B4-BE49-F238E27FC236}">
                <a16:creationId xmlns:a16="http://schemas.microsoft.com/office/drawing/2014/main" id="{F5B83A50-1956-4BA0-836E-5D3C20C6CB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86135"/>
            <a:ext cx="4007768" cy="52322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>
                <a:alpha val="50000"/>
              </a:schemeClr>
            </a:outerShdw>
          </a:effectLst>
        </p:spPr>
        <p:txBody>
          <a:bodyPr wrap="square">
            <a:spAutoFit/>
          </a:bodyPr>
          <a:lstStyle>
            <a:lvl1pPr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lvl="0" eaLnBrk="1" hangingPunct="1"/>
            <a:r>
              <a:rPr lang="zh-TW" altLang="en-US" sz="2800" dirty="0">
                <a:solidFill>
                  <a:srgbClr val="FF6600"/>
                </a:solidFill>
                <a:latin typeface="+mj-lt"/>
                <a:ea typeface="標楷體" pitchFamily="65" charset="-120"/>
              </a:rPr>
              <a:t> </a:t>
            </a:r>
            <a:r>
              <a:rPr lang="zh-TW" altLang="en-US" sz="2800" dirty="0">
                <a:solidFill>
                  <a:srgbClr val="BD313E"/>
                </a:solidFill>
                <a:latin typeface="Arial" panose="020B0604020202020204" pitchFamily="34" charset="0"/>
                <a:ea typeface="標楷體" panose="03000509000000000000" pitchFamily="65" charset="-120"/>
              </a:rPr>
              <a:t>學唱</a:t>
            </a:r>
            <a:r>
              <a:rPr lang="en-US" altLang="zh-TW" sz="2800" dirty="0">
                <a:solidFill>
                  <a:srgbClr val="BD313E"/>
                </a:solidFill>
                <a:latin typeface="Arial" panose="020B0604020202020204" pitchFamily="34" charset="0"/>
                <a:ea typeface="標楷體" panose="03000509000000000000" pitchFamily="65" charset="-120"/>
              </a:rPr>
              <a:t>《</a:t>
            </a:r>
            <a:r>
              <a:rPr lang="zh-TW" altLang="en-US" sz="2800" dirty="0">
                <a:solidFill>
                  <a:srgbClr val="BD313E"/>
                </a:solidFill>
                <a:latin typeface="Arial" panose="020B0604020202020204" pitchFamily="34" charset="0"/>
                <a:ea typeface="標楷體" panose="03000509000000000000" pitchFamily="65" charset="-120"/>
              </a:rPr>
              <a:t>長頸鹿與熊寶寶</a:t>
            </a:r>
            <a:r>
              <a:rPr lang="en-US" altLang="zh-TW" sz="2800" dirty="0">
                <a:solidFill>
                  <a:srgbClr val="BD313E"/>
                </a:solidFill>
                <a:latin typeface="Arial" panose="020B0604020202020204" pitchFamily="34" charset="0"/>
                <a:ea typeface="標楷體" panose="03000509000000000000" pitchFamily="65" charset="-120"/>
              </a:rPr>
              <a:t>》</a:t>
            </a:r>
            <a:endParaRPr lang="zh-TW" altLang="en-US" sz="2800" dirty="0">
              <a:solidFill>
                <a:srgbClr val="BD313E"/>
              </a:solidFill>
              <a:latin typeface="Arial" panose="020B0604020202020204" pitchFamily="34" charset="0"/>
              <a:ea typeface="標楷體" panose="03000509000000000000" pitchFamily="65" charset="-120"/>
            </a:endParaRPr>
          </a:p>
        </p:txBody>
      </p:sp>
      <p:sp>
        <p:nvSpPr>
          <p:cNvPr id="22" name="矩形 1">
            <a:extLst>
              <a:ext uri="{FF2B5EF4-FFF2-40B4-BE49-F238E27FC236}">
                <a16:creationId xmlns:a16="http://schemas.microsoft.com/office/drawing/2014/main" id="{3218FEB8-2FD5-4EBB-98EF-7F8CA71329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5938" y="755993"/>
            <a:ext cx="1033259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dirty="0">
                <a:solidFill>
                  <a:srgbClr val="0070C0"/>
                </a:solidFill>
                <a:ea typeface="標楷體" panose="03000509000000000000" pitchFamily="65" charset="-120"/>
              </a:rPr>
              <a:t>一邊以對答形式唱出歌曲，一邊敲打樂器作伴奏。</a:t>
            </a:r>
            <a:endParaRPr lang="en-US" altLang="zh-TW" dirty="0">
              <a:solidFill>
                <a:srgbClr val="0070C0"/>
              </a:solidFill>
              <a:ea typeface="標楷體" panose="03000509000000000000" pitchFamily="65" charset="-120"/>
            </a:endParaRPr>
          </a:p>
        </p:txBody>
      </p:sp>
      <p:grpSp>
        <p:nvGrpSpPr>
          <p:cNvPr id="18" name="群組 17"/>
          <p:cNvGrpSpPr/>
          <p:nvPr/>
        </p:nvGrpSpPr>
        <p:grpSpPr>
          <a:xfrm>
            <a:off x="479376" y="2420888"/>
            <a:ext cx="3096344" cy="1440160"/>
            <a:chOff x="479376" y="2420888"/>
            <a:chExt cx="3096344" cy="1440160"/>
          </a:xfrm>
        </p:grpSpPr>
        <p:sp>
          <p:nvSpPr>
            <p:cNvPr id="23" name="橢圓形圖說文字 22"/>
            <p:cNvSpPr/>
            <p:nvPr/>
          </p:nvSpPr>
          <p:spPr bwMode="auto">
            <a:xfrm>
              <a:off x="479376" y="2420888"/>
              <a:ext cx="3096344" cy="1440160"/>
            </a:xfrm>
            <a:prstGeom prst="wedgeEllipseCallout">
              <a:avLst>
                <a:gd name="adj1" fmla="val 12859"/>
                <a:gd name="adj2" fmla="val 63284"/>
              </a:avLst>
            </a:prstGeom>
            <a:solidFill>
              <a:srgbClr val="FFFFFF"/>
            </a:solidFill>
            <a:ln w="28575" cap="flat" cmpd="sng" algn="ctr">
              <a:solidFill>
                <a:srgbClr val="00B0F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zh-TW" altLang="en-US" sz="1800" b="1" i="0" u="none" strike="noStrike" cap="none" normalizeH="0" baseline="0" dirty="0">
                <a:ln>
                  <a:noFill/>
                </a:ln>
                <a:solidFill>
                  <a:srgbClr val="B3EEEF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  <p:sp>
          <p:nvSpPr>
            <p:cNvPr id="24" name="矩形 77">
              <a:extLst>
                <a:ext uri="{FF2B5EF4-FFF2-40B4-BE49-F238E27FC236}">
                  <a16:creationId xmlns:a16="http://schemas.microsoft.com/office/drawing/2014/main" id="{5951525E-D57F-4780-96A3-6A3A517F5CD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55935" y="2557353"/>
              <a:ext cx="2747777" cy="10156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marL="457200" indent="-457200"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marL="0" indent="0" eaLnBrk="1" hangingPunct="1">
                <a:spcBef>
                  <a:spcPct val="0"/>
                </a:spcBef>
                <a:buNone/>
              </a:pPr>
              <a:r>
                <a:rPr lang="zh-TW" altLang="en-US" sz="3000" dirty="0">
                  <a:solidFill>
                    <a:srgbClr val="0070C0"/>
                  </a:solidFill>
                  <a:ea typeface="標楷體" panose="03000509000000000000" pitchFamily="65" charset="-120"/>
                </a:rPr>
                <a:t>合唱時兩組的</a:t>
              </a:r>
              <a:r>
                <a:rPr lang="zh-TW" altLang="en-US" sz="3000" dirty="0">
                  <a:solidFill>
                    <a:srgbClr val="F52FB3"/>
                  </a:solidFill>
                  <a:ea typeface="標楷體" panose="03000509000000000000" pitchFamily="65" charset="-120"/>
                </a:rPr>
                <a:t>節拍</a:t>
              </a:r>
              <a:r>
                <a:rPr lang="zh-TW" altLang="en-US" sz="3000" dirty="0">
                  <a:solidFill>
                    <a:srgbClr val="0070C0"/>
                  </a:solidFill>
                  <a:ea typeface="標楷體" panose="03000509000000000000" pitchFamily="65" charset="-120"/>
                </a:rPr>
                <a:t>要一致。</a:t>
              </a:r>
              <a:endParaRPr lang="en-US" altLang="zh-TW" sz="3000" dirty="0">
                <a:solidFill>
                  <a:srgbClr val="0070C0"/>
                </a:solidFill>
                <a:ea typeface="標楷體" panose="03000509000000000000" pitchFamily="65" charset="-120"/>
              </a:endParaRPr>
            </a:p>
          </p:txBody>
        </p:sp>
      </p:grpSp>
      <p:grpSp>
        <p:nvGrpSpPr>
          <p:cNvPr id="25" name="群組 24"/>
          <p:cNvGrpSpPr/>
          <p:nvPr/>
        </p:nvGrpSpPr>
        <p:grpSpPr>
          <a:xfrm>
            <a:off x="8328248" y="1844824"/>
            <a:ext cx="3543774" cy="1892270"/>
            <a:chOff x="8328248" y="1844824"/>
            <a:chExt cx="3543774" cy="1892270"/>
          </a:xfrm>
        </p:grpSpPr>
        <p:sp>
          <p:nvSpPr>
            <p:cNvPr id="26" name="橢圓形圖說文字 25"/>
            <p:cNvSpPr/>
            <p:nvPr/>
          </p:nvSpPr>
          <p:spPr bwMode="auto">
            <a:xfrm>
              <a:off x="8328248" y="1844824"/>
              <a:ext cx="3543774" cy="1892270"/>
            </a:xfrm>
            <a:prstGeom prst="wedgeEllipseCallout">
              <a:avLst>
                <a:gd name="adj1" fmla="val 2720"/>
                <a:gd name="adj2" fmla="val 61122"/>
              </a:avLst>
            </a:prstGeom>
            <a:solidFill>
              <a:srgbClr val="FFFFFF"/>
            </a:solidFill>
            <a:ln w="28575" cap="flat" cmpd="sng" algn="ctr">
              <a:solidFill>
                <a:srgbClr val="00B0F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zh-TW" altLang="en-US" sz="1800" b="1" i="0" u="none" strike="noStrike" cap="none" normalizeH="0" baseline="0" dirty="0">
                <a:ln>
                  <a:noFill/>
                </a:ln>
                <a:solidFill>
                  <a:srgbClr val="B3EEEF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  <p:sp>
          <p:nvSpPr>
            <p:cNvPr id="27" name="矩形 77">
              <a:extLst>
                <a:ext uri="{FF2B5EF4-FFF2-40B4-BE49-F238E27FC236}">
                  <a16:creationId xmlns:a16="http://schemas.microsoft.com/office/drawing/2014/main" id="{5951525E-D57F-4780-96A3-6A3A517F5CD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374400" y="2269321"/>
              <a:ext cx="3353606" cy="10156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marL="457200" indent="-457200"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marL="0" indent="0" eaLnBrk="1" hangingPunct="1">
                <a:spcBef>
                  <a:spcPct val="0"/>
                </a:spcBef>
                <a:buNone/>
              </a:pPr>
              <a:r>
                <a:rPr lang="zh-TW" altLang="en-US" sz="3000" dirty="0">
                  <a:solidFill>
                    <a:srgbClr val="0070C0"/>
                  </a:solidFill>
                  <a:ea typeface="標楷體" panose="03000509000000000000" pitchFamily="65" charset="-120"/>
                </a:rPr>
                <a:t>要留意</a:t>
              </a:r>
              <a:r>
                <a:rPr lang="zh-TW" altLang="en-US" sz="3000" dirty="0">
                  <a:solidFill>
                    <a:srgbClr val="F52FB3"/>
                  </a:solidFill>
                  <a:ea typeface="標楷體" panose="03000509000000000000" pitchFamily="65" charset="-120"/>
                </a:rPr>
                <a:t>音準</a:t>
              </a:r>
              <a:r>
                <a:rPr lang="zh-TW" altLang="en-US" sz="3000" dirty="0">
                  <a:solidFill>
                    <a:srgbClr val="0070C0"/>
                  </a:solidFill>
                  <a:ea typeface="標楷體" panose="03000509000000000000" pitchFamily="65" charset="-120"/>
                </a:rPr>
                <a:t>、</a:t>
              </a:r>
              <a:r>
                <a:rPr lang="zh-TW" altLang="en-US" sz="3000" dirty="0">
                  <a:solidFill>
                    <a:srgbClr val="F52FB3"/>
                  </a:solidFill>
                  <a:ea typeface="標楷體" panose="03000509000000000000" pitchFamily="65" charset="-120"/>
                </a:rPr>
                <a:t>節奏</a:t>
              </a:r>
              <a:r>
                <a:rPr lang="zh-TW" altLang="en-US" sz="3000" dirty="0">
                  <a:solidFill>
                    <a:srgbClr val="0070C0"/>
                  </a:solidFill>
                  <a:ea typeface="標楷體" panose="03000509000000000000" pitchFamily="65" charset="-120"/>
                </a:rPr>
                <a:t>、</a:t>
              </a:r>
              <a:r>
                <a:rPr lang="zh-TW" altLang="en-US" sz="3000" dirty="0">
                  <a:solidFill>
                    <a:srgbClr val="F52FB3"/>
                  </a:solidFill>
                  <a:ea typeface="標楷體" panose="03000509000000000000" pitchFamily="65" charset="-120"/>
                </a:rPr>
                <a:t>氣氛</a:t>
              </a:r>
              <a:r>
                <a:rPr lang="zh-TW" altLang="en-US" sz="3000" dirty="0">
                  <a:solidFill>
                    <a:srgbClr val="0070C0"/>
                  </a:solidFill>
                  <a:ea typeface="標楷體" panose="03000509000000000000" pitchFamily="65" charset="-120"/>
                </a:rPr>
                <a:t>和</a:t>
              </a:r>
              <a:r>
                <a:rPr lang="zh-TW" altLang="en-US" sz="3000" dirty="0">
                  <a:solidFill>
                    <a:srgbClr val="F52FB3"/>
                  </a:solidFill>
                  <a:ea typeface="標楷體" panose="03000509000000000000" pitchFamily="65" charset="-120"/>
                </a:rPr>
                <a:t>唱歌姿勢</a:t>
              </a:r>
              <a:r>
                <a:rPr lang="zh-TW" altLang="en-US" sz="3000" dirty="0">
                  <a:solidFill>
                    <a:srgbClr val="0070C0"/>
                  </a:solidFill>
                  <a:ea typeface="標楷體" panose="03000509000000000000" pitchFamily="65" charset="-120"/>
                </a:rPr>
                <a:t>。</a:t>
              </a:r>
              <a:endParaRPr lang="en-US" altLang="zh-TW" sz="3000" dirty="0">
                <a:solidFill>
                  <a:srgbClr val="0070C0"/>
                </a:solidFill>
                <a:ea typeface="標楷體" panose="03000509000000000000" pitchFamily="65" charset="-120"/>
              </a:endParaRPr>
            </a:p>
          </p:txBody>
        </p:sp>
      </p:grpSp>
      <p:pic>
        <p:nvPicPr>
          <p:cNvPr id="28" name="Picture 5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6667" b="66927" l="30176" r="66602">
                        <a14:backgroundMark x1="53125" y1="20182" x2="53125" y2="20182"/>
                        <a14:backgroundMark x1="53320" y1="18359" x2="53320" y2="18359"/>
                        <a14:backgroundMark x1="32227" y1="43359" x2="32227" y2="43359"/>
                        <a14:backgroundMark x1="32031" y1="48177" x2="32031" y2="48177"/>
                        <a14:backgroundMark x1="32324" y1="49219" x2="32324" y2="49219"/>
                        <a14:backgroundMark x1="33008" y1="51823" x2="33008" y2="51823"/>
                        <a14:backgroundMark x1="33594" y1="52083" x2="33594" y2="52083"/>
                        <a14:backgroundMark x1="34180" y1="52474" x2="34180" y2="52474"/>
                        <a14:backgroundMark x1="34375" y1="55469" x2="34375" y2="55469"/>
                        <a14:backgroundMark x1="33008" y1="54557" x2="33008" y2="54557"/>
                        <a14:backgroundMark x1="32031" y1="54557" x2="32031" y2="54557"/>
                        <a14:backgroundMark x1="30762" y1="53385" x2="30762" y2="53385"/>
                        <a14:backgroundMark x1="31543" y1="44792" x2="31543" y2="44792"/>
                        <a14:backgroundMark x1="32813" y1="45052" x2="32813" y2="45052"/>
                        <a14:backgroundMark x1="33398" y1="45833" x2="33398" y2="45833"/>
                        <a14:backgroundMark x1="34375" y1="47526" x2="34375" y2="47526"/>
                        <a14:backgroundMark x1="34180" y1="49349" x2="34180" y2="49349"/>
                        <a14:backgroundMark x1="34180" y1="49349" x2="34180" y2="49349"/>
                        <a14:backgroundMark x1="31445" y1="49609" x2="31445" y2="49609"/>
                        <a14:backgroundMark x1="31543" y1="51042" x2="31543" y2="51042"/>
                        <a14:backgroundMark x1="30957" y1="46615" x2="30957" y2="46615"/>
                        <a14:backgroundMark x1="33008" y1="40885" x2="33008" y2="40885"/>
                        <a14:backgroundMark x1="34375" y1="40885" x2="34375" y2="40885"/>
                        <a14:backgroundMark x1="34082" y1="42708" x2="34082" y2="42708"/>
                        <a14:backgroundMark x1="33887" y1="43750" x2="33887" y2="43750"/>
                        <a14:backgroundMark x1="31055" y1="40885" x2="31055" y2="40885"/>
                        <a14:backgroundMark x1="31055" y1="38802" x2="31055" y2="3880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469" t="16874" r="33125" b="33126"/>
          <a:stretch/>
        </p:blipFill>
        <p:spPr bwMode="auto">
          <a:xfrm>
            <a:off x="8716814" y="3935330"/>
            <a:ext cx="2481644" cy="255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2" descr="C:\Users\jade\AppData\Local\Temp\Rar$DRa0.807\MUSIC_2016_2AB\content\bookshelf\9789880014611\OEBPS\26.jpg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75" t="17532" r="12555" b="19439"/>
          <a:stretch/>
        </p:blipFill>
        <p:spPr bwMode="auto">
          <a:xfrm>
            <a:off x="3834017" y="1637394"/>
            <a:ext cx="4278207" cy="4311886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Rectangle: Rounded Corners 15">
            <a:extLst>
              <a:ext uri="{FF2B5EF4-FFF2-40B4-BE49-F238E27FC236}">
                <a16:creationId xmlns:a16="http://schemas.microsoft.com/office/drawing/2014/main" id="{7C59604E-9AE7-406E-8F42-35FD0C07C208}"/>
              </a:ext>
            </a:extLst>
          </p:cNvPr>
          <p:cNvSpPr/>
          <p:nvPr/>
        </p:nvSpPr>
        <p:spPr bwMode="auto">
          <a:xfrm>
            <a:off x="9650025" y="835534"/>
            <a:ext cx="1854822" cy="523220"/>
          </a:xfrm>
          <a:prstGeom prst="roundRect">
            <a:avLst/>
          </a:prstGeom>
          <a:solidFill>
            <a:srgbClr val="00B0F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zh-TW" altLang="en-US" sz="2400" dirty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純音樂</a:t>
            </a:r>
            <a:endParaRPr kumimoji="1" lang="en-US" sz="2400" b="1" i="0" u="none" strike="noStrike" cap="none" normalizeH="0" baseline="0" dirty="0">
              <a:ln>
                <a:noFill/>
              </a:ln>
              <a:solidFill>
                <a:srgbClr val="FFFF00"/>
              </a:solidFill>
              <a:effectLst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31" name="Picture 3"/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9271" b="75651" l="40430" r="71387">
                        <a14:backgroundMark x1="43359" y1="29818" x2="43359" y2="29818"/>
                        <a14:backgroundMark x1="44336" y1="25260" x2="44336" y2="25260"/>
                        <a14:backgroundMark x1="41699" y1="30208" x2="41699" y2="30208"/>
                        <a14:backgroundMark x1="44336" y1="32161" x2="44336" y2="32161"/>
                        <a14:backgroundMark x1="43262" y1="34635" x2="43262" y2="34635"/>
                        <a14:backgroundMark x1="41699" y1="54167" x2="41699" y2="54167"/>
                        <a14:backgroundMark x1="57813" y1="45833" x2="57813" y2="45833"/>
                        <a14:backgroundMark x1="58203" y1="42969" x2="58203" y2="42969"/>
                        <a14:backgroundMark x1="57129" y1="43359" x2="57129" y2="43359"/>
                        <a14:backgroundMark x1="57129" y1="46875" x2="57129" y2="46875"/>
                        <a14:backgroundMark x1="44336" y1="38411" x2="44336" y2="38411"/>
                        <a14:backgroundMark x1="40918" y1="39453" x2="40918" y2="39453"/>
                        <a14:backgroundMark x1="42578" y1="54036" x2="42578" y2="54036"/>
                        <a14:backgroundMark x1="57422" y1="41927" x2="57422" y2="41927"/>
                        <a14:backgroundMark x1="59180" y1="25000" x2="59180" y2="25000"/>
                        <a14:backgroundMark x1="58594" y1="22526" x2="58594" y2="22526"/>
                        <a14:backgroundMark x1="59668" y1="24609" x2="59668" y2="24609"/>
                        <a14:backgroundMark x1="54980" y1="25260" x2="54980" y2="25260"/>
                        <a14:backgroundMark x1="53711" y1="31771" x2="53711" y2="31771"/>
                        <a14:backgroundMark x1="44629" y1="27995" x2="44629" y2="27995"/>
                        <a14:backgroundMark x1="43262" y1="22526" x2="43262" y2="22526"/>
                        <a14:backgroundMark x1="44629" y1="35417" x2="44629" y2="35417"/>
                        <a14:backgroundMark x1="44629" y1="40495" x2="44629" y2="40495"/>
                        <a14:backgroundMark x1="59375" y1="37760" x2="59375" y2="37760"/>
                        <a14:backgroundMark x1="61328" y1="59375" x2="61328" y2="59375"/>
                        <a14:backgroundMark x1="61719" y1="40234" x2="61719" y2="40234"/>
                        <a14:backgroundMark x1="64160" y1="40104" x2="64160" y2="40104"/>
                        <a14:backgroundMark x1="58105" y1="49219" x2="58105" y2="4921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657" t="18801" r="28594" b="24375"/>
          <a:stretch/>
        </p:blipFill>
        <p:spPr bwMode="auto">
          <a:xfrm>
            <a:off x="767408" y="4035618"/>
            <a:ext cx="2256777" cy="2849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2B05song1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1534" y="812478"/>
            <a:ext cx="541909" cy="523220"/>
          </a:xfrm>
          <a:prstGeom prst="rect">
            <a:avLst/>
          </a:prstGeom>
        </p:spPr>
      </p:pic>
      <p:sp>
        <p:nvSpPr>
          <p:cNvPr id="32" name="Rectangle: Rounded Corners 18">
            <a:extLst>
              <a:ext uri="{FF2B5EF4-FFF2-40B4-BE49-F238E27FC236}">
                <a16:creationId xmlns:a16="http://schemas.microsoft.com/office/drawing/2014/main" id="{3EE69406-3626-428B-8077-0D14FDA3F0A3}"/>
              </a:ext>
            </a:extLst>
          </p:cNvPr>
          <p:cNvSpPr/>
          <p:nvPr/>
        </p:nvSpPr>
        <p:spPr bwMode="auto">
          <a:xfrm>
            <a:off x="9651302" y="193527"/>
            <a:ext cx="1584176" cy="523220"/>
          </a:xfrm>
          <a:prstGeom prst="roundRect">
            <a:avLst/>
          </a:prstGeom>
          <a:solidFill>
            <a:srgbClr val="00B0F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kumimoji="1" lang="zh-TW" altLang="en-US" sz="2400" b="1" i="0" u="none" strike="noStrike" cap="none" normalizeH="0" baseline="0" dirty="0">
                <a:ln>
                  <a:noFill/>
                </a:ln>
                <a:solidFill>
                  <a:srgbClr val="FFFF0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範唱</a:t>
            </a:r>
            <a:endParaRPr kumimoji="1" lang="en-US" sz="2400" b="1" i="0" u="none" strike="noStrike" cap="none" normalizeH="0" baseline="0" dirty="0">
              <a:ln>
                <a:noFill/>
              </a:ln>
              <a:solidFill>
                <a:srgbClr val="FFFF00"/>
              </a:solidFill>
              <a:effectLst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33" name="2B05song1s.mp3">
            <a:hlinkClick r:id="" action="ppaction://media"/>
            <a:extLst>
              <a:ext uri="{FF2B5EF4-FFF2-40B4-BE49-F238E27FC236}">
                <a16:creationId xmlns:a16="http://schemas.microsoft.com/office/drawing/2014/main" id="{CC3B52D3-0AF5-4E1B-B6EB-584F099DA35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3411" y="215547"/>
            <a:ext cx="519102" cy="50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7285726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>
            <a:extLst>
              <a:ext uri="{FF2B5EF4-FFF2-40B4-BE49-F238E27FC236}">
                <a16:creationId xmlns:a16="http://schemas.microsoft.com/office/drawing/2014/main" id="{0A2F7F1A-0494-4F77-9C05-A25FA452217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 dirty="0"/>
          </a:p>
        </p:txBody>
      </p:sp>
      <p:pic>
        <p:nvPicPr>
          <p:cNvPr id="6147" name="Picture 2">
            <a:extLst>
              <a:ext uri="{FF2B5EF4-FFF2-40B4-BE49-F238E27FC236}">
                <a16:creationId xmlns:a16="http://schemas.microsoft.com/office/drawing/2014/main" id="{C38E2254-2ECE-4602-B964-3D51373F3F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25"/>
          <a:stretch>
            <a:fillRect/>
          </a:stretch>
        </p:blipFill>
        <p:spPr bwMode="auto">
          <a:xfrm>
            <a:off x="0" y="-15875"/>
            <a:ext cx="12186209" cy="688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149" name="Rectangle 11">
            <a:extLst>
              <a:ext uri="{FF2B5EF4-FFF2-40B4-BE49-F238E27FC236}">
                <a16:creationId xmlns:a16="http://schemas.microsoft.com/office/drawing/2014/main" id="{32901BB8-6A88-4ED1-BEFD-1330B315C1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2105" y="134754"/>
            <a:ext cx="2219673" cy="641350"/>
          </a:xfrm>
          <a:prstGeom prst="rect">
            <a:avLst/>
          </a:prstGeom>
          <a:solidFill>
            <a:srgbClr val="FF990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HK" altLang="zh-HK" sz="1800" b="0">
              <a:solidFill>
                <a:schemeClr val="bg1"/>
              </a:solidFill>
            </a:endParaRPr>
          </a:p>
        </p:txBody>
      </p:sp>
      <p:sp>
        <p:nvSpPr>
          <p:cNvPr id="17" name="Text Box 4">
            <a:extLst>
              <a:ext uri="{FF2B5EF4-FFF2-40B4-BE49-F238E27FC236}">
                <a16:creationId xmlns:a16="http://schemas.microsoft.com/office/drawing/2014/main" id="{F5B83A50-1956-4BA0-836E-5D3C20C6CB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86135"/>
            <a:ext cx="2063552" cy="52322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>
                <a:alpha val="50000"/>
              </a:schemeClr>
            </a:outerShdw>
          </a:effectLst>
        </p:spPr>
        <p:txBody>
          <a:bodyPr wrap="square">
            <a:spAutoFit/>
          </a:bodyPr>
          <a:lstStyle>
            <a:lvl1pPr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lvl="0" eaLnBrk="1" hangingPunct="1"/>
            <a:r>
              <a:rPr lang="zh-TW" altLang="en-US" sz="2800" dirty="0">
                <a:solidFill>
                  <a:srgbClr val="FF6600"/>
                </a:solidFill>
                <a:latin typeface="+mj-lt"/>
                <a:ea typeface="標楷體" pitchFamily="65" charset="-120"/>
              </a:rPr>
              <a:t> </a:t>
            </a:r>
            <a:r>
              <a:rPr lang="zh-TW" altLang="en-US" sz="2800" dirty="0">
                <a:solidFill>
                  <a:srgbClr val="BD313E"/>
                </a:solidFill>
                <a:latin typeface="Arial" panose="020B0604020202020204" pitchFamily="34" charset="0"/>
                <a:ea typeface="標楷體" panose="03000509000000000000" pitchFamily="65" charset="-120"/>
              </a:rPr>
              <a:t> 二下第</a:t>
            </a:r>
            <a:r>
              <a:rPr lang="en-US" altLang="zh-TW" sz="2800" dirty="0">
                <a:solidFill>
                  <a:srgbClr val="BD313E"/>
                </a:solidFill>
                <a:latin typeface="Arial" panose="020B0604020202020204" pitchFamily="34" charset="0"/>
                <a:ea typeface="標楷體" panose="03000509000000000000" pitchFamily="65" charset="-120"/>
              </a:rPr>
              <a:t>5</a:t>
            </a:r>
            <a:r>
              <a:rPr lang="zh-TW" altLang="en-US" sz="2800" dirty="0">
                <a:solidFill>
                  <a:srgbClr val="BD313E"/>
                </a:solidFill>
                <a:latin typeface="Arial" panose="020B0604020202020204" pitchFamily="34" charset="0"/>
                <a:ea typeface="標楷體" panose="03000509000000000000" pitchFamily="65" charset="-120"/>
              </a:rPr>
              <a:t>課</a:t>
            </a:r>
            <a:endParaRPr lang="zh-HK" altLang="zh-HK" sz="2800" b="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grpSp>
        <p:nvGrpSpPr>
          <p:cNvPr id="3" name="群組 2"/>
          <p:cNvGrpSpPr/>
          <p:nvPr/>
        </p:nvGrpSpPr>
        <p:grpSpPr>
          <a:xfrm>
            <a:off x="-47626" y="5157192"/>
            <a:ext cx="12233835" cy="1755619"/>
            <a:chOff x="-47626" y="5877271"/>
            <a:chExt cx="12233835" cy="1035540"/>
          </a:xfrm>
        </p:grpSpPr>
        <p:pic>
          <p:nvPicPr>
            <p:cNvPr id="15" name="Picture 2" descr="C:\Users\jade\AppData\Local\Temp\Rar$DRa0.439\MUSIC_2016_2AB\content\bookshelf\9789880014611\OEBPS\26.jpg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92313" b="100000" l="10000" r="6070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447" t="92755" r="40336"/>
            <a:stretch/>
          </p:blipFill>
          <p:spPr bwMode="auto">
            <a:xfrm>
              <a:off x="-47626" y="5877271"/>
              <a:ext cx="5711577" cy="10300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2" descr="C:\Users\jade\AppData\Local\Temp\Rar$DRa0.439\MUSIC_2016_2AB\content\bookshelf\9789880014611\OEBPS\26.jpg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92313" b="100000" l="10000" r="6070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447" t="92755" r="40336"/>
            <a:stretch/>
          </p:blipFill>
          <p:spPr bwMode="auto">
            <a:xfrm>
              <a:off x="5591944" y="5882804"/>
              <a:ext cx="6594265" cy="10300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42" name="Picture 2" descr="C:\Users\uhofk\Desktop\初中普通話\03 新編生活普通話_PPT\PTH 教學簡報\Favicon\PearsonThumbprint_RGB.png">
            <a:extLst>
              <a:ext uri="{FF2B5EF4-FFF2-40B4-BE49-F238E27FC236}">
                <a16:creationId xmlns:a16="http://schemas.microsoft.com/office/drawing/2014/main" id="{3D59CB3C-5C4E-4989-B59F-D29D613427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25" y="6031243"/>
            <a:ext cx="887041" cy="920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1" name="群組 10"/>
          <p:cNvGrpSpPr/>
          <p:nvPr/>
        </p:nvGrpSpPr>
        <p:grpSpPr>
          <a:xfrm>
            <a:off x="1415480" y="1412776"/>
            <a:ext cx="6730912" cy="2563396"/>
            <a:chOff x="2193489" y="1566000"/>
            <a:chExt cx="7628472" cy="2563396"/>
          </a:xfrm>
        </p:grpSpPr>
        <p:sp>
          <p:nvSpPr>
            <p:cNvPr id="12" name="手繪多邊形 17">
              <a:extLst>
                <a:ext uri="{FF2B5EF4-FFF2-40B4-BE49-F238E27FC236}">
                  <a16:creationId xmlns:a16="http://schemas.microsoft.com/office/drawing/2014/main" id="{72B0E014-F833-4FAD-8940-1122943F2B48}"/>
                </a:ext>
              </a:extLst>
            </p:cNvPr>
            <p:cNvSpPr>
              <a:spLocks/>
            </p:cNvSpPr>
            <p:nvPr/>
          </p:nvSpPr>
          <p:spPr bwMode="auto">
            <a:xfrm>
              <a:off x="2193489" y="1566000"/>
              <a:ext cx="7628472" cy="2563396"/>
            </a:xfrm>
            <a:custGeom>
              <a:avLst/>
              <a:gdLst>
                <a:gd name="T0" fmla="*/ 1590173 w 6010312"/>
                <a:gd name="T1" fmla="*/ 47 h 4278079"/>
                <a:gd name="T2" fmla="*/ 1189714 w 6010312"/>
                <a:gd name="T3" fmla="*/ 436 h 4278079"/>
                <a:gd name="T4" fmla="*/ 12002180 w 6010312"/>
                <a:gd name="T5" fmla="*/ 458 h 4278079"/>
                <a:gd name="T6" fmla="*/ 12875913 w 6010312"/>
                <a:gd name="T7" fmla="*/ 53 h 4278079"/>
                <a:gd name="T8" fmla="*/ 1590173 w 6010312"/>
                <a:gd name="T9" fmla="*/ 47 h 427807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010312" h="4278079">
                  <a:moveTo>
                    <a:pt x="688628" y="405180"/>
                  </a:moveTo>
                  <a:cubicBezTo>
                    <a:pt x="-154827" y="954345"/>
                    <a:pt x="-236283" y="3158891"/>
                    <a:pt x="515207" y="3747470"/>
                  </a:cubicBezTo>
                  <a:cubicBezTo>
                    <a:pt x="1266697" y="4336049"/>
                    <a:pt x="4354111" y="4485821"/>
                    <a:pt x="5197566" y="3936656"/>
                  </a:cubicBezTo>
                  <a:cubicBezTo>
                    <a:pt x="6041021" y="3387491"/>
                    <a:pt x="6327428" y="1046311"/>
                    <a:pt x="5575938" y="452477"/>
                  </a:cubicBezTo>
                  <a:cubicBezTo>
                    <a:pt x="4824448" y="-141357"/>
                    <a:pt x="1532083" y="-143985"/>
                    <a:pt x="688628" y="405180"/>
                  </a:cubicBezTo>
                  <a:close/>
                </a:path>
              </a:pathLst>
            </a:cu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3" name="矩形 77">
              <a:extLst>
                <a:ext uri="{FF2B5EF4-FFF2-40B4-BE49-F238E27FC236}">
                  <a16:creationId xmlns:a16="http://schemas.microsoft.com/office/drawing/2014/main" id="{5951525E-D57F-4780-96A3-6A3A517F5CD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85094" y="2062868"/>
              <a:ext cx="6013020" cy="15696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marL="457200" indent="-457200"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marL="0" indent="0" algn="just" eaLnBrk="1" hangingPunct="1">
                <a:spcBef>
                  <a:spcPct val="0"/>
                </a:spcBef>
                <a:buNone/>
              </a:pPr>
              <a:r>
                <a:rPr lang="zh-TW" altLang="en-US" dirty="0">
                  <a:solidFill>
                    <a:srgbClr val="0070C0"/>
                  </a:solidFill>
                  <a:ea typeface="標楷體" panose="03000509000000000000" pitchFamily="65" charset="-120"/>
                </a:rPr>
                <a:t>在這課中，我們會認識有趣的</a:t>
              </a:r>
              <a:r>
                <a:rPr lang="zh-TW" altLang="en-US" dirty="0">
                  <a:solidFill>
                    <a:srgbClr val="DE2284"/>
                  </a:solidFill>
                  <a:ea typeface="標楷體" panose="03000509000000000000" pitchFamily="65" charset="-120"/>
                </a:rPr>
                <a:t>對答歌曲</a:t>
              </a:r>
              <a:r>
                <a:rPr lang="zh-TW" altLang="en-US" dirty="0">
                  <a:solidFill>
                    <a:srgbClr val="0070C0"/>
                  </a:solidFill>
                  <a:ea typeface="標楷體" panose="03000509000000000000" pitchFamily="65" charset="-120"/>
                </a:rPr>
                <a:t>的特色，也會一起温習唱名及手號。</a:t>
              </a:r>
              <a:endParaRPr lang="en-US" altLang="zh-TW" dirty="0">
                <a:solidFill>
                  <a:srgbClr val="0070C0"/>
                </a:solidFill>
                <a:ea typeface="標楷體" panose="03000509000000000000" pitchFamily="65" charset="-120"/>
              </a:endParaRPr>
            </a:p>
          </p:txBody>
        </p:sp>
      </p:grpSp>
      <p:pic>
        <p:nvPicPr>
          <p:cNvPr id="18" name="Picture 3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9271" b="75651" l="40430" r="71387">
                        <a14:backgroundMark x1="43359" y1="29818" x2="43359" y2="29818"/>
                        <a14:backgroundMark x1="44336" y1="25260" x2="44336" y2="25260"/>
                        <a14:backgroundMark x1="41699" y1="30208" x2="41699" y2="30208"/>
                        <a14:backgroundMark x1="44336" y1="32161" x2="44336" y2="32161"/>
                        <a14:backgroundMark x1="43262" y1="34635" x2="43262" y2="34635"/>
                        <a14:backgroundMark x1="41699" y1="54167" x2="41699" y2="54167"/>
                        <a14:backgroundMark x1="57813" y1="45833" x2="57813" y2="45833"/>
                        <a14:backgroundMark x1="58203" y1="42969" x2="58203" y2="42969"/>
                        <a14:backgroundMark x1="57129" y1="43359" x2="57129" y2="43359"/>
                        <a14:backgroundMark x1="57129" y1="46875" x2="57129" y2="46875"/>
                        <a14:backgroundMark x1="44336" y1="38411" x2="44336" y2="38411"/>
                        <a14:backgroundMark x1="40918" y1="39453" x2="40918" y2="39453"/>
                        <a14:backgroundMark x1="42578" y1="54036" x2="42578" y2="54036"/>
                        <a14:backgroundMark x1="57422" y1="41927" x2="57422" y2="41927"/>
                        <a14:backgroundMark x1="59180" y1="25000" x2="59180" y2="25000"/>
                        <a14:backgroundMark x1="58594" y1="22526" x2="58594" y2="22526"/>
                        <a14:backgroundMark x1="59668" y1="24609" x2="59668" y2="24609"/>
                        <a14:backgroundMark x1="54980" y1="25260" x2="54980" y2="25260"/>
                        <a14:backgroundMark x1="53711" y1="31771" x2="53711" y2="31771"/>
                        <a14:backgroundMark x1="44629" y1="27995" x2="44629" y2="27995"/>
                        <a14:backgroundMark x1="43262" y1="22526" x2="43262" y2="22526"/>
                        <a14:backgroundMark x1="44629" y1="35417" x2="44629" y2="35417"/>
                        <a14:backgroundMark x1="44629" y1="40495" x2="44629" y2="40495"/>
                        <a14:backgroundMark x1="59375" y1="37760" x2="59375" y2="37760"/>
                        <a14:backgroundMark x1="61328" y1="59375" x2="61328" y2="59375"/>
                        <a14:backgroundMark x1="61719" y1="40234" x2="61719" y2="40234"/>
                        <a14:backgroundMark x1="64160" y1="40104" x2="64160" y2="40104"/>
                        <a14:backgroundMark x1="58105" y1="49219" x2="58105" y2="4921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657" t="18801" r="28594" b="24375"/>
          <a:stretch/>
        </p:blipFill>
        <p:spPr bwMode="auto">
          <a:xfrm flipH="1">
            <a:off x="7824192" y="2547705"/>
            <a:ext cx="3413395" cy="43102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259142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1">
            <a:extLst>
              <a:ext uri="{FF2B5EF4-FFF2-40B4-BE49-F238E27FC236}">
                <a16:creationId xmlns:a16="http://schemas.microsoft.com/office/drawing/2014/main" id="{ED950088-B3B5-4562-A750-B8B51653AC3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 dirty="0"/>
          </a:p>
        </p:txBody>
      </p:sp>
      <p:pic>
        <p:nvPicPr>
          <p:cNvPr id="20483" name="Picture 2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B47B81AE-9B7A-43CD-A3C4-2CD7391583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25"/>
          <a:stretch>
            <a:fillRect/>
          </a:stretch>
        </p:blipFill>
        <p:spPr bwMode="auto">
          <a:xfrm>
            <a:off x="19050" y="-31750"/>
            <a:ext cx="12172950" cy="6889750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4" name="Rectangle 11">
            <a:extLst>
              <a:ext uri="{FF2B5EF4-FFF2-40B4-BE49-F238E27FC236}">
                <a16:creationId xmlns:a16="http://schemas.microsoft.com/office/drawing/2014/main" id="{B2526B24-2041-44D0-BE89-902AFFFCDB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50" y="152400"/>
            <a:ext cx="2908300" cy="641350"/>
          </a:xfrm>
          <a:prstGeom prst="rect">
            <a:avLst/>
          </a:prstGeom>
          <a:solidFill>
            <a:srgbClr val="FF990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HK" altLang="zh-HK" sz="1800" b="0">
              <a:solidFill>
                <a:schemeClr val="bg1"/>
              </a:solidFill>
            </a:endParaRPr>
          </a:p>
        </p:txBody>
      </p:sp>
      <p:sp>
        <p:nvSpPr>
          <p:cNvPr id="17" name="Text Box 4">
            <a:extLst>
              <a:ext uri="{FF2B5EF4-FFF2-40B4-BE49-F238E27FC236}">
                <a16:creationId xmlns:a16="http://schemas.microsoft.com/office/drawing/2014/main" id="{A020ED7A-6195-4A13-A2C7-BB58FF983A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95263"/>
            <a:ext cx="3000375" cy="52387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>
                <a:alpha val="50000"/>
              </a:schemeClr>
            </a:outerShdw>
          </a:effectLst>
        </p:spPr>
        <p:txBody>
          <a:bodyPr>
            <a:spAutoFit/>
          </a:bodyPr>
          <a:lstStyle>
            <a:lvl1pPr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zh-TW" altLang="en-US" sz="2800" dirty="0">
                <a:solidFill>
                  <a:srgbClr val="009242"/>
                </a:solidFill>
                <a:latin typeface="+mj-lt"/>
                <a:ea typeface="標楷體" pitchFamily="65" charset="-120"/>
              </a:rPr>
              <a:t>評估及自學資源</a:t>
            </a:r>
            <a:endParaRPr lang="en-US" altLang="zh-TW" sz="2800" dirty="0">
              <a:solidFill>
                <a:srgbClr val="009242"/>
              </a:solidFill>
              <a:latin typeface="+mj-lt"/>
              <a:ea typeface="標楷體" pitchFamily="65" charset="-120"/>
            </a:endParaRPr>
          </a:p>
        </p:txBody>
      </p:sp>
      <p:sp>
        <p:nvSpPr>
          <p:cNvPr id="20486" name="Rectangle: Rounded Corners 13">
            <a:extLst>
              <a:ext uri="{FF2B5EF4-FFF2-40B4-BE49-F238E27FC236}">
                <a16:creationId xmlns:a16="http://schemas.microsoft.com/office/drawing/2014/main" id="{95481B3B-DE55-49E0-884A-C4CC8F921E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89507" y="1369877"/>
            <a:ext cx="1958975" cy="528638"/>
          </a:xfrm>
          <a:prstGeom prst="roundRect">
            <a:avLst>
              <a:gd name="adj" fmla="val 16667"/>
            </a:avLst>
          </a:prstGeom>
          <a:solidFill>
            <a:srgbClr val="FF99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TW" altLang="en-US" sz="2400" dirty="0">
                <a:solidFill>
                  <a:schemeClr val="bg1"/>
                </a:solidFill>
              </a:rPr>
              <a:t>評估資源</a:t>
            </a:r>
            <a:endParaRPr lang="en-US" altLang="en-US" sz="2400" dirty="0">
              <a:solidFill>
                <a:schemeClr val="bg1"/>
              </a:solidFill>
            </a:endParaRPr>
          </a:p>
        </p:txBody>
      </p:sp>
      <p:sp>
        <p:nvSpPr>
          <p:cNvPr id="20487" name="手繪多邊形 17">
            <a:extLst>
              <a:ext uri="{FF2B5EF4-FFF2-40B4-BE49-F238E27FC236}">
                <a16:creationId xmlns:a16="http://schemas.microsoft.com/office/drawing/2014/main" id="{6A3219D3-CF10-435E-8A4A-255A695E2DC1}"/>
              </a:ext>
            </a:extLst>
          </p:cNvPr>
          <p:cNvSpPr>
            <a:spLocks/>
          </p:cNvSpPr>
          <p:nvPr/>
        </p:nvSpPr>
        <p:spPr bwMode="auto">
          <a:xfrm>
            <a:off x="2804862" y="825741"/>
            <a:ext cx="8141671" cy="1544142"/>
          </a:xfrm>
          <a:custGeom>
            <a:avLst/>
            <a:gdLst>
              <a:gd name="T0" fmla="*/ 3052575 w 6010312"/>
              <a:gd name="T1" fmla="*/ 11 h 4278079"/>
              <a:gd name="T2" fmla="*/ 2283831 w 6010312"/>
              <a:gd name="T3" fmla="*/ 101 h 4278079"/>
              <a:gd name="T4" fmla="*/ 23039947 w 6010312"/>
              <a:gd name="T5" fmla="*/ 106 h 4278079"/>
              <a:gd name="T6" fmla="*/ 24717206 w 6010312"/>
              <a:gd name="T7" fmla="*/ 12 h 4278079"/>
              <a:gd name="T8" fmla="*/ 3052575 w 6010312"/>
              <a:gd name="T9" fmla="*/ 11 h 427807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6010312" h="4278079">
                <a:moveTo>
                  <a:pt x="688628" y="405180"/>
                </a:moveTo>
                <a:cubicBezTo>
                  <a:pt x="-154827" y="954345"/>
                  <a:pt x="-236283" y="3158891"/>
                  <a:pt x="515207" y="3747470"/>
                </a:cubicBezTo>
                <a:cubicBezTo>
                  <a:pt x="1266697" y="4336049"/>
                  <a:pt x="4354111" y="4485821"/>
                  <a:pt x="5197566" y="3936656"/>
                </a:cubicBezTo>
                <a:cubicBezTo>
                  <a:pt x="6041021" y="3387491"/>
                  <a:pt x="6327428" y="1046311"/>
                  <a:pt x="5575938" y="452477"/>
                </a:cubicBezTo>
                <a:cubicBezTo>
                  <a:pt x="4824448" y="-141357"/>
                  <a:pt x="1532083" y="-143985"/>
                  <a:pt x="688628" y="405180"/>
                </a:cubicBezTo>
                <a:close/>
              </a:path>
            </a:pathLst>
          </a:custGeom>
          <a:solidFill>
            <a:srgbClr val="FFC000">
              <a:alpha val="21176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20488" name="手繪多邊形 17">
            <a:extLst>
              <a:ext uri="{FF2B5EF4-FFF2-40B4-BE49-F238E27FC236}">
                <a16:creationId xmlns:a16="http://schemas.microsoft.com/office/drawing/2014/main" id="{75FDAB94-400F-493D-A054-5091B6827712}"/>
              </a:ext>
            </a:extLst>
          </p:cNvPr>
          <p:cNvSpPr>
            <a:spLocks/>
          </p:cNvSpPr>
          <p:nvPr/>
        </p:nvSpPr>
        <p:spPr bwMode="auto">
          <a:xfrm>
            <a:off x="2804862" y="2564904"/>
            <a:ext cx="8619729" cy="3808398"/>
          </a:xfrm>
          <a:custGeom>
            <a:avLst/>
            <a:gdLst>
              <a:gd name="T0" fmla="*/ 3052575 w 6010312"/>
              <a:gd name="T1" fmla="*/ 362 h 4278079"/>
              <a:gd name="T2" fmla="*/ 2283831 w 6010312"/>
              <a:gd name="T3" fmla="*/ 3349 h 4278079"/>
              <a:gd name="T4" fmla="*/ 23039947 w 6010312"/>
              <a:gd name="T5" fmla="*/ 3518 h 4278079"/>
              <a:gd name="T6" fmla="*/ 24717206 w 6010312"/>
              <a:gd name="T7" fmla="*/ 405 h 4278079"/>
              <a:gd name="T8" fmla="*/ 3052575 w 6010312"/>
              <a:gd name="T9" fmla="*/ 362 h 427807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6010312" h="4278079">
                <a:moveTo>
                  <a:pt x="688628" y="405180"/>
                </a:moveTo>
                <a:cubicBezTo>
                  <a:pt x="-154827" y="954345"/>
                  <a:pt x="-236283" y="3158891"/>
                  <a:pt x="515207" y="3747470"/>
                </a:cubicBezTo>
                <a:cubicBezTo>
                  <a:pt x="1266697" y="4336049"/>
                  <a:pt x="4354111" y="4485821"/>
                  <a:pt x="5197566" y="3936656"/>
                </a:cubicBezTo>
                <a:cubicBezTo>
                  <a:pt x="6041021" y="3387491"/>
                  <a:pt x="6327428" y="1046311"/>
                  <a:pt x="5575938" y="452477"/>
                </a:cubicBezTo>
                <a:cubicBezTo>
                  <a:pt x="4824448" y="-141357"/>
                  <a:pt x="1532083" y="-143985"/>
                  <a:pt x="688628" y="405180"/>
                </a:cubicBezTo>
                <a:close/>
              </a:path>
            </a:pathLst>
          </a:custGeom>
          <a:solidFill>
            <a:srgbClr val="92D050">
              <a:alpha val="21176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20489" name="Rectangle: Rounded Corners 17">
            <a:extLst>
              <a:ext uri="{FF2B5EF4-FFF2-40B4-BE49-F238E27FC236}">
                <a16:creationId xmlns:a16="http://schemas.microsoft.com/office/drawing/2014/main" id="{8EAE026E-538E-40FB-BC56-BBD8FE1DE6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29667" y="3960413"/>
            <a:ext cx="1958975" cy="528637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TW" altLang="en-US" sz="2400" dirty="0">
                <a:solidFill>
                  <a:schemeClr val="bg1"/>
                </a:solidFill>
              </a:rPr>
              <a:t>自學資源</a:t>
            </a:r>
            <a:endParaRPr lang="en-US" altLang="en-US" sz="2400" dirty="0">
              <a:solidFill>
                <a:schemeClr val="bg1"/>
              </a:solidFill>
            </a:endParaRPr>
          </a:p>
        </p:txBody>
      </p:sp>
      <p:sp>
        <p:nvSpPr>
          <p:cNvPr id="20490" name="矩形 77">
            <a:extLst>
              <a:ext uri="{FF2B5EF4-FFF2-40B4-BE49-F238E27FC236}">
                <a16:creationId xmlns:a16="http://schemas.microsoft.com/office/drawing/2014/main" id="{9A051E6E-2D0D-4C84-9102-BA34B38A1A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31705" y="1221237"/>
            <a:ext cx="6192688" cy="892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 indent="-45720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zh-TW" altLang="en-US" sz="2600" dirty="0">
                <a:solidFill>
                  <a:srgbClr val="FF6600"/>
                </a:solidFill>
                <a:ea typeface="標楷體" panose="03000509000000000000" pitchFamily="65" charset="-120"/>
              </a:rPr>
              <a:t>完成多元活動工作紙「    、  和   」，鞏固學生對不同拍子的認識。</a:t>
            </a:r>
            <a:endParaRPr lang="en-US" altLang="zh-TW" sz="2600" dirty="0">
              <a:solidFill>
                <a:srgbClr val="FF6600"/>
              </a:solidFill>
              <a:ea typeface="標楷體" panose="03000509000000000000" pitchFamily="65" charset="-120"/>
            </a:endParaRPr>
          </a:p>
        </p:txBody>
      </p:sp>
      <p:sp>
        <p:nvSpPr>
          <p:cNvPr id="20491" name="矩形 77">
            <a:extLst>
              <a:ext uri="{FF2B5EF4-FFF2-40B4-BE49-F238E27FC236}">
                <a16:creationId xmlns:a16="http://schemas.microsoft.com/office/drawing/2014/main" id="{0EF56A75-FB68-4F70-924F-20E8413794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72449" y="2914292"/>
            <a:ext cx="7788277" cy="36830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 indent="-45720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marL="514350" indent="-514350" eaLnBrk="1" hangingPunct="1">
              <a:lnSpc>
                <a:spcPts val="3500"/>
              </a:lnSpc>
              <a:spcBef>
                <a:spcPct val="0"/>
              </a:spcBef>
              <a:buAutoNum type="arabicPeriod"/>
            </a:pPr>
            <a:r>
              <a:rPr lang="zh-TW" altLang="en-US" sz="26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學唱附加歌曲</a:t>
            </a:r>
            <a:r>
              <a:rPr lang="en-US" altLang="zh-TW" sz="26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《</a:t>
            </a:r>
            <a:r>
              <a:rPr lang="zh-TW" altLang="en-US" sz="26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  <a:hlinkClick r:id="rId5" action="ppaction://hlinksldjump"/>
              </a:rPr>
              <a:t>小狗波比</a:t>
            </a:r>
            <a:r>
              <a:rPr lang="en-US" altLang="zh-TW" sz="26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》</a:t>
            </a:r>
            <a:r>
              <a:rPr lang="zh-TW" altLang="en-US" sz="26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和原曲英詞版本 </a:t>
            </a:r>
            <a:r>
              <a:rPr lang="en-US" altLang="zh-TW" sz="2600" i="1" dirty="0">
                <a:solidFill>
                  <a:schemeClr val="accent6">
                    <a:lumMod val="75000"/>
                  </a:schemeClr>
                </a:solidFill>
                <a:latin typeface="+mj-lt"/>
                <a:ea typeface="標楷體" panose="03000509000000000000" pitchFamily="65" charset="-120"/>
                <a:cs typeface="Times New Roman" panose="02020603050405020304" pitchFamily="18" charset="0"/>
                <a:hlinkClick r:id="rId6" action="ppaction://hlinksldjump"/>
              </a:rPr>
              <a:t>Cockles and Mussels</a:t>
            </a:r>
            <a:r>
              <a:rPr lang="zh-TW" altLang="en-US" sz="26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，掌握三拍子。</a:t>
            </a:r>
            <a:endParaRPr lang="en-US" altLang="zh-TW" sz="2600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marL="514350" indent="-514350" eaLnBrk="1" hangingPunct="1">
              <a:lnSpc>
                <a:spcPts val="3500"/>
              </a:lnSpc>
              <a:spcBef>
                <a:spcPct val="0"/>
              </a:spcBef>
              <a:buAutoNum type="arabicPeriod"/>
            </a:pPr>
            <a:r>
              <a:rPr lang="zh-TW" altLang="en-US" sz="26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學唱附加歌曲</a:t>
            </a:r>
            <a:r>
              <a:rPr lang="en-US" altLang="zh-TW" sz="26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《</a:t>
            </a:r>
            <a:r>
              <a:rPr lang="zh-TW" altLang="en-US" sz="26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  <a:hlinkClick r:id="rId7" action="ppaction://hlinksldjump"/>
              </a:rPr>
              <a:t>放風箏</a:t>
            </a:r>
            <a:r>
              <a:rPr lang="en-US" altLang="zh-TW" sz="26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》</a:t>
            </a:r>
            <a:r>
              <a:rPr lang="zh-TW" altLang="en-US" sz="26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，掌握 </a:t>
            </a:r>
            <a:r>
              <a:rPr lang="en-US" altLang="zh-TW" sz="2600" dirty="0">
                <a:solidFill>
                  <a:schemeClr val="accent6">
                    <a:lumMod val="75000"/>
                  </a:schemeClr>
                </a:solidFill>
                <a:latin typeface="+mj-lt"/>
                <a:ea typeface="標楷體" panose="03000509000000000000" pitchFamily="65" charset="-120"/>
                <a:cs typeface="Times New Roman" panose="02020603050405020304" pitchFamily="18" charset="0"/>
              </a:rPr>
              <a:t>d</a:t>
            </a:r>
            <a:r>
              <a:rPr lang="en-US" altLang="zh-TW" sz="26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 </a:t>
            </a:r>
            <a:r>
              <a:rPr lang="zh-TW" altLang="en-US" sz="26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至 </a:t>
            </a:r>
            <a:r>
              <a:rPr lang="en-US" altLang="zh-TW" sz="2600" dirty="0">
                <a:solidFill>
                  <a:schemeClr val="accent6">
                    <a:lumMod val="75000"/>
                  </a:schemeClr>
                </a:solidFill>
                <a:latin typeface="+mj-lt"/>
                <a:ea typeface="標楷體" panose="03000509000000000000" pitchFamily="65" charset="-120"/>
                <a:cs typeface="Times New Roman" panose="02020603050405020304" pitchFamily="18" charset="0"/>
              </a:rPr>
              <a:t>d'</a:t>
            </a:r>
            <a:r>
              <a:rPr lang="en-US" altLang="zh-TW" sz="26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 </a:t>
            </a:r>
            <a:r>
              <a:rPr lang="zh-TW" altLang="en-US" sz="26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的唱名。</a:t>
            </a:r>
            <a:endParaRPr lang="en-US" altLang="zh-TW" sz="2600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marL="514350" indent="-514350" eaLnBrk="1" hangingPunct="1">
              <a:lnSpc>
                <a:spcPts val="3500"/>
              </a:lnSpc>
              <a:spcBef>
                <a:spcPct val="0"/>
              </a:spcBef>
              <a:buAutoNum type="arabicPeriod"/>
            </a:pPr>
            <a:r>
              <a:rPr lang="zh-TW" altLang="en-US" sz="26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選唱以下三拍子歌曲，掌握其節拍：</a:t>
            </a:r>
            <a:endParaRPr lang="en-US" altLang="zh-TW" sz="2600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marL="0" indent="0" eaLnBrk="1" hangingPunct="1">
              <a:lnSpc>
                <a:spcPts val="3500"/>
              </a:lnSpc>
              <a:spcBef>
                <a:spcPct val="0"/>
              </a:spcBef>
              <a:buNone/>
            </a:pPr>
            <a:r>
              <a:rPr lang="en-US" altLang="zh-TW" sz="26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       </a:t>
            </a:r>
            <a:r>
              <a:rPr lang="en-US" altLang="zh-TW" sz="26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  <a:hlinkClick r:id="rId8" action="ppaction://hlinksldjump"/>
              </a:rPr>
              <a:t>Put Your Little Foot</a:t>
            </a:r>
            <a:endParaRPr lang="en-US" altLang="zh-TW" sz="2600" i="1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marL="0" indent="0" eaLnBrk="1" hangingPunct="1">
              <a:lnSpc>
                <a:spcPts val="3500"/>
              </a:lnSpc>
              <a:spcBef>
                <a:spcPct val="0"/>
              </a:spcBef>
              <a:buNone/>
            </a:pPr>
            <a:r>
              <a:rPr lang="en-US" altLang="zh-TW" sz="26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       </a:t>
            </a:r>
            <a:r>
              <a:rPr lang="en-US" altLang="zh-TW" sz="26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  <a:hlinkClick r:id="rId9" action="ppaction://hlinksldjump"/>
              </a:rPr>
              <a:t>My Bonnie</a:t>
            </a:r>
            <a:endParaRPr lang="en-US" altLang="zh-TW" sz="2600" i="1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marL="0" indent="0" eaLnBrk="1" hangingPunct="1">
              <a:lnSpc>
                <a:spcPts val="3500"/>
              </a:lnSpc>
              <a:spcBef>
                <a:spcPct val="0"/>
              </a:spcBef>
              <a:buNone/>
            </a:pPr>
            <a:r>
              <a:rPr lang="en-US" altLang="zh-TW" sz="26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     《</a:t>
            </a:r>
            <a:r>
              <a:rPr lang="zh-TW" altLang="en-US" sz="26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  <a:hlinkClick r:id="rId10" action="ppaction://hlinksldjump"/>
              </a:rPr>
              <a:t>春天頌</a:t>
            </a:r>
            <a:r>
              <a:rPr lang="en-US" altLang="zh-TW" sz="26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》</a:t>
            </a:r>
          </a:p>
          <a:p>
            <a:pPr marL="0" indent="0" eaLnBrk="1" hangingPunct="1">
              <a:lnSpc>
                <a:spcPts val="3500"/>
              </a:lnSpc>
              <a:spcBef>
                <a:spcPct val="0"/>
              </a:spcBef>
              <a:buNone/>
            </a:pPr>
            <a:endParaRPr lang="en-US" altLang="zh-TW" sz="2600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EC926FDF-D853-46D2-B8EB-1F7944ED0F5E}"/>
              </a:ext>
            </a:extLst>
          </p:cNvPr>
          <p:cNvSpPr/>
          <p:nvPr/>
        </p:nvSpPr>
        <p:spPr bwMode="auto">
          <a:xfrm>
            <a:off x="10412918" y="6096283"/>
            <a:ext cx="1169482" cy="554037"/>
          </a:xfrm>
          <a:prstGeom prst="roundRect">
            <a:avLst/>
          </a:prstGeom>
          <a:solidFill>
            <a:srgbClr val="008000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zh-TW" altLang="en-US" dirty="0">
                <a:solidFill>
                  <a:schemeClr val="bg1"/>
                </a:solidFill>
                <a:latin typeface="Arial" charset="0"/>
              </a:rPr>
              <a:t>     </a:t>
            </a:r>
            <a:r>
              <a:rPr lang="zh-TW" altLang="en-US" sz="2400" dirty="0">
                <a:solidFill>
                  <a:schemeClr val="bg1"/>
                </a:solidFill>
                <a:latin typeface="Arial" charset="0"/>
              </a:rPr>
              <a:t>完</a:t>
            </a:r>
            <a:endParaRPr kumimoji="1" lang="en-US" sz="2400" b="1" i="0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pic>
        <p:nvPicPr>
          <p:cNvPr id="19" name="Picture 2" descr="C:\Users\uhofk\Desktop\初中普通話\03 新編生活普通話_PPT\PTH 教學簡報\Favicon\PearsonThumbprint_RGB.png">
            <a:extLst>
              <a:ext uri="{FF2B5EF4-FFF2-40B4-BE49-F238E27FC236}">
                <a16:creationId xmlns:a16="http://schemas.microsoft.com/office/drawing/2014/main" id="{2E615BA7-87E2-4E47-9A54-B826292020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25" y="6031243"/>
            <a:ext cx="887041" cy="920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361" name="Picture 113" descr="S2-c01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4152" y="1221237"/>
            <a:ext cx="152143" cy="4129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362" name="Picture 114" descr="S2-c02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8208" y="1221237"/>
            <a:ext cx="152143" cy="4129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363" name="Picture 115" descr="S2-c03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6280" y="1270693"/>
            <a:ext cx="153054" cy="363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3" name="Object 2">
            <a:hlinkClick r:id="" action="ppaction://ole?verb=1"/>
            <a:extLst>
              <a:ext uri="{FF2B5EF4-FFF2-40B4-BE49-F238E27FC236}">
                <a16:creationId xmlns:a16="http://schemas.microsoft.com/office/drawing/2014/main" id="{5CD2FEBF-E22D-45C1-AF6B-CC31DAC9EAE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92603341"/>
              </p:ext>
            </p:extLst>
          </p:nvPr>
        </p:nvGraphicFramePr>
        <p:xfrm>
          <a:off x="9419349" y="1281750"/>
          <a:ext cx="666447" cy="134955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" name="Document" showAsIcon="1" r:id="rId15" imgW="380850" imgH="771525" progId="Word.Document.8">
                  <p:embed/>
                </p:oleObj>
              </mc:Choice>
              <mc:Fallback>
                <p:oleObj name="Document" showAsIcon="1" r:id="rId15" imgW="380850" imgH="771525" progId="Word.Document.8">
                  <p:embed/>
                  <p:pic>
                    <p:nvPicPr>
                      <p:cNvPr id="3" name="Object 2">
                        <a:hlinkClick r:id="" action="ppaction://ole?verb=1"/>
                        <a:extLst>
                          <a:ext uri="{FF2B5EF4-FFF2-40B4-BE49-F238E27FC236}">
                            <a16:creationId xmlns:a16="http://schemas.microsoft.com/office/drawing/2014/main" id="{5CD2FEBF-E22D-45C1-AF6B-CC31DAC9EAE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9419349" y="1281750"/>
                        <a:ext cx="666447" cy="134955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矩形 3">
            <a:extLst>
              <a:ext uri="{FF2B5EF4-FFF2-40B4-BE49-F238E27FC236}">
                <a16:creationId xmlns:a16="http://schemas.microsoft.com/office/drawing/2014/main" id="{3DA3CAB7-FA63-4BB7-8610-02299576A8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9552384" y="6381328"/>
            <a:ext cx="2466975" cy="31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>
              <a:lnSpc>
                <a:spcPct val="120000"/>
              </a:lnSpc>
              <a:spcBef>
                <a:spcPct val="0"/>
              </a:spcBef>
              <a:buSzPct val="80000"/>
              <a:buFont typeface="Verdana" panose="020B0604030504040204" pitchFamily="34" charset="0"/>
              <a:buNone/>
            </a:pPr>
            <a:r>
              <a:rPr lang="zh-TW" altLang="zh-HK" sz="1200" dirty="0">
                <a:solidFill>
                  <a:srgbClr val="000000"/>
                </a:solidFill>
                <a:latin typeface="Verdana" panose="020B0604030504040204" pitchFamily="34" charset="0"/>
              </a:rPr>
              <a:t> </a:t>
            </a:r>
            <a:r>
              <a:rPr kumimoji="0" lang="en-US" altLang="zh-HK" sz="1300" dirty="0">
                <a:solidFill>
                  <a:srgbClr val="002060"/>
                </a:solidFill>
                <a:latin typeface="Verdana" panose="020B0604030504040204" pitchFamily="34" charset="0"/>
                <a:cs typeface="Arial" panose="020B0604020202020204" pitchFamily="34" charset="0"/>
              </a:rPr>
              <a:t>© </a:t>
            </a:r>
            <a:r>
              <a:rPr kumimoji="0" lang="zh-TW" altLang="en-US" sz="1300" dirty="0">
                <a:solidFill>
                  <a:srgbClr val="002060"/>
                </a:solidFill>
                <a:latin typeface="Verdana" panose="020B0604030504040204" pitchFamily="34" charset="0"/>
                <a:cs typeface="Arial" panose="020B0604020202020204" pitchFamily="34" charset="0"/>
              </a:rPr>
              <a:t>培生教育出版亞洲有限公司</a:t>
            </a:r>
            <a:endParaRPr kumimoji="0" lang="zh-HK" altLang="en-US" sz="1300" dirty="0">
              <a:solidFill>
                <a:srgbClr val="002060"/>
              </a:solidFill>
              <a:latin typeface="Verdan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21507" name="Picture 2" descr="C:\Users\uhofk\Desktop\初中普通話\03 新編生活普通話_PPT\01 PPT backdrop\Pearson Logo\PearsonLogo-colour-may-16\PearsonLogo\Logos RGB\Primary RGB\Primary PNG\PearsonLogo_Primary_Blk_RGB.png">
            <a:hlinkClick r:id="" action="ppaction://hlinkshowjump?jump=endshow"/>
            <a:extLst>
              <a:ext uri="{FF2B5EF4-FFF2-40B4-BE49-F238E27FC236}">
                <a16:creationId xmlns:a16="http://schemas.microsoft.com/office/drawing/2014/main" id="{293125B1-14C5-4C67-AF26-F95216019C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2175" y="1196975"/>
            <a:ext cx="5435600" cy="429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文字方塊 1">
            <a:hlinkClick r:id="" action="ppaction://hlinkshowjump?jump=endshow"/>
            <a:extLst>
              <a:ext uri="{FF2B5EF4-FFF2-40B4-BE49-F238E27FC236}">
                <a16:creationId xmlns:a16="http://schemas.microsoft.com/office/drawing/2014/main" id="{74F7BD8E-400F-482D-B87B-6AA7D2EECCAE}"/>
              </a:ext>
            </a:extLst>
          </p:cNvPr>
          <p:cNvSpPr txBox="1"/>
          <p:nvPr/>
        </p:nvSpPr>
        <p:spPr>
          <a:xfrm>
            <a:off x="0" y="44624"/>
            <a:ext cx="12192000" cy="68133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075" name="Rectangle 88"/>
          <p:cNvSpPr>
            <a:spLocks noChangeArrowheads="1"/>
          </p:cNvSpPr>
          <p:nvPr/>
        </p:nvSpPr>
        <p:spPr bwMode="auto">
          <a:xfrm>
            <a:off x="624417" y="1166814"/>
            <a:ext cx="10752667" cy="4567237"/>
          </a:xfrm>
          <a:prstGeom prst="rect">
            <a:avLst/>
          </a:prstGeom>
          <a:solidFill>
            <a:schemeClr val="bg1">
              <a:alpha val="67842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rgbClr val="33CC33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endParaRPr lang="zh-HK" altLang="zh-HK" sz="2200" b="0">
              <a:solidFill>
                <a:srgbClr val="009900"/>
              </a:solidFill>
              <a:latin typeface="Times New Roman" pitchFamily="18" charset="0"/>
            </a:endParaRPr>
          </a:p>
        </p:txBody>
      </p:sp>
      <p:sp>
        <p:nvSpPr>
          <p:cNvPr id="3076" name="Rectangle 62"/>
          <p:cNvSpPr>
            <a:spLocks noChangeArrowheads="1"/>
          </p:cNvSpPr>
          <p:nvPr/>
        </p:nvSpPr>
        <p:spPr bwMode="auto">
          <a:xfrm>
            <a:off x="0" y="836613"/>
            <a:ext cx="6959600" cy="144462"/>
          </a:xfrm>
          <a:prstGeom prst="rect">
            <a:avLst/>
          </a:prstGeom>
          <a:solidFill>
            <a:srgbClr val="33CC33">
              <a:alpha val="50195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endParaRPr lang="zh-HK" altLang="zh-HK" b="0">
              <a:solidFill>
                <a:schemeClr val="bg1"/>
              </a:solidFill>
            </a:endParaRPr>
          </a:p>
        </p:txBody>
      </p:sp>
      <p:sp>
        <p:nvSpPr>
          <p:cNvPr id="3077" name="Text Box 70"/>
          <p:cNvSpPr txBox="1">
            <a:spLocks noChangeArrowheads="1"/>
          </p:cNvSpPr>
          <p:nvPr/>
        </p:nvSpPr>
        <p:spPr bwMode="auto">
          <a:xfrm>
            <a:off x="1" y="1"/>
            <a:ext cx="7008284" cy="77787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sz="4500">
                <a:solidFill>
                  <a:srgbClr val="969696"/>
                </a:solidFill>
                <a:ea typeface="標楷體" pitchFamily="65" charset="-120"/>
              </a:rPr>
              <a:t>樂理教室</a:t>
            </a:r>
            <a:endParaRPr lang="zh-TW" altLang="en-US" sz="4500">
              <a:solidFill>
                <a:srgbClr val="969696"/>
              </a:solidFill>
            </a:endParaRPr>
          </a:p>
        </p:txBody>
      </p:sp>
      <p:pic>
        <p:nvPicPr>
          <p:cNvPr id="3078" name="Picture 79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CC"/>
              </a:clrFrom>
              <a:clrTo>
                <a:srgbClr val="FFFFC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63" t="42317" r="6609" b="37999"/>
          <a:stretch>
            <a:fillRect/>
          </a:stretch>
        </p:blipFill>
        <p:spPr bwMode="auto">
          <a:xfrm rot="-204207">
            <a:off x="2590800" y="5418138"/>
            <a:ext cx="9601200" cy="1439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69" name="Picture 97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CC"/>
              </a:clrFrom>
              <a:clrTo>
                <a:srgbClr val="FFFFC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32" t="57097" r="42789" b="6488"/>
          <a:stretch>
            <a:fillRect/>
          </a:stretch>
        </p:blipFill>
        <p:spPr bwMode="auto">
          <a:xfrm>
            <a:off x="8591551" y="4076701"/>
            <a:ext cx="2709333" cy="2087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9966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081" name="Rectangle 111"/>
          <p:cNvSpPr>
            <a:spLocks noChangeArrowheads="1"/>
          </p:cNvSpPr>
          <p:nvPr/>
        </p:nvSpPr>
        <p:spPr bwMode="auto">
          <a:xfrm>
            <a:off x="0" y="32443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endParaRPr lang="zh-HK" altLang="zh-HK" b="0"/>
          </a:p>
        </p:txBody>
      </p:sp>
      <p:sp>
        <p:nvSpPr>
          <p:cNvPr id="3082" name="Text Box 49"/>
          <p:cNvSpPr txBox="1">
            <a:spLocks noChangeArrowheads="1"/>
          </p:cNvSpPr>
          <p:nvPr/>
        </p:nvSpPr>
        <p:spPr bwMode="auto">
          <a:xfrm>
            <a:off x="1043518" y="1412876"/>
            <a:ext cx="10140949" cy="1077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>
              <a:spcBef>
                <a:spcPct val="30000"/>
              </a:spcBef>
            </a:pPr>
            <a:r>
              <a:rPr lang="zh-TW" altLang="en-US" sz="3200" b="0">
                <a:solidFill>
                  <a:srgbClr val="FF6600"/>
                </a:solidFill>
                <a:ea typeface="標楷體" pitchFamily="65" charset="-120"/>
              </a:rPr>
              <a:t>還記得四拍子嗎？四拍子的樂曲以四分音符為一拍，每個小節有四拍。</a:t>
            </a:r>
          </a:p>
        </p:txBody>
      </p:sp>
      <p:sp>
        <p:nvSpPr>
          <p:cNvPr id="3083" name="Rectangle 117"/>
          <p:cNvSpPr>
            <a:spLocks noChangeArrowheads="1"/>
          </p:cNvSpPr>
          <p:nvPr/>
        </p:nvSpPr>
        <p:spPr bwMode="auto">
          <a:xfrm>
            <a:off x="1043517" y="2943225"/>
            <a:ext cx="6815667" cy="2266950"/>
          </a:xfrm>
          <a:prstGeom prst="rect">
            <a:avLst/>
          </a:prstGeom>
          <a:solidFill>
            <a:srgbClr val="99CCFF">
              <a:alpha val="32941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endParaRPr lang="zh-HK" altLang="en-US"/>
          </a:p>
        </p:txBody>
      </p:sp>
      <p:pic>
        <p:nvPicPr>
          <p:cNvPr id="3084" name="Picture 19" descr="S2-c0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9184" y="3314701"/>
            <a:ext cx="742949" cy="1355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85" name="Line 113"/>
          <p:cNvSpPr>
            <a:spLocks noChangeShapeType="1"/>
          </p:cNvSpPr>
          <p:nvPr/>
        </p:nvSpPr>
        <p:spPr bwMode="auto">
          <a:xfrm flipH="1">
            <a:off x="2499785" y="3517901"/>
            <a:ext cx="766233" cy="144463"/>
          </a:xfrm>
          <a:prstGeom prst="line">
            <a:avLst/>
          </a:prstGeom>
          <a:noFill/>
          <a:ln w="38100">
            <a:solidFill>
              <a:srgbClr val="FF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3086" name="Text Box 115"/>
          <p:cNvSpPr txBox="1">
            <a:spLocks noChangeArrowheads="1"/>
          </p:cNvSpPr>
          <p:nvPr/>
        </p:nvSpPr>
        <p:spPr bwMode="auto">
          <a:xfrm>
            <a:off x="3268134" y="3302000"/>
            <a:ext cx="3456517" cy="427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sz="2200">
                <a:solidFill>
                  <a:srgbClr val="FF33CC"/>
                </a:solidFill>
              </a:rPr>
              <a:t>表示每小節有四拍</a:t>
            </a:r>
          </a:p>
        </p:txBody>
      </p:sp>
      <p:sp>
        <p:nvSpPr>
          <p:cNvPr id="3087" name="Text Box 116"/>
          <p:cNvSpPr txBox="1">
            <a:spLocks noChangeArrowheads="1"/>
          </p:cNvSpPr>
          <p:nvPr/>
        </p:nvSpPr>
        <p:spPr bwMode="auto">
          <a:xfrm>
            <a:off x="3268134" y="4165600"/>
            <a:ext cx="4406900" cy="427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sz="2200">
                <a:solidFill>
                  <a:srgbClr val="9933FF"/>
                </a:solidFill>
              </a:rPr>
              <a:t>表示以四分音符為一拍</a:t>
            </a:r>
          </a:p>
        </p:txBody>
      </p:sp>
      <p:sp>
        <p:nvSpPr>
          <p:cNvPr id="3088" name="Line 118"/>
          <p:cNvSpPr>
            <a:spLocks noChangeShapeType="1"/>
          </p:cNvSpPr>
          <p:nvPr/>
        </p:nvSpPr>
        <p:spPr bwMode="auto">
          <a:xfrm flipH="1" flipV="1">
            <a:off x="2518834" y="4243388"/>
            <a:ext cx="808567" cy="107950"/>
          </a:xfrm>
          <a:prstGeom prst="line">
            <a:avLst/>
          </a:prstGeom>
          <a:noFill/>
          <a:ln w="38100">
            <a:solidFill>
              <a:srgbClr val="9933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pic>
        <p:nvPicPr>
          <p:cNvPr id="16" name="Picture 2" descr="C:\Users\uhofk\Desktop\初中普通話\03 新編生活普通話_PPT\PTH 教學簡報\Favicon\PearsonThumbprint_RGB.png">
            <a:extLst>
              <a:ext uri="{FF2B5EF4-FFF2-40B4-BE49-F238E27FC236}">
                <a16:creationId xmlns:a16="http://schemas.microsoft.com/office/drawing/2014/main" id="{86F8F39B-DAF0-496D-B04A-99733774E2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25" y="6031243"/>
            <a:ext cx="887041" cy="920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24794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12 0.01364 C -0.00208 0.01203 -0.00104 0.00809 -1.94444E-6 0.00902 C 0.00504 0.01457 -0.00208 0.03145 -0.00243 0.0326 C -0.00295 0.02798 -0.00364 0.02428 -0.00364 0.01873 C -0.00364 0.01064 -0.00069 -1.96532E-6 -1.94444E-6 -1.96532E-6 " pathEditMode="relative" rAng="0" ptsTypes="ffffA">
                                      <p:cBhvr>
                                        <p:cTn id="6" dur="2000" fill="hold"/>
                                        <p:tgtEl>
                                          <p:spTgt spid="31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200" y="254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099" name="Rectangle 88"/>
          <p:cNvSpPr>
            <a:spLocks noChangeArrowheads="1"/>
          </p:cNvSpPr>
          <p:nvPr/>
        </p:nvSpPr>
        <p:spPr bwMode="auto">
          <a:xfrm>
            <a:off x="624417" y="1346200"/>
            <a:ext cx="10752667" cy="4567238"/>
          </a:xfrm>
          <a:prstGeom prst="rect">
            <a:avLst/>
          </a:prstGeom>
          <a:solidFill>
            <a:schemeClr val="bg1">
              <a:alpha val="67842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rgbClr val="33CC33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endParaRPr lang="zh-HK" altLang="zh-HK" sz="2200" b="0">
              <a:solidFill>
                <a:srgbClr val="009900"/>
              </a:solidFill>
              <a:latin typeface="Times New Roman" pitchFamily="18" charset="0"/>
            </a:endParaRPr>
          </a:p>
        </p:txBody>
      </p:sp>
      <p:sp>
        <p:nvSpPr>
          <p:cNvPr id="4100" name="Rectangle 62"/>
          <p:cNvSpPr>
            <a:spLocks noChangeArrowheads="1"/>
          </p:cNvSpPr>
          <p:nvPr/>
        </p:nvSpPr>
        <p:spPr bwMode="auto">
          <a:xfrm>
            <a:off x="0" y="836613"/>
            <a:ext cx="6959600" cy="144462"/>
          </a:xfrm>
          <a:prstGeom prst="rect">
            <a:avLst/>
          </a:prstGeom>
          <a:solidFill>
            <a:srgbClr val="33CC33">
              <a:alpha val="50195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endParaRPr lang="zh-HK" altLang="zh-HK" b="0">
              <a:solidFill>
                <a:schemeClr val="bg1"/>
              </a:solidFill>
            </a:endParaRPr>
          </a:p>
        </p:txBody>
      </p:sp>
      <p:sp>
        <p:nvSpPr>
          <p:cNvPr id="4101" name="Text Box 70"/>
          <p:cNvSpPr txBox="1">
            <a:spLocks noChangeArrowheads="1"/>
          </p:cNvSpPr>
          <p:nvPr/>
        </p:nvSpPr>
        <p:spPr bwMode="auto">
          <a:xfrm>
            <a:off x="1" y="1"/>
            <a:ext cx="7008284" cy="77787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sz="4500">
                <a:solidFill>
                  <a:srgbClr val="969696"/>
                </a:solidFill>
                <a:ea typeface="標楷體" pitchFamily="65" charset="-120"/>
              </a:rPr>
              <a:t>樂理教室</a:t>
            </a:r>
            <a:endParaRPr lang="zh-TW" altLang="en-US" sz="4500">
              <a:solidFill>
                <a:srgbClr val="969696"/>
              </a:solidFill>
            </a:endParaRPr>
          </a:p>
        </p:txBody>
      </p:sp>
      <p:pic>
        <p:nvPicPr>
          <p:cNvPr id="4102" name="Picture 79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CC"/>
              </a:clrFrom>
              <a:clrTo>
                <a:srgbClr val="FFFFC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63" t="42317" r="6609" b="37999"/>
          <a:stretch>
            <a:fillRect/>
          </a:stretch>
        </p:blipFill>
        <p:spPr bwMode="auto">
          <a:xfrm rot="-204207">
            <a:off x="2590800" y="5418138"/>
            <a:ext cx="9601200" cy="1439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69" name="Picture 97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CC"/>
              </a:clrFrom>
              <a:clrTo>
                <a:srgbClr val="FFFFC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32" t="57097" r="42789" b="6488"/>
          <a:stretch>
            <a:fillRect/>
          </a:stretch>
        </p:blipFill>
        <p:spPr bwMode="auto">
          <a:xfrm>
            <a:off x="8591551" y="4076701"/>
            <a:ext cx="2709333" cy="2087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9966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104" name="Rectangle 111"/>
          <p:cNvSpPr>
            <a:spLocks noChangeArrowheads="1"/>
          </p:cNvSpPr>
          <p:nvPr/>
        </p:nvSpPr>
        <p:spPr bwMode="auto">
          <a:xfrm>
            <a:off x="0" y="32443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endParaRPr lang="zh-HK" altLang="zh-HK" b="0"/>
          </a:p>
        </p:txBody>
      </p:sp>
      <p:sp>
        <p:nvSpPr>
          <p:cNvPr id="4105" name="Text Box 49"/>
          <p:cNvSpPr txBox="1">
            <a:spLocks noChangeArrowheads="1"/>
          </p:cNvSpPr>
          <p:nvPr/>
        </p:nvSpPr>
        <p:spPr bwMode="auto">
          <a:xfrm>
            <a:off x="1043518" y="1412875"/>
            <a:ext cx="10140949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>
              <a:spcBef>
                <a:spcPct val="30000"/>
              </a:spcBef>
            </a:pPr>
            <a:r>
              <a:rPr lang="zh-TW" altLang="en-US" sz="3200" b="0">
                <a:solidFill>
                  <a:srgbClr val="FF6600"/>
                </a:solidFill>
                <a:ea typeface="標楷體" pitchFamily="65" charset="-120"/>
              </a:rPr>
              <a:t>這是三拍子的記號。</a:t>
            </a:r>
          </a:p>
        </p:txBody>
      </p:sp>
      <p:pic>
        <p:nvPicPr>
          <p:cNvPr id="4106" name="Picture 2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517" y="2492375"/>
            <a:ext cx="2108200" cy="1581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7" name="Text Box 49"/>
          <p:cNvSpPr txBox="1">
            <a:spLocks noChangeArrowheads="1"/>
          </p:cNvSpPr>
          <p:nvPr/>
        </p:nvSpPr>
        <p:spPr bwMode="auto">
          <a:xfrm>
            <a:off x="651934" y="4535488"/>
            <a:ext cx="10138833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>
              <a:spcBef>
                <a:spcPct val="30000"/>
              </a:spcBef>
            </a:pPr>
            <a:r>
              <a:rPr lang="zh-TW" altLang="en-US" sz="3200" b="0">
                <a:solidFill>
                  <a:srgbClr val="FF6600"/>
                </a:solidFill>
                <a:latin typeface="標楷體" pitchFamily="65" charset="-120"/>
                <a:ea typeface="標楷體" pitchFamily="65" charset="-120"/>
              </a:rPr>
              <a:t>它和四拍子記號有甚麼不同之處？</a:t>
            </a:r>
          </a:p>
        </p:txBody>
      </p:sp>
      <p:sp>
        <p:nvSpPr>
          <p:cNvPr id="4110" name="橢圓 1"/>
          <p:cNvSpPr>
            <a:spLocks noChangeArrowheads="1"/>
          </p:cNvSpPr>
          <p:nvPr/>
        </p:nvSpPr>
        <p:spPr bwMode="auto">
          <a:xfrm>
            <a:off x="1430867" y="2355850"/>
            <a:ext cx="1303867" cy="927100"/>
          </a:xfrm>
          <a:prstGeom prst="ellipse">
            <a:avLst/>
          </a:prstGeom>
          <a:noFill/>
          <a:ln w="3810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endParaRPr lang="zh-HK" altLang="en-US"/>
          </a:p>
        </p:txBody>
      </p:sp>
      <p:sp>
        <p:nvSpPr>
          <p:cNvPr id="16" name="Text Box 49"/>
          <p:cNvSpPr txBox="1">
            <a:spLocks noChangeArrowheads="1"/>
          </p:cNvSpPr>
          <p:nvPr/>
        </p:nvSpPr>
        <p:spPr bwMode="auto">
          <a:xfrm>
            <a:off x="3225801" y="2505076"/>
            <a:ext cx="7564967" cy="1076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>
              <a:spcBef>
                <a:spcPct val="30000"/>
              </a:spcBef>
            </a:pPr>
            <a:r>
              <a:rPr lang="zh-TW" altLang="en-US" sz="3200" b="0">
                <a:solidFill>
                  <a:srgbClr val="7030A0"/>
                </a:solidFill>
                <a:latin typeface="標楷體" pitchFamily="65" charset="-120"/>
                <a:ea typeface="標楷體" pitchFamily="65" charset="-120"/>
              </a:rPr>
              <a:t>三拍子符號的上半部分是</a:t>
            </a:r>
            <a:r>
              <a:rPr lang="en-US" altLang="zh-TW" sz="3200" b="0">
                <a:solidFill>
                  <a:srgbClr val="7030A0"/>
                </a:solidFill>
                <a:latin typeface="標楷體" pitchFamily="65" charset="-120"/>
                <a:ea typeface="標楷體" pitchFamily="65" charset="-120"/>
              </a:rPr>
              <a:t>「</a:t>
            </a:r>
            <a:r>
              <a:rPr lang="en-US" altLang="zh-TW" sz="3200" b="0">
                <a:solidFill>
                  <a:srgbClr val="7030A0"/>
                </a:solidFill>
                <a:latin typeface="Calibri" pitchFamily="34" charset="0"/>
                <a:ea typeface="標楷體" pitchFamily="65" charset="-120"/>
                <a:cs typeface="Calibri" pitchFamily="34" charset="0"/>
              </a:rPr>
              <a:t>3</a:t>
            </a:r>
            <a:r>
              <a:rPr lang="zh-TW" altLang="en-US" sz="3200" b="0">
                <a:solidFill>
                  <a:srgbClr val="7030A0"/>
                </a:solidFill>
                <a:latin typeface="標楷體" pitchFamily="65" charset="-120"/>
                <a:ea typeface="標楷體" pitchFamily="65" charset="-120"/>
              </a:rPr>
              <a:t>」，表示每小節有三拍。</a:t>
            </a:r>
          </a:p>
        </p:txBody>
      </p:sp>
      <p:pic>
        <p:nvPicPr>
          <p:cNvPr id="14" name="Picture 2" descr="C:\Users\uhofk\Desktop\初中普通話\03 新編生活普通話_PPT\PTH 教學簡報\Favicon\PearsonThumbprint_RGB.png">
            <a:extLst>
              <a:ext uri="{FF2B5EF4-FFF2-40B4-BE49-F238E27FC236}">
                <a16:creationId xmlns:a16="http://schemas.microsoft.com/office/drawing/2014/main" id="{82F95E44-D9FD-4961-A2C3-684D885120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25" y="6031243"/>
            <a:ext cx="887041" cy="920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78656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12 0.01364 C -0.00208 0.01203 -0.00104 0.00809 -1.94444E-6 0.00902 C 0.00504 0.01457 -0.00208 0.03145 -0.00243 0.0326 C -0.00295 0.02798 -0.00364 0.02428 -0.00364 0.01873 C -0.00364 0.01064 -0.00069 -1.96532E-6 -1.94444E-6 -1.96532E-6 " pathEditMode="relative" rAng="0" ptsTypes="ffffA">
                                      <p:cBhvr>
                                        <p:cTn id="6" dur="2000" fill="hold"/>
                                        <p:tgtEl>
                                          <p:spTgt spid="31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200" y="254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4110" grpId="0" animBg="1"/>
      <p:bldP spid="16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123" name="Rectangle 88"/>
          <p:cNvSpPr>
            <a:spLocks noChangeArrowheads="1"/>
          </p:cNvSpPr>
          <p:nvPr/>
        </p:nvSpPr>
        <p:spPr bwMode="auto">
          <a:xfrm>
            <a:off x="624417" y="1166814"/>
            <a:ext cx="10752667" cy="4567237"/>
          </a:xfrm>
          <a:prstGeom prst="rect">
            <a:avLst/>
          </a:prstGeom>
          <a:solidFill>
            <a:schemeClr val="bg1">
              <a:alpha val="67842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rgbClr val="33CC33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endParaRPr lang="zh-HK" altLang="zh-HK" sz="2200" b="0">
              <a:solidFill>
                <a:srgbClr val="009900"/>
              </a:solidFill>
              <a:latin typeface="Times New Roman" pitchFamily="18" charset="0"/>
            </a:endParaRPr>
          </a:p>
        </p:txBody>
      </p:sp>
      <p:sp>
        <p:nvSpPr>
          <p:cNvPr id="5124" name="Rectangle 62"/>
          <p:cNvSpPr>
            <a:spLocks noChangeArrowheads="1"/>
          </p:cNvSpPr>
          <p:nvPr/>
        </p:nvSpPr>
        <p:spPr bwMode="auto">
          <a:xfrm>
            <a:off x="0" y="836613"/>
            <a:ext cx="6959600" cy="144462"/>
          </a:xfrm>
          <a:prstGeom prst="rect">
            <a:avLst/>
          </a:prstGeom>
          <a:solidFill>
            <a:srgbClr val="33CC33">
              <a:alpha val="50195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endParaRPr lang="zh-HK" altLang="zh-HK" b="0">
              <a:solidFill>
                <a:schemeClr val="bg1"/>
              </a:solidFill>
            </a:endParaRPr>
          </a:p>
        </p:txBody>
      </p:sp>
      <p:sp>
        <p:nvSpPr>
          <p:cNvPr id="5125" name="Text Box 70"/>
          <p:cNvSpPr txBox="1">
            <a:spLocks noChangeArrowheads="1"/>
          </p:cNvSpPr>
          <p:nvPr/>
        </p:nvSpPr>
        <p:spPr bwMode="auto">
          <a:xfrm>
            <a:off x="1" y="1"/>
            <a:ext cx="7008284" cy="77787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sz="4500">
                <a:solidFill>
                  <a:srgbClr val="969696"/>
                </a:solidFill>
                <a:ea typeface="標楷體" pitchFamily="65" charset="-120"/>
              </a:rPr>
              <a:t>樂理教室</a:t>
            </a:r>
            <a:endParaRPr lang="zh-TW" altLang="en-US" sz="4500">
              <a:solidFill>
                <a:srgbClr val="969696"/>
              </a:solidFill>
            </a:endParaRPr>
          </a:p>
        </p:txBody>
      </p:sp>
      <p:pic>
        <p:nvPicPr>
          <p:cNvPr id="5126" name="Picture 79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CC"/>
              </a:clrFrom>
              <a:clrTo>
                <a:srgbClr val="FFFFC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63" t="42317" r="6609" b="37999"/>
          <a:stretch>
            <a:fillRect/>
          </a:stretch>
        </p:blipFill>
        <p:spPr bwMode="auto">
          <a:xfrm rot="-204207">
            <a:off x="2590800" y="5418138"/>
            <a:ext cx="9601200" cy="1439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69" name="Picture 97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CC"/>
              </a:clrFrom>
              <a:clrTo>
                <a:srgbClr val="FFFFC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32" t="57097" r="42789" b="6488"/>
          <a:stretch>
            <a:fillRect/>
          </a:stretch>
        </p:blipFill>
        <p:spPr bwMode="auto">
          <a:xfrm>
            <a:off x="8591551" y="4076701"/>
            <a:ext cx="2709333" cy="2087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9966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128" name="Rectangle 111"/>
          <p:cNvSpPr>
            <a:spLocks noChangeArrowheads="1"/>
          </p:cNvSpPr>
          <p:nvPr/>
        </p:nvSpPr>
        <p:spPr bwMode="auto">
          <a:xfrm>
            <a:off x="0" y="32443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endParaRPr lang="zh-HK" altLang="zh-HK" b="0"/>
          </a:p>
        </p:txBody>
      </p:sp>
      <p:sp>
        <p:nvSpPr>
          <p:cNvPr id="5129" name="Text Box 49"/>
          <p:cNvSpPr txBox="1">
            <a:spLocks noChangeArrowheads="1"/>
          </p:cNvSpPr>
          <p:nvPr/>
        </p:nvSpPr>
        <p:spPr bwMode="auto">
          <a:xfrm>
            <a:off x="1043518" y="1412876"/>
            <a:ext cx="10140949" cy="1077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>
              <a:spcBef>
                <a:spcPct val="30000"/>
              </a:spcBef>
            </a:pPr>
            <a:r>
              <a:rPr lang="zh-TW" altLang="en-US" sz="3200" b="0">
                <a:solidFill>
                  <a:srgbClr val="FF6600"/>
                </a:solidFill>
                <a:ea typeface="標楷體" pitchFamily="65" charset="-120"/>
              </a:rPr>
              <a:t>換句話說，三拍子的樂曲以四分音符為一拍，每小節有三拍。</a:t>
            </a:r>
          </a:p>
        </p:txBody>
      </p:sp>
      <p:sp>
        <p:nvSpPr>
          <p:cNvPr id="5130" name="Rectangle 117"/>
          <p:cNvSpPr>
            <a:spLocks noChangeArrowheads="1"/>
          </p:cNvSpPr>
          <p:nvPr/>
        </p:nvSpPr>
        <p:spPr bwMode="auto">
          <a:xfrm>
            <a:off x="1043517" y="3068639"/>
            <a:ext cx="6815667" cy="2268537"/>
          </a:xfrm>
          <a:prstGeom prst="rect">
            <a:avLst/>
          </a:prstGeom>
          <a:solidFill>
            <a:srgbClr val="99CCFF">
              <a:alpha val="32941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endParaRPr lang="zh-HK" altLang="en-US"/>
          </a:p>
        </p:txBody>
      </p:sp>
      <p:sp>
        <p:nvSpPr>
          <p:cNvPr id="5131" name="Line 113"/>
          <p:cNvSpPr>
            <a:spLocks noChangeShapeType="1"/>
          </p:cNvSpPr>
          <p:nvPr/>
        </p:nvSpPr>
        <p:spPr bwMode="auto">
          <a:xfrm flipH="1">
            <a:off x="2499785" y="3644900"/>
            <a:ext cx="766233" cy="144463"/>
          </a:xfrm>
          <a:prstGeom prst="line">
            <a:avLst/>
          </a:prstGeom>
          <a:noFill/>
          <a:ln w="38100">
            <a:solidFill>
              <a:srgbClr val="FF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5132" name="Text Box 115"/>
          <p:cNvSpPr txBox="1">
            <a:spLocks noChangeArrowheads="1"/>
          </p:cNvSpPr>
          <p:nvPr/>
        </p:nvSpPr>
        <p:spPr bwMode="auto">
          <a:xfrm>
            <a:off x="3268134" y="3429000"/>
            <a:ext cx="3456517" cy="427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sz="2200">
                <a:solidFill>
                  <a:srgbClr val="FF33CC"/>
                </a:solidFill>
              </a:rPr>
              <a:t>表示每小節有三拍</a:t>
            </a:r>
          </a:p>
        </p:txBody>
      </p:sp>
      <p:sp>
        <p:nvSpPr>
          <p:cNvPr id="5133" name="Text Box 116"/>
          <p:cNvSpPr txBox="1">
            <a:spLocks noChangeArrowheads="1"/>
          </p:cNvSpPr>
          <p:nvPr/>
        </p:nvSpPr>
        <p:spPr bwMode="auto">
          <a:xfrm>
            <a:off x="3268134" y="4292600"/>
            <a:ext cx="4406900" cy="427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sz="2200">
                <a:solidFill>
                  <a:srgbClr val="9933FF"/>
                </a:solidFill>
              </a:rPr>
              <a:t>表示以四分音符為一拍</a:t>
            </a:r>
          </a:p>
        </p:txBody>
      </p:sp>
      <p:sp>
        <p:nvSpPr>
          <p:cNvPr id="5134" name="Line 118"/>
          <p:cNvSpPr>
            <a:spLocks noChangeShapeType="1"/>
          </p:cNvSpPr>
          <p:nvPr/>
        </p:nvSpPr>
        <p:spPr bwMode="auto">
          <a:xfrm flipH="1" flipV="1">
            <a:off x="2518834" y="4370388"/>
            <a:ext cx="808567" cy="107950"/>
          </a:xfrm>
          <a:prstGeom prst="line">
            <a:avLst/>
          </a:prstGeom>
          <a:noFill/>
          <a:ln w="38100">
            <a:solidFill>
              <a:srgbClr val="9933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pic>
        <p:nvPicPr>
          <p:cNvPr id="5135" name="Picture 2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518" y="3441701"/>
            <a:ext cx="1892300" cy="1419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2" descr="C:\Users\uhofk\Desktop\初中普通話\03 新編生活普通話_PPT\PTH 教學簡報\Favicon\PearsonThumbprint_RGB.png">
            <a:extLst>
              <a:ext uri="{FF2B5EF4-FFF2-40B4-BE49-F238E27FC236}">
                <a16:creationId xmlns:a16="http://schemas.microsoft.com/office/drawing/2014/main" id="{73B49AED-BAFB-4114-A066-772428B2DE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25" y="6031243"/>
            <a:ext cx="887041" cy="920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34660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12 0.01364 C -0.00208 0.01203 -0.00104 0.00809 -1.94444E-6 0.00902 C 0.00504 0.01457 -0.00208 0.03145 -0.00243 0.0326 C -0.00295 0.02798 -0.00364 0.02428 -0.00364 0.01873 C -0.00364 0.01064 -0.00069 -1.96532E-6 -1.94444E-6 -1.96532E-6 " pathEditMode="relative" rAng="0" ptsTypes="ffffA">
                                      <p:cBhvr>
                                        <p:cTn id="6" dur="2000" fill="hold"/>
                                        <p:tgtEl>
                                          <p:spTgt spid="31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200" y="254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147" name="Rectangle 88"/>
          <p:cNvSpPr>
            <a:spLocks noChangeArrowheads="1"/>
          </p:cNvSpPr>
          <p:nvPr/>
        </p:nvSpPr>
        <p:spPr bwMode="auto">
          <a:xfrm>
            <a:off x="624417" y="1166814"/>
            <a:ext cx="10752667" cy="4567237"/>
          </a:xfrm>
          <a:prstGeom prst="rect">
            <a:avLst/>
          </a:prstGeom>
          <a:solidFill>
            <a:schemeClr val="bg1">
              <a:alpha val="67842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rgbClr val="33CC33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endParaRPr lang="zh-HK" altLang="zh-HK" sz="2200" b="0">
              <a:solidFill>
                <a:srgbClr val="009900"/>
              </a:solidFill>
              <a:latin typeface="Times New Roman" pitchFamily="18" charset="0"/>
            </a:endParaRPr>
          </a:p>
        </p:txBody>
      </p:sp>
      <p:sp>
        <p:nvSpPr>
          <p:cNvPr id="6148" name="Rectangle 62"/>
          <p:cNvSpPr>
            <a:spLocks noChangeArrowheads="1"/>
          </p:cNvSpPr>
          <p:nvPr/>
        </p:nvSpPr>
        <p:spPr bwMode="auto">
          <a:xfrm>
            <a:off x="0" y="836613"/>
            <a:ext cx="6959600" cy="144462"/>
          </a:xfrm>
          <a:prstGeom prst="rect">
            <a:avLst/>
          </a:prstGeom>
          <a:solidFill>
            <a:srgbClr val="33CC33">
              <a:alpha val="50195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endParaRPr lang="zh-HK" altLang="zh-HK" b="0">
              <a:solidFill>
                <a:schemeClr val="bg1"/>
              </a:solidFill>
            </a:endParaRPr>
          </a:p>
        </p:txBody>
      </p:sp>
      <p:sp>
        <p:nvSpPr>
          <p:cNvPr id="6149" name="Text Box 70"/>
          <p:cNvSpPr txBox="1">
            <a:spLocks noChangeArrowheads="1"/>
          </p:cNvSpPr>
          <p:nvPr/>
        </p:nvSpPr>
        <p:spPr bwMode="auto">
          <a:xfrm>
            <a:off x="1" y="1"/>
            <a:ext cx="7008284" cy="77787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sz="4500">
                <a:solidFill>
                  <a:srgbClr val="969696"/>
                </a:solidFill>
                <a:ea typeface="標楷體" pitchFamily="65" charset="-120"/>
              </a:rPr>
              <a:t>樂理教室</a:t>
            </a:r>
            <a:endParaRPr lang="zh-TW" altLang="en-US" sz="4500">
              <a:solidFill>
                <a:srgbClr val="969696"/>
              </a:solidFill>
            </a:endParaRPr>
          </a:p>
        </p:txBody>
      </p:sp>
      <p:pic>
        <p:nvPicPr>
          <p:cNvPr id="6150" name="Picture 79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CC"/>
              </a:clrFrom>
              <a:clrTo>
                <a:srgbClr val="FFFFC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63" t="42317" r="6609" b="37999"/>
          <a:stretch>
            <a:fillRect/>
          </a:stretch>
        </p:blipFill>
        <p:spPr bwMode="auto">
          <a:xfrm rot="-204207">
            <a:off x="2590800" y="5418138"/>
            <a:ext cx="9601200" cy="1439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69" name="Picture 97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CC"/>
              </a:clrFrom>
              <a:clrTo>
                <a:srgbClr val="FFFFC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32" t="57097" r="42789" b="6488"/>
          <a:stretch>
            <a:fillRect/>
          </a:stretch>
        </p:blipFill>
        <p:spPr bwMode="auto">
          <a:xfrm>
            <a:off x="8591551" y="4076701"/>
            <a:ext cx="2709333" cy="2087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9966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152" name="Rectangle 111"/>
          <p:cNvSpPr>
            <a:spLocks noChangeArrowheads="1"/>
          </p:cNvSpPr>
          <p:nvPr/>
        </p:nvSpPr>
        <p:spPr bwMode="auto">
          <a:xfrm>
            <a:off x="0" y="32443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endParaRPr lang="zh-HK" altLang="zh-HK" b="0"/>
          </a:p>
        </p:txBody>
      </p:sp>
      <p:sp>
        <p:nvSpPr>
          <p:cNvPr id="6153" name="Text Box 49"/>
          <p:cNvSpPr txBox="1">
            <a:spLocks noChangeArrowheads="1"/>
          </p:cNvSpPr>
          <p:nvPr/>
        </p:nvSpPr>
        <p:spPr bwMode="auto">
          <a:xfrm>
            <a:off x="1043518" y="1412876"/>
            <a:ext cx="10140949" cy="1077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>
              <a:spcBef>
                <a:spcPct val="30000"/>
              </a:spcBef>
            </a:pPr>
            <a:r>
              <a:rPr lang="zh-TW" altLang="en-US" sz="3200" b="0" dirty="0">
                <a:solidFill>
                  <a:srgbClr val="FF6600"/>
                </a:solidFill>
                <a:ea typeface="標楷體" pitchFamily="65" charset="-120"/>
              </a:rPr>
              <a:t>在三拍子的樂曲中，每小節的第一拍是強拍，而第二及第三拍是弱拍。</a:t>
            </a:r>
          </a:p>
        </p:txBody>
      </p:sp>
      <p:sp>
        <p:nvSpPr>
          <p:cNvPr id="6154" name="Rectangle 4"/>
          <p:cNvSpPr>
            <a:spLocks noChangeArrowheads="1"/>
          </p:cNvSpPr>
          <p:nvPr/>
        </p:nvSpPr>
        <p:spPr bwMode="auto">
          <a:xfrm>
            <a:off x="1583267" y="2708276"/>
            <a:ext cx="8362951" cy="1368425"/>
          </a:xfrm>
          <a:prstGeom prst="rect">
            <a:avLst/>
          </a:prstGeom>
          <a:solidFill>
            <a:srgbClr val="99CCFF">
              <a:alpha val="32941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endParaRPr lang="zh-HK" altLang="en-US"/>
          </a:p>
        </p:txBody>
      </p:sp>
      <p:sp>
        <p:nvSpPr>
          <p:cNvPr id="6157" name="Text Box 49"/>
          <p:cNvSpPr txBox="1">
            <a:spLocks noChangeArrowheads="1"/>
          </p:cNvSpPr>
          <p:nvPr/>
        </p:nvSpPr>
        <p:spPr bwMode="auto">
          <a:xfrm>
            <a:off x="2770377" y="3552826"/>
            <a:ext cx="6421967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just" eaLnBrk="1" hangingPunct="1">
              <a:spcBef>
                <a:spcPct val="30000"/>
              </a:spcBef>
            </a:pPr>
            <a:r>
              <a:rPr lang="zh-TW" altLang="en-US" sz="2800" dirty="0">
                <a:solidFill>
                  <a:srgbClr val="002060"/>
                </a:solidFill>
                <a:ea typeface="標楷體" pitchFamily="65" charset="-120"/>
              </a:rPr>
              <a:t>強</a:t>
            </a:r>
            <a:r>
              <a:rPr lang="zh-TW" altLang="en-US" sz="2800" b="0" dirty="0">
                <a:solidFill>
                  <a:srgbClr val="002060"/>
                </a:solidFill>
                <a:ea typeface="標楷體" pitchFamily="65" charset="-120"/>
              </a:rPr>
              <a:t>  弱   弱      </a:t>
            </a:r>
            <a:r>
              <a:rPr lang="zh-TW" altLang="en-US" sz="2800" dirty="0">
                <a:solidFill>
                  <a:srgbClr val="002060"/>
                </a:solidFill>
                <a:ea typeface="標楷體" pitchFamily="65" charset="-120"/>
              </a:rPr>
              <a:t>強</a:t>
            </a:r>
            <a:r>
              <a:rPr lang="zh-TW" altLang="en-US" sz="2800" b="0" dirty="0">
                <a:solidFill>
                  <a:srgbClr val="002060"/>
                </a:solidFill>
                <a:ea typeface="標楷體" pitchFamily="65" charset="-120"/>
              </a:rPr>
              <a:t>  弱   弱       </a:t>
            </a:r>
            <a:r>
              <a:rPr lang="zh-TW" altLang="en-US" sz="2800" dirty="0">
                <a:solidFill>
                  <a:srgbClr val="002060"/>
                </a:solidFill>
                <a:ea typeface="標楷體" pitchFamily="65" charset="-120"/>
              </a:rPr>
              <a:t>強</a:t>
            </a:r>
            <a:r>
              <a:rPr lang="zh-TW" altLang="en-US" sz="2800" b="0" dirty="0">
                <a:solidFill>
                  <a:srgbClr val="002060"/>
                </a:solidFill>
                <a:ea typeface="標楷體" pitchFamily="65" charset="-120"/>
              </a:rPr>
              <a:t>  弱  弱</a:t>
            </a:r>
          </a:p>
        </p:txBody>
      </p:sp>
      <p:pic>
        <p:nvPicPr>
          <p:cNvPr id="6158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4834" y="2962276"/>
            <a:ext cx="6999817" cy="542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audio1">
            <a:hlinkClick r:id="" action="ppaction://media"/>
            <a:extLst>
              <a:ext uri="{FF2B5EF4-FFF2-40B4-BE49-F238E27FC236}">
                <a16:creationId xmlns:a16="http://schemas.microsoft.com/office/drawing/2014/main" id="{BB283647-4542-4D4F-A92E-AB8294F2EB3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96409" y="2993034"/>
            <a:ext cx="499426" cy="482203"/>
          </a:xfrm>
          <a:prstGeom prst="rect">
            <a:avLst/>
          </a:prstGeom>
        </p:spPr>
      </p:pic>
      <p:pic>
        <p:nvPicPr>
          <p:cNvPr id="14" name="Picture 2" descr="C:\Users\uhofk\Desktop\初中普通話\03 新編生活普通話_PPT\PTH 教學簡報\Favicon\PearsonThumbprint_RGB.png">
            <a:extLst>
              <a:ext uri="{FF2B5EF4-FFF2-40B4-BE49-F238E27FC236}">
                <a16:creationId xmlns:a16="http://schemas.microsoft.com/office/drawing/2014/main" id="{C53024CE-A7BB-4CB2-BC51-A2A206B1EC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25" y="6031243"/>
            <a:ext cx="887041" cy="920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221911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12 0.01364 C -0.00208 0.01203 -0.00104 0.00809 -1.94444E-6 0.00902 C 0.00504 0.01457 -0.00208 0.03145 -0.00243 0.0326 C -0.00295 0.02798 -0.00364 0.02428 -0.00364 0.01873 C -0.00364 0.01064 -0.00069 -1.96532E-6 -1.94444E-6 -1.96532E-6 " pathEditMode="relative" rAng="0" ptsTypes="ffffA">
                                      <p:cBhvr>
                                        <p:cTn id="6" dur="2000" fill="hold"/>
                                        <p:tgtEl>
                                          <p:spTgt spid="31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200" y="254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171" name="Rectangle 88"/>
          <p:cNvSpPr>
            <a:spLocks noChangeArrowheads="1"/>
          </p:cNvSpPr>
          <p:nvPr/>
        </p:nvSpPr>
        <p:spPr bwMode="auto">
          <a:xfrm>
            <a:off x="624417" y="1166814"/>
            <a:ext cx="10752667" cy="4567237"/>
          </a:xfrm>
          <a:prstGeom prst="rect">
            <a:avLst/>
          </a:prstGeom>
          <a:solidFill>
            <a:schemeClr val="bg1">
              <a:alpha val="67842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rgbClr val="33CC33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endParaRPr lang="zh-HK" altLang="zh-HK" sz="2200" b="0">
              <a:solidFill>
                <a:srgbClr val="009900"/>
              </a:solidFill>
              <a:latin typeface="Times New Roman" pitchFamily="18" charset="0"/>
            </a:endParaRPr>
          </a:p>
        </p:txBody>
      </p:sp>
      <p:sp>
        <p:nvSpPr>
          <p:cNvPr id="7172" name="Rectangle 62"/>
          <p:cNvSpPr>
            <a:spLocks noChangeArrowheads="1"/>
          </p:cNvSpPr>
          <p:nvPr/>
        </p:nvSpPr>
        <p:spPr bwMode="auto">
          <a:xfrm>
            <a:off x="0" y="836613"/>
            <a:ext cx="6959600" cy="144462"/>
          </a:xfrm>
          <a:prstGeom prst="rect">
            <a:avLst/>
          </a:prstGeom>
          <a:solidFill>
            <a:srgbClr val="33CC33">
              <a:alpha val="50195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endParaRPr lang="zh-HK" altLang="zh-HK" b="0">
              <a:solidFill>
                <a:schemeClr val="bg1"/>
              </a:solidFill>
            </a:endParaRPr>
          </a:p>
        </p:txBody>
      </p:sp>
      <p:sp>
        <p:nvSpPr>
          <p:cNvPr id="7173" name="Text Box 70"/>
          <p:cNvSpPr txBox="1">
            <a:spLocks noChangeArrowheads="1"/>
          </p:cNvSpPr>
          <p:nvPr/>
        </p:nvSpPr>
        <p:spPr bwMode="auto">
          <a:xfrm>
            <a:off x="1" y="1"/>
            <a:ext cx="7008284" cy="77787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sz="4500">
                <a:solidFill>
                  <a:srgbClr val="969696"/>
                </a:solidFill>
                <a:ea typeface="標楷體" pitchFamily="65" charset="-120"/>
              </a:rPr>
              <a:t>樂理教室</a:t>
            </a:r>
            <a:endParaRPr lang="zh-TW" altLang="en-US" sz="4500">
              <a:solidFill>
                <a:srgbClr val="969696"/>
              </a:solidFill>
            </a:endParaRPr>
          </a:p>
        </p:txBody>
      </p:sp>
      <p:pic>
        <p:nvPicPr>
          <p:cNvPr id="7174" name="Picture 79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CC"/>
              </a:clrFrom>
              <a:clrTo>
                <a:srgbClr val="FFFFC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63" t="42317" r="6609" b="37999"/>
          <a:stretch>
            <a:fillRect/>
          </a:stretch>
        </p:blipFill>
        <p:spPr bwMode="auto">
          <a:xfrm rot="-204207">
            <a:off x="2590800" y="5418138"/>
            <a:ext cx="9601200" cy="1439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69" name="Picture 97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CC"/>
              </a:clrFrom>
              <a:clrTo>
                <a:srgbClr val="FFFFC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32" t="57097" r="42789" b="6488"/>
          <a:stretch>
            <a:fillRect/>
          </a:stretch>
        </p:blipFill>
        <p:spPr bwMode="auto">
          <a:xfrm>
            <a:off x="8591551" y="4076701"/>
            <a:ext cx="2709333" cy="2087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9966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176" name="Rectangle 111"/>
          <p:cNvSpPr>
            <a:spLocks noChangeArrowheads="1"/>
          </p:cNvSpPr>
          <p:nvPr/>
        </p:nvSpPr>
        <p:spPr bwMode="auto">
          <a:xfrm>
            <a:off x="0" y="32443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endParaRPr lang="zh-HK" altLang="zh-HK" b="0"/>
          </a:p>
        </p:txBody>
      </p:sp>
      <p:sp>
        <p:nvSpPr>
          <p:cNvPr id="7177" name="Text Box 49"/>
          <p:cNvSpPr txBox="1">
            <a:spLocks noChangeArrowheads="1"/>
          </p:cNvSpPr>
          <p:nvPr/>
        </p:nvSpPr>
        <p:spPr bwMode="auto">
          <a:xfrm>
            <a:off x="1043518" y="1412875"/>
            <a:ext cx="10140949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>
              <a:spcBef>
                <a:spcPct val="30000"/>
              </a:spcBef>
            </a:pPr>
            <a:r>
              <a:rPr lang="zh-TW" altLang="en-US" sz="3200" b="0">
                <a:solidFill>
                  <a:srgbClr val="FF6600"/>
                </a:solidFill>
                <a:ea typeface="標楷體" pitchFamily="65" charset="-120"/>
              </a:rPr>
              <a:t>再聽一次，並數數拍子。</a:t>
            </a:r>
          </a:p>
        </p:txBody>
      </p:sp>
      <p:sp>
        <p:nvSpPr>
          <p:cNvPr id="7179" name="Rectangle 4"/>
          <p:cNvSpPr>
            <a:spLocks noChangeArrowheads="1"/>
          </p:cNvSpPr>
          <p:nvPr/>
        </p:nvSpPr>
        <p:spPr bwMode="auto">
          <a:xfrm>
            <a:off x="1583267" y="2708276"/>
            <a:ext cx="8362951" cy="1368425"/>
          </a:xfrm>
          <a:prstGeom prst="rect">
            <a:avLst/>
          </a:prstGeom>
          <a:solidFill>
            <a:srgbClr val="99CCFF">
              <a:alpha val="32941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endParaRPr lang="zh-HK" altLang="en-US"/>
          </a:p>
        </p:txBody>
      </p:sp>
      <p:sp>
        <p:nvSpPr>
          <p:cNvPr id="7181" name="Text Box 49"/>
          <p:cNvSpPr txBox="1">
            <a:spLocks noChangeArrowheads="1"/>
          </p:cNvSpPr>
          <p:nvPr/>
        </p:nvSpPr>
        <p:spPr bwMode="auto">
          <a:xfrm>
            <a:off x="2855640" y="3552826"/>
            <a:ext cx="6424083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>
              <a:spcBef>
                <a:spcPct val="30000"/>
              </a:spcBef>
            </a:pPr>
            <a:r>
              <a:rPr lang="en-US" altLang="zh-TW" sz="2800" b="0" dirty="0">
                <a:solidFill>
                  <a:srgbClr val="002060"/>
                </a:solidFill>
                <a:ea typeface="標楷體" pitchFamily="65" charset="-120"/>
              </a:rPr>
              <a:t>1</a:t>
            </a:r>
            <a:r>
              <a:rPr lang="zh-TW" altLang="en-US" sz="2800" b="0" dirty="0">
                <a:solidFill>
                  <a:srgbClr val="002060"/>
                </a:solidFill>
                <a:ea typeface="標楷體" pitchFamily="65" charset="-120"/>
              </a:rPr>
              <a:t>    </a:t>
            </a:r>
            <a:r>
              <a:rPr lang="en-US" altLang="zh-TW" sz="2400" b="0" dirty="0">
                <a:solidFill>
                  <a:srgbClr val="002060"/>
                </a:solidFill>
                <a:ea typeface="標楷體" pitchFamily="65" charset="-120"/>
              </a:rPr>
              <a:t>2</a:t>
            </a:r>
            <a:r>
              <a:rPr lang="zh-TW" altLang="en-US" sz="2400" b="0" dirty="0">
                <a:solidFill>
                  <a:srgbClr val="002060"/>
                </a:solidFill>
                <a:ea typeface="標楷體" pitchFamily="65" charset="-120"/>
              </a:rPr>
              <a:t>     </a:t>
            </a:r>
            <a:r>
              <a:rPr lang="en-US" altLang="zh-TW" sz="2400" b="0" dirty="0">
                <a:solidFill>
                  <a:srgbClr val="002060"/>
                </a:solidFill>
                <a:ea typeface="標楷體" pitchFamily="65" charset="-120"/>
              </a:rPr>
              <a:t>3</a:t>
            </a:r>
            <a:r>
              <a:rPr lang="zh-TW" altLang="en-US" sz="2800" b="0" dirty="0">
                <a:solidFill>
                  <a:srgbClr val="002060"/>
                </a:solidFill>
                <a:ea typeface="標楷體" pitchFamily="65" charset="-120"/>
              </a:rPr>
              <a:t>  </a:t>
            </a:r>
            <a:r>
              <a:rPr lang="zh-TW" altLang="en-US" b="0" dirty="0">
                <a:solidFill>
                  <a:srgbClr val="002060"/>
                </a:solidFill>
                <a:ea typeface="標楷體" pitchFamily="65" charset="-120"/>
              </a:rPr>
              <a:t> </a:t>
            </a:r>
            <a:r>
              <a:rPr lang="zh-TW" altLang="en-US" sz="2800" b="0" dirty="0">
                <a:solidFill>
                  <a:srgbClr val="002060"/>
                </a:solidFill>
                <a:ea typeface="標楷體" pitchFamily="65" charset="-120"/>
              </a:rPr>
              <a:t>     </a:t>
            </a:r>
            <a:r>
              <a:rPr lang="en-US" altLang="zh-TW" sz="2800" b="0" dirty="0">
                <a:solidFill>
                  <a:srgbClr val="002060"/>
                </a:solidFill>
                <a:ea typeface="標楷體" pitchFamily="65" charset="-120"/>
              </a:rPr>
              <a:t>1</a:t>
            </a:r>
            <a:r>
              <a:rPr lang="zh-TW" altLang="en-US" sz="2800" b="0" dirty="0">
                <a:solidFill>
                  <a:srgbClr val="002060"/>
                </a:solidFill>
                <a:ea typeface="標楷體" pitchFamily="65" charset="-120"/>
              </a:rPr>
              <a:t>    </a:t>
            </a:r>
            <a:r>
              <a:rPr lang="en-US" altLang="zh-TW" sz="2400" b="0" dirty="0">
                <a:solidFill>
                  <a:srgbClr val="002060"/>
                </a:solidFill>
                <a:ea typeface="標楷體" pitchFamily="65" charset="-120"/>
              </a:rPr>
              <a:t>2</a:t>
            </a:r>
            <a:r>
              <a:rPr lang="zh-TW" altLang="en-US" sz="2400" b="0" dirty="0">
                <a:solidFill>
                  <a:srgbClr val="002060"/>
                </a:solidFill>
                <a:ea typeface="標楷體" pitchFamily="65" charset="-120"/>
              </a:rPr>
              <a:t>     </a:t>
            </a:r>
            <a:r>
              <a:rPr lang="en-US" altLang="zh-TW" sz="2400" b="0" dirty="0">
                <a:solidFill>
                  <a:srgbClr val="002060"/>
                </a:solidFill>
                <a:ea typeface="標楷體" pitchFamily="65" charset="-120"/>
              </a:rPr>
              <a:t>3 </a:t>
            </a:r>
            <a:r>
              <a:rPr lang="zh-TW" altLang="en-US" sz="2400" b="0" dirty="0">
                <a:solidFill>
                  <a:srgbClr val="002060"/>
                </a:solidFill>
                <a:ea typeface="標楷體" pitchFamily="65" charset="-120"/>
              </a:rPr>
              <a:t>        </a:t>
            </a:r>
            <a:r>
              <a:rPr lang="en-US" altLang="zh-TW" sz="2800" b="0" dirty="0">
                <a:solidFill>
                  <a:srgbClr val="002060"/>
                </a:solidFill>
                <a:ea typeface="標楷體" pitchFamily="65" charset="-120"/>
              </a:rPr>
              <a:t>1</a:t>
            </a:r>
            <a:r>
              <a:rPr lang="zh-TW" altLang="en-US" sz="2800" b="0" dirty="0">
                <a:solidFill>
                  <a:srgbClr val="002060"/>
                </a:solidFill>
                <a:ea typeface="標楷體" pitchFamily="65" charset="-120"/>
              </a:rPr>
              <a:t> </a:t>
            </a:r>
            <a:r>
              <a:rPr lang="zh-TW" altLang="en-US" sz="2400" b="0" dirty="0">
                <a:solidFill>
                  <a:srgbClr val="002060"/>
                </a:solidFill>
                <a:ea typeface="標楷體" pitchFamily="65" charset="-120"/>
              </a:rPr>
              <a:t>    </a:t>
            </a:r>
            <a:r>
              <a:rPr lang="en-US" altLang="zh-TW" sz="2400" b="0" dirty="0">
                <a:solidFill>
                  <a:srgbClr val="002060"/>
                </a:solidFill>
                <a:ea typeface="標楷體" pitchFamily="65" charset="-120"/>
              </a:rPr>
              <a:t>2</a:t>
            </a:r>
            <a:r>
              <a:rPr lang="zh-TW" altLang="en-US" sz="2400" b="0" dirty="0">
                <a:solidFill>
                  <a:srgbClr val="002060"/>
                </a:solidFill>
                <a:ea typeface="標楷體" pitchFamily="65" charset="-120"/>
              </a:rPr>
              <a:t>     </a:t>
            </a:r>
            <a:r>
              <a:rPr lang="en-US" altLang="zh-TW" sz="2400" b="0" dirty="0">
                <a:solidFill>
                  <a:srgbClr val="002060"/>
                </a:solidFill>
                <a:ea typeface="標楷體" pitchFamily="65" charset="-120"/>
              </a:rPr>
              <a:t>3</a:t>
            </a:r>
            <a:endParaRPr lang="zh-TW" altLang="en-US" sz="2400" b="0" dirty="0">
              <a:solidFill>
                <a:srgbClr val="002060"/>
              </a:solidFill>
              <a:ea typeface="標楷體" pitchFamily="65" charset="-120"/>
            </a:endParaRPr>
          </a:p>
        </p:txBody>
      </p:sp>
      <p:pic>
        <p:nvPicPr>
          <p:cNvPr id="7182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4835" y="2962276"/>
            <a:ext cx="6855502" cy="542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13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CC"/>
              </a:clrFrom>
              <a:clrTo>
                <a:srgbClr val="FFFFC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24" t="88437" r="1286" b="1758"/>
          <a:stretch>
            <a:fillRect/>
          </a:stretch>
        </p:blipFill>
        <p:spPr bwMode="auto">
          <a:xfrm>
            <a:off x="9640242" y="6019656"/>
            <a:ext cx="1784350" cy="684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audio1">
            <a:hlinkClick r:id="" action="ppaction://media"/>
            <a:extLst>
              <a:ext uri="{FF2B5EF4-FFF2-40B4-BE49-F238E27FC236}">
                <a16:creationId xmlns:a16="http://schemas.microsoft.com/office/drawing/2014/main" id="{C1CB400F-B809-4312-9D3E-347FB3DB7A6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96409" y="2993034"/>
            <a:ext cx="499426" cy="482203"/>
          </a:xfrm>
          <a:prstGeom prst="rect">
            <a:avLst/>
          </a:prstGeom>
        </p:spPr>
      </p:pic>
      <p:pic>
        <p:nvPicPr>
          <p:cNvPr id="17" name="Picture 2" descr="C:\Users\uhofk\Desktop\初中普通話\03 新編生活普通話_PPT\PTH 教學簡報\Favicon\PearsonThumbprint_RGB.png">
            <a:extLst>
              <a:ext uri="{FF2B5EF4-FFF2-40B4-BE49-F238E27FC236}">
                <a16:creationId xmlns:a16="http://schemas.microsoft.com/office/drawing/2014/main" id="{EB2A28EE-6EFD-4FF3-A980-C1B259E359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25" y="6031243"/>
            <a:ext cx="887041" cy="920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082085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12 0.01364 C -0.00208 0.01203 -0.00104 0.00809 -1.94444E-6 0.00902 C 0.00504 0.01457 -0.00208 0.03145 -0.00243 0.0326 C -0.00295 0.02798 -0.00364 0.02428 -0.00364 0.01873 C -0.00364 0.01064 -0.00069 -1.96532E-6 -1.94444E-6 -1.96532E-6 " pathEditMode="relative" rAng="0" ptsTypes="ffffA">
                                      <p:cBhvr>
                                        <p:cTn id="6" dur="2000" fill="hold"/>
                                        <p:tgtEl>
                                          <p:spTgt spid="31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200" y="254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40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>
            <a:extLst>
              <a:ext uri="{FF2B5EF4-FFF2-40B4-BE49-F238E27FC236}">
                <a16:creationId xmlns:a16="http://schemas.microsoft.com/office/drawing/2014/main" id="{0A2F7F1A-0494-4F77-9C05-A25FA452217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 dirty="0"/>
          </a:p>
        </p:txBody>
      </p:sp>
      <p:pic>
        <p:nvPicPr>
          <p:cNvPr id="6147" name="Picture 2">
            <a:extLst>
              <a:ext uri="{FF2B5EF4-FFF2-40B4-BE49-F238E27FC236}">
                <a16:creationId xmlns:a16="http://schemas.microsoft.com/office/drawing/2014/main" id="{C38E2254-2ECE-4602-B964-3D51373F3F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25"/>
          <a:stretch>
            <a:fillRect/>
          </a:stretch>
        </p:blipFill>
        <p:spPr bwMode="auto">
          <a:xfrm>
            <a:off x="0" y="-15875"/>
            <a:ext cx="12186209" cy="688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" name="群組 2"/>
          <p:cNvGrpSpPr/>
          <p:nvPr/>
        </p:nvGrpSpPr>
        <p:grpSpPr>
          <a:xfrm>
            <a:off x="-47626" y="5157192"/>
            <a:ext cx="12233835" cy="1755619"/>
            <a:chOff x="-47626" y="5877271"/>
            <a:chExt cx="12233835" cy="1035540"/>
          </a:xfrm>
        </p:grpSpPr>
        <p:pic>
          <p:nvPicPr>
            <p:cNvPr id="15" name="Picture 2" descr="C:\Users\jade\AppData\Local\Temp\Rar$DRa0.439\MUSIC_2016_2AB\content\bookshelf\9789880014611\OEBPS\26.jpg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92313" b="100000" l="10000" r="6070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447" t="92755" r="40336"/>
            <a:stretch/>
          </p:blipFill>
          <p:spPr bwMode="auto">
            <a:xfrm>
              <a:off x="-47626" y="5877271"/>
              <a:ext cx="5711577" cy="10300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2" descr="C:\Users\jade\AppData\Local\Temp\Rar$DRa0.439\MUSIC_2016_2AB\content\bookshelf\9789880014611\OEBPS\26.jpg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92313" b="100000" l="10000" r="6070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447" t="92755" r="40336"/>
            <a:stretch/>
          </p:blipFill>
          <p:spPr bwMode="auto">
            <a:xfrm>
              <a:off x="5591944" y="5882804"/>
              <a:ext cx="6594265" cy="10300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42" name="Picture 2" descr="C:\Users\uhofk\Desktop\初中普通話\03 新編生活普通話_PPT\PTH 教學簡報\Favicon\PearsonThumbprint_RGB.png">
            <a:extLst>
              <a:ext uri="{FF2B5EF4-FFF2-40B4-BE49-F238E27FC236}">
                <a16:creationId xmlns:a16="http://schemas.microsoft.com/office/drawing/2014/main" id="{3D59CB3C-5C4E-4989-B59F-D29D613427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25" y="6031243"/>
            <a:ext cx="887041" cy="920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11">
            <a:extLst>
              <a:ext uri="{FF2B5EF4-FFF2-40B4-BE49-F238E27FC236}">
                <a16:creationId xmlns:a16="http://schemas.microsoft.com/office/drawing/2014/main" id="{32901BB8-6A88-4ED1-BEFD-1330B315C1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2105" y="134754"/>
            <a:ext cx="4163889" cy="641350"/>
          </a:xfrm>
          <a:prstGeom prst="rect">
            <a:avLst/>
          </a:prstGeom>
          <a:solidFill>
            <a:srgbClr val="FF990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HK" altLang="zh-HK" sz="1800" b="0">
              <a:solidFill>
                <a:schemeClr val="bg1"/>
              </a:solidFill>
            </a:endParaRPr>
          </a:p>
        </p:txBody>
      </p:sp>
      <p:sp>
        <p:nvSpPr>
          <p:cNvPr id="19" name="Text Box 4">
            <a:extLst>
              <a:ext uri="{FF2B5EF4-FFF2-40B4-BE49-F238E27FC236}">
                <a16:creationId xmlns:a16="http://schemas.microsoft.com/office/drawing/2014/main" id="{F5B83A50-1956-4BA0-836E-5D3C20C6CB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86135"/>
            <a:ext cx="4007768" cy="52322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>
                <a:alpha val="50000"/>
              </a:schemeClr>
            </a:outerShdw>
          </a:effectLst>
        </p:spPr>
        <p:txBody>
          <a:bodyPr wrap="square">
            <a:spAutoFit/>
          </a:bodyPr>
          <a:lstStyle>
            <a:lvl1pPr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lvl="0" eaLnBrk="1" hangingPunct="1"/>
            <a:r>
              <a:rPr lang="zh-TW" altLang="en-US" sz="2800" dirty="0">
                <a:solidFill>
                  <a:srgbClr val="FF6600"/>
                </a:solidFill>
                <a:latin typeface="+mj-lt"/>
                <a:ea typeface="標楷體" pitchFamily="65" charset="-120"/>
              </a:rPr>
              <a:t> </a:t>
            </a:r>
            <a:r>
              <a:rPr lang="zh-TW" altLang="en-US" sz="2800" dirty="0">
                <a:solidFill>
                  <a:srgbClr val="BD313E"/>
                </a:solidFill>
                <a:latin typeface="Arial" panose="020B0604020202020204" pitchFamily="34" charset="0"/>
                <a:ea typeface="標楷體" panose="03000509000000000000" pitchFamily="65" charset="-120"/>
              </a:rPr>
              <a:t>學唱</a:t>
            </a:r>
            <a:r>
              <a:rPr lang="en-US" altLang="zh-TW" sz="2800" dirty="0">
                <a:solidFill>
                  <a:srgbClr val="BD313E"/>
                </a:solidFill>
                <a:latin typeface="Arial" panose="020B0604020202020204" pitchFamily="34" charset="0"/>
                <a:ea typeface="標楷體" panose="03000509000000000000" pitchFamily="65" charset="-120"/>
              </a:rPr>
              <a:t>《</a:t>
            </a:r>
            <a:r>
              <a:rPr lang="zh-TW" altLang="en-US" sz="2800" dirty="0">
                <a:solidFill>
                  <a:srgbClr val="BD313E"/>
                </a:solidFill>
                <a:latin typeface="Arial" panose="020B0604020202020204" pitchFamily="34" charset="0"/>
                <a:ea typeface="標楷體" panose="03000509000000000000" pitchFamily="65" charset="-120"/>
              </a:rPr>
              <a:t>長頸鹿與熊寶寶</a:t>
            </a:r>
            <a:r>
              <a:rPr lang="en-US" altLang="zh-TW" sz="2800" dirty="0">
                <a:solidFill>
                  <a:srgbClr val="BD313E"/>
                </a:solidFill>
                <a:latin typeface="Arial" panose="020B0604020202020204" pitchFamily="34" charset="0"/>
                <a:ea typeface="標楷體" panose="03000509000000000000" pitchFamily="65" charset="-120"/>
              </a:rPr>
              <a:t>》</a:t>
            </a:r>
            <a:endParaRPr lang="zh-TW" altLang="en-US" sz="2800" dirty="0">
              <a:solidFill>
                <a:srgbClr val="BD313E"/>
              </a:solidFill>
              <a:latin typeface="Arial" panose="020B0604020202020204" pitchFamily="34" charset="0"/>
              <a:ea typeface="標楷體" panose="03000509000000000000" pitchFamily="65" charset="-120"/>
            </a:endParaRPr>
          </a:p>
        </p:txBody>
      </p:sp>
      <p:pic>
        <p:nvPicPr>
          <p:cNvPr id="14" name="Picture 13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FFFFCC"/>
              </a:clrFrom>
              <a:clrTo>
                <a:srgbClr val="FFFFC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24" t="88437" r="1286" b="1758"/>
          <a:stretch>
            <a:fillRect/>
          </a:stretch>
        </p:blipFill>
        <p:spPr bwMode="auto">
          <a:xfrm>
            <a:off x="9640242" y="6129164"/>
            <a:ext cx="1784350" cy="684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Rectangle: Rounded Corners 18">
            <a:extLst>
              <a:ext uri="{FF2B5EF4-FFF2-40B4-BE49-F238E27FC236}">
                <a16:creationId xmlns:a16="http://schemas.microsoft.com/office/drawing/2014/main" id="{BE8D1E59-1543-4820-8466-FF3BF81217ED}"/>
              </a:ext>
            </a:extLst>
          </p:cNvPr>
          <p:cNvSpPr/>
          <p:nvPr/>
        </p:nvSpPr>
        <p:spPr bwMode="auto">
          <a:xfrm>
            <a:off x="4909641" y="908720"/>
            <a:ext cx="1508619" cy="477742"/>
          </a:xfrm>
          <a:prstGeom prst="roundRect">
            <a:avLst/>
          </a:prstGeom>
          <a:solidFill>
            <a:srgbClr val="008000"/>
          </a:solidFill>
          <a:ln w="9525" cap="flat" cmpd="sng" algn="ctr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zh-TW" altLang="en-US" sz="24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純音樂版</a:t>
            </a:r>
            <a:endParaRPr kumimoji="1" lang="en-US" sz="24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2" name="Music_2B_M3_Ch5_song1k_m">
            <a:hlinkClick r:id="" action="ppaction://media"/>
            <a:extLst>
              <a:ext uri="{FF2B5EF4-FFF2-40B4-BE49-F238E27FC236}">
                <a16:creationId xmlns:a16="http://schemas.microsoft.com/office/drawing/2014/main" id="{7BF06BE1-C1C7-43EE-BA86-1EB2D03F290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819738" y="1478307"/>
            <a:ext cx="6069338" cy="4552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4622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4620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>
            <a:extLst>
              <a:ext uri="{FF2B5EF4-FFF2-40B4-BE49-F238E27FC236}">
                <a16:creationId xmlns:a16="http://schemas.microsoft.com/office/drawing/2014/main" id="{DB171049-674C-440A-9157-EA11C3F09A3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\</a:t>
            </a:r>
            <a:endParaRPr lang="en-US" altLang="en-US" dirty="0"/>
          </a:p>
        </p:txBody>
      </p:sp>
      <p:pic>
        <p:nvPicPr>
          <p:cNvPr id="6148" name="Picture 2">
            <a:extLst>
              <a:ext uri="{FF2B5EF4-FFF2-40B4-BE49-F238E27FC236}">
                <a16:creationId xmlns:a16="http://schemas.microsoft.com/office/drawing/2014/main" id="{B23991B8-C1C4-463F-97CE-E767D9797F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25"/>
          <a:stretch>
            <a:fillRect/>
          </a:stretch>
        </p:blipFill>
        <p:spPr bwMode="auto">
          <a:xfrm>
            <a:off x="-24680" y="-4366"/>
            <a:ext cx="12216680" cy="688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AutoShape 17">
            <a:extLst>
              <a:ext uri="{FF2B5EF4-FFF2-40B4-BE49-F238E27FC236}">
                <a16:creationId xmlns:a16="http://schemas.microsoft.com/office/drawing/2014/main" id="{FCBCD128-69AC-4797-936D-1EC70B5D2A0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8" name="Rectangle: Rounded Corners 15">
            <a:extLst>
              <a:ext uri="{FF2B5EF4-FFF2-40B4-BE49-F238E27FC236}">
                <a16:creationId xmlns:a16="http://schemas.microsoft.com/office/drawing/2014/main" id="{7C59604E-9AE7-406E-8F42-35FD0C07C208}"/>
              </a:ext>
            </a:extLst>
          </p:cNvPr>
          <p:cNvSpPr/>
          <p:nvPr/>
        </p:nvSpPr>
        <p:spPr bwMode="auto">
          <a:xfrm>
            <a:off x="568770" y="1203436"/>
            <a:ext cx="1854822" cy="523220"/>
          </a:xfrm>
          <a:prstGeom prst="roundRect">
            <a:avLst/>
          </a:prstGeom>
          <a:solidFill>
            <a:srgbClr val="00B0F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zh-TW" altLang="en-US" sz="2400" dirty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純音樂</a:t>
            </a:r>
            <a:endParaRPr kumimoji="1" lang="en-US" sz="2400" b="1" i="0" u="none" strike="noStrike" cap="none" normalizeH="0" baseline="0" dirty="0">
              <a:ln>
                <a:noFill/>
              </a:ln>
              <a:solidFill>
                <a:srgbClr val="FFFF00"/>
              </a:solidFill>
              <a:effectLst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9" name="Rectangle: Rounded Corners 18">
            <a:extLst>
              <a:ext uri="{FF2B5EF4-FFF2-40B4-BE49-F238E27FC236}">
                <a16:creationId xmlns:a16="http://schemas.microsoft.com/office/drawing/2014/main" id="{1392C8D6-AF0F-4464-8D6D-3730F8AF68C6}"/>
              </a:ext>
            </a:extLst>
          </p:cNvPr>
          <p:cNvSpPr/>
          <p:nvPr/>
        </p:nvSpPr>
        <p:spPr bwMode="auto">
          <a:xfrm>
            <a:off x="568771" y="1825660"/>
            <a:ext cx="1854821" cy="523220"/>
          </a:xfrm>
          <a:prstGeom prst="roundRect">
            <a:avLst/>
          </a:prstGeom>
          <a:solidFill>
            <a:srgbClr val="00B0F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kumimoji="1" lang="zh-TW" altLang="en-US" sz="2400" b="1" i="0" u="none" strike="noStrike" cap="none" normalizeH="0" baseline="0" dirty="0">
                <a:ln>
                  <a:noFill/>
                </a:ln>
                <a:solidFill>
                  <a:srgbClr val="FFFF0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範唱</a:t>
            </a:r>
            <a:endParaRPr kumimoji="1" lang="en-US" sz="2400" b="1" i="0" u="none" strike="noStrike" cap="none" normalizeH="0" baseline="0" dirty="0">
              <a:ln>
                <a:noFill/>
              </a:ln>
              <a:solidFill>
                <a:srgbClr val="FFFF00"/>
              </a:solidFill>
              <a:effectLst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4" name="Picture 2" descr="C:\Users\uhofk\Desktop\初中普通話\03 新編生活普通話_PPT\PTH 教學簡報\Favicon\PearsonThumbprint_RGB.png">
            <a:extLst>
              <a:ext uri="{FF2B5EF4-FFF2-40B4-BE49-F238E27FC236}">
                <a16:creationId xmlns:a16="http://schemas.microsoft.com/office/drawing/2014/main" id="{72FB5D78-B4A7-4F47-84A9-A1442F7C17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25" y="6031243"/>
            <a:ext cx="887041" cy="920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tangle 11">
            <a:extLst>
              <a:ext uri="{FF2B5EF4-FFF2-40B4-BE49-F238E27FC236}">
                <a16:creationId xmlns:a16="http://schemas.microsoft.com/office/drawing/2014/main" id="{32901BB8-6A88-4ED1-BEFD-1330B315C1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2105" y="134754"/>
            <a:ext cx="4523929" cy="641350"/>
          </a:xfrm>
          <a:prstGeom prst="rect">
            <a:avLst/>
          </a:prstGeom>
          <a:solidFill>
            <a:srgbClr val="FF990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HK" altLang="zh-HK" sz="1800" b="0">
              <a:solidFill>
                <a:schemeClr val="bg1"/>
              </a:solidFill>
            </a:endParaRPr>
          </a:p>
        </p:txBody>
      </p:sp>
      <p:sp>
        <p:nvSpPr>
          <p:cNvPr id="16" name="Text Box 4">
            <a:extLst>
              <a:ext uri="{FF2B5EF4-FFF2-40B4-BE49-F238E27FC236}">
                <a16:creationId xmlns:a16="http://schemas.microsoft.com/office/drawing/2014/main" id="{F5B83A50-1956-4BA0-836E-5D3C20C6CB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488" y="188640"/>
            <a:ext cx="4421336" cy="52322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>
                <a:alpha val="50000"/>
              </a:schemeClr>
            </a:outerShdw>
          </a:effectLst>
        </p:spPr>
        <p:txBody>
          <a:bodyPr wrap="square">
            <a:spAutoFit/>
          </a:bodyPr>
          <a:lstStyle>
            <a:lvl1pPr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 sz="2800" dirty="0">
                <a:solidFill>
                  <a:srgbClr val="BD313E"/>
                </a:solidFill>
                <a:ea typeface="標楷體" panose="03000509000000000000" pitchFamily="65" charset="-120"/>
              </a:rPr>
              <a:t> 學唱附加歌曲</a:t>
            </a:r>
            <a:r>
              <a:rPr lang="en-US" altLang="zh-TW" sz="2800" dirty="0">
                <a:solidFill>
                  <a:srgbClr val="BD313E"/>
                </a:solidFill>
                <a:ea typeface="標楷體" panose="03000509000000000000" pitchFamily="65" charset="-120"/>
              </a:rPr>
              <a:t>《</a:t>
            </a:r>
            <a:r>
              <a:rPr lang="zh-TW" altLang="en-US" sz="2800" dirty="0">
                <a:solidFill>
                  <a:srgbClr val="BD313E"/>
                </a:solidFill>
                <a:ea typeface="標楷體" panose="03000509000000000000" pitchFamily="65" charset="-120"/>
              </a:rPr>
              <a:t>小狗波比</a:t>
            </a:r>
            <a:r>
              <a:rPr lang="en-US" altLang="zh-TW" sz="2800" dirty="0">
                <a:solidFill>
                  <a:srgbClr val="BD313E"/>
                </a:solidFill>
                <a:ea typeface="標楷體" panose="03000509000000000000" pitchFamily="65" charset="-120"/>
              </a:rPr>
              <a:t>》</a:t>
            </a:r>
            <a:endParaRPr lang="zh-HK" altLang="zh-HK" sz="2800" b="0" dirty="0">
              <a:solidFill>
                <a:schemeClr val="bg1"/>
              </a:solidFill>
            </a:endParaRPr>
          </a:p>
        </p:txBody>
      </p:sp>
      <p:pic>
        <p:nvPicPr>
          <p:cNvPr id="2" name="Picture 2" descr="C:\Users\jade\AppData\Local\Temp\Rar$DRa0.615\MUSIC_2016_2AB\content\bookshelf\9789880014611\OEBPS\53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03" t="15289" r="6256" b="22753"/>
          <a:stretch/>
        </p:blipFill>
        <p:spPr bwMode="auto">
          <a:xfrm>
            <a:off x="3622681" y="1002685"/>
            <a:ext cx="6119088" cy="5540196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3">
            <a:hlinkClick r:id="rId10" action="ppaction://hlinksldjump"/>
            <a:extLst>
              <a:ext uri="{FF2B5EF4-FFF2-40B4-BE49-F238E27FC236}">
                <a16:creationId xmlns:a16="http://schemas.microsoft.com/office/drawing/2014/main" id="{F31EBB37-9E1F-4BEC-898E-4ACFBDB1A3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FFFFCC"/>
              </a:clrFrom>
              <a:clrTo>
                <a:srgbClr val="FFFFC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24" t="89204" r="1286" b="1758"/>
          <a:stretch>
            <a:fillRect/>
          </a:stretch>
        </p:blipFill>
        <p:spPr bwMode="auto">
          <a:xfrm>
            <a:off x="10415760" y="6227763"/>
            <a:ext cx="1784350" cy="630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2BP53songm">
            <a:hlinkClick r:id="" action="ppaction://media"/>
            <a:extLst>
              <a:ext uri="{FF2B5EF4-FFF2-40B4-BE49-F238E27FC236}">
                <a16:creationId xmlns:a16="http://schemas.microsoft.com/office/drawing/2014/main" id="{21C928F0-E241-437B-9AB4-628B4AA60BA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66234" y="1243796"/>
            <a:ext cx="462643" cy="446688"/>
          </a:xfrm>
          <a:prstGeom prst="rect">
            <a:avLst/>
          </a:prstGeom>
        </p:spPr>
      </p:pic>
      <p:pic>
        <p:nvPicPr>
          <p:cNvPr id="4" name="2BP53songs">
            <a:hlinkClick r:id="" action="ppaction://media"/>
            <a:extLst>
              <a:ext uri="{FF2B5EF4-FFF2-40B4-BE49-F238E27FC236}">
                <a16:creationId xmlns:a16="http://schemas.microsoft.com/office/drawing/2014/main" id="{F28521FD-138B-44B7-BBDC-8E7155E610D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42640" y="1866271"/>
            <a:ext cx="462643" cy="446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5672715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>
            <a:extLst>
              <a:ext uri="{FF2B5EF4-FFF2-40B4-BE49-F238E27FC236}">
                <a16:creationId xmlns:a16="http://schemas.microsoft.com/office/drawing/2014/main" id="{DB171049-674C-440A-9157-EA11C3F09A3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\</a:t>
            </a:r>
            <a:endParaRPr lang="en-US" altLang="en-US" dirty="0"/>
          </a:p>
        </p:txBody>
      </p:sp>
      <p:pic>
        <p:nvPicPr>
          <p:cNvPr id="6148" name="Picture 2">
            <a:extLst>
              <a:ext uri="{FF2B5EF4-FFF2-40B4-BE49-F238E27FC236}">
                <a16:creationId xmlns:a16="http://schemas.microsoft.com/office/drawing/2014/main" id="{B23991B8-C1C4-463F-97CE-E767D9797F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25"/>
          <a:stretch>
            <a:fillRect/>
          </a:stretch>
        </p:blipFill>
        <p:spPr bwMode="auto">
          <a:xfrm>
            <a:off x="-24680" y="-4366"/>
            <a:ext cx="12216680" cy="688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AutoShape 17">
            <a:extLst>
              <a:ext uri="{FF2B5EF4-FFF2-40B4-BE49-F238E27FC236}">
                <a16:creationId xmlns:a16="http://schemas.microsoft.com/office/drawing/2014/main" id="{FCBCD128-69AC-4797-936D-1EC70B5D2A0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8" name="Rectangle: Rounded Corners 15">
            <a:extLst>
              <a:ext uri="{FF2B5EF4-FFF2-40B4-BE49-F238E27FC236}">
                <a16:creationId xmlns:a16="http://schemas.microsoft.com/office/drawing/2014/main" id="{7C59604E-9AE7-406E-8F42-35FD0C07C208}"/>
              </a:ext>
            </a:extLst>
          </p:cNvPr>
          <p:cNvSpPr/>
          <p:nvPr/>
        </p:nvSpPr>
        <p:spPr bwMode="auto">
          <a:xfrm>
            <a:off x="640778" y="1412776"/>
            <a:ext cx="1854822" cy="523220"/>
          </a:xfrm>
          <a:prstGeom prst="roundRect">
            <a:avLst/>
          </a:prstGeom>
          <a:solidFill>
            <a:srgbClr val="00B0F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zh-TW" altLang="en-US" sz="2400" dirty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純音樂</a:t>
            </a:r>
            <a:endParaRPr kumimoji="1" lang="en-US" sz="2400" b="1" i="0" u="none" strike="noStrike" cap="none" normalizeH="0" baseline="0" dirty="0">
              <a:ln>
                <a:noFill/>
              </a:ln>
              <a:solidFill>
                <a:srgbClr val="FFFF00"/>
              </a:solidFill>
              <a:effectLst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9" name="Rectangle: Rounded Corners 18">
            <a:extLst>
              <a:ext uri="{FF2B5EF4-FFF2-40B4-BE49-F238E27FC236}">
                <a16:creationId xmlns:a16="http://schemas.microsoft.com/office/drawing/2014/main" id="{1392C8D6-AF0F-4464-8D6D-3730F8AF68C6}"/>
              </a:ext>
            </a:extLst>
          </p:cNvPr>
          <p:cNvSpPr/>
          <p:nvPr/>
        </p:nvSpPr>
        <p:spPr bwMode="auto">
          <a:xfrm>
            <a:off x="640779" y="2035000"/>
            <a:ext cx="1854821" cy="523220"/>
          </a:xfrm>
          <a:prstGeom prst="roundRect">
            <a:avLst/>
          </a:prstGeom>
          <a:solidFill>
            <a:srgbClr val="00B0F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kumimoji="1" lang="zh-TW" altLang="en-US" sz="2400" b="1" i="0" u="none" strike="noStrike" cap="none" normalizeH="0" baseline="0" dirty="0">
                <a:ln>
                  <a:noFill/>
                </a:ln>
                <a:solidFill>
                  <a:srgbClr val="FFFF0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範唱</a:t>
            </a:r>
            <a:endParaRPr kumimoji="1" lang="en-US" sz="2400" b="1" i="0" u="none" strike="noStrike" cap="none" normalizeH="0" baseline="0" dirty="0">
              <a:ln>
                <a:noFill/>
              </a:ln>
              <a:solidFill>
                <a:srgbClr val="FFFF00"/>
              </a:solidFill>
              <a:effectLst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4" name="Picture 2" descr="C:\Users\uhofk\Desktop\初中普通話\03 新編生活普通話_PPT\PTH 教學簡報\Favicon\PearsonThumbprint_RGB.png">
            <a:extLst>
              <a:ext uri="{FF2B5EF4-FFF2-40B4-BE49-F238E27FC236}">
                <a16:creationId xmlns:a16="http://schemas.microsoft.com/office/drawing/2014/main" id="{72FB5D78-B4A7-4F47-84A9-A1442F7C17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25" y="6031243"/>
            <a:ext cx="887041" cy="920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tangle 11">
            <a:extLst>
              <a:ext uri="{FF2B5EF4-FFF2-40B4-BE49-F238E27FC236}">
                <a16:creationId xmlns:a16="http://schemas.microsoft.com/office/drawing/2014/main" id="{32901BB8-6A88-4ED1-BEFD-1330B315C1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2105" y="134754"/>
            <a:ext cx="4667945" cy="1007993"/>
          </a:xfrm>
          <a:prstGeom prst="rect">
            <a:avLst/>
          </a:prstGeom>
          <a:solidFill>
            <a:srgbClr val="FF990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HK" altLang="zh-HK" sz="1800" b="0">
              <a:solidFill>
                <a:schemeClr val="bg1"/>
              </a:solidFill>
            </a:endParaRPr>
          </a:p>
        </p:txBody>
      </p:sp>
      <p:sp>
        <p:nvSpPr>
          <p:cNvPr id="16" name="Text Box 4">
            <a:extLst>
              <a:ext uri="{FF2B5EF4-FFF2-40B4-BE49-F238E27FC236}">
                <a16:creationId xmlns:a16="http://schemas.microsoft.com/office/drawing/2014/main" id="{F5B83A50-1956-4BA0-836E-5D3C20C6CB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328" y="188640"/>
            <a:ext cx="4680520" cy="954107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>
                <a:alpha val="50000"/>
              </a:schemeClr>
            </a:outerShdw>
          </a:effectLst>
        </p:spPr>
        <p:txBody>
          <a:bodyPr wrap="square">
            <a:spAutoFit/>
          </a:bodyPr>
          <a:lstStyle>
            <a:lvl1pPr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 sz="2800" dirty="0">
                <a:solidFill>
                  <a:srgbClr val="BD313E"/>
                </a:solidFill>
                <a:ea typeface="標楷體" panose="03000509000000000000" pitchFamily="65" charset="-120"/>
              </a:rPr>
              <a:t>學唱</a:t>
            </a:r>
            <a:r>
              <a:rPr lang="en-US" altLang="zh-TW" sz="2800" dirty="0">
                <a:solidFill>
                  <a:srgbClr val="BD313E"/>
                </a:solidFill>
                <a:ea typeface="標楷體" panose="03000509000000000000" pitchFamily="65" charset="-120"/>
              </a:rPr>
              <a:t>《</a:t>
            </a:r>
            <a:r>
              <a:rPr lang="zh-TW" altLang="en-US" sz="2800" dirty="0">
                <a:solidFill>
                  <a:srgbClr val="BD313E"/>
                </a:solidFill>
                <a:ea typeface="標楷體" panose="03000509000000000000" pitchFamily="65" charset="-120"/>
              </a:rPr>
              <a:t>小狗波比</a:t>
            </a:r>
            <a:r>
              <a:rPr lang="en-US" altLang="zh-TW" sz="2800" dirty="0">
                <a:solidFill>
                  <a:srgbClr val="BD313E"/>
                </a:solidFill>
                <a:ea typeface="標楷體" panose="03000509000000000000" pitchFamily="65" charset="-120"/>
              </a:rPr>
              <a:t>》</a:t>
            </a:r>
            <a:r>
              <a:rPr lang="zh-TW" altLang="en-US" sz="2800" dirty="0">
                <a:solidFill>
                  <a:srgbClr val="BD313E"/>
                </a:solidFill>
                <a:ea typeface="標楷體" panose="03000509000000000000" pitchFamily="65" charset="-120"/>
              </a:rPr>
              <a:t>原曲英詞版本 </a:t>
            </a:r>
            <a:r>
              <a:rPr lang="en-US" altLang="zh-TW" sz="2800" i="1" dirty="0">
                <a:solidFill>
                  <a:srgbClr val="BD313E"/>
                </a:solidFill>
                <a:ea typeface="標楷體" panose="03000509000000000000" pitchFamily="65" charset="-120"/>
              </a:rPr>
              <a:t>Cockles and Mussels</a:t>
            </a:r>
            <a:endParaRPr lang="zh-HK" altLang="zh-HK" sz="2800" b="0" i="1" dirty="0">
              <a:solidFill>
                <a:schemeClr val="bg1"/>
              </a:solidFill>
            </a:endParaRPr>
          </a:p>
        </p:txBody>
      </p:sp>
      <p:pic>
        <p:nvPicPr>
          <p:cNvPr id="55298" name="Picture 2" descr="C:\Users\jade\AppData\Local\Temp\Rar$DRa0.447\MUSIC_2016_2AB\content\bookshelf\9789880014611\OEBPS\59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10" t="12410" r="3767" b="14031"/>
          <a:stretch/>
        </p:blipFill>
        <p:spPr bwMode="auto">
          <a:xfrm>
            <a:off x="3769185" y="1276353"/>
            <a:ext cx="5281752" cy="5388828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13">
            <a:hlinkClick r:id="rId10" action="ppaction://hlinksldjump"/>
            <a:extLst>
              <a:ext uri="{FF2B5EF4-FFF2-40B4-BE49-F238E27FC236}">
                <a16:creationId xmlns:a16="http://schemas.microsoft.com/office/drawing/2014/main" id="{F31EBB37-9E1F-4BEC-898E-4ACFBDB1A3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FFFFCC"/>
              </a:clrFrom>
              <a:clrTo>
                <a:srgbClr val="FFFFC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24" t="89204" r="1286" b="1758"/>
          <a:stretch>
            <a:fillRect/>
          </a:stretch>
        </p:blipFill>
        <p:spPr bwMode="auto">
          <a:xfrm>
            <a:off x="10415760" y="6227763"/>
            <a:ext cx="1784350" cy="630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2BP59songm">
            <a:hlinkClick r:id="" action="ppaction://media"/>
            <a:extLst>
              <a:ext uri="{FF2B5EF4-FFF2-40B4-BE49-F238E27FC236}">
                <a16:creationId xmlns:a16="http://schemas.microsoft.com/office/drawing/2014/main" id="{590F31EF-8FCD-425B-909C-12A8AE43854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14363" y="1471325"/>
            <a:ext cx="414909" cy="400600"/>
          </a:xfrm>
          <a:prstGeom prst="rect">
            <a:avLst/>
          </a:prstGeom>
        </p:spPr>
      </p:pic>
      <p:pic>
        <p:nvPicPr>
          <p:cNvPr id="3" name="2BP59songs">
            <a:hlinkClick r:id="" action="ppaction://media"/>
            <a:extLst>
              <a:ext uri="{FF2B5EF4-FFF2-40B4-BE49-F238E27FC236}">
                <a16:creationId xmlns:a16="http://schemas.microsoft.com/office/drawing/2014/main" id="{E6E5A9F5-02EE-43E9-A84F-DE0FEC2CDF8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99910" y="2073266"/>
            <a:ext cx="462643" cy="446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5862531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>
            <a:extLst>
              <a:ext uri="{FF2B5EF4-FFF2-40B4-BE49-F238E27FC236}">
                <a16:creationId xmlns:a16="http://schemas.microsoft.com/office/drawing/2014/main" id="{0A2F7F1A-0494-4F77-9C05-A25FA452217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 dirty="0"/>
          </a:p>
        </p:txBody>
      </p:sp>
      <p:pic>
        <p:nvPicPr>
          <p:cNvPr id="6147" name="Picture 2">
            <a:extLst>
              <a:ext uri="{FF2B5EF4-FFF2-40B4-BE49-F238E27FC236}">
                <a16:creationId xmlns:a16="http://schemas.microsoft.com/office/drawing/2014/main" id="{C38E2254-2ECE-4602-B964-3D51373F3F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25"/>
          <a:stretch>
            <a:fillRect/>
          </a:stretch>
        </p:blipFill>
        <p:spPr bwMode="auto">
          <a:xfrm>
            <a:off x="0" y="-15875"/>
            <a:ext cx="12186209" cy="688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149" name="Rectangle 11">
            <a:extLst>
              <a:ext uri="{FF2B5EF4-FFF2-40B4-BE49-F238E27FC236}">
                <a16:creationId xmlns:a16="http://schemas.microsoft.com/office/drawing/2014/main" id="{32901BB8-6A88-4ED1-BEFD-1330B315C1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2105" y="134754"/>
            <a:ext cx="2824717" cy="641350"/>
          </a:xfrm>
          <a:prstGeom prst="rect">
            <a:avLst/>
          </a:prstGeom>
          <a:solidFill>
            <a:srgbClr val="FF990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HK" altLang="zh-HK" sz="1800" b="0">
              <a:solidFill>
                <a:schemeClr val="bg1"/>
              </a:solidFill>
            </a:endParaRPr>
          </a:p>
        </p:txBody>
      </p:sp>
      <p:grpSp>
        <p:nvGrpSpPr>
          <p:cNvPr id="3" name="群組 2"/>
          <p:cNvGrpSpPr/>
          <p:nvPr/>
        </p:nvGrpSpPr>
        <p:grpSpPr>
          <a:xfrm>
            <a:off x="-47626" y="5157192"/>
            <a:ext cx="12233835" cy="1755619"/>
            <a:chOff x="-47626" y="5877271"/>
            <a:chExt cx="12233835" cy="1035540"/>
          </a:xfrm>
        </p:grpSpPr>
        <p:pic>
          <p:nvPicPr>
            <p:cNvPr id="15" name="Picture 2" descr="C:\Users\jade\AppData\Local\Temp\Rar$DRa0.439\MUSIC_2016_2AB\content\bookshelf\9789880014611\OEBPS\26.jpg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92313" b="100000" l="10000" r="6070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447" t="92755" r="40336"/>
            <a:stretch/>
          </p:blipFill>
          <p:spPr bwMode="auto">
            <a:xfrm>
              <a:off x="-47626" y="5877271"/>
              <a:ext cx="5711577" cy="10300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2" descr="C:\Users\jade\AppData\Local\Temp\Rar$DRa0.439\MUSIC_2016_2AB\content\bookshelf\9789880014611\OEBPS\26.jpg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92313" b="100000" l="10000" r="6070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447" t="92755" r="40336"/>
            <a:stretch/>
          </p:blipFill>
          <p:spPr bwMode="auto">
            <a:xfrm>
              <a:off x="5591944" y="5882804"/>
              <a:ext cx="6594265" cy="10300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42" name="Picture 2" descr="C:\Users\uhofk\Desktop\初中普通話\03 新編生活普通話_PPT\PTH 教學簡報\Favicon\PearsonThumbprint_RGB.png">
            <a:extLst>
              <a:ext uri="{FF2B5EF4-FFF2-40B4-BE49-F238E27FC236}">
                <a16:creationId xmlns:a16="http://schemas.microsoft.com/office/drawing/2014/main" id="{3D59CB3C-5C4E-4989-B59F-D29D613427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25" y="6031243"/>
            <a:ext cx="887041" cy="920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2" descr="C:\Users\jade\AppData\Local\Temp\Rar$DRa0.439\MUSIC_2016_2AB\content\bookshelf\9789880014611\OEBPS\26.jpg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35560" y="862102"/>
            <a:ext cx="4467105" cy="5583881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矩形 1">
            <a:extLst>
              <a:ext uri="{FF2B5EF4-FFF2-40B4-BE49-F238E27FC236}">
                <a16:creationId xmlns:a16="http://schemas.microsoft.com/office/drawing/2014/main" id="{2B1A0C6C-8303-4359-BAA0-B4B8788131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08201" y="90878"/>
            <a:ext cx="4236993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buNone/>
            </a:pPr>
            <a:r>
              <a:rPr lang="zh-TW" altLang="en-US" dirty="0">
                <a:solidFill>
                  <a:srgbClr val="0070C0"/>
                </a:solidFill>
                <a:ea typeface="標楷體" panose="03000509000000000000" pitchFamily="65" charset="-120"/>
              </a:rPr>
              <a:t>請打開課本頁</a:t>
            </a:r>
            <a:r>
              <a:rPr lang="en-US" altLang="zh-TW" dirty="0">
                <a:solidFill>
                  <a:srgbClr val="0070C0"/>
                </a:solidFill>
                <a:ea typeface="標楷體" panose="03000509000000000000" pitchFamily="65" charset="-120"/>
              </a:rPr>
              <a:t>26</a:t>
            </a:r>
            <a:r>
              <a:rPr lang="zh-TW" altLang="en-US" dirty="0">
                <a:solidFill>
                  <a:srgbClr val="0070C0"/>
                </a:solidFill>
                <a:ea typeface="標楷體" panose="03000509000000000000" pitchFamily="65" charset="-120"/>
              </a:rPr>
              <a:t>至</a:t>
            </a:r>
            <a:r>
              <a:rPr lang="en-US" altLang="zh-TW" dirty="0">
                <a:solidFill>
                  <a:srgbClr val="0070C0"/>
                </a:solidFill>
                <a:ea typeface="標楷體" panose="03000509000000000000" pitchFamily="65" charset="-120"/>
              </a:rPr>
              <a:t>27</a:t>
            </a:r>
            <a:r>
              <a:rPr lang="zh-TW" altLang="en-US" dirty="0">
                <a:solidFill>
                  <a:srgbClr val="0070C0"/>
                </a:solidFill>
                <a:ea typeface="標楷體" panose="03000509000000000000" pitchFamily="65" charset="-120"/>
              </a:rPr>
              <a:t>。</a:t>
            </a:r>
            <a:endParaRPr lang="en-US" dirty="0">
              <a:solidFill>
                <a:srgbClr val="0070C0"/>
              </a:solidFill>
              <a:ea typeface="標楷體" panose="03000509000000000000" pitchFamily="65" charset="-120"/>
            </a:endParaRPr>
          </a:p>
        </p:txBody>
      </p:sp>
      <p:sp>
        <p:nvSpPr>
          <p:cNvPr id="20" name="Text Box 4">
            <a:extLst>
              <a:ext uri="{FF2B5EF4-FFF2-40B4-BE49-F238E27FC236}">
                <a16:creationId xmlns:a16="http://schemas.microsoft.com/office/drawing/2014/main" id="{F5B83A50-1956-4BA0-836E-5D3C20C6CB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47626" y="188640"/>
            <a:ext cx="3169455" cy="52322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>
                <a:alpha val="50000"/>
              </a:schemeClr>
            </a:outerShdw>
          </a:effectLst>
        </p:spPr>
        <p:txBody>
          <a:bodyPr wrap="square">
            <a:spAutoFit/>
          </a:bodyPr>
          <a:lstStyle>
            <a:lvl1pPr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 sz="2800" dirty="0">
                <a:solidFill>
                  <a:srgbClr val="BD313E"/>
                </a:solidFill>
                <a:ea typeface="標楷體" panose="03000509000000000000" pitchFamily="65" charset="-120"/>
              </a:rPr>
              <a:t> 第</a:t>
            </a:r>
            <a:r>
              <a:rPr lang="en-US" altLang="zh-TW" sz="2800" dirty="0">
                <a:solidFill>
                  <a:srgbClr val="BD313E"/>
                </a:solidFill>
                <a:ea typeface="標楷體" panose="03000509000000000000" pitchFamily="65" charset="-120"/>
              </a:rPr>
              <a:t>5</a:t>
            </a:r>
            <a:r>
              <a:rPr lang="zh-TW" altLang="en-US" sz="2800" dirty="0">
                <a:solidFill>
                  <a:srgbClr val="BD313E"/>
                </a:solidFill>
                <a:ea typeface="標楷體" panose="03000509000000000000" pitchFamily="65" charset="-120"/>
              </a:rPr>
              <a:t>課頁</a:t>
            </a:r>
            <a:r>
              <a:rPr lang="en-US" altLang="zh-TW" sz="2800" dirty="0">
                <a:solidFill>
                  <a:srgbClr val="BD313E"/>
                </a:solidFill>
                <a:ea typeface="標楷體" panose="03000509000000000000" pitchFamily="65" charset="-120"/>
              </a:rPr>
              <a:t>26</a:t>
            </a:r>
            <a:r>
              <a:rPr lang="zh-TW" altLang="en-US" sz="2800" dirty="0">
                <a:solidFill>
                  <a:srgbClr val="BD313E"/>
                </a:solidFill>
                <a:ea typeface="標楷體" panose="03000509000000000000" pitchFamily="65" charset="-120"/>
              </a:rPr>
              <a:t>至</a:t>
            </a:r>
            <a:r>
              <a:rPr lang="en-US" altLang="zh-TW" sz="2800" dirty="0">
                <a:solidFill>
                  <a:srgbClr val="BD313E"/>
                </a:solidFill>
                <a:ea typeface="標楷體" panose="03000509000000000000" pitchFamily="65" charset="-120"/>
              </a:rPr>
              <a:t>27</a:t>
            </a:r>
            <a:endParaRPr lang="zh-HK" altLang="zh-HK" sz="2800" b="0" dirty="0">
              <a:solidFill>
                <a:schemeClr val="bg1"/>
              </a:solidFill>
            </a:endParaRPr>
          </a:p>
        </p:txBody>
      </p:sp>
      <p:pic>
        <p:nvPicPr>
          <p:cNvPr id="12" name="Picture 2" descr="C:\Users\jade\AppData\Local\Temp\Rar$DRa0.712\MUSIC_2016_2AB\content\bookshelf\9789880014611\OEBPS\27.jpg">
            <a:extLst>
              <a:ext uri="{FF2B5EF4-FFF2-40B4-BE49-F238E27FC236}">
                <a16:creationId xmlns:a16="http://schemas.microsoft.com/office/drawing/2014/main" id="{A6222EFD-37E6-44A3-ADE8-CCCAE1296C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14770" y="862102"/>
            <a:ext cx="4467105" cy="5583882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373380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>
            <a:extLst>
              <a:ext uri="{FF2B5EF4-FFF2-40B4-BE49-F238E27FC236}">
                <a16:creationId xmlns:a16="http://schemas.microsoft.com/office/drawing/2014/main" id="{DB171049-674C-440A-9157-EA11C3F09A3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\</a:t>
            </a:r>
            <a:endParaRPr lang="en-US" altLang="en-US" dirty="0"/>
          </a:p>
        </p:txBody>
      </p:sp>
      <p:pic>
        <p:nvPicPr>
          <p:cNvPr id="6148" name="Picture 2">
            <a:extLst>
              <a:ext uri="{FF2B5EF4-FFF2-40B4-BE49-F238E27FC236}">
                <a16:creationId xmlns:a16="http://schemas.microsoft.com/office/drawing/2014/main" id="{B23991B8-C1C4-463F-97CE-E767D9797F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25"/>
          <a:stretch>
            <a:fillRect/>
          </a:stretch>
        </p:blipFill>
        <p:spPr bwMode="auto">
          <a:xfrm>
            <a:off x="-24680" y="-4366"/>
            <a:ext cx="12216680" cy="688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AutoShape 17">
            <a:extLst>
              <a:ext uri="{FF2B5EF4-FFF2-40B4-BE49-F238E27FC236}">
                <a16:creationId xmlns:a16="http://schemas.microsoft.com/office/drawing/2014/main" id="{FCBCD128-69AC-4797-936D-1EC70B5D2A0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8" name="Rectangle: Rounded Corners 15">
            <a:extLst>
              <a:ext uri="{FF2B5EF4-FFF2-40B4-BE49-F238E27FC236}">
                <a16:creationId xmlns:a16="http://schemas.microsoft.com/office/drawing/2014/main" id="{7C59604E-9AE7-406E-8F42-35FD0C07C208}"/>
              </a:ext>
            </a:extLst>
          </p:cNvPr>
          <p:cNvSpPr/>
          <p:nvPr/>
        </p:nvSpPr>
        <p:spPr bwMode="auto">
          <a:xfrm>
            <a:off x="784794" y="1131428"/>
            <a:ext cx="1854822" cy="523220"/>
          </a:xfrm>
          <a:prstGeom prst="roundRect">
            <a:avLst/>
          </a:prstGeom>
          <a:solidFill>
            <a:srgbClr val="00B0F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zh-TW" altLang="en-US" sz="2400" dirty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純音樂</a:t>
            </a:r>
            <a:endParaRPr kumimoji="1" lang="en-US" sz="2400" b="1" i="0" u="none" strike="noStrike" cap="none" normalizeH="0" baseline="0" dirty="0">
              <a:ln>
                <a:noFill/>
              </a:ln>
              <a:solidFill>
                <a:srgbClr val="FFFF00"/>
              </a:solidFill>
              <a:effectLst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9" name="Rectangle: Rounded Corners 18">
            <a:extLst>
              <a:ext uri="{FF2B5EF4-FFF2-40B4-BE49-F238E27FC236}">
                <a16:creationId xmlns:a16="http://schemas.microsoft.com/office/drawing/2014/main" id="{1392C8D6-AF0F-4464-8D6D-3730F8AF68C6}"/>
              </a:ext>
            </a:extLst>
          </p:cNvPr>
          <p:cNvSpPr/>
          <p:nvPr/>
        </p:nvSpPr>
        <p:spPr bwMode="auto">
          <a:xfrm>
            <a:off x="784795" y="1753652"/>
            <a:ext cx="1854821" cy="523220"/>
          </a:xfrm>
          <a:prstGeom prst="roundRect">
            <a:avLst/>
          </a:prstGeom>
          <a:solidFill>
            <a:srgbClr val="00B0F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kumimoji="1" lang="zh-TW" altLang="en-US" sz="2400" b="1" i="0" u="none" strike="noStrike" cap="none" normalizeH="0" baseline="0" dirty="0">
                <a:ln>
                  <a:noFill/>
                </a:ln>
                <a:solidFill>
                  <a:srgbClr val="FFFF0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範唱</a:t>
            </a:r>
            <a:endParaRPr kumimoji="1" lang="en-US" sz="2400" b="1" i="0" u="none" strike="noStrike" cap="none" normalizeH="0" baseline="0" dirty="0">
              <a:ln>
                <a:noFill/>
              </a:ln>
              <a:solidFill>
                <a:srgbClr val="FFFF00"/>
              </a:solidFill>
              <a:effectLst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4" name="Picture 2" descr="C:\Users\uhofk\Desktop\初中普通話\03 新編生活普通話_PPT\PTH 教學簡報\Favicon\PearsonThumbprint_RGB.png">
            <a:extLst>
              <a:ext uri="{FF2B5EF4-FFF2-40B4-BE49-F238E27FC236}">
                <a16:creationId xmlns:a16="http://schemas.microsoft.com/office/drawing/2014/main" id="{72FB5D78-B4A7-4F47-84A9-A1442F7C17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25" y="6031243"/>
            <a:ext cx="887041" cy="920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tangle 11">
            <a:extLst>
              <a:ext uri="{FF2B5EF4-FFF2-40B4-BE49-F238E27FC236}">
                <a16:creationId xmlns:a16="http://schemas.microsoft.com/office/drawing/2014/main" id="{32901BB8-6A88-4ED1-BEFD-1330B315C1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2105" y="134754"/>
            <a:ext cx="4307905" cy="641350"/>
          </a:xfrm>
          <a:prstGeom prst="rect">
            <a:avLst/>
          </a:prstGeom>
          <a:solidFill>
            <a:srgbClr val="FF990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HK" altLang="zh-HK" sz="1800" b="0">
              <a:solidFill>
                <a:schemeClr val="bg1"/>
              </a:solidFill>
            </a:endParaRPr>
          </a:p>
        </p:txBody>
      </p:sp>
      <p:sp>
        <p:nvSpPr>
          <p:cNvPr id="16" name="Text Box 4">
            <a:extLst>
              <a:ext uri="{FF2B5EF4-FFF2-40B4-BE49-F238E27FC236}">
                <a16:creationId xmlns:a16="http://schemas.microsoft.com/office/drawing/2014/main" id="{F5B83A50-1956-4BA0-836E-5D3C20C6CB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488" y="188640"/>
            <a:ext cx="4205312" cy="52322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>
                <a:alpha val="50000"/>
              </a:schemeClr>
            </a:outerShdw>
          </a:effectLst>
        </p:spPr>
        <p:txBody>
          <a:bodyPr wrap="square">
            <a:spAutoFit/>
          </a:bodyPr>
          <a:lstStyle>
            <a:lvl1pPr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 sz="2800" dirty="0">
                <a:solidFill>
                  <a:srgbClr val="BD313E"/>
                </a:solidFill>
                <a:ea typeface="標楷體" panose="03000509000000000000" pitchFamily="65" charset="-120"/>
              </a:rPr>
              <a:t> 學唱附加歌曲</a:t>
            </a:r>
            <a:r>
              <a:rPr lang="en-US" altLang="zh-TW" sz="2800" dirty="0">
                <a:solidFill>
                  <a:srgbClr val="BD313E"/>
                </a:solidFill>
                <a:ea typeface="標楷體" panose="03000509000000000000" pitchFamily="65" charset="-120"/>
              </a:rPr>
              <a:t>《</a:t>
            </a:r>
            <a:r>
              <a:rPr lang="zh-TW" altLang="en-US" sz="2800" dirty="0">
                <a:solidFill>
                  <a:srgbClr val="BD313E"/>
                </a:solidFill>
                <a:ea typeface="標楷體" panose="03000509000000000000" pitchFamily="65" charset="-120"/>
              </a:rPr>
              <a:t>放風箏</a:t>
            </a:r>
            <a:r>
              <a:rPr lang="en-US" altLang="zh-TW" sz="2800" dirty="0">
                <a:solidFill>
                  <a:srgbClr val="BD313E"/>
                </a:solidFill>
                <a:ea typeface="標楷體" panose="03000509000000000000" pitchFamily="65" charset="-120"/>
              </a:rPr>
              <a:t>》 </a:t>
            </a:r>
            <a:endParaRPr lang="zh-HK" altLang="zh-HK" sz="2800" b="0" dirty="0">
              <a:solidFill>
                <a:schemeClr val="bg1"/>
              </a:solidFill>
            </a:endParaRPr>
          </a:p>
        </p:txBody>
      </p:sp>
      <p:pic>
        <p:nvPicPr>
          <p:cNvPr id="56322" name="Picture 2" descr="C:\Users\jade\AppData\Local\Temp\Rar$DRa0.685\MUSIC_2016_2AB\content\bookshelf\9789880014611\OEBPS\54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76" t="16147" r="6257" b="26419"/>
          <a:stretch/>
        </p:blipFill>
        <p:spPr bwMode="auto">
          <a:xfrm>
            <a:off x="3704900" y="1143269"/>
            <a:ext cx="6260716" cy="5162344"/>
          </a:xfrm>
          <a:prstGeom prst="rect">
            <a:avLst/>
          </a:prstGeom>
          <a:noFill/>
          <a:ln>
            <a:solidFill>
              <a:schemeClr val="accent6">
                <a:lumMod val="60000"/>
                <a:lumOff val="4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3">
            <a:hlinkClick r:id="rId10" action="ppaction://hlinksldjump"/>
            <a:extLst>
              <a:ext uri="{FF2B5EF4-FFF2-40B4-BE49-F238E27FC236}">
                <a16:creationId xmlns:a16="http://schemas.microsoft.com/office/drawing/2014/main" id="{F31EBB37-9E1F-4BEC-898E-4ACFBDB1A3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FFFFCC"/>
              </a:clrFrom>
              <a:clrTo>
                <a:srgbClr val="FFFFC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24" t="89204" r="1286" b="1758"/>
          <a:stretch>
            <a:fillRect/>
          </a:stretch>
        </p:blipFill>
        <p:spPr bwMode="auto">
          <a:xfrm>
            <a:off x="10415760" y="6227763"/>
            <a:ext cx="1784350" cy="630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2BP54songm">
            <a:hlinkClick r:id="" action="ppaction://media"/>
            <a:extLst>
              <a:ext uri="{FF2B5EF4-FFF2-40B4-BE49-F238E27FC236}">
                <a16:creationId xmlns:a16="http://schemas.microsoft.com/office/drawing/2014/main" id="{7679931F-89A6-4056-9731-EADBACD9F94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19612" y="1169694"/>
            <a:ext cx="462643" cy="446688"/>
          </a:xfrm>
          <a:prstGeom prst="rect">
            <a:avLst/>
          </a:prstGeom>
        </p:spPr>
      </p:pic>
      <p:pic>
        <p:nvPicPr>
          <p:cNvPr id="3" name="2BP54songs">
            <a:hlinkClick r:id="" action="ppaction://media"/>
            <a:extLst>
              <a:ext uri="{FF2B5EF4-FFF2-40B4-BE49-F238E27FC236}">
                <a16:creationId xmlns:a16="http://schemas.microsoft.com/office/drawing/2014/main" id="{ED85CE54-1E21-441F-A979-ECF4261D02B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19611" y="1789655"/>
            <a:ext cx="462643" cy="446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9419152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>
            <a:extLst>
              <a:ext uri="{FF2B5EF4-FFF2-40B4-BE49-F238E27FC236}">
                <a16:creationId xmlns:a16="http://schemas.microsoft.com/office/drawing/2014/main" id="{DB171049-674C-440A-9157-EA11C3F09A3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\</a:t>
            </a:r>
            <a:endParaRPr lang="en-US" altLang="en-US" dirty="0"/>
          </a:p>
        </p:txBody>
      </p:sp>
      <p:pic>
        <p:nvPicPr>
          <p:cNvPr id="6148" name="Picture 2">
            <a:extLst>
              <a:ext uri="{FF2B5EF4-FFF2-40B4-BE49-F238E27FC236}">
                <a16:creationId xmlns:a16="http://schemas.microsoft.com/office/drawing/2014/main" id="{B23991B8-C1C4-463F-97CE-E767D9797F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25"/>
          <a:stretch>
            <a:fillRect/>
          </a:stretch>
        </p:blipFill>
        <p:spPr bwMode="auto">
          <a:xfrm>
            <a:off x="-24680" y="-4366"/>
            <a:ext cx="12216680" cy="688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AutoShape 17">
            <a:extLst>
              <a:ext uri="{FF2B5EF4-FFF2-40B4-BE49-F238E27FC236}">
                <a16:creationId xmlns:a16="http://schemas.microsoft.com/office/drawing/2014/main" id="{FCBCD128-69AC-4797-936D-1EC70B5D2A0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8" name="Rectangle: Rounded Corners 15">
            <a:extLst>
              <a:ext uri="{FF2B5EF4-FFF2-40B4-BE49-F238E27FC236}">
                <a16:creationId xmlns:a16="http://schemas.microsoft.com/office/drawing/2014/main" id="{7C59604E-9AE7-406E-8F42-35FD0C07C208}"/>
              </a:ext>
            </a:extLst>
          </p:cNvPr>
          <p:cNvSpPr/>
          <p:nvPr/>
        </p:nvSpPr>
        <p:spPr bwMode="auto">
          <a:xfrm>
            <a:off x="2052944" y="965146"/>
            <a:ext cx="1854822" cy="523220"/>
          </a:xfrm>
          <a:prstGeom prst="roundRect">
            <a:avLst/>
          </a:prstGeom>
          <a:solidFill>
            <a:srgbClr val="00B0F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zh-TW" altLang="en-US" sz="2400" dirty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純音樂</a:t>
            </a:r>
            <a:endParaRPr kumimoji="1" lang="en-US" sz="2400" b="1" i="0" u="none" strike="noStrike" cap="none" normalizeH="0" baseline="0" dirty="0">
              <a:ln>
                <a:noFill/>
              </a:ln>
              <a:solidFill>
                <a:srgbClr val="FFFF00"/>
              </a:solidFill>
              <a:effectLst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9" name="Rectangle: Rounded Corners 18">
            <a:extLst>
              <a:ext uri="{FF2B5EF4-FFF2-40B4-BE49-F238E27FC236}">
                <a16:creationId xmlns:a16="http://schemas.microsoft.com/office/drawing/2014/main" id="{1392C8D6-AF0F-4464-8D6D-3730F8AF68C6}"/>
              </a:ext>
            </a:extLst>
          </p:cNvPr>
          <p:cNvSpPr/>
          <p:nvPr/>
        </p:nvSpPr>
        <p:spPr bwMode="auto">
          <a:xfrm>
            <a:off x="2052945" y="1587370"/>
            <a:ext cx="1854821" cy="523220"/>
          </a:xfrm>
          <a:prstGeom prst="roundRect">
            <a:avLst/>
          </a:prstGeom>
          <a:solidFill>
            <a:srgbClr val="00B0F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kumimoji="1" lang="zh-TW" altLang="en-US" sz="2400" b="1" i="0" u="none" strike="noStrike" cap="none" normalizeH="0" baseline="0" dirty="0">
                <a:ln>
                  <a:noFill/>
                </a:ln>
                <a:solidFill>
                  <a:srgbClr val="FFFF0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範唱</a:t>
            </a:r>
            <a:endParaRPr kumimoji="1" lang="en-US" sz="2400" b="1" i="0" u="none" strike="noStrike" cap="none" normalizeH="0" baseline="0" dirty="0">
              <a:ln>
                <a:noFill/>
              </a:ln>
              <a:solidFill>
                <a:srgbClr val="FFFF00"/>
              </a:solidFill>
              <a:effectLst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4" name="Picture 2" descr="C:\Users\uhofk\Desktop\初中普通話\03 新編生活普通話_PPT\PTH 教學簡報\Favicon\PearsonThumbprint_RGB.png">
            <a:extLst>
              <a:ext uri="{FF2B5EF4-FFF2-40B4-BE49-F238E27FC236}">
                <a16:creationId xmlns:a16="http://schemas.microsoft.com/office/drawing/2014/main" id="{72FB5D78-B4A7-4F47-84A9-A1442F7C17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25" y="6031243"/>
            <a:ext cx="887041" cy="920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tangle 11">
            <a:extLst>
              <a:ext uri="{FF2B5EF4-FFF2-40B4-BE49-F238E27FC236}">
                <a16:creationId xmlns:a16="http://schemas.microsoft.com/office/drawing/2014/main" id="{32901BB8-6A88-4ED1-BEFD-1330B315C1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2105" y="134754"/>
            <a:ext cx="4451921" cy="641350"/>
          </a:xfrm>
          <a:prstGeom prst="rect">
            <a:avLst/>
          </a:prstGeom>
          <a:solidFill>
            <a:srgbClr val="FF990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HK" altLang="zh-HK" sz="1800" b="0">
              <a:solidFill>
                <a:schemeClr val="bg1"/>
              </a:solidFill>
            </a:endParaRPr>
          </a:p>
        </p:txBody>
      </p:sp>
      <p:sp>
        <p:nvSpPr>
          <p:cNvPr id="16" name="Text Box 4">
            <a:extLst>
              <a:ext uri="{FF2B5EF4-FFF2-40B4-BE49-F238E27FC236}">
                <a16:creationId xmlns:a16="http://schemas.microsoft.com/office/drawing/2014/main" id="{F5B83A50-1956-4BA0-836E-5D3C20C6CB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488" y="188640"/>
            <a:ext cx="4349328" cy="52322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>
                <a:alpha val="50000"/>
              </a:schemeClr>
            </a:outerShdw>
          </a:effectLst>
        </p:spPr>
        <p:txBody>
          <a:bodyPr wrap="square">
            <a:spAutoFit/>
          </a:bodyPr>
          <a:lstStyle>
            <a:lvl1pPr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 sz="2800" dirty="0">
                <a:solidFill>
                  <a:srgbClr val="BD313E"/>
                </a:solidFill>
                <a:ea typeface="標楷體" panose="03000509000000000000" pitchFamily="65" charset="-120"/>
              </a:rPr>
              <a:t> 學唱</a:t>
            </a:r>
            <a:r>
              <a:rPr lang="en-US" altLang="zh-TW" sz="2800" i="1" dirty="0">
                <a:solidFill>
                  <a:srgbClr val="BD313E"/>
                </a:solidFill>
                <a:latin typeface="+mj-lt"/>
                <a:ea typeface="標楷體" panose="03000509000000000000" pitchFamily="65" charset="-120"/>
              </a:rPr>
              <a:t>Put Your Little Foot</a:t>
            </a:r>
            <a:endParaRPr lang="zh-HK" altLang="zh-HK" sz="2800" b="0" i="1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2" name="Put your little foot_kara">
            <a:hlinkClick r:id="" action="ppaction://media"/>
            <a:extLst>
              <a:ext uri="{FF2B5EF4-FFF2-40B4-BE49-F238E27FC236}">
                <a16:creationId xmlns:a16="http://schemas.microsoft.com/office/drawing/2014/main" id="{899333AF-843C-4913-B5FD-202E07FED42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77266" y="1006745"/>
            <a:ext cx="410470" cy="396315"/>
          </a:xfrm>
          <a:prstGeom prst="rect">
            <a:avLst/>
          </a:prstGeom>
        </p:spPr>
      </p:pic>
      <p:pic>
        <p:nvPicPr>
          <p:cNvPr id="3" name="1_Put your little foot">
            <a:hlinkClick r:id="" action="ppaction://media"/>
            <a:extLst>
              <a:ext uri="{FF2B5EF4-FFF2-40B4-BE49-F238E27FC236}">
                <a16:creationId xmlns:a16="http://schemas.microsoft.com/office/drawing/2014/main" id="{3D78882F-9525-4DBE-959D-28B986EB967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51179" y="1625636"/>
            <a:ext cx="436557" cy="421502"/>
          </a:xfrm>
          <a:prstGeom prst="rect">
            <a:avLst/>
          </a:prstGeom>
        </p:spPr>
      </p:pic>
      <p:pic>
        <p:nvPicPr>
          <p:cNvPr id="18" name="Picture 13">
            <a:hlinkClick r:id="rId10" action="ppaction://hlinksldjump"/>
            <a:extLst>
              <a:ext uri="{FF2B5EF4-FFF2-40B4-BE49-F238E27FC236}">
                <a16:creationId xmlns:a16="http://schemas.microsoft.com/office/drawing/2014/main" id="{EA159B53-5FF6-4533-8726-84B7A3FF50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FFFFCC"/>
              </a:clrFrom>
              <a:clrTo>
                <a:srgbClr val="FFFFC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24" t="89204" r="1286" b="1758"/>
          <a:stretch>
            <a:fillRect/>
          </a:stretch>
        </p:blipFill>
        <p:spPr bwMode="auto">
          <a:xfrm>
            <a:off x="10415760" y="6227763"/>
            <a:ext cx="1784350" cy="630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5D3198FB-9B58-44E8-82B2-BB62145BA0C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616352" y="145274"/>
            <a:ext cx="4847232" cy="6667753"/>
          </a:xfrm>
          <a:prstGeom prst="rect">
            <a:avLst/>
          </a:prstGeom>
          <a:ln>
            <a:solidFill>
              <a:schemeClr val="accent6"/>
            </a:solidFill>
          </a:ln>
        </p:spPr>
      </p:pic>
    </p:spTree>
    <p:extLst>
      <p:ext uri="{BB962C8B-B14F-4D97-AF65-F5344CB8AC3E}">
        <p14:creationId xmlns:p14="http://schemas.microsoft.com/office/powerpoint/2010/main" val="481762374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>
            <a:extLst>
              <a:ext uri="{FF2B5EF4-FFF2-40B4-BE49-F238E27FC236}">
                <a16:creationId xmlns:a16="http://schemas.microsoft.com/office/drawing/2014/main" id="{DB171049-674C-440A-9157-EA11C3F09A3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\</a:t>
            </a:r>
            <a:endParaRPr lang="en-US" altLang="en-US" dirty="0"/>
          </a:p>
        </p:txBody>
      </p:sp>
      <p:pic>
        <p:nvPicPr>
          <p:cNvPr id="6148" name="Picture 2">
            <a:extLst>
              <a:ext uri="{FF2B5EF4-FFF2-40B4-BE49-F238E27FC236}">
                <a16:creationId xmlns:a16="http://schemas.microsoft.com/office/drawing/2014/main" id="{B23991B8-C1C4-463F-97CE-E767D9797F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25"/>
          <a:stretch>
            <a:fillRect/>
          </a:stretch>
        </p:blipFill>
        <p:spPr bwMode="auto">
          <a:xfrm>
            <a:off x="-24680" y="-4366"/>
            <a:ext cx="12216680" cy="688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AutoShape 17">
            <a:extLst>
              <a:ext uri="{FF2B5EF4-FFF2-40B4-BE49-F238E27FC236}">
                <a16:creationId xmlns:a16="http://schemas.microsoft.com/office/drawing/2014/main" id="{FCBCD128-69AC-4797-936D-1EC70B5D2A0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8" name="Rectangle: Rounded Corners 15">
            <a:extLst>
              <a:ext uri="{FF2B5EF4-FFF2-40B4-BE49-F238E27FC236}">
                <a16:creationId xmlns:a16="http://schemas.microsoft.com/office/drawing/2014/main" id="{7C59604E-9AE7-406E-8F42-35FD0C07C208}"/>
              </a:ext>
            </a:extLst>
          </p:cNvPr>
          <p:cNvSpPr/>
          <p:nvPr/>
        </p:nvSpPr>
        <p:spPr bwMode="auto">
          <a:xfrm>
            <a:off x="407368" y="1126884"/>
            <a:ext cx="1854822" cy="523220"/>
          </a:xfrm>
          <a:prstGeom prst="roundRect">
            <a:avLst/>
          </a:prstGeom>
          <a:solidFill>
            <a:srgbClr val="00B0F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zh-TW" altLang="en-US" sz="2400" dirty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純音樂</a:t>
            </a:r>
            <a:endParaRPr kumimoji="1" lang="en-US" sz="2400" b="1" i="0" u="none" strike="noStrike" cap="none" normalizeH="0" baseline="0" dirty="0">
              <a:ln>
                <a:noFill/>
              </a:ln>
              <a:solidFill>
                <a:srgbClr val="FFFF00"/>
              </a:solidFill>
              <a:effectLst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9" name="Rectangle: Rounded Corners 18">
            <a:extLst>
              <a:ext uri="{FF2B5EF4-FFF2-40B4-BE49-F238E27FC236}">
                <a16:creationId xmlns:a16="http://schemas.microsoft.com/office/drawing/2014/main" id="{1392C8D6-AF0F-4464-8D6D-3730F8AF68C6}"/>
              </a:ext>
            </a:extLst>
          </p:cNvPr>
          <p:cNvSpPr/>
          <p:nvPr/>
        </p:nvSpPr>
        <p:spPr bwMode="auto">
          <a:xfrm>
            <a:off x="407369" y="1749108"/>
            <a:ext cx="1854821" cy="523220"/>
          </a:xfrm>
          <a:prstGeom prst="roundRect">
            <a:avLst/>
          </a:prstGeom>
          <a:solidFill>
            <a:srgbClr val="00B0F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kumimoji="1" lang="zh-TW" altLang="en-US" sz="2400" b="1" i="0" u="none" strike="noStrike" cap="none" normalizeH="0" baseline="0" dirty="0">
                <a:ln>
                  <a:noFill/>
                </a:ln>
                <a:solidFill>
                  <a:srgbClr val="FFFF0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範唱</a:t>
            </a:r>
            <a:endParaRPr kumimoji="1" lang="en-US" sz="2400" b="1" i="0" u="none" strike="noStrike" cap="none" normalizeH="0" baseline="0" dirty="0">
              <a:ln>
                <a:noFill/>
              </a:ln>
              <a:solidFill>
                <a:srgbClr val="FFFF00"/>
              </a:solidFill>
              <a:effectLst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4" name="Picture 2" descr="C:\Users\uhofk\Desktop\初中普通話\03 新編生活普通話_PPT\PTH 教學簡報\Favicon\PearsonThumbprint_RGB.png">
            <a:extLst>
              <a:ext uri="{FF2B5EF4-FFF2-40B4-BE49-F238E27FC236}">
                <a16:creationId xmlns:a16="http://schemas.microsoft.com/office/drawing/2014/main" id="{72FB5D78-B4A7-4F47-84A9-A1442F7C17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25" y="6031243"/>
            <a:ext cx="887041" cy="920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tangle 11">
            <a:extLst>
              <a:ext uri="{FF2B5EF4-FFF2-40B4-BE49-F238E27FC236}">
                <a16:creationId xmlns:a16="http://schemas.microsoft.com/office/drawing/2014/main" id="{32901BB8-6A88-4ED1-BEFD-1330B315C1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2105" y="134754"/>
            <a:ext cx="3011761" cy="641350"/>
          </a:xfrm>
          <a:prstGeom prst="rect">
            <a:avLst/>
          </a:prstGeom>
          <a:solidFill>
            <a:srgbClr val="FF990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HK" altLang="zh-HK" sz="1800" b="0">
              <a:solidFill>
                <a:schemeClr val="bg1"/>
              </a:solidFill>
            </a:endParaRPr>
          </a:p>
        </p:txBody>
      </p:sp>
      <p:sp>
        <p:nvSpPr>
          <p:cNvPr id="16" name="Text Box 4">
            <a:extLst>
              <a:ext uri="{FF2B5EF4-FFF2-40B4-BE49-F238E27FC236}">
                <a16:creationId xmlns:a16="http://schemas.microsoft.com/office/drawing/2014/main" id="{F5B83A50-1956-4BA0-836E-5D3C20C6CB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488" y="188640"/>
            <a:ext cx="2909168" cy="52322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>
                <a:alpha val="50000"/>
              </a:schemeClr>
            </a:outerShdw>
          </a:effectLst>
        </p:spPr>
        <p:txBody>
          <a:bodyPr wrap="square">
            <a:spAutoFit/>
          </a:bodyPr>
          <a:lstStyle>
            <a:lvl1pPr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 sz="2800" dirty="0">
                <a:solidFill>
                  <a:srgbClr val="BD313E"/>
                </a:solidFill>
                <a:ea typeface="標楷體" panose="03000509000000000000" pitchFamily="65" charset="-120"/>
              </a:rPr>
              <a:t> 學唱</a:t>
            </a:r>
            <a:r>
              <a:rPr lang="en-US" altLang="zh-TW" sz="2800" i="1" dirty="0">
                <a:solidFill>
                  <a:srgbClr val="BD313E"/>
                </a:solidFill>
                <a:latin typeface="+mj-lt"/>
                <a:ea typeface="標楷體" panose="03000509000000000000" pitchFamily="65" charset="-120"/>
              </a:rPr>
              <a:t>My Bonnie</a:t>
            </a:r>
            <a:endParaRPr lang="zh-HK" altLang="zh-HK" sz="2800" b="0" i="1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2" name="My Bonnie_kara">
            <a:hlinkClick r:id="" action="ppaction://media"/>
            <a:extLst>
              <a:ext uri="{FF2B5EF4-FFF2-40B4-BE49-F238E27FC236}">
                <a16:creationId xmlns:a16="http://schemas.microsoft.com/office/drawing/2014/main" id="{2E72D292-68EC-4F94-8479-3D0B54EADA3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18053" y="1165149"/>
            <a:ext cx="462644" cy="446689"/>
          </a:xfrm>
          <a:prstGeom prst="rect">
            <a:avLst/>
          </a:prstGeom>
        </p:spPr>
      </p:pic>
      <p:pic>
        <p:nvPicPr>
          <p:cNvPr id="3" name="2_My Bonnie">
            <a:hlinkClick r:id="" action="ppaction://media"/>
            <a:extLst>
              <a:ext uri="{FF2B5EF4-FFF2-40B4-BE49-F238E27FC236}">
                <a16:creationId xmlns:a16="http://schemas.microsoft.com/office/drawing/2014/main" id="{D0323EA8-74E7-4456-921D-5905B1B4612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28890" y="1787373"/>
            <a:ext cx="462644" cy="446690"/>
          </a:xfrm>
          <a:prstGeom prst="rect">
            <a:avLst/>
          </a:prstGeom>
        </p:spPr>
      </p:pic>
      <p:pic>
        <p:nvPicPr>
          <p:cNvPr id="18" name="Picture 13">
            <a:hlinkClick r:id="rId10" action="ppaction://hlinksldjump"/>
            <a:extLst>
              <a:ext uri="{FF2B5EF4-FFF2-40B4-BE49-F238E27FC236}">
                <a16:creationId xmlns:a16="http://schemas.microsoft.com/office/drawing/2014/main" id="{A361BDE4-B772-4DD6-9695-DB5FA3D3B5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FFFFCC"/>
              </a:clrFrom>
              <a:clrTo>
                <a:srgbClr val="FFFFC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24" t="89204" r="1286" b="1758"/>
          <a:stretch>
            <a:fillRect/>
          </a:stretch>
        </p:blipFill>
        <p:spPr bwMode="auto">
          <a:xfrm>
            <a:off x="10415760" y="6227763"/>
            <a:ext cx="1784350" cy="630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FB79E988-B724-4671-9723-A7CCB3DCA7D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775813" y="274638"/>
            <a:ext cx="4945174" cy="6477379"/>
          </a:xfrm>
          <a:prstGeom prst="rect">
            <a:avLst/>
          </a:prstGeom>
          <a:ln>
            <a:solidFill>
              <a:schemeClr val="accent6"/>
            </a:solidFill>
          </a:ln>
        </p:spPr>
      </p:pic>
    </p:spTree>
    <p:extLst>
      <p:ext uri="{BB962C8B-B14F-4D97-AF65-F5344CB8AC3E}">
        <p14:creationId xmlns:p14="http://schemas.microsoft.com/office/powerpoint/2010/main" val="203515204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>
            <a:extLst>
              <a:ext uri="{FF2B5EF4-FFF2-40B4-BE49-F238E27FC236}">
                <a16:creationId xmlns:a16="http://schemas.microsoft.com/office/drawing/2014/main" id="{DB171049-674C-440A-9157-EA11C3F09A3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\</a:t>
            </a:r>
            <a:endParaRPr lang="en-US" altLang="en-US" dirty="0"/>
          </a:p>
        </p:txBody>
      </p:sp>
      <p:pic>
        <p:nvPicPr>
          <p:cNvPr id="6148" name="Picture 2">
            <a:extLst>
              <a:ext uri="{FF2B5EF4-FFF2-40B4-BE49-F238E27FC236}">
                <a16:creationId xmlns:a16="http://schemas.microsoft.com/office/drawing/2014/main" id="{B23991B8-C1C4-463F-97CE-E767D9797F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25"/>
          <a:stretch>
            <a:fillRect/>
          </a:stretch>
        </p:blipFill>
        <p:spPr bwMode="auto">
          <a:xfrm>
            <a:off x="-990" y="-15875"/>
            <a:ext cx="12216680" cy="688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AutoShape 17">
            <a:extLst>
              <a:ext uri="{FF2B5EF4-FFF2-40B4-BE49-F238E27FC236}">
                <a16:creationId xmlns:a16="http://schemas.microsoft.com/office/drawing/2014/main" id="{FCBCD128-69AC-4797-936D-1EC70B5D2A0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8" name="Rectangle: Rounded Corners 15">
            <a:extLst>
              <a:ext uri="{FF2B5EF4-FFF2-40B4-BE49-F238E27FC236}">
                <a16:creationId xmlns:a16="http://schemas.microsoft.com/office/drawing/2014/main" id="{7C59604E-9AE7-406E-8F42-35FD0C07C208}"/>
              </a:ext>
            </a:extLst>
          </p:cNvPr>
          <p:cNvSpPr/>
          <p:nvPr/>
        </p:nvSpPr>
        <p:spPr bwMode="auto">
          <a:xfrm>
            <a:off x="407368" y="1126884"/>
            <a:ext cx="1854822" cy="523220"/>
          </a:xfrm>
          <a:prstGeom prst="roundRect">
            <a:avLst/>
          </a:prstGeom>
          <a:solidFill>
            <a:srgbClr val="00B0F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zh-TW" altLang="en-US" sz="2400" dirty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純音樂</a:t>
            </a:r>
            <a:endParaRPr kumimoji="1" lang="en-US" sz="2400" b="1" i="0" u="none" strike="noStrike" cap="none" normalizeH="0" baseline="0" dirty="0">
              <a:ln>
                <a:noFill/>
              </a:ln>
              <a:solidFill>
                <a:srgbClr val="FFFF00"/>
              </a:solidFill>
              <a:effectLst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9" name="Rectangle: Rounded Corners 18">
            <a:extLst>
              <a:ext uri="{FF2B5EF4-FFF2-40B4-BE49-F238E27FC236}">
                <a16:creationId xmlns:a16="http://schemas.microsoft.com/office/drawing/2014/main" id="{1392C8D6-AF0F-4464-8D6D-3730F8AF68C6}"/>
              </a:ext>
            </a:extLst>
          </p:cNvPr>
          <p:cNvSpPr/>
          <p:nvPr/>
        </p:nvSpPr>
        <p:spPr bwMode="auto">
          <a:xfrm>
            <a:off x="407369" y="1749108"/>
            <a:ext cx="1854821" cy="523220"/>
          </a:xfrm>
          <a:prstGeom prst="roundRect">
            <a:avLst/>
          </a:prstGeom>
          <a:solidFill>
            <a:srgbClr val="00B0F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kumimoji="1" lang="zh-TW" altLang="en-US" sz="2400" b="1" i="0" u="none" strike="noStrike" cap="none" normalizeH="0" baseline="0" dirty="0">
                <a:ln>
                  <a:noFill/>
                </a:ln>
                <a:solidFill>
                  <a:srgbClr val="FFFF0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範唱</a:t>
            </a:r>
            <a:endParaRPr kumimoji="1" lang="en-US" sz="2400" b="1" i="0" u="none" strike="noStrike" cap="none" normalizeH="0" baseline="0" dirty="0">
              <a:ln>
                <a:noFill/>
              </a:ln>
              <a:solidFill>
                <a:srgbClr val="FFFF00"/>
              </a:solidFill>
              <a:effectLst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4" name="Picture 2" descr="C:\Users\uhofk\Desktop\初中普通話\03 新編生活普通話_PPT\PTH 教學簡報\Favicon\PearsonThumbprint_RGB.png">
            <a:extLst>
              <a:ext uri="{FF2B5EF4-FFF2-40B4-BE49-F238E27FC236}">
                <a16:creationId xmlns:a16="http://schemas.microsoft.com/office/drawing/2014/main" id="{72FB5D78-B4A7-4F47-84A9-A1442F7C17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25" y="6031243"/>
            <a:ext cx="887041" cy="920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tangle 11">
            <a:extLst>
              <a:ext uri="{FF2B5EF4-FFF2-40B4-BE49-F238E27FC236}">
                <a16:creationId xmlns:a16="http://schemas.microsoft.com/office/drawing/2014/main" id="{32901BB8-6A88-4ED1-BEFD-1330B315C1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2105" y="134754"/>
            <a:ext cx="2939753" cy="641350"/>
          </a:xfrm>
          <a:prstGeom prst="rect">
            <a:avLst/>
          </a:prstGeom>
          <a:solidFill>
            <a:srgbClr val="FF990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HK" altLang="zh-HK" sz="1800" b="0">
              <a:solidFill>
                <a:schemeClr val="bg1"/>
              </a:solidFill>
            </a:endParaRPr>
          </a:p>
        </p:txBody>
      </p:sp>
      <p:sp>
        <p:nvSpPr>
          <p:cNvPr id="16" name="Text Box 4">
            <a:extLst>
              <a:ext uri="{FF2B5EF4-FFF2-40B4-BE49-F238E27FC236}">
                <a16:creationId xmlns:a16="http://schemas.microsoft.com/office/drawing/2014/main" id="{F5B83A50-1956-4BA0-836E-5D3C20C6CB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488" y="188640"/>
            <a:ext cx="2549128" cy="52322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>
                <a:alpha val="50000"/>
              </a:schemeClr>
            </a:outerShdw>
          </a:effectLst>
        </p:spPr>
        <p:txBody>
          <a:bodyPr wrap="square">
            <a:spAutoFit/>
          </a:bodyPr>
          <a:lstStyle>
            <a:lvl1pPr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 sz="2800" dirty="0">
                <a:solidFill>
                  <a:srgbClr val="BD313E"/>
                </a:solidFill>
                <a:ea typeface="標楷體" panose="03000509000000000000" pitchFamily="65" charset="-120"/>
              </a:rPr>
              <a:t> 學唱</a:t>
            </a:r>
            <a:r>
              <a:rPr lang="en-US" altLang="zh-TW" sz="2800" dirty="0">
                <a:solidFill>
                  <a:srgbClr val="BD313E"/>
                </a:solidFill>
                <a:ea typeface="標楷體" panose="03000509000000000000" pitchFamily="65" charset="-120"/>
              </a:rPr>
              <a:t>《</a:t>
            </a:r>
            <a:r>
              <a:rPr lang="zh-TW" altLang="en-US" sz="2800" dirty="0">
                <a:solidFill>
                  <a:srgbClr val="BD313E"/>
                </a:solidFill>
                <a:ea typeface="標楷體" panose="03000509000000000000" pitchFamily="65" charset="-120"/>
              </a:rPr>
              <a:t>春天頌</a:t>
            </a:r>
            <a:r>
              <a:rPr lang="en-US" altLang="zh-TW" sz="2800" dirty="0">
                <a:solidFill>
                  <a:srgbClr val="BD313E"/>
                </a:solidFill>
                <a:ea typeface="標楷體" panose="03000509000000000000" pitchFamily="65" charset="-120"/>
              </a:rPr>
              <a:t>》</a:t>
            </a:r>
            <a:endParaRPr lang="zh-HK" altLang="zh-HK" sz="2800" b="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2" name="春天頌-mmm">
            <a:hlinkClick r:id="" action="ppaction://media"/>
            <a:extLst>
              <a:ext uri="{FF2B5EF4-FFF2-40B4-BE49-F238E27FC236}">
                <a16:creationId xmlns:a16="http://schemas.microsoft.com/office/drawing/2014/main" id="{EE7B2182-0ABF-4835-9A7B-572778D992E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0321" y="1165149"/>
            <a:ext cx="462644" cy="446689"/>
          </a:xfrm>
          <a:prstGeom prst="rect">
            <a:avLst/>
          </a:prstGeom>
        </p:spPr>
      </p:pic>
      <p:pic>
        <p:nvPicPr>
          <p:cNvPr id="3" name="春天頌">
            <a:hlinkClick r:id="" action="ppaction://media"/>
            <a:extLst>
              <a:ext uri="{FF2B5EF4-FFF2-40B4-BE49-F238E27FC236}">
                <a16:creationId xmlns:a16="http://schemas.microsoft.com/office/drawing/2014/main" id="{814466BF-8385-427D-A19F-0EBDFECF80A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0321" y="1788393"/>
            <a:ext cx="462644" cy="446689"/>
          </a:xfrm>
          <a:prstGeom prst="rect">
            <a:avLst/>
          </a:prstGeom>
        </p:spPr>
      </p:pic>
      <p:pic>
        <p:nvPicPr>
          <p:cNvPr id="18" name="Picture 13">
            <a:hlinkClick r:id="rId10" action="ppaction://hlinksldjump"/>
            <a:extLst>
              <a:ext uri="{FF2B5EF4-FFF2-40B4-BE49-F238E27FC236}">
                <a16:creationId xmlns:a16="http://schemas.microsoft.com/office/drawing/2014/main" id="{4D69C681-FABD-4828-B65A-476B96DD32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FFFFCC"/>
              </a:clrFrom>
              <a:clrTo>
                <a:srgbClr val="FFFFC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24" t="89204" r="1286" b="1758"/>
          <a:stretch>
            <a:fillRect/>
          </a:stretch>
        </p:blipFill>
        <p:spPr bwMode="auto">
          <a:xfrm>
            <a:off x="10415760" y="6227763"/>
            <a:ext cx="1784350" cy="630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FE40CED5-53C0-4FD0-B916-05496057478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538238" y="278830"/>
            <a:ext cx="5556615" cy="6353639"/>
          </a:xfrm>
          <a:prstGeom prst="rect">
            <a:avLst/>
          </a:prstGeom>
          <a:ln>
            <a:solidFill>
              <a:schemeClr val="accent6"/>
            </a:solidFill>
          </a:ln>
        </p:spPr>
      </p:pic>
    </p:spTree>
    <p:extLst>
      <p:ext uri="{BB962C8B-B14F-4D97-AF65-F5344CB8AC3E}">
        <p14:creationId xmlns:p14="http://schemas.microsoft.com/office/powerpoint/2010/main" val="525918741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>
            <a:extLst>
              <a:ext uri="{FF2B5EF4-FFF2-40B4-BE49-F238E27FC236}">
                <a16:creationId xmlns:a16="http://schemas.microsoft.com/office/drawing/2014/main" id="{0A2F7F1A-0494-4F77-9C05-A25FA452217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 dirty="0"/>
          </a:p>
        </p:txBody>
      </p:sp>
      <p:pic>
        <p:nvPicPr>
          <p:cNvPr id="6147" name="Picture 2">
            <a:extLst>
              <a:ext uri="{FF2B5EF4-FFF2-40B4-BE49-F238E27FC236}">
                <a16:creationId xmlns:a16="http://schemas.microsoft.com/office/drawing/2014/main" id="{C38E2254-2ECE-4602-B964-3D51373F3F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25"/>
          <a:stretch>
            <a:fillRect/>
          </a:stretch>
        </p:blipFill>
        <p:spPr bwMode="auto">
          <a:xfrm>
            <a:off x="0" y="-15875"/>
            <a:ext cx="12186209" cy="688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" name="群組 2"/>
          <p:cNvGrpSpPr/>
          <p:nvPr/>
        </p:nvGrpSpPr>
        <p:grpSpPr>
          <a:xfrm>
            <a:off x="-47626" y="5157192"/>
            <a:ext cx="12233835" cy="1755619"/>
            <a:chOff x="-47626" y="5877271"/>
            <a:chExt cx="12233835" cy="1035540"/>
          </a:xfrm>
        </p:grpSpPr>
        <p:pic>
          <p:nvPicPr>
            <p:cNvPr id="15" name="Picture 2" descr="C:\Users\jade\AppData\Local\Temp\Rar$DRa0.439\MUSIC_2016_2AB\content\bookshelf\9789880014611\OEBPS\26.jpg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92313" b="100000" l="10000" r="6070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447" t="92755" r="40336"/>
            <a:stretch/>
          </p:blipFill>
          <p:spPr bwMode="auto">
            <a:xfrm>
              <a:off x="-47626" y="5877271"/>
              <a:ext cx="5711577" cy="10300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2" descr="C:\Users\jade\AppData\Local\Temp\Rar$DRa0.439\MUSIC_2016_2AB\content\bookshelf\9789880014611\OEBPS\26.jpg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92313" b="100000" l="10000" r="6070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447" t="92755" r="40336"/>
            <a:stretch/>
          </p:blipFill>
          <p:spPr bwMode="auto">
            <a:xfrm>
              <a:off x="5591944" y="5882804"/>
              <a:ext cx="6594265" cy="10300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42" name="Picture 2" descr="C:\Users\uhofk\Desktop\初中普通話\03 新編生活普通話_PPT\PTH 教學簡報\Favicon\PearsonThumbprint_RGB.png">
            <a:extLst>
              <a:ext uri="{FF2B5EF4-FFF2-40B4-BE49-F238E27FC236}">
                <a16:creationId xmlns:a16="http://schemas.microsoft.com/office/drawing/2014/main" id="{3D59CB3C-5C4E-4989-B59F-D29D613427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25" y="6031243"/>
            <a:ext cx="887041" cy="920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矩形 1">
            <a:extLst>
              <a:ext uri="{FF2B5EF4-FFF2-40B4-BE49-F238E27FC236}">
                <a16:creationId xmlns:a16="http://schemas.microsoft.com/office/drawing/2014/main" id="{63423382-FB5B-40C1-A442-3394D3C88E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7946" y="836712"/>
            <a:ext cx="946849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聆聽歌曲</a:t>
            </a:r>
            <a:r>
              <a:rPr lang="en-US" altLang="zh-TW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《</a:t>
            </a:r>
            <a:r>
              <a:rPr lang="zh-TW" altLang="en-US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長頸鹿與熊寶寶</a:t>
            </a:r>
            <a:r>
              <a:rPr lang="en-US" altLang="zh-TW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》</a:t>
            </a:r>
            <a:r>
              <a:rPr lang="zh-TW" altLang="en-US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endParaRPr lang="en-US" altLang="zh-TW" dirty="0">
              <a:solidFill>
                <a:srgbClr val="0070C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56322" name="Picture 2" descr="C:\Users\jade\AppData\Local\Temp\Rar$DRa0.807\MUSIC_2016_2AB\content\bookshelf\9789880014611\OEBPS\26.jp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75" t="17532" r="12555" b="19439"/>
          <a:stretch/>
        </p:blipFill>
        <p:spPr bwMode="auto">
          <a:xfrm>
            <a:off x="3617993" y="1543797"/>
            <a:ext cx="4278207" cy="4311886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0" name="群組 19"/>
          <p:cNvGrpSpPr/>
          <p:nvPr/>
        </p:nvGrpSpPr>
        <p:grpSpPr>
          <a:xfrm>
            <a:off x="551384" y="1844824"/>
            <a:ext cx="2880320" cy="1935908"/>
            <a:chOff x="745073" y="1788240"/>
            <a:chExt cx="2585102" cy="1935908"/>
          </a:xfrm>
        </p:grpSpPr>
        <p:sp>
          <p:nvSpPr>
            <p:cNvPr id="21" name="橢圓形圖說文字 20"/>
            <p:cNvSpPr/>
            <p:nvPr/>
          </p:nvSpPr>
          <p:spPr bwMode="auto">
            <a:xfrm>
              <a:off x="745073" y="1788240"/>
              <a:ext cx="2585102" cy="1935908"/>
            </a:xfrm>
            <a:prstGeom prst="wedgeEllipseCallout">
              <a:avLst>
                <a:gd name="adj1" fmla="val 3699"/>
                <a:gd name="adj2" fmla="val 61393"/>
              </a:avLst>
            </a:prstGeom>
            <a:solidFill>
              <a:srgbClr val="FFFFFF"/>
            </a:solidFill>
            <a:ln w="28575" cap="flat" cmpd="sng" algn="ctr">
              <a:solidFill>
                <a:srgbClr val="00B0F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zh-TW" altLang="en-US" sz="1800" b="1" i="0" u="none" strike="noStrike" cap="none" normalizeH="0" baseline="0" dirty="0">
                <a:ln>
                  <a:noFill/>
                </a:ln>
                <a:solidFill>
                  <a:srgbClr val="B3EEEF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  <p:sp>
          <p:nvSpPr>
            <p:cNvPr id="22" name="矩形 77">
              <a:extLst>
                <a:ext uri="{FF2B5EF4-FFF2-40B4-BE49-F238E27FC236}">
                  <a16:creationId xmlns:a16="http://schemas.microsoft.com/office/drawing/2014/main" id="{5951525E-D57F-4780-96A3-6A3A517F5CD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37008" y="2207766"/>
              <a:ext cx="2428539" cy="10772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marL="457200" indent="-457200"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marL="0" indent="0" algn="just" eaLnBrk="1" hangingPunct="1">
                <a:spcBef>
                  <a:spcPct val="0"/>
                </a:spcBef>
                <a:buNone/>
              </a:pPr>
              <a:r>
                <a:rPr lang="zh-TW" altLang="en-US" dirty="0">
                  <a:solidFill>
                    <a:srgbClr val="0070C0"/>
                  </a:solidFill>
                  <a:ea typeface="標楷體" panose="03000509000000000000" pitchFamily="65" charset="-120"/>
                </a:rPr>
                <a:t>歌曲中有多少組人在演唱？</a:t>
              </a:r>
              <a:endParaRPr lang="en-US" altLang="zh-TW" dirty="0">
                <a:solidFill>
                  <a:srgbClr val="0070C0"/>
                </a:solidFill>
                <a:ea typeface="標楷體" panose="03000509000000000000" pitchFamily="65" charset="-120"/>
              </a:endParaRPr>
            </a:p>
          </p:txBody>
        </p:sp>
      </p:grpSp>
      <p:grpSp>
        <p:nvGrpSpPr>
          <p:cNvPr id="23" name="群組 22"/>
          <p:cNvGrpSpPr/>
          <p:nvPr/>
        </p:nvGrpSpPr>
        <p:grpSpPr>
          <a:xfrm>
            <a:off x="8256240" y="2207766"/>
            <a:ext cx="2594743" cy="1472790"/>
            <a:chOff x="6198029" y="2102743"/>
            <a:chExt cx="2594743" cy="1935908"/>
          </a:xfrm>
        </p:grpSpPr>
        <p:sp>
          <p:nvSpPr>
            <p:cNvPr id="24" name="橢圓形圖說文字 23"/>
            <p:cNvSpPr/>
            <p:nvPr/>
          </p:nvSpPr>
          <p:spPr bwMode="auto">
            <a:xfrm>
              <a:off x="6198029" y="2102743"/>
              <a:ext cx="2391219" cy="1935908"/>
            </a:xfrm>
            <a:prstGeom prst="wedgeEllipseCallout">
              <a:avLst>
                <a:gd name="adj1" fmla="val 18093"/>
                <a:gd name="adj2" fmla="val 61264"/>
              </a:avLst>
            </a:prstGeom>
            <a:solidFill>
              <a:srgbClr val="FFFFFF"/>
            </a:solidFill>
            <a:ln w="28575" cap="flat" cmpd="sng" algn="ctr">
              <a:solidFill>
                <a:srgbClr val="F020BA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zh-TW" altLang="en-US" sz="1800" b="1" i="0" u="none" strike="noStrike" cap="none" normalizeH="0" baseline="0" dirty="0">
                <a:ln>
                  <a:noFill/>
                </a:ln>
                <a:solidFill>
                  <a:srgbClr val="B3EEEF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  <p:sp>
          <p:nvSpPr>
            <p:cNvPr id="25" name="矩形 77">
              <a:extLst>
                <a:ext uri="{FF2B5EF4-FFF2-40B4-BE49-F238E27FC236}">
                  <a16:creationId xmlns:a16="http://schemas.microsoft.com/office/drawing/2014/main" id="{5951525E-D57F-4780-96A3-6A3A517F5CD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02085" y="2735045"/>
              <a:ext cx="2090687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marL="457200" indent="-457200"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marL="0" indent="0" eaLnBrk="1" hangingPunct="1">
                <a:spcBef>
                  <a:spcPct val="0"/>
                </a:spcBef>
                <a:buNone/>
              </a:pPr>
              <a:r>
                <a:rPr lang="zh-TW" altLang="en-US" dirty="0">
                  <a:solidFill>
                    <a:srgbClr val="F020BA"/>
                  </a:solidFill>
                  <a:ea typeface="標楷體" panose="03000509000000000000" pitchFamily="65" charset="-120"/>
                </a:rPr>
                <a:t>兩組。</a:t>
              </a:r>
              <a:endParaRPr lang="en-US" altLang="zh-TW" dirty="0">
                <a:solidFill>
                  <a:srgbClr val="F020BA"/>
                </a:solidFill>
                <a:ea typeface="標楷體" panose="03000509000000000000" pitchFamily="65" charset="-120"/>
              </a:endParaRPr>
            </a:p>
          </p:txBody>
        </p:sp>
      </p:grpSp>
      <p:sp>
        <p:nvSpPr>
          <p:cNvPr id="26" name="Rectangle 11">
            <a:extLst>
              <a:ext uri="{FF2B5EF4-FFF2-40B4-BE49-F238E27FC236}">
                <a16:creationId xmlns:a16="http://schemas.microsoft.com/office/drawing/2014/main" id="{32901BB8-6A88-4ED1-BEFD-1330B315C1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2105" y="134754"/>
            <a:ext cx="4307905" cy="641350"/>
          </a:xfrm>
          <a:prstGeom prst="rect">
            <a:avLst/>
          </a:prstGeom>
          <a:solidFill>
            <a:srgbClr val="FF990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HK" altLang="zh-HK" sz="1800" b="0">
              <a:solidFill>
                <a:schemeClr val="bg1"/>
              </a:solidFill>
            </a:endParaRPr>
          </a:p>
        </p:txBody>
      </p:sp>
      <p:sp>
        <p:nvSpPr>
          <p:cNvPr id="27" name="Text Box 4">
            <a:extLst>
              <a:ext uri="{FF2B5EF4-FFF2-40B4-BE49-F238E27FC236}">
                <a16:creationId xmlns:a16="http://schemas.microsoft.com/office/drawing/2014/main" id="{F5B83A50-1956-4BA0-836E-5D3C20C6CB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86135"/>
            <a:ext cx="4295800" cy="52322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>
                <a:alpha val="50000"/>
              </a:schemeClr>
            </a:outerShdw>
          </a:effectLst>
        </p:spPr>
        <p:txBody>
          <a:bodyPr wrap="square">
            <a:spAutoFit/>
          </a:bodyPr>
          <a:lstStyle>
            <a:lvl1pPr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lvl="0" eaLnBrk="1" hangingPunct="1"/>
            <a:r>
              <a:rPr lang="zh-TW" altLang="en-US" sz="2800" dirty="0">
                <a:solidFill>
                  <a:srgbClr val="FF6600"/>
                </a:solidFill>
                <a:latin typeface="+mj-lt"/>
                <a:ea typeface="標楷體" pitchFamily="65" charset="-120"/>
              </a:rPr>
              <a:t> </a:t>
            </a:r>
            <a:r>
              <a:rPr lang="zh-TW" altLang="en-US" sz="2800" dirty="0">
                <a:solidFill>
                  <a:srgbClr val="BD313E"/>
                </a:solidFill>
                <a:latin typeface="Arial" panose="020B0604020202020204" pitchFamily="34" charset="0"/>
                <a:ea typeface="標楷體" panose="03000509000000000000" pitchFamily="65" charset="-120"/>
              </a:rPr>
              <a:t>認識對答形式演唱的特色</a:t>
            </a:r>
            <a:endParaRPr lang="zh-HK" altLang="zh-HK" sz="2800" b="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pic>
        <p:nvPicPr>
          <p:cNvPr id="30" name="Picture 3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9271" b="75651" l="40430" r="71387">
                        <a14:backgroundMark x1="43359" y1="29818" x2="43359" y2="29818"/>
                        <a14:backgroundMark x1="44336" y1="25260" x2="44336" y2="25260"/>
                        <a14:backgroundMark x1="41699" y1="30208" x2="41699" y2="30208"/>
                        <a14:backgroundMark x1="44336" y1="32161" x2="44336" y2="32161"/>
                        <a14:backgroundMark x1="43262" y1="34635" x2="43262" y2="34635"/>
                        <a14:backgroundMark x1="41699" y1="54167" x2="41699" y2="54167"/>
                        <a14:backgroundMark x1="57813" y1="45833" x2="57813" y2="45833"/>
                        <a14:backgroundMark x1="58203" y1="42969" x2="58203" y2="42969"/>
                        <a14:backgroundMark x1="57129" y1="43359" x2="57129" y2="43359"/>
                        <a14:backgroundMark x1="57129" y1="46875" x2="57129" y2="46875"/>
                        <a14:backgroundMark x1="44336" y1="38411" x2="44336" y2="38411"/>
                        <a14:backgroundMark x1="40918" y1="39453" x2="40918" y2="39453"/>
                        <a14:backgroundMark x1="42578" y1="54036" x2="42578" y2="54036"/>
                        <a14:backgroundMark x1="57422" y1="41927" x2="57422" y2="41927"/>
                        <a14:backgroundMark x1="59180" y1="25000" x2="59180" y2="25000"/>
                        <a14:backgroundMark x1="58594" y1="22526" x2="58594" y2="22526"/>
                        <a14:backgroundMark x1="59668" y1="24609" x2="59668" y2="24609"/>
                        <a14:backgroundMark x1="54980" y1="25260" x2="54980" y2="25260"/>
                        <a14:backgroundMark x1="53711" y1="31771" x2="53711" y2="31771"/>
                        <a14:backgroundMark x1="44629" y1="27995" x2="44629" y2="27995"/>
                        <a14:backgroundMark x1="43262" y1="22526" x2="43262" y2="22526"/>
                        <a14:backgroundMark x1="44629" y1="35417" x2="44629" y2="35417"/>
                        <a14:backgroundMark x1="44629" y1="40495" x2="44629" y2="40495"/>
                        <a14:backgroundMark x1="59375" y1="37760" x2="59375" y2="37760"/>
                        <a14:backgroundMark x1="61328" y1="59375" x2="61328" y2="59375"/>
                        <a14:backgroundMark x1="61719" y1="40234" x2="61719" y2="40234"/>
                        <a14:backgroundMark x1="64160" y1="40104" x2="64160" y2="40104"/>
                        <a14:backgroundMark x1="58105" y1="49219" x2="58105" y2="4921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657" t="18801" r="28594" b="24375"/>
          <a:stretch/>
        </p:blipFill>
        <p:spPr bwMode="auto">
          <a:xfrm>
            <a:off x="551385" y="4035618"/>
            <a:ext cx="2256777" cy="2849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5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6667" b="66927" l="30176" r="66602">
                        <a14:backgroundMark x1="53125" y1="20182" x2="53125" y2="20182"/>
                        <a14:backgroundMark x1="53320" y1="18359" x2="53320" y2="18359"/>
                        <a14:backgroundMark x1="32227" y1="43359" x2="32227" y2="43359"/>
                        <a14:backgroundMark x1="32031" y1="48177" x2="32031" y2="48177"/>
                        <a14:backgroundMark x1="32324" y1="49219" x2="32324" y2="49219"/>
                        <a14:backgroundMark x1="33008" y1="51823" x2="33008" y2="51823"/>
                        <a14:backgroundMark x1="33594" y1="52083" x2="33594" y2="52083"/>
                        <a14:backgroundMark x1="34180" y1="52474" x2="34180" y2="52474"/>
                        <a14:backgroundMark x1="34375" y1="55469" x2="34375" y2="55469"/>
                        <a14:backgroundMark x1="33008" y1="54557" x2="33008" y2="54557"/>
                        <a14:backgroundMark x1="32031" y1="54557" x2="32031" y2="54557"/>
                        <a14:backgroundMark x1="30762" y1="53385" x2="30762" y2="53385"/>
                        <a14:backgroundMark x1="31543" y1="44792" x2="31543" y2="44792"/>
                        <a14:backgroundMark x1="32813" y1="45052" x2="32813" y2="45052"/>
                        <a14:backgroundMark x1="33398" y1="45833" x2="33398" y2="45833"/>
                        <a14:backgroundMark x1="34375" y1="47526" x2="34375" y2="47526"/>
                        <a14:backgroundMark x1="34180" y1="49349" x2="34180" y2="49349"/>
                        <a14:backgroundMark x1="34180" y1="49349" x2="34180" y2="49349"/>
                        <a14:backgroundMark x1="31445" y1="49609" x2="31445" y2="49609"/>
                        <a14:backgroundMark x1="31543" y1="51042" x2="31543" y2="51042"/>
                        <a14:backgroundMark x1="30957" y1="46615" x2="30957" y2="46615"/>
                        <a14:backgroundMark x1="33008" y1="40885" x2="33008" y2="40885"/>
                        <a14:backgroundMark x1="34375" y1="40885" x2="34375" y2="40885"/>
                        <a14:backgroundMark x1="34082" y1="42708" x2="34082" y2="42708"/>
                        <a14:backgroundMark x1="33887" y1="43750" x2="33887" y2="43750"/>
                        <a14:backgroundMark x1="31055" y1="40885" x2="31055" y2="40885"/>
                        <a14:backgroundMark x1="31055" y1="38802" x2="31055" y2="3880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469" t="16874" r="33125" b="33126"/>
          <a:stretch/>
        </p:blipFill>
        <p:spPr bwMode="auto">
          <a:xfrm>
            <a:off x="8472264" y="3935330"/>
            <a:ext cx="2481644" cy="255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" name="Rectangle: Rounded Corners 18">
            <a:extLst>
              <a:ext uri="{FF2B5EF4-FFF2-40B4-BE49-F238E27FC236}">
                <a16:creationId xmlns:a16="http://schemas.microsoft.com/office/drawing/2014/main" id="{1392C8D6-AF0F-4464-8D6D-3730F8AF68C6}"/>
              </a:ext>
            </a:extLst>
          </p:cNvPr>
          <p:cNvSpPr/>
          <p:nvPr/>
        </p:nvSpPr>
        <p:spPr bwMode="auto">
          <a:xfrm>
            <a:off x="6473427" y="867489"/>
            <a:ext cx="1422773" cy="523220"/>
          </a:xfrm>
          <a:prstGeom prst="roundRect">
            <a:avLst/>
          </a:prstGeom>
          <a:solidFill>
            <a:srgbClr val="00B0F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kumimoji="1" lang="zh-TW" altLang="en-US" sz="2400" b="1" i="0" u="none" strike="noStrike" cap="none" normalizeH="0" baseline="0" dirty="0">
                <a:ln>
                  <a:noFill/>
                </a:ln>
                <a:solidFill>
                  <a:srgbClr val="FFFF0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範唱</a:t>
            </a:r>
            <a:endParaRPr kumimoji="1" lang="en-US" sz="2400" b="1" i="0" u="none" strike="noStrike" cap="none" normalizeH="0" baseline="0" dirty="0">
              <a:ln>
                <a:noFill/>
              </a:ln>
              <a:solidFill>
                <a:srgbClr val="FFFF00"/>
              </a:solidFill>
              <a:effectLst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2" name="2B05song1s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9424" y="867489"/>
            <a:ext cx="519102" cy="50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5107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>
            <a:extLst>
              <a:ext uri="{FF2B5EF4-FFF2-40B4-BE49-F238E27FC236}">
                <a16:creationId xmlns:a16="http://schemas.microsoft.com/office/drawing/2014/main" id="{0A2F7F1A-0494-4F77-9C05-A25FA452217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 dirty="0"/>
          </a:p>
        </p:txBody>
      </p:sp>
      <p:pic>
        <p:nvPicPr>
          <p:cNvPr id="6147" name="Picture 2">
            <a:extLst>
              <a:ext uri="{FF2B5EF4-FFF2-40B4-BE49-F238E27FC236}">
                <a16:creationId xmlns:a16="http://schemas.microsoft.com/office/drawing/2014/main" id="{C38E2254-2ECE-4602-B964-3D51373F3F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25"/>
          <a:stretch>
            <a:fillRect/>
          </a:stretch>
        </p:blipFill>
        <p:spPr bwMode="auto">
          <a:xfrm>
            <a:off x="0" y="-15875"/>
            <a:ext cx="12186209" cy="688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" name="群組 2"/>
          <p:cNvGrpSpPr/>
          <p:nvPr/>
        </p:nvGrpSpPr>
        <p:grpSpPr>
          <a:xfrm>
            <a:off x="-47626" y="5157192"/>
            <a:ext cx="12233835" cy="1755619"/>
            <a:chOff x="-47626" y="5877271"/>
            <a:chExt cx="12233835" cy="1035540"/>
          </a:xfrm>
        </p:grpSpPr>
        <p:pic>
          <p:nvPicPr>
            <p:cNvPr id="15" name="Picture 2" descr="C:\Users\jade\AppData\Local\Temp\Rar$DRa0.439\MUSIC_2016_2AB\content\bookshelf\9789880014611\OEBPS\26.jpg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92313" b="100000" l="10000" r="6070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447" t="92755" r="40336"/>
            <a:stretch/>
          </p:blipFill>
          <p:spPr bwMode="auto">
            <a:xfrm>
              <a:off x="-47626" y="5877271"/>
              <a:ext cx="5711577" cy="10300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2" descr="C:\Users\jade\AppData\Local\Temp\Rar$DRa0.439\MUSIC_2016_2AB\content\bookshelf\9789880014611\OEBPS\26.jpg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92313" b="100000" l="10000" r="6070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447" t="92755" r="40336"/>
            <a:stretch/>
          </p:blipFill>
          <p:spPr bwMode="auto">
            <a:xfrm>
              <a:off x="5591944" y="5882804"/>
              <a:ext cx="6594265" cy="10300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42" name="Picture 2" descr="C:\Users\uhofk\Desktop\初中普通話\03 新編生活普通話_PPT\PTH 教學簡報\Favicon\PearsonThumbprint_RGB.png">
            <a:extLst>
              <a:ext uri="{FF2B5EF4-FFF2-40B4-BE49-F238E27FC236}">
                <a16:creationId xmlns:a16="http://schemas.microsoft.com/office/drawing/2014/main" id="{3D59CB3C-5C4E-4989-B59F-D29D613427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25" y="6031243"/>
            <a:ext cx="887041" cy="920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矩形 1">
            <a:extLst>
              <a:ext uri="{FF2B5EF4-FFF2-40B4-BE49-F238E27FC236}">
                <a16:creationId xmlns:a16="http://schemas.microsoft.com/office/drawing/2014/main" id="{63423382-FB5B-40C1-A442-3394D3C88E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7946" y="836712"/>
            <a:ext cx="946849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這是一首以</a:t>
            </a:r>
            <a:r>
              <a:rPr lang="zh-TW" altLang="en-US" dirty="0">
                <a:solidFill>
                  <a:srgbClr val="DE2284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對答方式演唱</a:t>
            </a:r>
            <a:r>
              <a:rPr lang="zh-TW" altLang="en-US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的歌曲。</a:t>
            </a:r>
            <a:endParaRPr lang="en-US" altLang="zh-TW" dirty="0">
              <a:solidFill>
                <a:srgbClr val="0070C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56322" name="Picture 2" descr="C:\Users\jade\AppData\Local\Temp\Rar$DRa0.807\MUSIC_2016_2AB\content\bookshelf\9789880014611\OEBPS\26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75" t="17532" r="12555" b="19439"/>
          <a:stretch/>
        </p:blipFill>
        <p:spPr bwMode="auto">
          <a:xfrm>
            <a:off x="3617993" y="1543797"/>
            <a:ext cx="4278207" cy="4311886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0" name="群組 19"/>
          <p:cNvGrpSpPr/>
          <p:nvPr/>
        </p:nvGrpSpPr>
        <p:grpSpPr>
          <a:xfrm>
            <a:off x="551384" y="1844824"/>
            <a:ext cx="2880320" cy="1935908"/>
            <a:chOff x="745073" y="1788240"/>
            <a:chExt cx="2585102" cy="1935908"/>
          </a:xfrm>
        </p:grpSpPr>
        <p:sp>
          <p:nvSpPr>
            <p:cNvPr id="21" name="橢圓形圖說文字 20"/>
            <p:cNvSpPr/>
            <p:nvPr/>
          </p:nvSpPr>
          <p:spPr bwMode="auto">
            <a:xfrm>
              <a:off x="745073" y="1788240"/>
              <a:ext cx="2585102" cy="1935908"/>
            </a:xfrm>
            <a:prstGeom prst="wedgeEllipseCallout">
              <a:avLst>
                <a:gd name="adj1" fmla="val 8990"/>
                <a:gd name="adj2" fmla="val 62180"/>
              </a:avLst>
            </a:prstGeom>
            <a:solidFill>
              <a:srgbClr val="FFFFFF"/>
            </a:solidFill>
            <a:ln w="28575" cap="flat" cmpd="sng" algn="ctr">
              <a:solidFill>
                <a:srgbClr val="00B0F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zh-TW" altLang="en-US" sz="1800" b="1" i="0" u="none" strike="noStrike" cap="none" normalizeH="0" baseline="0" dirty="0">
                <a:ln>
                  <a:noFill/>
                </a:ln>
                <a:solidFill>
                  <a:srgbClr val="B3EEEF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  <p:sp>
          <p:nvSpPr>
            <p:cNvPr id="22" name="矩形 77">
              <a:extLst>
                <a:ext uri="{FF2B5EF4-FFF2-40B4-BE49-F238E27FC236}">
                  <a16:creationId xmlns:a16="http://schemas.microsoft.com/office/drawing/2014/main" id="{5951525E-D57F-4780-96A3-6A3A517F5CD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37008" y="2207766"/>
              <a:ext cx="2428539" cy="10772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marL="457200" indent="-457200"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marL="0" indent="0" algn="just" eaLnBrk="1" hangingPunct="1">
                <a:spcBef>
                  <a:spcPct val="0"/>
                </a:spcBef>
                <a:buNone/>
              </a:pPr>
              <a:r>
                <a:rPr lang="zh-TW" altLang="en-US" dirty="0">
                  <a:solidFill>
                    <a:srgbClr val="0070C0"/>
                  </a:solidFill>
                  <a:ea typeface="標楷體" panose="03000509000000000000" pitchFamily="65" charset="-120"/>
                </a:rPr>
                <a:t>你喜歡這種演唱形式嗎？</a:t>
              </a:r>
              <a:endParaRPr lang="en-US" altLang="zh-TW" dirty="0">
                <a:solidFill>
                  <a:srgbClr val="0070C0"/>
                </a:solidFill>
                <a:ea typeface="標楷體" panose="03000509000000000000" pitchFamily="65" charset="-120"/>
              </a:endParaRPr>
            </a:p>
          </p:txBody>
        </p:sp>
      </p:grpSp>
      <p:grpSp>
        <p:nvGrpSpPr>
          <p:cNvPr id="4" name="群組 3"/>
          <p:cNvGrpSpPr/>
          <p:nvPr/>
        </p:nvGrpSpPr>
        <p:grpSpPr>
          <a:xfrm>
            <a:off x="8383920" y="1988840"/>
            <a:ext cx="2896656" cy="1651914"/>
            <a:chOff x="8383920" y="1988840"/>
            <a:chExt cx="2896656" cy="1651914"/>
          </a:xfrm>
        </p:grpSpPr>
        <p:sp>
          <p:nvSpPr>
            <p:cNvPr id="26" name="橢圓形圖說文字 25"/>
            <p:cNvSpPr/>
            <p:nvPr/>
          </p:nvSpPr>
          <p:spPr bwMode="auto">
            <a:xfrm>
              <a:off x="8383920" y="1988840"/>
              <a:ext cx="2880320" cy="1651914"/>
            </a:xfrm>
            <a:prstGeom prst="wedgeEllipseCallout">
              <a:avLst>
                <a:gd name="adj1" fmla="val -5825"/>
                <a:gd name="adj2" fmla="val 70840"/>
              </a:avLst>
            </a:prstGeom>
            <a:solidFill>
              <a:srgbClr val="FFFFFF"/>
            </a:solidFill>
            <a:ln w="28575" cap="flat" cmpd="sng" algn="ctr">
              <a:solidFill>
                <a:srgbClr val="00B0F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zh-TW" altLang="en-US" sz="1800" b="1" i="0" u="none" strike="noStrike" cap="none" normalizeH="0" baseline="0" dirty="0">
                <a:ln>
                  <a:noFill/>
                </a:ln>
                <a:solidFill>
                  <a:srgbClr val="B3EEEF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  <p:sp>
          <p:nvSpPr>
            <p:cNvPr id="27" name="矩形 77">
              <a:extLst>
                <a:ext uri="{FF2B5EF4-FFF2-40B4-BE49-F238E27FC236}">
                  <a16:creationId xmlns:a16="http://schemas.microsoft.com/office/drawing/2014/main" id="{5951525E-D57F-4780-96A3-6A3A517F5CD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574698" y="2556193"/>
              <a:ext cx="2705878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marL="457200" indent="-457200"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marL="0" indent="0" algn="just" eaLnBrk="1" hangingPunct="1">
                <a:spcBef>
                  <a:spcPct val="0"/>
                </a:spcBef>
                <a:buNone/>
              </a:pPr>
              <a:r>
                <a:rPr lang="zh-TW" altLang="en-US" dirty="0">
                  <a:solidFill>
                    <a:srgbClr val="0070C0"/>
                  </a:solidFill>
                  <a:ea typeface="標楷體" panose="03000509000000000000" pitchFamily="65" charset="-120"/>
                </a:rPr>
                <a:t>請說出原因。</a:t>
              </a:r>
              <a:endParaRPr lang="en-US" altLang="zh-TW" dirty="0">
                <a:solidFill>
                  <a:srgbClr val="0070C0"/>
                </a:solidFill>
                <a:ea typeface="標楷體" panose="03000509000000000000" pitchFamily="65" charset="-120"/>
              </a:endParaRPr>
            </a:p>
          </p:txBody>
        </p:sp>
      </p:grpSp>
      <p:sp>
        <p:nvSpPr>
          <p:cNvPr id="28" name="Rectangle 11">
            <a:extLst>
              <a:ext uri="{FF2B5EF4-FFF2-40B4-BE49-F238E27FC236}">
                <a16:creationId xmlns:a16="http://schemas.microsoft.com/office/drawing/2014/main" id="{32901BB8-6A88-4ED1-BEFD-1330B315C1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2105" y="134754"/>
            <a:ext cx="4307905" cy="641350"/>
          </a:xfrm>
          <a:prstGeom prst="rect">
            <a:avLst/>
          </a:prstGeom>
          <a:solidFill>
            <a:srgbClr val="FF990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HK" altLang="zh-HK" sz="1800" b="0">
              <a:solidFill>
                <a:schemeClr val="bg1"/>
              </a:solidFill>
            </a:endParaRPr>
          </a:p>
        </p:txBody>
      </p:sp>
      <p:sp>
        <p:nvSpPr>
          <p:cNvPr id="29" name="Text Box 4">
            <a:extLst>
              <a:ext uri="{FF2B5EF4-FFF2-40B4-BE49-F238E27FC236}">
                <a16:creationId xmlns:a16="http://schemas.microsoft.com/office/drawing/2014/main" id="{F5B83A50-1956-4BA0-836E-5D3C20C6CB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86135"/>
            <a:ext cx="4295800" cy="52322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>
                <a:alpha val="50000"/>
              </a:schemeClr>
            </a:outerShdw>
          </a:effectLst>
        </p:spPr>
        <p:txBody>
          <a:bodyPr wrap="square">
            <a:spAutoFit/>
          </a:bodyPr>
          <a:lstStyle>
            <a:lvl1pPr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lvl="0" eaLnBrk="1" hangingPunct="1"/>
            <a:r>
              <a:rPr lang="zh-TW" altLang="en-US" sz="2800" dirty="0">
                <a:solidFill>
                  <a:srgbClr val="FF6600"/>
                </a:solidFill>
                <a:latin typeface="+mj-lt"/>
                <a:ea typeface="標楷體" pitchFamily="65" charset="-120"/>
              </a:rPr>
              <a:t> </a:t>
            </a:r>
            <a:r>
              <a:rPr lang="zh-TW" altLang="en-US" sz="2800" dirty="0">
                <a:solidFill>
                  <a:srgbClr val="BD313E"/>
                </a:solidFill>
                <a:latin typeface="Arial" panose="020B0604020202020204" pitchFamily="34" charset="0"/>
                <a:ea typeface="標楷體" panose="03000509000000000000" pitchFamily="65" charset="-120"/>
              </a:rPr>
              <a:t>認識對答形式演唱的特色</a:t>
            </a:r>
            <a:endParaRPr lang="zh-HK" altLang="zh-HK" sz="2800" b="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pic>
        <p:nvPicPr>
          <p:cNvPr id="24" name="Picture 5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6667" b="66927" l="30176" r="66602">
                        <a14:backgroundMark x1="53125" y1="20182" x2="53125" y2="20182"/>
                        <a14:backgroundMark x1="53320" y1="18359" x2="53320" y2="18359"/>
                        <a14:backgroundMark x1="32227" y1="43359" x2="32227" y2="43359"/>
                        <a14:backgroundMark x1="32031" y1="48177" x2="32031" y2="48177"/>
                        <a14:backgroundMark x1="32324" y1="49219" x2="32324" y2="49219"/>
                        <a14:backgroundMark x1="33008" y1="51823" x2="33008" y2="51823"/>
                        <a14:backgroundMark x1="33594" y1="52083" x2="33594" y2="52083"/>
                        <a14:backgroundMark x1="34180" y1="52474" x2="34180" y2="52474"/>
                        <a14:backgroundMark x1="34375" y1="55469" x2="34375" y2="55469"/>
                        <a14:backgroundMark x1="33008" y1="54557" x2="33008" y2="54557"/>
                        <a14:backgroundMark x1="32031" y1="54557" x2="32031" y2="54557"/>
                        <a14:backgroundMark x1="30762" y1="53385" x2="30762" y2="53385"/>
                        <a14:backgroundMark x1="31543" y1="44792" x2="31543" y2="44792"/>
                        <a14:backgroundMark x1="32813" y1="45052" x2="32813" y2="45052"/>
                        <a14:backgroundMark x1="33398" y1="45833" x2="33398" y2="45833"/>
                        <a14:backgroundMark x1="34375" y1="47526" x2="34375" y2="47526"/>
                        <a14:backgroundMark x1="34180" y1="49349" x2="34180" y2="49349"/>
                        <a14:backgroundMark x1="34180" y1="49349" x2="34180" y2="49349"/>
                        <a14:backgroundMark x1="31445" y1="49609" x2="31445" y2="49609"/>
                        <a14:backgroundMark x1="31543" y1="51042" x2="31543" y2="51042"/>
                        <a14:backgroundMark x1="30957" y1="46615" x2="30957" y2="46615"/>
                        <a14:backgroundMark x1="33008" y1="40885" x2="33008" y2="40885"/>
                        <a14:backgroundMark x1="34375" y1="40885" x2="34375" y2="40885"/>
                        <a14:backgroundMark x1="34082" y1="42708" x2="34082" y2="42708"/>
                        <a14:backgroundMark x1="33887" y1="43750" x2="33887" y2="43750"/>
                        <a14:backgroundMark x1="31055" y1="40885" x2="31055" y2="40885"/>
                        <a14:backgroundMark x1="31055" y1="38802" x2="31055" y2="3880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469" t="16874" r="33125" b="33126"/>
          <a:stretch/>
        </p:blipFill>
        <p:spPr bwMode="auto">
          <a:xfrm>
            <a:off x="8472264" y="3935330"/>
            <a:ext cx="2481644" cy="255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3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9271" b="75651" l="40430" r="71387">
                        <a14:backgroundMark x1="43359" y1="29818" x2="43359" y2="29818"/>
                        <a14:backgroundMark x1="44336" y1="25260" x2="44336" y2="25260"/>
                        <a14:backgroundMark x1="41699" y1="30208" x2="41699" y2="30208"/>
                        <a14:backgroundMark x1="44336" y1="32161" x2="44336" y2="32161"/>
                        <a14:backgroundMark x1="43262" y1="34635" x2="43262" y2="34635"/>
                        <a14:backgroundMark x1="41699" y1="54167" x2="41699" y2="54167"/>
                        <a14:backgroundMark x1="57813" y1="45833" x2="57813" y2="45833"/>
                        <a14:backgroundMark x1="58203" y1="42969" x2="58203" y2="42969"/>
                        <a14:backgroundMark x1="57129" y1="43359" x2="57129" y2="43359"/>
                        <a14:backgroundMark x1="57129" y1="46875" x2="57129" y2="46875"/>
                        <a14:backgroundMark x1="44336" y1="38411" x2="44336" y2="38411"/>
                        <a14:backgroundMark x1="40918" y1="39453" x2="40918" y2="39453"/>
                        <a14:backgroundMark x1="42578" y1="54036" x2="42578" y2="54036"/>
                        <a14:backgroundMark x1="57422" y1="41927" x2="57422" y2="41927"/>
                        <a14:backgroundMark x1="59180" y1="25000" x2="59180" y2="25000"/>
                        <a14:backgroundMark x1="58594" y1="22526" x2="58594" y2="22526"/>
                        <a14:backgroundMark x1="59668" y1="24609" x2="59668" y2="24609"/>
                        <a14:backgroundMark x1="54980" y1="25260" x2="54980" y2="25260"/>
                        <a14:backgroundMark x1="53711" y1="31771" x2="53711" y2="31771"/>
                        <a14:backgroundMark x1="44629" y1="27995" x2="44629" y2="27995"/>
                        <a14:backgroundMark x1="43262" y1="22526" x2="43262" y2="22526"/>
                        <a14:backgroundMark x1="44629" y1="35417" x2="44629" y2="35417"/>
                        <a14:backgroundMark x1="44629" y1="40495" x2="44629" y2="40495"/>
                        <a14:backgroundMark x1="59375" y1="37760" x2="59375" y2="37760"/>
                        <a14:backgroundMark x1="61328" y1="59375" x2="61328" y2="59375"/>
                        <a14:backgroundMark x1="61719" y1="40234" x2="61719" y2="40234"/>
                        <a14:backgroundMark x1="64160" y1="40104" x2="64160" y2="40104"/>
                        <a14:backgroundMark x1="58105" y1="49219" x2="58105" y2="4921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657" t="18801" r="28594" b="24375"/>
          <a:stretch/>
        </p:blipFill>
        <p:spPr bwMode="auto">
          <a:xfrm>
            <a:off x="551385" y="4035618"/>
            <a:ext cx="2256777" cy="2849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85989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>
            <a:extLst>
              <a:ext uri="{FF2B5EF4-FFF2-40B4-BE49-F238E27FC236}">
                <a16:creationId xmlns:a16="http://schemas.microsoft.com/office/drawing/2014/main" id="{0A2F7F1A-0494-4F77-9C05-A25FA452217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 dirty="0"/>
          </a:p>
        </p:txBody>
      </p:sp>
      <p:pic>
        <p:nvPicPr>
          <p:cNvPr id="6147" name="Picture 2">
            <a:extLst>
              <a:ext uri="{FF2B5EF4-FFF2-40B4-BE49-F238E27FC236}">
                <a16:creationId xmlns:a16="http://schemas.microsoft.com/office/drawing/2014/main" id="{C38E2254-2ECE-4602-B964-3D51373F3F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25"/>
          <a:stretch>
            <a:fillRect/>
          </a:stretch>
        </p:blipFill>
        <p:spPr bwMode="auto">
          <a:xfrm>
            <a:off x="0" y="-15875"/>
            <a:ext cx="12186209" cy="688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" name="群組 2"/>
          <p:cNvGrpSpPr/>
          <p:nvPr/>
        </p:nvGrpSpPr>
        <p:grpSpPr>
          <a:xfrm>
            <a:off x="-47626" y="5157192"/>
            <a:ext cx="12233835" cy="1755619"/>
            <a:chOff x="-47626" y="5877271"/>
            <a:chExt cx="12233835" cy="1035540"/>
          </a:xfrm>
        </p:grpSpPr>
        <p:pic>
          <p:nvPicPr>
            <p:cNvPr id="15" name="Picture 2" descr="C:\Users\jade\AppData\Local\Temp\Rar$DRa0.439\MUSIC_2016_2AB\content\bookshelf\9789880014611\OEBPS\26.jpg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92313" b="100000" l="10000" r="6070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447" t="92755" r="40336"/>
            <a:stretch/>
          </p:blipFill>
          <p:spPr bwMode="auto">
            <a:xfrm>
              <a:off x="-47626" y="5877271"/>
              <a:ext cx="5711577" cy="10300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2" descr="C:\Users\jade\AppData\Local\Temp\Rar$DRa0.439\MUSIC_2016_2AB\content\bookshelf\9789880014611\OEBPS\26.jpg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92313" b="100000" l="10000" r="6070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447" t="92755" r="40336"/>
            <a:stretch/>
          </p:blipFill>
          <p:spPr bwMode="auto">
            <a:xfrm>
              <a:off x="5591944" y="5882804"/>
              <a:ext cx="6594265" cy="10300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42" name="Picture 2" descr="C:\Users\uhofk\Desktop\初中普通話\03 新編生活普通話_PPT\PTH 教學簡報\Favicon\PearsonThumbprint_RGB.png">
            <a:extLst>
              <a:ext uri="{FF2B5EF4-FFF2-40B4-BE49-F238E27FC236}">
                <a16:creationId xmlns:a16="http://schemas.microsoft.com/office/drawing/2014/main" id="{3D59CB3C-5C4E-4989-B59F-D29D613427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25" y="6031243"/>
            <a:ext cx="887041" cy="920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22" name="Picture 2" descr="C:\Users\jade\AppData\Local\Temp\Rar$DRa0.807\MUSIC_2016_2AB\content\bookshelf\9789880014611\OEBPS\26.jp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75" t="17532" r="12555" b="19439"/>
          <a:stretch/>
        </p:blipFill>
        <p:spPr bwMode="auto">
          <a:xfrm>
            <a:off x="3834017" y="1637394"/>
            <a:ext cx="4278207" cy="4311886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0" name="群組 19"/>
          <p:cNvGrpSpPr/>
          <p:nvPr/>
        </p:nvGrpSpPr>
        <p:grpSpPr>
          <a:xfrm>
            <a:off x="395894" y="1700808"/>
            <a:ext cx="3366115" cy="2079924"/>
            <a:chOff x="605520" y="1644224"/>
            <a:chExt cx="3021106" cy="2079924"/>
          </a:xfrm>
        </p:grpSpPr>
        <p:sp>
          <p:nvSpPr>
            <p:cNvPr id="21" name="橢圓形圖說文字 20"/>
            <p:cNvSpPr/>
            <p:nvPr/>
          </p:nvSpPr>
          <p:spPr bwMode="auto">
            <a:xfrm>
              <a:off x="605520" y="1644224"/>
              <a:ext cx="3021106" cy="2079924"/>
            </a:xfrm>
            <a:prstGeom prst="wedgeEllipseCallout">
              <a:avLst>
                <a:gd name="adj1" fmla="val 61"/>
                <a:gd name="adj2" fmla="val 60582"/>
              </a:avLst>
            </a:prstGeom>
            <a:solidFill>
              <a:srgbClr val="FFFFFF"/>
            </a:solidFill>
            <a:ln w="28575" cap="flat" cmpd="sng" algn="ctr">
              <a:solidFill>
                <a:srgbClr val="00B0F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zh-TW" altLang="en-US" sz="1800" b="1" i="0" u="none" strike="noStrike" cap="none" normalizeH="0" baseline="0" dirty="0">
                <a:ln>
                  <a:noFill/>
                </a:ln>
                <a:solidFill>
                  <a:srgbClr val="B3EEEF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  <p:sp>
          <p:nvSpPr>
            <p:cNvPr id="22" name="矩形 77">
              <a:extLst>
                <a:ext uri="{FF2B5EF4-FFF2-40B4-BE49-F238E27FC236}">
                  <a16:creationId xmlns:a16="http://schemas.microsoft.com/office/drawing/2014/main" id="{5951525E-D57F-4780-96A3-6A3A517F5CD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7134" y="2004264"/>
              <a:ext cx="2752297" cy="13849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marL="457200" indent="-457200"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marL="0" indent="0" algn="just" eaLnBrk="1" hangingPunct="1">
                <a:spcBef>
                  <a:spcPct val="0"/>
                </a:spcBef>
                <a:buNone/>
              </a:pPr>
              <a:r>
                <a:rPr lang="zh-TW" altLang="en-US" sz="2800" dirty="0">
                  <a:solidFill>
                    <a:srgbClr val="0070C0"/>
                  </a:solidFill>
                  <a:ea typeface="標楷體" panose="03000509000000000000" pitchFamily="65" charset="-120"/>
                </a:rPr>
                <a:t>在</a:t>
              </a:r>
              <a:r>
                <a:rPr lang="zh-TW" altLang="en-US" sz="2800" dirty="0">
                  <a:solidFill>
                    <a:srgbClr val="DE2284"/>
                  </a:solidFill>
                  <a:ea typeface="標楷體" panose="03000509000000000000" pitchFamily="65" charset="-120"/>
                </a:rPr>
                <a:t>第一組</a:t>
              </a:r>
              <a:r>
                <a:rPr lang="zh-TW" altLang="en-US" sz="2800" dirty="0">
                  <a:solidFill>
                    <a:srgbClr val="0070C0"/>
                  </a:solidFill>
                  <a:ea typeface="標楷體" panose="03000509000000000000" pitchFamily="65" charset="-120"/>
                </a:rPr>
                <a:t>演唱時舉起</a:t>
              </a:r>
              <a:r>
                <a:rPr lang="zh-TW" altLang="en-US" sz="2800" dirty="0">
                  <a:solidFill>
                    <a:srgbClr val="DE2284"/>
                  </a:solidFill>
                  <a:ea typeface="標楷體" panose="03000509000000000000" pitchFamily="65" charset="-120"/>
                </a:rPr>
                <a:t>左手</a:t>
              </a:r>
              <a:r>
                <a:rPr lang="zh-TW" altLang="en-US" sz="2800" dirty="0">
                  <a:solidFill>
                    <a:srgbClr val="0070C0"/>
                  </a:solidFill>
                  <a:ea typeface="標楷體" panose="03000509000000000000" pitchFamily="65" charset="-120"/>
                </a:rPr>
                <a:t>；</a:t>
              </a:r>
              <a:r>
                <a:rPr lang="zh-TW" altLang="en-US" sz="2800" dirty="0">
                  <a:solidFill>
                    <a:srgbClr val="DE2284"/>
                  </a:solidFill>
                  <a:ea typeface="標楷體" panose="03000509000000000000" pitchFamily="65" charset="-120"/>
                </a:rPr>
                <a:t>第二組</a:t>
              </a:r>
              <a:r>
                <a:rPr lang="zh-TW" altLang="en-US" sz="2800" dirty="0">
                  <a:solidFill>
                    <a:srgbClr val="0070C0"/>
                  </a:solidFill>
                  <a:ea typeface="標楷體" panose="03000509000000000000" pitchFamily="65" charset="-120"/>
                </a:rPr>
                <a:t>演唱時舉起</a:t>
              </a:r>
              <a:r>
                <a:rPr lang="zh-TW" altLang="en-US" sz="2800" dirty="0">
                  <a:solidFill>
                    <a:srgbClr val="DE2284"/>
                  </a:solidFill>
                  <a:ea typeface="標楷體" panose="03000509000000000000" pitchFamily="65" charset="-120"/>
                </a:rPr>
                <a:t>右手</a:t>
              </a:r>
              <a:r>
                <a:rPr lang="zh-TW" altLang="en-US" sz="2800" dirty="0">
                  <a:solidFill>
                    <a:srgbClr val="0070C0"/>
                  </a:solidFill>
                  <a:ea typeface="標楷體" panose="03000509000000000000" pitchFamily="65" charset="-120"/>
                </a:rPr>
                <a:t>。</a:t>
              </a:r>
              <a:endParaRPr lang="en-US" altLang="zh-TW" sz="2800" dirty="0">
                <a:solidFill>
                  <a:srgbClr val="0070C0"/>
                </a:solidFill>
                <a:ea typeface="標楷體" panose="03000509000000000000" pitchFamily="65" charset="-120"/>
              </a:endParaRPr>
            </a:p>
          </p:txBody>
        </p:sp>
      </p:grpSp>
      <p:sp>
        <p:nvSpPr>
          <p:cNvPr id="26" name="橢圓形圖說文字 25"/>
          <p:cNvSpPr/>
          <p:nvPr/>
        </p:nvSpPr>
        <p:spPr bwMode="auto">
          <a:xfrm>
            <a:off x="8310930" y="1916832"/>
            <a:ext cx="3113661" cy="1867938"/>
          </a:xfrm>
          <a:prstGeom prst="wedgeEllipseCallout">
            <a:avLst>
              <a:gd name="adj1" fmla="val 1517"/>
              <a:gd name="adj2" fmla="val 61865"/>
            </a:avLst>
          </a:prstGeom>
          <a:solidFill>
            <a:srgbClr val="FFFFFF"/>
          </a:solidFill>
          <a:ln w="28575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1800" b="1" i="0" u="none" strike="noStrike" cap="none" normalizeH="0" baseline="0" dirty="0">
              <a:ln>
                <a:noFill/>
              </a:ln>
              <a:solidFill>
                <a:srgbClr val="B3EEEF"/>
              </a:solidFill>
              <a:effectLst/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27" name="矩形 77">
            <a:extLst>
              <a:ext uri="{FF2B5EF4-FFF2-40B4-BE49-F238E27FC236}">
                <a16:creationId xmlns:a16="http://schemas.microsoft.com/office/drawing/2014/main" id="{5951525E-D57F-4780-96A3-6A3A517F5C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00256" y="2420888"/>
            <a:ext cx="2705878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 indent="-45720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marL="0" indent="0" algn="just" eaLnBrk="1" hangingPunct="1">
              <a:spcBef>
                <a:spcPct val="0"/>
              </a:spcBef>
              <a:buNone/>
            </a:pPr>
            <a:r>
              <a:rPr lang="zh-TW" altLang="en-US" sz="2800" dirty="0">
                <a:solidFill>
                  <a:srgbClr val="0070C0"/>
                </a:solidFill>
                <a:ea typeface="標楷體" panose="03000509000000000000" pitchFamily="65" charset="-120"/>
              </a:rPr>
              <a:t>聽到</a:t>
            </a:r>
            <a:r>
              <a:rPr lang="zh-TW" altLang="en-US" sz="2800" dirty="0">
                <a:solidFill>
                  <a:srgbClr val="DE2284"/>
                </a:solidFill>
                <a:ea typeface="標楷體" panose="03000509000000000000" pitchFamily="65" charset="-120"/>
              </a:rPr>
              <a:t>合唱</a:t>
            </a:r>
            <a:r>
              <a:rPr lang="zh-TW" altLang="en-US" sz="2800" dirty="0">
                <a:solidFill>
                  <a:srgbClr val="0070C0"/>
                </a:solidFill>
                <a:ea typeface="標楷體" panose="03000509000000000000" pitchFamily="65" charset="-120"/>
              </a:rPr>
              <a:t>部分時，舉起</a:t>
            </a:r>
            <a:r>
              <a:rPr lang="zh-TW" altLang="en-US" sz="2800" dirty="0">
                <a:solidFill>
                  <a:srgbClr val="DE2284"/>
                </a:solidFill>
                <a:ea typeface="標楷體" panose="03000509000000000000" pitchFamily="65" charset="-120"/>
              </a:rPr>
              <a:t>雙手</a:t>
            </a:r>
            <a:r>
              <a:rPr lang="zh-TW" altLang="en-US" sz="2800" dirty="0">
                <a:solidFill>
                  <a:srgbClr val="0070C0"/>
                </a:solidFill>
                <a:ea typeface="標楷體" panose="03000509000000000000" pitchFamily="65" charset="-120"/>
              </a:rPr>
              <a:t>。</a:t>
            </a:r>
            <a:endParaRPr lang="en-US" altLang="zh-TW" sz="2800" dirty="0">
              <a:solidFill>
                <a:srgbClr val="0070C0"/>
              </a:solidFill>
              <a:ea typeface="標楷體" panose="03000509000000000000" pitchFamily="65" charset="-120"/>
            </a:endParaRPr>
          </a:p>
        </p:txBody>
      </p:sp>
      <p:sp>
        <p:nvSpPr>
          <p:cNvPr id="23" name="矩形 1">
            <a:extLst>
              <a:ext uri="{FF2B5EF4-FFF2-40B4-BE49-F238E27FC236}">
                <a16:creationId xmlns:a16="http://schemas.microsoft.com/office/drawing/2014/main" id="{63423382-FB5B-40C1-A442-3394D3C88E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7946" y="836712"/>
            <a:ext cx="946849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再次聆聽歌曲。</a:t>
            </a:r>
            <a:endParaRPr lang="en-US" altLang="zh-TW" dirty="0">
              <a:solidFill>
                <a:srgbClr val="0070C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24" name="Rectangle 11">
            <a:extLst>
              <a:ext uri="{FF2B5EF4-FFF2-40B4-BE49-F238E27FC236}">
                <a16:creationId xmlns:a16="http://schemas.microsoft.com/office/drawing/2014/main" id="{32901BB8-6A88-4ED1-BEFD-1330B315C1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2105" y="134754"/>
            <a:ext cx="4307905" cy="641350"/>
          </a:xfrm>
          <a:prstGeom prst="rect">
            <a:avLst/>
          </a:prstGeom>
          <a:solidFill>
            <a:srgbClr val="FF990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HK" altLang="zh-HK" sz="1800" b="0">
              <a:solidFill>
                <a:schemeClr val="bg1"/>
              </a:solidFill>
            </a:endParaRPr>
          </a:p>
        </p:txBody>
      </p:sp>
      <p:sp>
        <p:nvSpPr>
          <p:cNvPr id="25" name="Text Box 4">
            <a:extLst>
              <a:ext uri="{FF2B5EF4-FFF2-40B4-BE49-F238E27FC236}">
                <a16:creationId xmlns:a16="http://schemas.microsoft.com/office/drawing/2014/main" id="{F5B83A50-1956-4BA0-836E-5D3C20C6CB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86135"/>
            <a:ext cx="4295800" cy="52322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>
                <a:alpha val="50000"/>
              </a:schemeClr>
            </a:outerShdw>
          </a:effectLst>
        </p:spPr>
        <p:txBody>
          <a:bodyPr wrap="square">
            <a:spAutoFit/>
          </a:bodyPr>
          <a:lstStyle>
            <a:lvl1pPr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lvl="0" eaLnBrk="1" hangingPunct="1"/>
            <a:r>
              <a:rPr lang="zh-TW" altLang="en-US" sz="2800" dirty="0">
                <a:solidFill>
                  <a:srgbClr val="FF6600"/>
                </a:solidFill>
                <a:latin typeface="+mj-lt"/>
                <a:ea typeface="標楷體" pitchFamily="65" charset="-120"/>
              </a:rPr>
              <a:t> </a:t>
            </a:r>
            <a:r>
              <a:rPr lang="zh-TW" altLang="en-US" sz="2800" dirty="0">
                <a:solidFill>
                  <a:srgbClr val="BD313E"/>
                </a:solidFill>
                <a:latin typeface="Arial" panose="020B0604020202020204" pitchFamily="34" charset="0"/>
                <a:ea typeface="標楷體" panose="03000509000000000000" pitchFamily="65" charset="-120"/>
              </a:rPr>
              <a:t>認識對答形式演唱的特色</a:t>
            </a:r>
            <a:endParaRPr lang="zh-HK" altLang="zh-HK" sz="2800" b="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pic>
        <p:nvPicPr>
          <p:cNvPr id="29" name="Picture 5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6667" b="66927" l="30176" r="66602">
                        <a14:backgroundMark x1="53125" y1="20182" x2="53125" y2="20182"/>
                        <a14:backgroundMark x1="53320" y1="18359" x2="53320" y2="18359"/>
                        <a14:backgroundMark x1="32227" y1="43359" x2="32227" y2="43359"/>
                        <a14:backgroundMark x1="32031" y1="48177" x2="32031" y2="48177"/>
                        <a14:backgroundMark x1="32324" y1="49219" x2="32324" y2="49219"/>
                        <a14:backgroundMark x1="33008" y1="51823" x2="33008" y2="51823"/>
                        <a14:backgroundMark x1="33594" y1="52083" x2="33594" y2="52083"/>
                        <a14:backgroundMark x1="34180" y1="52474" x2="34180" y2="52474"/>
                        <a14:backgroundMark x1="34375" y1="55469" x2="34375" y2="55469"/>
                        <a14:backgroundMark x1="33008" y1="54557" x2="33008" y2="54557"/>
                        <a14:backgroundMark x1="32031" y1="54557" x2="32031" y2="54557"/>
                        <a14:backgroundMark x1="30762" y1="53385" x2="30762" y2="53385"/>
                        <a14:backgroundMark x1="31543" y1="44792" x2="31543" y2="44792"/>
                        <a14:backgroundMark x1="32813" y1="45052" x2="32813" y2="45052"/>
                        <a14:backgroundMark x1="33398" y1="45833" x2="33398" y2="45833"/>
                        <a14:backgroundMark x1="34375" y1="47526" x2="34375" y2="47526"/>
                        <a14:backgroundMark x1="34180" y1="49349" x2="34180" y2="49349"/>
                        <a14:backgroundMark x1="34180" y1="49349" x2="34180" y2="49349"/>
                        <a14:backgroundMark x1="31445" y1="49609" x2="31445" y2="49609"/>
                        <a14:backgroundMark x1="31543" y1="51042" x2="31543" y2="51042"/>
                        <a14:backgroundMark x1="30957" y1="46615" x2="30957" y2="46615"/>
                        <a14:backgroundMark x1="33008" y1="40885" x2="33008" y2="40885"/>
                        <a14:backgroundMark x1="34375" y1="40885" x2="34375" y2="40885"/>
                        <a14:backgroundMark x1="34082" y1="42708" x2="34082" y2="42708"/>
                        <a14:backgroundMark x1="33887" y1="43750" x2="33887" y2="43750"/>
                        <a14:backgroundMark x1="31055" y1="40885" x2="31055" y2="40885"/>
                        <a14:backgroundMark x1="31055" y1="38802" x2="31055" y2="3880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469" t="16874" r="33125" b="33126"/>
          <a:stretch/>
        </p:blipFill>
        <p:spPr bwMode="auto">
          <a:xfrm>
            <a:off x="8472264" y="3935330"/>
            <a:ext cx="2481644" cy="255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3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9271" b="75651" l="40430" r="71387">
                        <a14:backgroundMark x1="43359" y1="29818" x2="43359" y2="29818"/>
                        <a14:backgroundMark x1="44336" y1="25260" x2="44336" y2="25260"/>
                        <a14:backgroundMark x1="41699" y1="30208" x2="41699" y2="30208"/>
                        <a14:backgroundMark x1="44336" y1="32161" x2="44336" y2="32161"/>
                        <a14:backgroundMark x1="43262" y1="34635" x2="43262" y2="34635"/>
                        <a14:backgroundMark x1="41699" y1="54167" x2="41699" y2="54167"/>
                        <a14:backgroundMark x1="57813" y1="45833" x2="57813" y2="45833"/>
                        <a14:backgroundMark x1="58203" y1="42969" x2="58203" y2="42969"/>
                        <a14:backgroundMark x1="57129" y1="43359" x2="57129" y2="43359"/>
                        <a14:backgroundMark x1="57129" y1="46875" x2="57129" y2="46875"/>
                        <a14:backgroundMark x1="44336" y1="38411" x2="44336" y2="38411"/>
                        <a14:backgroundMark x1="40918" y1="39453" x2="40918" y2="39453"/>
                        <a14:backgroundMark x1="42578" y1="54036" x2="42578" y2="54036"/>
                        <a14:backgroundMark x1="57422" y1="41927" x2="57422" y2="41927"/>
                        <a14:backgroundMark x1="59180" y1="25000" x2="59180" y2="25000"/>
                        <a14:backgroundMark x1="58594" y1="22526" x2="58594" y2="22526"/>
                        <a14:backgroundMark x1="59668" y1="24609" x2="59668" y2="24609"/>
                        <a14:backgroundMark x1="54980" y1="25260" x2="54980" y2="25260"/>
                        <a14:backgroundMark x1="53711" y1="31771" x2="53711" y2="31771"/>
                        <a14:backgroundMark x1="44629" y1="27995" x2="44629" y2="27995"/>
                        <a14:backgroundMark x1="43262" y1="22526" x2="43262" y2="22526"/>
                        <a14:backgroundMark x1="44629" y1="35417" x2="44629" y2="35417"/>
                        <a14:backgroundMark x1="44629" y1="40495" x2="44629" y2="40495"/>
                        <a14:backgroundMark x1="59375" y1="37760" x2="59375" y2="37760"/>
                        <a14:backgroundMark x1="61328" y1="59375" x2="61328" y2="59375"/>
                        <a14:backgroundMark x1="61719" y1="40234" x2="61719" y2="40234"/>
                        <a14:backgroundMark x1="64160" y1="40104" x2="64160" y2="40104"/>
                        <a14:backgroundMark x1="58105" y1="49219" x2="58105" y2="4921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657" t="18801" r="28594" b="24375"/>
          <a:stretch/>
        </p:blipFill>
        <p:spPr bwMode="auto">
          <a:xfrm>
            <a:off x="551385" y="4035618"/>
            <a:ext cx="2256777" cy="2849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" name="Rectangle: Rounded Corners 18">
            <a:extLst>
              <a:ext uri="{FF2B5EF4-FFF2-40B4-BE49-F238E27FC236}">
                <a16:creationId xmlns:a16="http://schemas.microsoft.com/office/drawing/2014/main" id="{1392C8D6-AF0F-4464-8D6D-3730F8AF68C6}"/>
              </a:ext>
            </a:extLst>
          </p:cNvPr>
          <p:cNvSpPr/>
          <p:nvPr/>
        </p:nvSpPr>
        <p:spPr bwMode="auto">
          <a:xfrm>
            <a:off x="3881139" y="898267"/>
            <a:ext cx="1566789" cy="523220"/>
          </a:xfrm>
          <a:prstGeom prst="roundRect">
            <a:avLst/>
          </a:prstGeom>
          <a:solidFill>
            <a:srgbClr val="00B0F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kumimoji="1" lang="zh-TW" altLang="en-US" sz="2400" b="1" i="0" u="none" strike="noStrike" cap="none" normalizeH="0" baseline="0" dirty="0">
                <a:ln>
                  <a:noFill/>
                </a:ln>
                <a:solidFill>
                  <a:srgbClr val="FFFF0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範唱</a:t>
            </a:r>
            <a:endParaRPr kumimoji="1" lang="en-US" sz="2400" b="1" i="0" u="none" strike="noStrike" cap="none" normalizeH="0" baseline="0" dirty="0">
              <a:ln>
                <a:noFill/>
              </a:ln>
              <a:solidFill>
                <a:srgbClr val="FFFF00"/>
              </a:solidFill>
              <a:effectLst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28" name="2B05song1s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2066" y="908720"/>
            <a:ext cx="519102" cy="50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207081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>
            <a:extLst>
              <a:ext uri="{FF2B5EF4-FFF2-40B4-BE49-F238E27FC236}">
                <a16:creationId xmlns:a16="http://schemas.microsoft.com/office/drawing/2014/main" id="{0A2F7F1A-0494-4F77-9C05-A25FA452217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 dirty="0"/>
          </a:p>
        </p:txBody>
      </p:sp>
      <p:pic>
        <p:nvPicPr>
          <p:cNvPr id="6147" name="Picture 2">
            <a:extLst>
              <a:ext uri="{FF2B5EF4-FFF2-40B4-BE49-F238E27FC236}">
                <a16:creationId xmlns:a16="http://schemas.microsoft.com/office/drawing/2014/main" id="{C38E2254-2ECE-4602-B964-3D51373F3F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25"/>
          <a:stretch>
            <a:fillRect/>
          </a:stretch>
        </p:blipFill>
        <p:spPr bwMode="auto">
          <a:xfrm>
            <a:off x="0" y="-15875"/>
            <a:ext cx="12186209" cy="688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" name="群組 2"/>
          <p:cNvGrpSpPr/>
          <p:nvPr/>
        </p:nvGrpSpPr>
        <p:grpSpPr>
          <a:xfrm>
            <a:off x="-47626" y="5157192"/>
            <a:ext cx="12233835" cy="1755619"/>
            <a:chOff x="-47626" y="5877271"/>
            <a:chExt cx="12233835" cy="1035540"/>
          </a:xfrm>
        </p:grpSpPr>
        <p:pic>
          <p:nvPicPr>
            <p:cNvPr id="15" name="Picture 2" descr="C:\Users\jade\AppData\Local\Temp\Rar$DRa0.439\MUSIC_2016_2AB\content\bookshelf\9789880014611\OEBPS\26.jpg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92313" b="100000" l="10000" r="6070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447" t="92755" r="40336"/>
            <a:stretch/>
          </p:blipFill>
          <p:spPr bwMode="auto">
            <a:xfrm>
              <a:off x="-47626" y="5877271"/>
              <a:ext cx="5711577" cy="10300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2" descr="C:\Users\jade\AppData\Local\Temp\Rar$DRa0.439\MUSIC_2016_2AB\content\bookshelf\9789880014611\OEBPS\26.jpg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92313" b="100000" l="10000" r="6070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447" t="92755" r="40336"/>
            <a:stretch/>
          </p:blipFill>
          <p:spPr bwMode="auto">
            <a:xfrm>
              <a:off x="5591944" y="5882804"/>
              <a:ext cx="6594265" cy="10300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42" name="Picture 2" descr="C:\Users\uhofk\Desktop\初中普通話\03 新編生活普通話_PPT\PTH 教學簡報\Favicon\PearsonThumbprint_RGB.png">
            <a:extLst>
              <a:ext uri="{FF2B5EF4-FFF2-40B4-BE49-F238E27FC236}">
                <a16:creationId xmlns:a16="http://schemas.microsoft.com/office/drawing/2014/main" id="{3D59CB3C-5C4E-4989-B59F-D29D613427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25" y="6031243"/>
            <a:ext cx="887041" cy="920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0" name="群組 19"/>
          <p:cNvGrpSpPr/>
          <p:nvPr/>
        </p:nvGrpSpPr>
        <p:grpSpPr>
          <a:xfrm>
            <a:off x="785669" y="1916832"/>
            <a:ext cx="3366115" cy="1863900"/>
            <a:chOff x="605520" y="1644224"/>
            <a:chExt cx="3021106" cy="2079924"/>
          </a:xfrm>
        </p:grpSpPr>
        <p:sp>
          <p:nvSpPr>
            <p:cNvPr id="21" name="橢圓形圖說文字 20"/>
            <p:cNvSpPr/>
            <p:nvPr/>
          </p:nvSpPr>
          <p:spPr bwMode="auto">
            <a:xfrm>
              <a:off x="605520" y="1644224"/>
              <a:ext cx="3021106" cy="2079924"/>
            </a:xfrm>
            <a:prstGeom prst="wedgeEllipseCallout">
              <a:avLst>
                <a:gd name="adj1" fmla="val -5825"/>
                <a:gd name="adj2" fmla="val 70840"/>
              </a:avLst>
            </a:prstGeom>
            <a:solidFill>
              <a:srgbClr val="FFFFFF"/>
            </a:solidFill>
            <a:ln w="28575" cap="flat" cmpd="sng" algn="ctr">
              <a:solidFill>
                <a:srgbClr val="00B0F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zh-TW" altLang="en-US" sz="1800" b="1" i="0" u="none" strike="noStrike" cap="none" normalizeH="0" baseline="0" dirty="0">
                <a:ln>
                  <a:noFill/>
                </a:ln>
                <a:solidFill>
                  <a:srgbClr val="B3EEEF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  <p:sp>
          <p:nvSpPr>
            <p:cNvPr id="22" name="矩形 77">
              <a:extLst>
                <a:ext uri="{FF2B5EF4-FFF2-40B4-BE49-F238E27FC236}">
                  <a16:creationId xmlns:a16="http://schemas.microsoft.com/office/drawing/2014/main" id="{5951525E-D57F-4780-96A3-6A3A517F5CD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7134" y="2382992"/>
              <a:ext cx="2752297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marL="457200" indent="-457200"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marL="0" indent="0" algn="just" eaLnBrk="1" hangingPunct="1">
                <a:spcBef>
                  <a:spcPct val="0"/>
                </a:spcBef>
                <a:buNone/>
              </a:pPr>
              <a:r>
                <a:rPr lang="zh-TW" altLang="en-US" sz="2800" dirty="0">
                  <a:solidFill>
                    <a:srgbClr val="0070C0"/>
                  </a:solidFill>
                  <a:ea typeface="標楷體" panose="03000509000000000000" pitchFamily="65" charset="-120"/>
                </a:rPr>
                <a:t>跟着手號唱出唱名。</a:t>
              </a:r>
            </a:p>
          </p:txBody>
        </p:sp>
      </p:grpSp>
      <p:sp>
        <p:nvSpPr>
          <p:cNvPr id="24" name="Rectangle 11">
            <a:extLst>
              <a:ext uri="{FF2B5EF4-FFF2-40B4-BE49-F238E27FC236}">
                <a16:creationId xmlns:a16="http://schemas.microsoft.com/office/drawing/2014/main" id="{32901BB8-6A88-4ED1-BEFD-1330B315C1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2105" y="134754"/>
            <a:ext cx="1931641" cy="641350"/>
          </a:xfrm>
          <a:prstGeom prst="rect">
            <a:avLst/>
          </a:prstGeom>
          <a:solidFill>
            <a:srgbClr val="FF990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HK" altLang="zh-HK" sz="1800" b="0">
              <a:solidFill>
                <a:schemeClr val="bg1"/>
              </a:solidFill>
            </a:endParaRPr>
          </a:p>
        </p:txBody>
      </p:sp>
      <p:sp>
        <p:nvSpPr>
          <p:cNvPr id="25" name="Text Box 4">
            <a:extLst>
              <a:ext uri="{FF2B5EF4-FFF2-40B4-BE49-F238E27FC236}">
                <a16:creationId xmlns:a16="http://schemas.microsoft.com/office/drawing/2014/main" id="{F5B83A50-1956-4BA0-836E-5D3C20C6CB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86135"/>
            <a:ext cx="1919536" cy="52322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>
                <a:alpha val="50000"/>
              </a:schemeClr>
            </a:outerShdw>
          </a:effectLst>
        </p:spPr>
        <p:txBody>
          <a:bodyPr wrap="square">
            <a:spAutoFit/>
          </a:bodyPr>
          <a:lstStyle>
            <a:lvl1pPr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lvl="0" eaLnBrk="1" hangingPunct="1"/>
            <a:r>
              <a:rPr lang="zh-TW" altLang="en-US" sz="2800" dirty="0">
                <a:solidFill>
                  <a:srgbClr val="BD313E"/>
                </a:solidFill>
                <a:latin typeface="Arial" panose="020B0604020202020204" pitchFamily="34" charset="0"/>
                <a:ea typeface="標楷體" panose="03000509000000000000" pitchFamily="65" charset="-120"/>
              </a:rPr>
              <a:t> 重温唱名</a:t>
            </a:r>
            <a:endParaRPr lang="en-US" altLang="zh-TW" sz="2800" dirty="0">
              <a:solidFill>
                <a:srgbClr val="BD313E"/>
              </a:solidFill>
              <a:latin typeface="Arial" panose="020B0604020202020204" pitchFamily="34" charset="0"/>
              <a:ea typeface="標楷體" panose="03000509000000000000" pitchFamily="65" charset="-120"/>
            </a:endParaRP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81" t="31667" r="35625" b="34167"/>
          <a:stretch/>
        </p:blipFill>
        <p:spPr bwMode="auto">
          <a:xfrm>
            <a:off x="4712173" y="260648"/>
            <a:ext cx="4176903" cy="4536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文字方塊 3"/>
          <p:cNvSpPr txBox="1"/>
          <p:nvPr/>
        </p:nvSpPr>
        <p:spPr>
          <a:xfrm>
            <a:off x="6338351" y="4049777"/>
            <a:ext cx="811441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8000" dirty="0">
                <a:solidFill>
                  <a:srgbClr val="0070C0"/>
                </a:solidFill>
              </a:rPr>
              <a:t>d</a:t>
            </a:r>
            <a:endParaRPr lang="zh-TW" altLang="en-US" sz="8000" dirty="0">
              <a:solidFill>
                <a:srgbClr val="0070C0"/>
              </a:solidFill>
            </a:endParaRPr>
          </a:p>
        </p:txBody>
      </p:sp>
      <p:sp>
        <p:nvSpPr>
          <p:cNvPr id="29" name="矩形 1">
            <a:extLst>
              <a:ext uri="{FF2B5EF4-FFF2-40B4-BE49-F238E27FC236}">
                <a16:creationId xmlns:a16="http://schemas.microsoft.com/office/drawing/2014/main" id="{63423382-FB5B-40C1-A442-3394D3C88E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09824" y="186135"/>
            <a:ext cx="946849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重温</a:t>
            </a:r>
            <a:r>
              <a:rPr lang="en-US" altLang="zh-TW" dirty="0">
                <a:solidFill>
                  <a:srgbClr val="0070C0"/>
                </a:solidFill>
                <a:latin typeface="+mj-lt"/>
                <a:ea typeface="標楷體" panose="03000509000000000000" pitchFamily="65" charset="-120"/>
              </a:rPr>
              <a:t>d r m f s l </a:t>
            </a:r>
            <a:r>
              <a:rPr lang="zh-TW" altLang="en-US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的手號。</a:t>
            </a:r>
            <a:endParaRPr lang="en-US" altLang="zh-TW" dirty="0">
              <a:solidFill>
                <a:srgbClr val="0070C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23" name="Picture 3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9271" b="75651" l="40430" r="71387">
                        <a14:backgroundMark x1="43359" y1="29818" x2="43359" y2="29818"/>
                        <a14:backgroundMark x1="44336" y1="25260" x2="44336" y2="25260"/>
                        <a14:backgroundMark x1="41699" y1="30208" x2="41699" y2="30208"/>
                        <a14:backgroundMark x1="44336" y1="32161" x2="44336" y2="32161"/>
                        <a14:backgroundMark x1="43262" y1="34635" x2="43262" y2="34635"/>
                        <a14:backgroundMark x1="41699" y1="54167" x2="41699" y2="54167"/>
                        <a14:backgroundMark x1="57813" y1="45833" x2="57813" y2="45833"/>
                        <a14:backgroundMark x1="58203" y1="42969" x2="58203" y2="42969"/>
                        <a14:backgroundMark x1="57129" y1="43359" x2="57129" y2="43359"/>
                        <a14:backgroundMark x1="57129" y1="46875" x2="57129" y2="46875"/>
                        <a14:backgroundMark x1="44336" y1="38411" x2="44336" y2="38411"/>
                        <a14:backgroundMark x1="40918" y1="39453" x2="40918" y2="39453"/>
                        <a14:backgroundMark x1="42578" y1="54036" x2="42578" y2="54036"/>
                        <a14:backgroundMark x1="57422" y1="41927" x2="57422" y2="41927"/>
                        <a14:backgroundMark x1="59180" y1="25000" x2="59180" y2="25000"/>
                        <a14:backgroundMark x1="58594" y1="22526" x2="58594" y2="22526"/>
                        <a14:backgroundMark x1="59668" y1="24609" x2="59668" y2="24609"/>
                        <a14:backgroundMark x1="54980" y1="25260" x2="54980" y2="25260"/>
                        <a14:backgroundMark x1="53711" y1="31771" x2="53711" y2="31771"/>
                        <a14:backgroundMark x1="44629" y1="27995" x2="44629" y2="27995"/>
                        <a14:backgroundMark x1="43262" y1="22526" x2="43262" y2="22526"/>
                        <a14:backgroundMark x1="44629" y1="35417" x2="44629" y2="35417"/>
                        <a14:backgroundMark x1="44629" y1="40495" x2="44629" y2="40495"/>
                        <a14:backgroundMark x1="59375" y1="37760" x2="59375" y2="37760"/>
                        <a14:backgroundMark x1="61328" y1="59375" x2="61328" y2="59375"/>
                        <a14:backgroundMark x1="61719" y1="40234" x2="61719" y2="40234"/>
                        <a14:backgroundMark x1="64160" y1="40104" x2="64160" y2="40104"/>
                        <a14:backgroundMark x1="58105" y1="49219" x2="58105" y2="4921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657" t="18801" r="28594" b="24375"/>
          <a:stretch/>
        </p:blipFill>
        <p:spPr bwMode="auto">
          <a:xfrm>
            <a:off x="1246935" y="4035618"/>
            <a:ext cx="2256777" cy="2849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Music_2B05_for slide 8_audio 1">
            <a:hlinkClick r:id="" action="ppaction://media"/>
            <a:extLst>
              <a:ext uri="{FF2B5EF4-FFF2-40B4-BE49-F238E27FC236}">
                <a16:creationId xmlns:a16="http://schemas.microsoft.com/office/drawing/2014/main" id="{720FE7B5-7B56-4183-A17D-C513FBB005D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09035" y="4562883"/>
            <a:ext cx="522000" cy="504000"/>
          </a:xfrm>
          <a:prstGeom prst="rect">
            <a:avLst/>
          </a:prstGeom>
        </p:spPr>
      </p:pic>
      <p:pic>
        <p:nvPicPr>
          <p:cNvPr id="18" name="圖片 17">
            <a:extLst>
              <a:ext uri="{FF2B5EF4-FFF2-40B4-BE49-F238E27FC236}">
                <a16:creationId xmlns:a16="http://schemas.microsoft.com/office/drawing/2014/main" id="{4B3C335E-DC90-4A96-A78A-DACB62409FD4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349" t="66323" r="36012" b="12704"/>
          <a:stretch/>
        </p:blipFill>
        <p:spPr>
          <a:xfrm>
            <a:off x="9449465" y="284984"/>
            <a:ext cx="2398810" cy="236078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10289260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>
            <a:extLst>
              <a:ext uri="{FF2B5EF4-FFF2-40B4-BE49-F238E27FC236}">
                <a16:creationId xmlns:a16="http://schemas.microsoft.com/office/drawing/2014/main" id="{0A2F7F1A-0494-4F77-9C05-A25FA452217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 dirty="0"/>
          </a:p>
        </p:txBody>
      </p:sp>
      <p:pic>
        <p:nvPicPr>
          <p:cNvPr id="6147" name="Picture 2">
            <a:extLst>
              <a:ext uri="{FF2B5EF4-FFF2-40B4-BE49-F238E27FC236}">
                <a16:creationId xmlns:a16="http://schemas.microsoft.com/office/drawing/2014/main" id="{C38E2254-2ECE-4602-B964-3D51373F3F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25"/>
          <a:stretch>
            <a:fillRect/>
          </a:stretch>
        </p:blipFill>
        <p:spPr bwMode="auto">
          <a:xfrm>
            <a:off x="0" y="-15875"/>
            <a:ext cx="12186209" cy="688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" name="群組 2"/>
          <p:cNvGrpSpPr/>
          <p:nvPr/>
        </p:nvGrpSpPr>
        <p:grpSpPr>
          <a:xfrm>
            <a:off x="-47626" y="5157192"/>
            <a:ext cx="12233835" cy="1755619"/>
            <a:chOff x="-47626" y="5877271"/>
            <a:chExt cx="12233835" cy="1035540"/>
          </a:xfrm>
        </p:grpSpPr>
        <p:pic>
          <p:nvPicPr>
            <p:cNvPr id="15" name="Picture 2" descr="C:\Users\jade\AppData\Local\Temp\Rar$DRa0.439\MUSIC_2016_2AB\content\bookshelf\9789880014611\OEBPS\26.jpg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92313" b="100000" l="10000" r="6070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447" t="92755" r="40336"/>
            <a:stretch/>
          </p:blipFill>
          <p:spPr bwMode="auto">
            <a:xfrm>
              <a:off x="-47626" y="5877271"/>
              <a:ext cx="5711577" cy="10300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2" descr="C:\Users\jade\AppData\Local\Temp\Rar$DRa0.439\MUSIC_2016_2AB\content\bookshelf\9789880014611\OEBPS\26.jpg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92313" b="100000" l="10000" r="6070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447" t="92755" r="40336"/>
            <a:stretch/>
          </p:blipFill>
          <p:spPr bwMode="auto">
            <a:xfrm>
              <a:off x="5591944" y="5882804"/>
              <a:ext cx="6594265" cy="10300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42" name="Picture 2" descr="C:\Users\uhofk\Desktop\初中普通話\03 新編生活普通話_PPT\PTH 教學簡報\Favicon\PearsonThumbprint_RGB.png">
            <a:extLst>
              <a:ext uri="{FF2B5EF4-FFF2-40B4-BE49-F238E27FC236}">
                <a16:creationId xmlns:a16="http://schemas.microsoft.com/office/drawing/2014/main" id="{3D59CB3C-5C4E-4989-B59F-D29D613427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25" y="6031243"/>
            <a:ext cx="887041" cy="920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0" name="群組 19"/>
          <p:cNvGrpSpPr/>
          <p:nvPr/>
        </p:nvGrpSpPr>
        <p:grpSpPr>
          <a:xfrm>
            <a:off x="785669" y="1916832"/>
            <a:ext cx="3366115" cy="1863900"/>
            <a:chOff x="605520" y="1644224"/>
            <a:chExt cx="3021106" cy="2079924"/>
          </a:xfrm>
        </p:grpSpPr>
        <p:sp>
          <p:nvSpPr>
            <p:cNvPr id="21" name="橢圓形圖說文字 20"/>
            <p:cNvSpPr/>
            <p:nvPr/>
          </p:nvSpPr>
          <p:spPr bwMode="auto">
            <a:xfrm>
              <a:off x="605520" y="1644224"/>
              <a:ext cx="3021106" cy="2079924"/>
            </a:xfrm>
            <a:prstGeom prst="wedgeEllipseCallout">
              <a:avLst>
                <a:gd name="adj1" fmla="val -5825"/>
                <a:gd name="adj2" fmla="val 70840"/>
              </a:avLst>
            </a:prstGeom>
            <a:solidFill>
              <a:srgbClr val="FFFFFF"/>
            </a:solidFill>
            <a:ln w="28575" cap="flat" cmpd="sng" algn="ctr">
              <a:solidFill>
                <a:srgbClr val="00B0F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zh-TW" altLang="en-US" sz="1800" b="1" i="0" u="none" strike="noStrike" cap="none" normalizeH="0" baseline="0" dirty="0">
                <a:ln>
                  <a:noFill/>
                </a:ln>
                <a:solidFill>
                  <a:srgbClr val="B3EEEF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  <p:sp>
          <p:nvSpPr>
            <p:cNvPr id="22" name="矩形 77">
              <a:extLst>
                <a:ext uri="{FF2B5EF4-FFF2-40B4-BE49-F238E27FC236}">
                  <a16:creationId xmlns:a16="http://schemas.microsoft.com/office/drawing/2014/main" id="{5951525E-D57F-4780-96A3-6A3A517F5CD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7134" y="2382992"/>
              <a:ext cx="2752297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marL="457200" indent="-457200"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marL="0" indent="0" algn="just" eaLnBrk="1" hangingPunct="1">
                <a:spcBef>
                  <a:spcPct val="0"/>
                </a:spcBef>
                <a:buNone/>
              </a:pPr>
              <a:r>
                <a:rPr lang="zh-TW" altLang="en-US" sz="2800" dirty="0">
                  <a:solidFill>
                    <a:srgbClr val="0070C0"/>
                  </a:solidFill>
                  <a:ea typeface="標楷體" panose="03000509000000000000" pitchFamily="65" charset="-120"/>
                </a:rPr>
                <a:t>跟着手號唱出唱名。</a:t>
              </a:r>
            </a:p>
          </p:txBody>
        </p:sp>
      </p:grpSp>
      <p:sp>
        <p:nvSpPr>
          <p:cNvPr id="24" name="Rectangle 11">
            <a:extLst>
              <a:ext uri="{FF2B5EF4-FFF2-40B4-BE49-F238E27FC236}">
                <a16:creationId xmlns:a16="http://schemas.microsoft.com/office/drawing/2014/main" id="{32901BB8-6A88-4ED1-BEFD-1330B315C1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2105" y="134754"/>
            <a:ext cx="1931641" cy="641350"/>
          </a:xfrm>
          <a:prstGeom prst="rect">
            <a:avLst/>
          </a:prstGeom>
          <a:solidFill>
            <a:srgbClr val="FF990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HK" altLang="zh-HK" sz="1800" b="0">
              <a:solidFill>
                <a:schemeClr val="bg1"/>
              </a:solidFill>
            </a:endParaRPr>
          </a:p>
        </p:txBody>
      </p:sp>
      <p:sp>
        <p:nvSpPr>
          <p:cNvPr id="4" name="文字方塊 3"/>
          <p:cNvSpPr txBox="1"/>
          <p:nvPr/>
        </p:nvSpPr>
        <p:spPr>
          <a:xfrm>
            <a:off x="6338351" y="4049777"/>
            <a:ext cx="583814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8000" dirty="0">
                <a:solidFill>
                  <a:srgbClr val="0070C0"/>
                </a:solidFill>
              </a:rPr>
              <a:t>r</a:t>
            </a:r>
            <a:endParaRPr lang="zh-TW" altLang="en-US" sz="8000" dirty="0">
              <a:solidFill>
                <a:srgbClr val="0070C0"/>
              </a:solidFill>
            </a:endParaRPr>
          </a:p>
        </p:txBody>
      </p:sp>
      <p:pic>
        <p:nvPicPr>
          <p:cNvPr id="56322" name="Picture 2"/>
          <p:cNvPicPr>
            <a:picLocks noChangeAspect="1" noChangeArrowheads="1"/>
          </p:cNvPicPr>
          <p:nvPr/>
        </p:nvPicPr>
        <p:blipFill rotWithShape="1"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94" t="35253" r="36875" b="35417"/>
          <a:stretch/>
        </p:blipFill>
        <p:spPr bwMode="auto">
          <a:xfrm>
            <a:off x="4583832" y="764704"/>
            <a:ext cx="3966550" cy="3960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3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9271" b="75651" l="40430" r="71387">
                        <a14:backgroundMark x1="43359" y1="29818" x2="43359" y2="29818"/>
                        <a14:backgroundMark x1="44336" y1="25260" x2="44336" y2="25260"/>
                        <a14:backgroundMark x1="41699" y1="30208" x2="41699" y2="30208"/>
                        <a14:backgroundMark x1="44336" y1="32161" x2="44336" y2="32161"/>
                        <a14:backgroundMark x1="43262" y1="34635" x2="43262" y2="34635"/>
                        <a14:backgroundMark x1="41699" y1="54167" x2="41699" y2="54167"/>
                        <a14:backgroundMark x1="57813" y1="45833" x2="57813" y2="45833"/>
                        <a14:backgroundMark x1="58203" y1="42969" x2="58203" y2="42969"/>
                        <a14:backgroundMark x1="57129" y1="43359" x2="57129" y2="43359"/>
                        <a14:backgroundMark x1="57129" y1="46875" x2="57129" y2="46875"/>
                        <a14:backgroundMark x1="44336" y1="38411" x2="44336" y2="38411"/>
                        <a14:backgroundMark x1="40918" y1="39453" x2="40918" y2="39453"/>
                        <a14:backgroundMark x1="42578" y1="54036" x2="42578" y2="54036"/>
                        <a14:backgroundMark x1="57422" y1="41927" x2="57422" y2="41927"/>
                        <a14:backgroundMark x1="59180" y1="25000" x2="59180" y2="25000"/>
                        <a14:backgroundMark x1="58594" y1="22526" x2="58594" y2="22526"/>
                        <a14:backgroundMark x1="59668" y1="24609" x2="59668" y2="24609"/>
                        <a14:backgroundMark x1="54980" y1="25260" x2="54980" y2="25260"/>
                        <a14:backgroundMark x1="53711" y1="31771" x2="53711" y2="31771"/>
                        <a14:backgroundMark x1="44629" y1="27995" x2="44629" y2="27995"/>
                        <a14:backgroundMark x1="43262" y1="22526" x2="43262" y2="22526"/>
                        <a14:backgroundMark x1="44629" y1="35417" x2="44629" y2="35417"/>
                        <a14:backgroundMark x1="44629" y1="40495" x2="44629" y2="40495"/>
                        <a14:backgroundMark x1="59375" y1="37760" x2="59375" y2="37760"/>
                        <a14:backgroundMark x1="61328" y1="59375" x2="61328" y2="59375"/>
                        <a14:backgroundMark x1="61719" y1="40234" x2="61719" y2="40234"/>
                        <a14:backgroundMark x1="64160" y1="40104" x2="64160" y2="40104"/>
                        <a14:backgroundMark x1="58105" y1="49219" x2="58105" y2="4921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657" t="18801" r="28594" b="24375"/>
          <a:stretch/>
        </p:blipFill>
        <p:spPr bwMode="auto">
          <a:xfrm>
            <a:off x="1246935" y="4035618"/>
            <a:ext cx="2256777" cy="2849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ext Box 4">
            <a:extLst>
              <a:ext uri="{FF2B5EF4-FFF2-40B4-BE49-F238E27FC236}">
                <a16:creationId xmlns:a16="http://schemas.microsoft.com/office/drawing/2014/main" id="{F5B83A50-1956-4BA0-836E-5D3C20C6CB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86135"/>
            <a:ext cx="1919536" cy="52322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>
                <a:alpha val="50000"/>
              </a:schemeClr>
            </a:outerShdw>
          </a:effectLst>
        </p:spPr>
        <p:txBody>
          <a:bodyPr wrap="square">
            <a:spAutoFit/>
          </a:bodyPr>
          <a:lstStyle>
            <a:lvl1pPr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lvl="0" eaLnBrk="1" hangingPunct="1"/>
            <a:r>
              <a:rPr lang="zh-TW" altLang="en-US" sz="2800" dirty="0">
                <a:solidFill>
                  <a:srgbClr val="BD313E"/>
                </a:solidFill>
                <a:latin typeface="Arial" panose="020B0604020202020204" pitchFamily="34" charset="0"/>
                <a:ea typeface="標楷體" panose="03000509000000000000" pitchFamily="65" charset="-120"/>
              </a:rPr>
              <a:t> 重温唱名</a:t>
            </a:r>
            <a:endParaRPr lang="en-US" altLang="zh-TW" sz="2800" dirty="0">
              <a:solidFill>
                <a:srgbClr val="BD313E"/>
              </a:solidFill>
              <a:latin typeface="Arial" panose="020B0604020202020204" pitchFamily="34" charset="0"/>
              <a:ea typeface="標楷體" panose="03000509000000000000" pitchFamily="65" charset="-120"/>
            </a:endParaRPr>
          </a:p>
        </p:txBody>
      </p:sp>
      <p:pic>
        <p:nvPicPr>
          <p:cNvPr id="5" name="Music_2B05_for slide 9_audio 1">
            <a:hlinkClick r:id="" action="ppaction://media"/>
            <a:extLst>
              <a:ext uri="{FF2B5EF4-FFF2-40B4-BE49-F238E27FC236}">
                <a16:creationId xmlns:a16="http://schemas.microsoft.com/office/drawing/2014/main" id="{1E515B78-9327-46C9-B271-A0B54953E2B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19369" y="4495937"/>
            <a:ext cx="522000" cy="504000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FBD728C2-EB02-4A40-A8D7-8938B79C3D18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363979" y="239234"/>
            <a:ext cx="2434445" cy="223023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84770098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預設簡報設計">
  <a:themeElements>
    <a:clrScheme name="預設簡報設計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預設簡報設計">
      <a:majorFont>
        <a:latin typeface="Arial"/>
        <a:ea typeface="新細明體"/>
        <a:cs typeface=""/>
      </a:majorFont>
      <a:minorFont>
        <a:latin typeface="Arial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TW" alt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新細明體" pitchFamily="18" charset="-12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TW" alt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新細明體" pitchFamily="18" charset="-120"/>
          </a:defRPr>
        </a:defPPr>
      </a:lstStyle>
    </a:lnDef>
  </a:objectDefaults>
  <a:extraClrSchemeLst>
    <a:extraClrScheme>
      <a:clrScheme name="預設簡報設計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文件" ma:contentTypeID="0x010100DBB0F672ADDC474BB8B52D7656B537C3" ma:contentTypeVersion="11" ma:contentTypeDescription="建立新的文件。" ma:contentTypeScope="" ma:versionID="f0a89debfbd280e65aaca12f6c266582">
  <xsd:schema xmlns:xsd="http://www.w3.org/2001/XMLSchema" xmlns:xs="http://www.w3.org/2001/XMLSchema" xmlns:p="http://schemas.microsoft.com/office/2006/metadata/properties" xmlns:ns2="f456a434-ca4c-495b-af4b-5cc670c0e5dd" xmlns:ns3="c140335f-f93a-40a8-a8ab-e3e9122daab2" targetNamespace="http://schemas.microsoft.com/office/2006/metadata/properties" ma:root="true" ma:fieldsID="475946fe68e04b2145395af649e53b40" ns2:_="" ns3:_="">
    <xsd:import namespace="f456a434-ca4c-495b-af4b-5cc670c0e5dd"/>
    <xsd:import namespace="c140335f-f93a-40a8-a8ab-e3e9122daab2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OCR" minOccurs="0"/>
                <xsd:element ref="ns3:MediaServiceAutoKeyPoints" minOccurs="0"/>
                <xsd:element ref="ns3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456a434-ca4c-495b-af4b-5cc670c0e5dd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共用對象: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共用詳細資料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140335f-f93a-40a8-a8ab-e3e9122daab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內容類型"/>
        <xsd:element ref="dc:title" minOccurs="0" maxOccurs="1" ma:index="4" ma:displayName="標題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EFB7C97A-7311-4BBD-8FE2-2CBB22BD762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456a434-ca4c-495b-af4b-5cc670c0e5dd"/>
    <ds:schemaRef ds:uri="c140335f-f93a-40a8-a8ab-e3e9122daab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6ADC19F6-1AD8-4372-B589-3D78361B2699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0A3B058D-2F7E-4FD6-8558-F3184CC6BCD3}">
  <ds:schemaRefs>
    <ds:schemaRef ds:uri="http://schemas.microsoft.com/office/2006/metadata/properties"/>
    <ds:schemaRef ds:uri="c140335f-f93a-40a8-a8ab-e3e9122daab2"/>
    <ds:schemaRef ds:uri="http://schemas.openxmlformats.org/package/2006/metadata/core-properties"/>
    <ds:schemaRef ds:uri="http://schemas.microsoft.com/office/infopath/2007/PartnerControls"/>
    <ds:schemaRef ds:uri="http://www.w3.org/XML/1998/namespace"/>
    <ds:schemaRef ds:uri="http://schemas.microsoft.com/office/2006/documentManagement/types"/>
    <ds:schemaRef ds:uri="f456a434-ca4c-495b-af4b-5cc670c0e5dd"/>
    <ds:schemaRef ds:uri="http://purl.org/dc/elements/1.1/"/>
    <ds:schemaRef ds:uri="http://purl.org/dc/terms/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11936</TotalTime>
  <Words>1494</Words>
  <Application>Microsoft Office PowerPoint</Application>
  <PresentationFormat>Widescreen</PresentationFormat>
  <Paragraphs>204</Paragraphs>
  <Slides>43</Slides>
  <Notes>37</Notes>
  <HiddenSlides>0</HiddenSlides>
  <MMClips>45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52" baseType="lpstr">
      <vt:lpstr>微軟正黑體</vt:lpstr>
      <vt:lpstr>微軟正黑體 Light</vt:lpstr>
      <vt:lpstr>標楷體</vt:lpstr>
      <vt:lpstr>Arial</vt:lpstr>
      <vt:lpstr>Calibri</vt:lpstr>
      <vt:lpstr>Times New Roman</vt:lpstr>
      <vt:lpstr>Verdana</vt:lpstr>
      <vt:lpstr>預設簡報設計</vt:lpstr>
      <vt:lpstr>Document</vt:lpstr>
      <vt:lpstr>PowerPoint Presentation</vt:lpstr>
      <vt:lpstr>學習重點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\</vt:lpstr>
      <vt:lpstr>\</vt:lpstr>
      <vt:lpstr>\</vt:lpstr>
      <vt:lpstr>\</vt:lpstr>
      <vt:lpstr>\</vt:lpstr>
      <vt:lpstr>\</vt:lpstr>
    </vt:vector>
  </TitlesOfParts>
  <Company>Pearson Asia Edu. Ltd.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投影片 1</dc:title>
  <dc:creator>HK1-UWNChow</dc:creator>
  <cp:lastModifiedBy>Leung, Catherine</cp:lastModifiedBy>
  <cp:revision>844</cp:revision>
  <dcterms:created xsi:type="dcterms:W3CDTF">2010-12-02T06:19:15Z</dcterms:created>
  <dcterms:modified xsi:type="dcterms:W3CDTF">2021-03-22T04:09:05Z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0x010100DBB0F672ADDC474BB8B52D7656B537C3</vt:lpwstr>
  </property>
</Properties>
</file>