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80" r:id="rId2"/>
    <p:sldId id="319" r:id="rId3"/>
    <p:sldId id="327" r:id="rId4"/>
    <p:sldId id="406" r:id="rId5"/>
    <p:sldId id="407" r:id="rId6"/>
    <p:sldId id="408" r:id="rId7"/>
    <p:sldId id="409" r:id="rId8"/>
    <p:sldId id="410" r:id="rId9"/>
    <p:sldId id="411" r:id="rId10"/>
    <p:sldId id="405" r:id="rId11"/>
    <p:sldId id="412" r:id="rId12"/>
    <p:sldId id="413" r:id="rId13"/>
    <p:sldId id="414" r:id="rId14"/>
    <p:sldId id="415" r:id="rId15"/>
    <p:sldId id="416" r:id="rId16"/>
    <p:sldId id="417" r:id="rId17"/>
    <p:sldId id="330" r:id="rId18"/>
    <p:sldId id="290" r:id="rId19"/>
  </p:sldIdLst>
  <p:sldSz cx="12192000" cy="6858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CEEF"/>
    <a:srgbClr val="FFA3A3"/>
    <a:srgbClr val="FFCDCD"/>
    <a:srgbClr val="D60093"/>
    <a:srgbClr val="FFDB69"/>
    <a:srgbClr val="A47D00"/>
    <a:srgbClr val="C2E49C"/>
    <a:srgbClr val="008000"/>
    <a:srgbClr val="B0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1875A1-6F68-4CB8-86C8-C2D50DED6A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CE5D03-A52F-41B5-B80F-C59ADE99A43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A7C071-BC9B-42B7-ADF4-4EC0836EC737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E88F725-7BD7-4F0A-8A83-5525E48E3B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33BEB21-AC5E-46C5-84AC-7FC556F73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6DE40-3635-4B71-B03A-34210A6DD0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436FC-A977-461D-8CC7-EBD8A7B91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7EF8F0A-74A4-419E-9AFD-EC5A29F38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9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77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69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90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98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72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70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A931EB33-039E-46F8-A7A8-D4AFEC1D39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103BE695-23C2-43A6-B155-036F311671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CD5EDD1-F94C-4C53-874D-96FECC5ED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28D8EE0-48BA-43D4-9D68-96DF5DA0E131}" type="slidenum">
              <a:rPr lang="en-GB" altLang="zh-HK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GB" altLang="zh-HK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B6A8AE-E0E8-4EA3-A744-F98FD58F72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FA9C01-A3DD-494E-A11F-84FB91A8F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AD29F3-768F-4D0B-AA23-C331D9418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A42C9-280E-4A14-A203-8CD6FDB223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335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FB8E5F-C03B-4526-835D-3CB8A4D4E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0D4722-B6B6-4859-AA47-1F0EB51907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D89E9B-B11E-42C9-81F6-6D52574AA5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03F25-5C5C-40EA-AB68-8A60B2F41E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709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901EC5-3DA1-4D96-95E6-19B7855FA7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7D3496-2EF5-4B59-AA40-8CEAA0421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FC19D0-BC26-45CF-86FB-4B532350CF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A760-BAB9-4382-9DA0-8DA39740B7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4618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Green background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B7D0C62B-70D3-452B-90A0-3C2CF1B2CF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5384800"/>
            <a:ext cx="1763713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8EE132-E850-4FBA-9716-2E5B3BBE75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8721" y="65448"/>
            <a:ext cx="1589447" cy="110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0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Green background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D21CB858-BF7A-4899-82AD-E0B1220CCC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161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Yellow background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7A8A94FE-5E95-4316-A24B-48782EB12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753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5" y="417600"/>
            <a:ext cx="6775449" cy="1096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2" y="1704976"/>
            <a:ext cx="8079317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F79DAE-DE22-4207-A32D-8E4D40DC5F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07EA9-C736-4FAC-ACF8-5B89DF465276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42194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325A4A-9268-43B4-A7BC-AB772117D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9DDB44-D2F4-4C11-BCB7-D06722F4EA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C28A40-AC0C-422D-AF14-DA600508F4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9A7F4-507A-4F5E-847B-BB25815FDA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253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8461AE-576E-440E-8425-469711B02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F4B54A-D2FC-4AAE-BF11-5A18083095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C7853F-34E4-403D-A94C-067840D0C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8A9A7-9E44-4355-BF81-6B886B2C8F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456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DB91BD-98C3-49D4-B37F-103841AE8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A1B939-1885-492A-8F95-8396336F1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BC9DEF-0ADE-4741-8C4A-4F7BE1D01A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ABFBF-D0B3-4AA4-80E8-852571C543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256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31F264B-2DF3-4742-AB3A-E6F32A186C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CBD039-B227-4460-A496-E42CEC1FB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184BF9-20C6-453F-9835-02EE3487FF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39538-DCFC-43EE-AD4D-6BF9D8E2FC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008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778FB9-1878-41E0-944A-C43DDBE06E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D725AB-C7DD-4A95-8A3E-9A25AE414A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9013832-EC51-4437-83DB-EE6B1B21E3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0B06-CDEE-4D6E-A2C0-2B62C47BE0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115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E082C1-E475-4C0C-A336-DF0C2119E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F161B3-3F57-4C79-829B-D12945EE6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0953A6-C296-4F8D-BB8C-3CA409A88D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D97D3-3F37-4D72-83BF-402057DE4E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541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E929CC-0E5B-462A-8A82-DBA2845921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86BB10-36AE-4301-8EF8-D300A85C1E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1E171-65D1-40F5-A64F-68577F435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5C19-5BED-459B-BCE1-3DD2380769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108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3800E-0355-4A23-A5B2-9930593492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A5A114-72D7-47A2-8247-71951D0B09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880EF9-D2E1-4C94-9EC5-32BA14023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81E-368E-47B7-BE58-547DA92F7C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259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FEF9170-5EEA-4B9C-B482-60408ED6B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29A825C-8493-4F2A-8C56-4C4CBD484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5C946C-607C-49BD-AD4D-EAC15E136F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96AFE2-C6D2-46E2-A981-42C6329D81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DC0308-7C88-4BF7-B9A5-622D632345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D4EB3B1D-D842-4906-B866-9B07D021F2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etry4kids.com/poems/" TargetMode="External"/><Relationship Id="rId13" Type="http://schemas.openxmlformats.org/officeDocument/2006/relationships/oleObject" Target="../embeddings/Microsoft_Word_97_-_2003_Document3.doc"/><Relationship Id="rId3" Type="http://schemas.openxmlformats.org/officeDocument/2006/relationships/image" Target="../media/image4.png"/><Relationship Id="rId7" Type="http://schemas.openxmlformats.org/officeDocument/2006/relationships/hyperlink" Target="http://cls.lib.ntu.edu.tw/Tang300/All/St_List.aspx" TargetMode="External"/><Relationship Id="rId12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create.kahoot.it/share/bdb3efc9-41f7-4b8c-b8a7-cdb1330a335b" TargetMode="External"/><Relationship Id="rId11" Type="http://schemas.openxmlformats.org/officeDocument/2006/relationships/oleObject" Target="../embeddings/Microsoft_Word_97_-_2003_Document1.doc"/><Relationship Id="rId5" Type="http://schemas.openxmlformats.org/officeDocument/2006/relationships/hyperlink" Target="Audio/&#25429;&#40165;&#32773;&#20043;&#27468;_original.mp3" TargetMode="External"/><Relationship Id="rId10" Type="http://schemas.openxmlformats.org/officeDocument/2006/relationships/image" Target="../media/image24.emf"/><Relationship Id="rId4" Type="http://schemas.openxmlformats.org/officeDocument/2006/relationships/hyperlink" Target="Audio/&#25429;&#40165;&#32773;&#20043;&#27468;_01.mp3" TargetMode="External"/><Relationship Id="rId9" Type="http://schemas.openxmlformats.org/officeDocument/2006/relationships/oleObject" Target="../embeddings/Microsoft_Word_97_-_2003_Document.doc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file:///C:\Program%20Files%20(x86)\Pearson%20Education%20Asia%20Limited\LongmanMusicKBOffice\Music_keyboard\InsertToWordFiles\S2-11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file:///C:\Program%20Files%20(x86)\Pearson%20Education%20Asia%20Limited\LongmanMusicKBOffice\Music_keyboard\InsertToWordFiles\S2-01.png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%20(x86)\Pearson%20Education%20Asia%20Limited\LongmanMusicKBOffice\Music_keyboard\InsertToWordFiles\S2-01.png" TargetMode="External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file:///C:\Program%20Files%20(x86)\Pearson%20Education%20Asia%20Limited\LongmanMusicKBOffice\Music_keyboard\InsertToWordFiles\S2-11.png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file:///C:\Program%20Files%20(x86)\Pearson%20Education%20Asia%20Limited\LongmanMusicKBOffice\Music_keyboard\InsertToWordFiles\S2-b01.png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066668CA-0C51-4780-BCDD-21AE87CFABAD}"/>
              </a:ext>
            </a:extLst>
          </p:cNvPr>
          <p:cNvSpPr>
            <a:spLocks/>
          </p:cNvSpPr>
          <p:nvPr/>
        </p:nvSpPr>
        <p:spPr bwMode="auto">
          <a:xfrm>
            <a:off x="2081213" y="2046288"/>
            <a:ext cx="6902450" cy="3333750"/>
          </a:xfrm>
          <a:custGeom>
            <a:avLst/>
            <a:gdLst>
              <a:gd name="T0" fmla="*/ 2147483646 w 15614"/>
              <a:gd name="T1" fmla="*/ 2147483646 h 8401"/>
              <a:gd name="T2" fmla="*/ 2147483646 w 15614"/>
              <a:gd name="T3" fmla="*/ 2147483646 h 8401"/>
              <a:gd name="T4" fmla="*/ 2147483646 w 15614"/>
              <a:gd name="T5" fmla="*/ 2147483646 h 8401"/>
              <a:gd name="T6" fmla="*/ 2147483646 w 15614"/>
              <a:gd name="T7" fmla="*/ 2147483646 h 8401"/>
              <a:gd name="T8" fmla="*/ 2147483646 w 15614"/>
              <a:gd name="T9" fmla="*/ 2147483646 h 8401"/>
              <a:gd name="T10" fmla="*/ 2147483646 w 15614"/>
              <a:gd name="T11" fmla="*/ 2147483646 h 8401"/>
              <a:gd name="T12" fmla="*/ 2147483646 w 15614"/>
              <a:gd name="T13" fmla="*/ 2147483646 h 8401"/>
              <a:gd name="T14" fmla="*/ 2147483646 w 15614"/>
              <a:gd name="T15" fmla="*/ 2147483646 h 8401"/>
              <a:gd name="T16" fmla="*/ 2147483646 w 15614"/>
              <a:gd name="T17" fmla="*/ 2147483646 h 8401"/>
              <a:gd name="T18" fmla="*/ 2147483646 w 15614"/>
              <a:gd name="T19" fmla="*/ 2147483646 h 8401"/>
              <a:gd name="T20" fmla="*/ 2147483646 w 15614"/>
              <a:gd name="T21" fmla="*/ 2147483646 h 8401"/>
              <a:gd name="T22" fmla="*/ 2147483646 w 15614"/>
              <a:gd name="T23" fmla="*/ 2147483646 h 8401"/>
              <a:gd name="T24" fmla="*/ 2147483646 w 15614"/>
              <a:gd name="T25" fmla="*/ 2147483646 h 8401"/>
              <a:gd name="T26" fmla="*/ 2147483646 w 15614"/>
              <a:gd name="T27" fmla="*/ 2147483646 h 8401"/>
              <a:gd name="T28" fmla="*/ 2147483646 w 15614"/>
              <a:gd name="T29" fmla="*/ 2147483646 h 8401"/>
              <a:gd name="T30" fmla="*/ 2147483646 w 15614"/>
              <a:gd name="T31" fmla="*/ 2147483646 h 8401"/>
              <a:gd name="T32" fmla="*/ 0 w 15614"/>
              <a:gd name="T33" fmla="*/ 2147483646 h 8401"/>
              <a:gd name="T34" fmla="*/ 2147483646 w 15614"/>
              <a:gd name="T35" fmla="*/ 2147483646 h 8401"/>
              <a:gd name="T36" fmla="*/ 2147483646 w 15614"/>
              <a:gd name="T37" fmla="*/ 2147483646 h 8401"/>
              <a:gd name="T38" fmla="*/ 2147483646 w 15614"/>
              <a:gd name="T39" fmla="*/ 2147483646 h 8401"/>
              <a:gd name="T40" fmla="*/ 2147483646 w 15614"/>
              <a:gd name="T41" fmla="*/ 2147483646 h 8401"/>
              <a:gd name="T42" fmla="*/ 2147483646 w 15614"/>
              <a:gd name="T43" fmla="*/ 2147483646 h 8401"/>
              <a:gd name="T44" fmla="*/ 2147483646 w 15614"/>
              <a:gd name="T45" fmla="*/ 2147483646 h 8401"/>
              <a:gd name="T46" fmla="*/ 2147483646 w 15614"/>
              <a:gd name="T47" fmla="*/ 2147483646 h 8401"/>
              <a:gd name="T48" fmla="*/ 2147483646 w 15614"/>
              <a:gd name="T49" fmla="*/ 2147483646 h 8401"/>
              <a:gd name="T50" fmla="*/ 2147483646 w 15614"/>
              <a:gd name="T51" fmla="*/ 0 h 8401"/>
              <a:gd name="T52" fmla="*/ 2147483646 w 15614"/>
              <a:gd name="T53" fmla="*/ 2147483646 h 8401"/>
              <a:gd name="T54" fmla="*/ 2147483646 w 15614"/>
              <a:gd name="T55" fmla="*/ 2147483646 h 8401"/>
              <a:gd name="T56" fmla="*/ 2147483646 w 15614"/>
              <a:gd name="T57" fmla="*/ 2147483646 h 8401"/>
              <a:gd name="T58" fmla="*/ 2147483646 w 15614"/>
              <a:gd name="T59" fmla="*/ 2147483646 h 8401"/>
              <a:gd name="T60" fmla="*/ 2147483646 w 15614"/>
              <a:gd name="T61" fmla="*/ 2147483646 h 8401"/>
              <a:gd name="T62" fmla="*/ 2147483646 w 15614"/>
              <a:gd name="T63" fmla="*/ 2147483646 h 8401"/>
              <a:gd name="T64" fmla="*/ 2147483646 w 15614"/>
              <a:gd name="T65" fmla="*/ 2147483646 h 8401"/>
              <a:gd name="T66" fmla="*/ 2147483646 w 15614"/>
              <a:gd name="T67" fmla="*/ 2147483646 h 84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614" h="8401">
                <a:moveTo>
                  <a:pt x="15614" y="8004"/>
                </a:moveTo>
                <a:lnTo>
                  <a:pt x="15610" y="8043"/>
                </a:lnTo>
                <a:lnTo>
                  <a:pt x="15604" y="8083"/>
                </a:lnTo>
                <a:lnTo>
                  <a:pt x="15594" y="8121"/>
                </a:lnTo>
                <a:lnTo>
                  <a:pt x="15580" y="8157"/>
                </a:lnTo>
                <a:lnTo>
                  <a:pt x="15563" y="8191"/>
                </a:lnTo>
                <a:lnTo>
                  <a:pt x="15544" y="8224"/>
                </a:lnTo>
                <a:lnTo>
                  <a:pt x="15521" y="8253"/>
                </a:lnTo>
                <a:lnTo>
                  <a:pt x="15496" y="8284"/>
                </a:lnTo>
                <a:lnTo>
                  <a:pt x="15467" y="8311"/>
                </a:lnTo>
                <a:lnTo>
                  <a:pt x="15437" y="8331"/>
                </a:lnTo>
                <a:lnTo>
                  <a:pt x="15403" y="8351"/>
                </a:lnTo>
                <a:lnTo>
                  <a:pt x="15370" y="8367"/>
                </a:lnTo>
                <a:lnTo>
                  <a:pt x="15333" y="8381"/>
                </a:lnTo>
                <a:lnTo>
                  <a:pt x="15297" y="8390"/>
                </a:lnTo>
                <a:lnTo>
                  <a:pt x="15256" y="8398"/>
                </a:lnTo>
                <a:lnTo>
                  <a:pt x="15216" y="8401"/>
                </a:lnTo>
                <a:lnTo>
                  <a:pt x="399" y="8401"/>
                </a:lnTo>
                <a:lnTo>
                  <a:pt x="358" y="8398"/>
                </a:lnTo>
                <a:lnTo>
                  <a:pt x="318" y="8390"/>
                </a:lnTo>
                <a:lnTo>
                  <a:pt x="282" y="8381"/>
                </a:lnTo>
                <a:lnTo>
                  <a:pt x="245" y="8367"/>
                </a:lnTo>
                <a:lnTo>
                  <a:pt x="207" y="8351"/>
                </a:lnTo>
                <a:lnTo>
                  <a:pt x="178" y="8331"/>
                </a:lnTo>
                <a:lnTo>
                  <a:pt x="145" y="8311"/>
                </a:lnTo>
                <a:lnTo>
                  <a:pt x="117" y="8284"/>
                </a:lnTo>
                <a:lnTo>
                  <a:pt x="91" y="8253"/>
                </a:lnTo>
                <a:lnTo>
                  <a:pt x="67" y="8224"/>
                </a:lnTo>
                <a:lnTo>
                  <a:pt x="51" y="8191"/>
                </a:lnTo>
                <a:lnTo>
                  <a:pt x="34" y="8157"/>
                </a:lnTo>
                <a:lnTo>
                  <a:pt x="21" y="8121"/>
                </a:lnTo>
                <a:lnTo>
                  <a:pt x="11" y="8083"/>
                </a:lnTo>
                <a:lnTo>
                  <a:pt x="5" y="8043"/>
                </a:lnTo>
                <a:lnTo>
                  <a:pt x="0" y="8004"/>
                </a:lnTo>
                <a:lnTo>
                  <a:pt x="0" y="398"/>
                </a:lnTo>
                <a:lnTo>
                  <a:pt x="5" y="358"/>
                </a:lnTo>
                <a:lnTo>
                  <a:pt x="11" y="317"/>
                </a:lnTo>
                <a:lnTo>
                  <a:pt x="21" y="280"/>
                </a:lnTo>
                <a:lnTo>
                  <a:pt x="34" y="244"/>
                </a:lnTo>
                <a:lnTo>
                  <a:pt x="51" y="210"/>
                </a:lnTo>
                <a:lnTo>
                  <a:pt x="67" y="177"/>
                </a:lnTo>
                <a:lnTo>
                  <a:pt x="91" y="147"/>
                </a:lnTo>
                <a:lnTo>
                  <a:pt x="117" y="117"/>
                </a:lnTo>
                <a:lnTo>
                  <a:pt x="145" y="93"/>
                </a:lnTo>
                <a:lnTo>
                  <a:pt x="178" y="70"/>
                </a:lnTo>
                <a:lnTo>
                  <a:pt x="207" y="50"/>
                </a:lnTo>
                <a:lnTo>
                  <a:pt x="245" y="34"/>
                </a:lnTo>
                <a:lnTo>
                  <a:pt x="282" y="20"/>
                </a:lnTo>
                <a:lnTo>
                  <a:pt x="318" y="10"/>
                </a:lnTo>
                <a:lnTo>
                  <a:pt x="358" y="3"/>
                </a:lnTo>
                <a:lnTo>
                  <a:pt x="399" y="0"/>
                </a:lnTo>
                <a:lnTo>
                  <a:pt x="15216" y="0"/>
                </a:lnTo>
                <a:lnTo>
                  <a:pt x="15256" y="3"/>
                </a:lnTo>
                <a:lnTo>
                  <a:pt x="15297" y="10"/>
                </a:lnTo>
                <a:lnTo>
                  <a:pt x="15333" y="20"/>
                </a:lnTo>
                <a:lnTo>
                  <a:pt x="15370" y="34"/>
                </a:lnTo>
                <a:lnTo>
                  <a:pt x="15403" y="50"/>
                </a:lnTo>
                <a:lnTo>
                  <a:pt x="15437" y="70"/>
                </a:lnTo>
                <a:lnTo>
                  <a:pt x="15467" y="93"/>
                </a:lnTo>
                <a:lnTo>
                  <a:pt x="15496" y="117"/>
                </a:lnTo>
                <a:lnTo>
                  <a:pt x="15521" y="147"/>
                </a:lnTo>
                <a:lnTo>
                  <a:pt x="15544" y="177"/>
                </a:lnTo>
                <a:lnTo>
                  <a:pt x="15563" y="210"/>
                </a:lnTo>
                <a:lnTo>
                  <a:pt x="15580" y="244"/>
                </a:lnTo>
                <a:lnTo>
                  <a:pt x="15594" y="280"/>
                </a:lnTo>
                <a:lnTo>
                  <a:pt x="15604" y="317"/>
                </a:lnTo>
                <a:lnTo>
                  <a:pt x="15610" y="358"/>
                </a:lnTo>
                <a:lnTo>
                  <a:pt x="15614" y="398"/>
                </a:lnTo>
                <a:lnTo>
                  <a:pt x="15614" y="8004"/>
                </a:lnTo>
                <a:close/>
              </a:path>
            </a:pathLst>
          </a:custGeom>
          <a:solidFill>
            <a:srgbClr val="1A763E"/>
          </a:solidFill>
          <a:ln w="190500">
            <a:solidFill>
              <a:srgbClr val="D67F2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79">
            <a:extLst>
              <a:ext uri="{FF2B5EF4-FFF2-40B4-BE49-F238E27FC236}">
                <a16:creationId xmlns:a16="http://schemas.microsoft.com/office/drawing/2014/main" id="{339936CC-8022-4DB1-9BD6-27A392C39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04207">
            <a:off x="4260850" y="5426075"/>
            <a:ext cx="72009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7">
            <a:extLst>
              <a:ext uri="{FF2B5EF4-FFF2-40B4-BE49-F238E27FC236}">
                <a16:creationId xmlns:a16="http://schemas.microsoft.com/office/drawing/2014/main" id="{7128347E-BFEF-43DF-8143-0C47F6DD0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7038" y="3908425"/>
            <a:ext cx="20320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11">
            <a:extLst>
              <a:ext uri="{FF2B5EF4-FFF2-40B4-BE49-F238E27FC236}">
                <a16:creationId xmlns:a16="http://schemas.microsoft.com/office/drawing/2014/main" id="{3E0DE7AB-B6FB-4E25-8AB9-E44BE86B0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448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rgbClr val="000000"/>
              </a:solidFill>
            </a:endParaRPr>
          </a:p>
        </p:txBody>
      </p:sp>
      <p:grpSp>
        <p:nvGrpSpPr>
          <p:cNvPr id="8" name="群組 1">
            <a:extLst>
              <a:ext uri="{FF2B5EF4-FFF2-40B4-BE49-F238E27FC236}">
                <a16:creationId xmlns:a16="http://schemas.microsoft.com/office/drawing/2014/main" id="{DD550401-0E11-40EE-81CD-7A19A55EE60D}"/>
              </a:ext>
            </a:extLst>
          </p:cNvPr>
          <p:cNvGrpSpPr>
            <a:grpSpLocks/>
          </p:cNvGrpSpPr>
          <p:nvPr/>
        </p:nvGrpSpPr>
        <p:grpSpPr bwMode="auto">
          <a:xfrm rot="1189388">
            <a:off x="2409825" y="393700"/>
            <a:ext cx="2043113" cy="1287463"/>
            <a:chOff x="4333603" y="2430715"/>
            <a:chExt cx="2042717" cy="1287363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AF9C64B6-6A66-44A3-B11E-3878952BE746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617763" y="2430715"/>
              <a:ext cx="1713772" cy="825016"/>
            </a:xfrm>
            <a:custGeom>
              <a:avLst/>
              <a:gdLst>
                <a:gd name="T0" fmla="*/ 2147483646 w 9381"/>
                <a:gd name="T1" fmla="*/ 2147483646 h 5621"/>
                <a:gd name="T2" fmla="*/ 2147483646 w 9381"/>
                <a:gd name="T3" fmla="*/ 2147483646 h 5621"/>
                <a:gd name="T4" fmla="*/ 2147483646 w 9381"/>
                <a:gd name="T5" fmla="*/ 2147483646 h 5621"/>
                <a:gd name="T6" fmla="*/ 2147483646 w 9381"/>
                <a:gd name="T7" fmla="*/ 2147483646 h 5621"/>
                <a:gd name="T8" fmla="*/ 2147483646 w 9381"/>
                <a:gd name="T9" fmla="*/ 2147483646 h 5621"/>
                <a:gd name="T10" fmla="*/ 2147483646 w 9381"/>
                <a:gd name="T11" fmla="*/ 2147483646 h 5621"/>
                <a:gd name="T12" fmla="*/ 2147483646 w 9381"/>
                <a:gd name="T13" fmla="*/ 2147483646 h 5621"/>
                <a:gd name="T14" fmla="*/ 2147483646 w 9381"/>
                <a:gd name="T15" fmla="*/ 2147483646 h 5621"/>
                <a:gd name="T16" fmla="*/ 2147483646 w 9381"/>
                <a:gd name="T17" fmla="*/ 2147483646 h 5621"/>
                <a:gd name="T18" fmla="*/ 2147483646 w 9381"/>
                <a:gd name="T19" fmla="*/ 2147483646 h 5621"/>
                <a:gd name="T20" fmla="*/ 2147483646 w 9381"/>
                <a:gd name="T21" fmla="*/ 2147483646 h 5621"/>
                <a:gd name="T22" fmla="*/ 2147483646 w 9381"/>
                <a:gd name="T23" fmla="*/ 2147483646 h 5621"/>
                <a:gd name="T24" fmla="*/ 2147483646 w 9381"/>
                <a:gd name="T25" fmla="*/ 2147483646 h 5621"/>
                <a:gd name="T26" fmla="*/ 2147483646 w 9381"/>
                <a:gd name="T27" fmla="*/ 2147483646 h 5621"/>
                <a:gd name="T28" fmla="*/ 2147483646 w 9381"/>
                <a:gd name="T29" fmla="*/ 2147483646 h 5621"/>
                <a:gd name="T30" fmla="*/ 2147483646 w 9381"/>
                <a:gd name="T31" fmla="*/ 2147483646 h 5621"/>
                <a:gd name="T32" fmla="*/ 2147483646 w 9381"/>
                <a:gd name="T33" fmla="*/ 2147483646 h 5621"/>
                <a:gd name="T34" fmla="*/ 2147483646 w 9381"/>
                <a:gd name="T35" fmla="*/ 2147483646 h 5621"/>
                <a:gd name="T36" fmla="*/ 2147483646 w 9381"/>
                <a:gd name="T37" fmla="*/ 2147483646 h 5621"/>
                <a:gd name="T38" fmla="*/ 2147483646 w 9381"/>
                <a:gd name="T39" fmla="*/ 2147483646 h 5621"/>
                <a:gd name="T40" fmla="*/ 2147483646 w 9381"/>
                <a:gd name="T41" fmla="*/ 2147483646 h 5621"/>
                <a:gd name="T42" fmla="*/ 2147483646 w 9381"/>
                <a:gd name="T43" fmla="*/ 2147483646 h 5621"/>
                <a:gd name="T44" fmla="*/ 2147483646 w 9381"/>
                <a:gd name="T45" fmla="*/ 2147483646 h 5621"/>
                <a:gd name="T46" fmla="*/ 2147483646 w 9381"/>
                <a:gd name="T47" fmla="*/ 2147483646 h 5621"/>
                <a:gd name="T48" fmla="*/ 2147483646 w 9381"/>
                <a:gd name="T49" fmla="*/ 2147483646 h 5621"/>
                <a:gd name="T50" fmla="*/ 2147483646 w 9381"/>
                <a:gd name="T51" fmla="*/ 2147483646 h 5621"/>
                <a:gd name="T52" fmla="*/ 2147483646 w 9381"/>
                <a:gd name="T53" fmla="*/ 2147483646 h 5621"/>
                <a:gd name="T54" fmla="*/ 2147483646 w 9381"/>
                <a:gd name="T55" fmla="*/ 2147483646 h 5621"/>
                <a:gd name="T56" fmla="*/ 0 w 9381"/>
                <a:gd name="T57" fmla="*/ 2147483646 h 5621"/>
                <a:gd name="T58" fmla="*/ 2147483646 w 9381"/>
                <a:gd name="T59" fmla="*/ 2147483646 h 5621"/>
                <a:gd name="T60" fmla="*/ 2147483646 w 9381"/>
                <a:gd name="T61" fmla="*/ 2147483646 h 5621"/>
                <a:gd name="T62" fmla="*/ 2147483646 w 9381"/>
                <a:gd name="T63" fmla="*/ 2147483646 h 5621"/>
                <a:gd name="T64" fmla="*/ 2147483646 w 9381"/>
                <a:gd name="T65" fmla="*/ 2147483646 h 5621"/>
                <a:gd name="T66" fmla="*/ 2147483646 w 9381"/>
                <a:gd name="T67" fmla="*/ 2147483646 h 5621"/>
                <a:gd name="T68" fmla="*/ 2147483646 w 9381"/>
                <a:gd name="T69" fmla="*/ 2147483646 h 5621"/>
                <a:gd name="T70" fmla="*/ 2147483646 w 9381"/>
                <a:gd name="T71" fmla="*/ 2147483646 h 5621"/>
                <a:gd name="T72" fmla="*/ 2147483646 w 9381"/>
                <a:gd name="T73" fmla="*/ 2147483646 h 5621"/>
                <a:gd name="T74" fmla="*/ 2147483646 w 9381"/>
                <a:gd name="T75" fmla="*/ 2147483646 h 5621"/>
                <a:gd name="T76" fmla="*/ 2147483646 w 9381"/>
                <a:gd name="T77" fmla="*/ 2147483646 h 5621"/>
                <a:gd name="T78" fmla="*/ 2147483646 w 9381"/>
                <a:gd name="T79" fmla="*/ 2147483646 h 5621"/>
                <a:gd name="T80" fmla="*/ 2147483646 w 9381"/>
                <a:gd name="T81" fmla="*/ 2147483646 h 5621"/>
                <a:gd name="T82" fmla="*/ 2147483646 w 9381"/>
                <a:gd name="T83" fmla="*/ 2147483646 h 5621"/>
                <a:gd name="T84" fmla="*/ 2147483646 w 9381"/>
                <a:gd name="T85" fmla="*/ 2147483646 h 5621"/>
                <a:gd name="T86" fmla="*/ 2147483646 w 9381"/>
                <a:gd name="T87" fmla="*/ 2147483646 h 5621"/>
                <a:gd name="T88" fmla="*/ 2147483646 w 9381"/>
                <a:gd name="T89" fmla="*/ 2147483646 h 5621"/>
                <a:gd name="T90" fmla="*/ 2147483646 w 9381"/>
                <a:gd name="T91" fmla="*/ 2147483646 h 5621"/>
                <a:gd name="T92" fmla="*/ 2147483646 w 9381"/>
                <a:gd name="T93" fmla="*/ 2147483646 h 5621"/>
                <a:gd name="T94" fmla="*/ 2147483646 w 9381"/>
                <a:gd name="T95" fmla="*/ 2147483646 h 5621"/>
                <a:gd name="T96" fmla="*/ 2147483646 w 9381"/>
                <a:gd name="T97" fmla="*/ 2147483646 h 5621"/>
                <a:gd name="T98" fmla="*/ 2147483646 w 9381"/>
                <a:gd name="T99" fmla="*/ 2147483646 h 5621"/>
                <a:gd name="T100" fmla="*/ 2147483646 w 9381"/>
                <a:gd name="T101" fmla="*/ 2147483646 h 5621"/>
                <a:gd name="T102" fmla="*/ 2147483646 w 9381"/>
                <a:gd name="T103" fmla="*/ 2147483646 h 5621"/>
                <a:gd name="T104" fmla="*/ 2147483646 w 9381"/>
                <a:gd name="T105" fmla="*/ 2147483646 h 5621"/>
                <a:gd name="T106" fmla="*/ 2147483646 w 9381"/>
                <a:gd name="T107" fmla="*/ 2147483646 h 5621"/>
                <a:gd name="T108" fmla="*/ 2147483646 w 9381"/>
                <a:gd name="T109" fmla="*/ 2147483646 h 5621"/>
                <a:gd name="T110" fmla="*/ 2147483646 w 9381"/>
                <a:gd name="T111" fmla="*/ 2147483646 h 5621"/>
                <a:gd name="T112" fmla="*/ 2147483646 w 9381"/>
                <a:gd name="T113" fmla="*/ 2147483646 h 5621"/>
                <a:gd name="T114" fmla="*/ 2147483646 w 9381"/>
                <a:gd name="T115" fmla="*/ 2147483646 h 5621"/>
                <a:gd name="T116" fmla="*/ 2147483646 w 9381"/>
                <a:gd name="T117" fmla="*/ 2147483646 h 5621"/>
                <a:gd name="T118" fmla="*/ 2147483646 w 9381"/>
                <a:gd name="T119" fmla="*/ 2147483646 h 5621"/>
                <a:gd name="T120" fmla="*/ 2147483646 w 9381"/>
                <a:gd name="T121" fmla="*/ 2147483646 h 56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381" h="5621">
                  <a:moveTo>
                    <a:pt x="412" y="1230"/>
                  </a:moveTo>
                  <a:lnTo>
                    <a:pt x="405" y="1164"/>
                  </a:lnTo>
                  <a:lnTo>
                    <a:pt x="402" y="1101"/>
                  </a:lnTo>
                  <a:lnTo>
                    <a:pt x="404" y="1038"/>
                  </a:lnTo>
                  <a:lnTo>
                    <a:pt x="409" y="977"/>
                  </a:lnTo>
                  <a:lnTo>
                    <a:pt x="419" y="916"/>
                  </a:lnTo>
                  <a:lnTo>
                    <a:pt x="432" y="857"/>
                  </a:lnTo>
                  <a:lnTo>
                    <a:pt x="448" y="799"/>
                  </a:lnTo>
                  <a:lnTo>
                    <a:pt x="467" y="742"/>
                  </a:lnTo>
                  <a:lnTo>
                    <a:pt x="488" y="688"/>
                  </a:lnTo>
                  <a:lnTo>
                    <a:pt x="513" y="635"/>
                  </a:lnTo>
                  <a:lnTo>
                    <a:pt x="539" y="584"/>
                  </a:lnTo>
                  <a:lnTo>
                    <a:pt x="567" y="534"/>
                  </a:lnTo>
                  <a:lnTo>
                    <a:pt x="596" y="486"/>
                  </a:lnTo>
                  <a:lnTo>
                    <a:pt x="626" y="440"/>
                  </a:lnTo>
                  <a:lnTo>
                    <a:pt x="657" y="396"/>
                  </a:lnTo>
                  <a:lnTo>
                    <a:pt x="689" y="354"/>
                  </a:lnTo>
                  <a:lnTo>
                    <a:pt x="722" y="313"/>
                  </a:lnTo>
                  <a:lnTo>
                    <a:pt x="754" y="275"/>
                  </a:lnTo>
                  <a:lnTo>
                    <a:pt x="786" y="240"/>
                  </a:lnTo>
                  <a:lnTo>
                    <a:pt x="818" y="206"/>
                  </a:lnTo>
                  <a:lnTo>
                    <a:pt x="848" y="175"/>
                  </a:lnTo>
                  <a:lnTo>
                    <a:pt x="878" y="146"/>
                  </a:lnTo>
                  <a:lnTo>
                    <a:pt x="907" y="119"/>
                  </a:lnTo>
                  <a:lnTo>
                    <a:pt x="933" y="95"/>
                  </a:lnTo>
                  <a:lnTo>
                    <a:pt x="980" y="55"/>
                  </a:lnTo>
                  <a:lnTo>
                    <a:pt x="1016" y="25"/>
                  </a:lnTo>
                  <a:lnTo>
                    <a:pt x="1040" y="6"/>
                  </a:lnTo>
                  <a:lnTo>
                    <a:pt x="1050" y="0"/>
                  </a:lnTo>
                  <a:lnTo>
                    <a:pt x="1031" y="9"/>
                  </a:lnTo>
                  <a:lnTo>
                    <a:pt x="991" y="31"/>
                  </a:lnTo>
                  <a:lnTo>
                    <a:pt x="963" y="46"/>
                  </a:lnTo>
                  <a:lnTo>
                    <a:pt x="931" y="64"/>
                  </a:lnTo>
                  <a:lnTo>
                    <a:pt x="896" y="85"/>
                  </a:lnTo>
                  <a:lnTo>
                    <a:pt x="856" y="108"/>
                  </a:lnTo>
                  <a:lnTo>
                    <a:pt x="814" y="135"/>
                  </a:lnTo>
                  <a:lnTo>
                    <a:pt x="769" y="164"/>
                  </a:lnTo>
                  <a:lnTo>
                    <a:pt x="722" y="196"/>
                  </a:lnTo>
                  <a:lnTo>
                    <a:pt x="673" y="230"/>
                  </a:lnTo>
                  <a:lnTo>
                    <a:pt x="623" y="266"/>
                  </a:lnTo>
                  <a:lnTo>
                    <a:pt x="573" y="305"/>
                  </a:lnTo>
                  <a:lnTo>
                    <a:pt x="522" y="348"/>
                  </a:lnTo>
                  <a:lnTo>
                    <a:pt x="471" y="391"/>
                  </a:lnTo>
                  <a:lnTo>
                    <a:pt x="420" y="437"/>
                  </a:lnTo>
                  <a:lnTo>
                    <a:pt x="371" y="486"/>
                  </a:lnTo>
                  <a:lnTo>
                    <a:pt x="322" y="537"/>
                  </a:lnTo>
                  <a:lnTo>
                    <a:pt x="275" y="591"/>
                  </a:lnTo>
                  <a:lnTo>
                    <a:pt x="231" y="646"/>
                  </a:lnTo>
                  <a:lnTo>
                    <a:pt x="189" y="703"/>
                  </a:lnTo>
                  <a:lnTo>
                    <a:pt x="151" y="763"/>
                  </a:lnTo>
                  <a:lnTo>
                    <a:pt x="115" y="824"/>
                  </a:lnTo>
                  <a:lnTo>
                    <a:pt x="83" y="888"/>
                  </a:lnTo>
                  <a:lnTo>
                    <a:pt x="57" y="953"/>
                  </a:lnTo>
                  <a:lnTo>
                    <a:pt x="34" y="1021"/>
                  </a:lnTo>
                  <a:lnTo>
                    <a:pt x="17" y="1090"/>
                  </a:lnTo>
                  <a:lnTo>
                    <a:pt x="6" y="1161"/>
                  </a:lnTo>
                  <a:lnTo>
                    <a:pt x="0" y="1235"/>
                  </a:lnTo>
                  <a:lnTo>
                    <a:pt x="1" y="1309"/>
                  </a:lnTo>
                  <a:lnTo>
                    <a:pt x="9" y="1386"/>
                  </a:lnTo>
                  <a:lnTo>
                    <a:pt x="41" y="1546"/>
                  </a:lnTo>
                  <a:lnTo>
                    <a:pt x="90" y="1704"/>
                  </a:lnTo>
                  <a:lnTo>
                    <a:pt x="155" y="1858"/>
                  </a:lnTo>
                  <a:lnTo>
                    <a:pt x="236" y="2010"/>
                  </a:lnTo>
                  <a:lnTo>
                    <a:pt x="334" y="2159"/>
                  </a:lnTo>
                  <a:lnTo>
                    <a:pt x="447" y="2305"/>
                  </a:lnTo>
                  <a:lnTo>
                    <a:pt x="578" y="2450"/>
                  </a:lnTo>
                  <a:lnTo>
                    <a:pt x="726" y="2591"/>
                  </a:lnTo>
                  <a:lnTo>
                    <a:pt x="890" y="2730"/>
                  </a:lnTo>
                  <a:lnTo>
                    <a:pt x="1070" y="2868"/>
                  </a:lnTo>
                  <a:lnTo>
                    <a:pt x="1268" y="3003"/>
                  </a:lnTo>
                  <a:lnTo>
                    <a:pt x="1482" y="3137"/>
                  </a:lnTo>
                  <a:lnTo>
                    <a:pt x="1713" y="3270"/>
                  </a:lnTo>
                  <a:lnTo>
                    <a:pt x="1960" y="3400"/>
                  </a:lnTo>
                  <a:lnTo>
                    <a:pt x="2226" y="3529"/>
                  </a:lnTo>
                  <a:lnTo>
                    <a:pt x="2508" y="3656"/>
                  </a:lnTo>
                  <a:lnTo>
                    <a:pt x="2807" y="3783"/>
                  </a:lnTo>
                  <a:lnTo>
                    <a:pt x="3123" y="3909"/>
                  </a:lnTo>
                  <a:lnTo>
                    <a:pt x="3456" y="4033"/>
                  </a:lnTo>
                  <a:lnTo>
                    <a:pt x="3807" y="4157"/>
                  </a:lnTo>
                  <a:lnTo>
                    <a:pt x="4175" y="4280"/>
                  </a:lnTo>
                  <a:lnTo>
                    <a:pt x="4560" y="4402"/>
                  </a:lnTo>
                  <a:lnTo>
                    <a:pt x="4963" y="4525"/>
                  </a:lnTo>
                  <a:lnTo>
                    <a:pt x="5384" y="4646"/>
                  </a:lnTo>
                  <a:lnTo>
                    <a:pt x="5821" y="4767"/>
                  </a:lnTo>
                  <a:lnTo>
                    <a:pt x="6276" y="4888"/>
                  </a:lnTo>
                  <a:lnTo>
                    <a:pt x="6750" y="5010"/>
                  </a:lnTo>
                  <a:lnTo>
                    <a:pt x="7240" y="5132"/>
                  </a:lnTo>
                  <a:lnTo>
                    <a:pt x="7748" y="5253"/>
                  </a:lnTo>
                  <a:lnTo>
                    <a:pt x="8275" y="5375"/>
                  </a:lnTo>
                  <a:lnTo>
                    <a:pt x="8819" y="5497"/>
                  </a:lnTo>
                  <a:lnTo>
                    <a:pt x="9381" y="5621"/>
                  </a:lnTo>
                  <a:lnTo>
                    <a:pt x="8727" y="5439"/>
                  </a:lnTo>
                  <a:lnTo>
                    <a:pt x="8105" y="5260"/>
                  </a:lnTo>
                  <a:lnTo>
                    <a:pt x="7513" y="5084"/>
                  </a:lnTo>
                  <a:lnTo>
                    <a:pt x="6951" y="4910"/>
                  </a:lnTo>
                  <a:lnTo>
                    <a:pt x="6418" y="4741"/>
                  </a:lnTo>
                  <a:lnTo>
                    <a:pt x="5914" y="4574"/>
                  </a:lnTo>
                  <a:lnTo>
                    <a:pt x="5437" y="4409"/>
                  </a:lnTo>
                  <a:lnTo>
                    <a:pt x="4987" y="4247"/>
                  </a:lnTo>
                  <a:lnTo>
                    <a:pt x="4564" y="4090"/>
                  </a:lnTo>
                  <a:lnTo>
                    <a:pt x="4166" y="3934"/>
                  </a:lnTo>
                  <a:lnTo>
                    <a:pt x="3792" y="3781"/>
                  </a:lnTo>
                  <a:lnTo>
                    <a:pt x="3443" y="3631"/>
                  </a:lnTo>
                  <a:lnTo>
                    <a:pt x="3117" y="3484"/>
                  </a:lnTo>
                  <a:lnTo>
                    <a:pt x="2814" y="3340"/>
                  </a:lnTo>
                  <a:lnTo>
                    <a:pt x="2533" y="3198"/>
                  </a:lnTo>
                  <a:lnTo>
                    <a:pt x="2273" y="3060"/>
                  </a:lnTo>
                  <a:lnTo>
                    <a:pt x="2034" y="2925"/>
                  </a:lnTo>
                  <a:lnTo>
                    <a:pt x="1813" y="2791"/>
                  </a:lnTo>
                  <a:lnTo>
                    <a:pt x="1613" y="2662"/>
                  </a:lnTo>
                  <a:lnTo>
                    <a:pt x="1430" y="2535"/>
                  </a:lnTo>
                  <a:lnTo>
                    <a:pt x="1266" y="2410"/>
                  </a:lnTo>
                  <a:lnTo>
                    <a:pt x="1118" y="2289"/>
                  </a:lnTo>
                  <a:lnTo>
                    <a:pt x="986" y="2170"/>
                  </a:lnTo>
                  <a:lnTo>
                    <a:pt x="870" y="2055"/>
                  </a:lnTo>
                  <a:lnTo>
                    <a:pt x="769" y="1942"/>
                  </a:lnTo>
                  <a:lnTo>
                    <a:pt x="681" y="1832"/>
                  </a:lnTo>
                  <a:lnTo>
                    <a:pt x="608" y="1725"/>
                  </a:lnTo>
                  <a:lnTo>
                    <a:pt x="546" y="1620"/>
                  </a:lnTo>
                  <a:lnTo>
                    <a:pt x="496" y="1518"/>
                  </a:lnTo>
                  <a:lnTo>
                    <a:pt x="458" y="1420"/>
                  </a:lnTo>
                  <a:lnTo>
                    <a:pt x="430" y="1323"/>
                  </a:lnTo>
                  <a:lnTo>
                    <a:pt x="412" y="1230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A65F95D-D75E-4368-AB41-44CBED38FA61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467072" y="2474027"/>
              <a:ext cx="1861462" cy="806041"/>
            </a:xfrm>
            <a:custGeom>
              <a:avLst/>
              <a:gdLst>
                <a:gd name="T0" fmla="*/ 2147483646 w 10189"/>
                <a:gd name="T1" fmla="*/ 2147483646 h 5500"/>
                <a:gd name="T2" fmla="*/ 2147483646 w 10189"/>
                <a:gd name="T3" fmla="*/ 2147483646 h 5500"/>
                <a:gd name="T4" fmla="*/ 2147483646 w 10189"/>
                <a:gd name="T5" fmla="*/ 2147483646 h 5500"/>
                <a:gd name="T6" fmla="*/ 2147483646 w 10189"/>
                <a:gd name="T7" fmla="*/ 2147483646 h 5500"/>
                <a:gd name="T8" fmla="*/ 2147483646 w 10189"/>
                <a:gd name="T9" fmla="*/ 2147483646 h 5500"/>
                <a:gd name="T10" fmla="*/ 2147483646 w 10189"/>
                <a:gd name="T11" fmla="*/ 2147483646 h 5500"/>
                <a:gd name="T12" fmla="*/ 2147483646 w 10189"/>
                <a:gd name="T13" fmla="*/ 2147483646 h 5500"/>
                <a:gd name="T14" fmla="*/ 2147483646 w 10189"/>
                <a:gd name="T15" fmla="*/ 2147483646 h 5500"/>
                <a:gd name="T16" fmla="*/ 2147483646 w 10189"/>
                <a:gd name="T17" fmla="*/ 2147483646 h 5500"/>
                <a:gd name="T18" fmla="*/ 2147483646 w 10189"/>
                <a:gd name="T19" fmla="*/ 2147483646 h 5500"/>
                <a:gd name="T20" fmla="*/ 2147483646 w 10189"/>
                <a:gd name="T21" fmla="*/ 2147483646 h 5500"/>
                <a:gd name="T22" fmla="*/ 2147483646 w 10189"/>
                <a:gd name="T23" fmla="*/ 2147483646 h 5500"/>
                <a:gd name="T24" fmla="*/ 2147483646 w 10189"/>
                <a:gd name="T25" fmla="*/ 2147483646 h 5500"/>
                <a:gd name="T26" fmla="*/ 2147483646 w 10189"/>
                <a:gd name="T27" fmla="*/ 2147483646 h 5500"/>
                <a:gd name="T28" fmla="*/ 2147483646 w 10189"/>
                <a:gd name="T29" fmla="*/ 2147483646 h 5500"/>
                <a:gd name="T30" fmla="*/ 2147483646 w 10189"/>
                <a:gd name="T31" fmla="*/ 2147483646 h 5500"/>
                <a:gd name="T32" fmla="*/ 2147483646 w 10189"/>
                <a:gd name="T33" fmla="*/ 2147483646 h 5500"/>
                <a:gd name="T34" fmla="*/ 2147483646 w 10189"/>
                <a:gd name="T35" fmla="*/ 2147483646 h 5500"/>
                <a:gd name="T36" fmla="*/ 2147483646 w 10189"/>
                <a:gd name="T37" fmla="*/ 2147483646 h 5500"/>
                <a:gd name="T38" fmla="*/ 2147483646 w 10189"/>
                <a:gd name="T39" fmla="*/ 2147483646 h 5500"/>
                <a:gd name="T40" fmla="*/ 2147483646 w 10189"/>
                <a:gd name="T41" fmla="*/ 2147483646 h 5500"/>
                <a:gd name="T42" fmla="*/ 2147483646 w 10189"/>
                <a:gd name="T43" fmla="*/ 2147483646 h 5500"/>
                <a:gd name="T44" fmla="*/ 2147483646 w 10189"/>
                <a:gd name="T45" fmla="*/ 2147483646 h 5500"/>
                <a:gd name="T46" fmla="*/ 2147483646 w 10189"/>
                <a:gd name="T47" fmla="*/ 2147483646 h 5500"/>
                <a:gd name="T48" fmla="*/ 2147483646 w 10189"/>
                <a:gd name="T49" fmla="*/ 2147483646 h 5500"/>
                <a:gd name="T50" fmla="*/ 2147483646 w 10189"/>
                <a:gd name="T51" fmla="*/ 2147483646 h 5500"/>
                <a:gd name="T52" fmla="*/ 2147483646 w 10189"/>
                <a:gd name="T53" fmla="*/ 2147483646 h 5500"/>
                <a:gd name="T54" fmla="*/ 2147483646 w 10189"/>
                <a:gd name="T55" fmla="*/ 2147483646 h 5500"/>
                <a:gd name="T56" fmla="*/ 0 w 10189"/>
                <a:gd name="T57" fmla="*/ 2147483646 h 5500"/>
                <a:gd name="T58" fmla="*/ 2147483646 w 10189"/>
                <a:gd name="T59" fmla="*/ 2147483646 h 5500"/>
                <a:gd name="T60" fmla="*/ 2147483646 w 10189"/>
                <a:gd name="T61" fmla="*/ 2147483646 h 5500"/>
                <a:gd name="T62" fmla="*/ 2147483646 w 10189"/>
                <a:gd name="T63" fmla="*/ 2147483646 h 5500"/>
                <a:gd name="T64" fmla="*/ 2147483646 w 10189"/>
                <a:gd name="T65" fmla="*/ 2147483646 h 5500"/>
                <a:gd name="T66" fmla="*/ 2147483646 w 10189"/>
                <a:gd name="T67" fmla="*/ 2147483646 h 5500"/>
                <a:gd name="T68" fmla="*/ 2147483646 w 10189"/>
                <a:gd name="T69" fmla="*/ 2147483646 h 5500"/>
                <a:gd name="T70" fmla="*/ 2147483646 w 10189"/>
                <a:gd name="T71" fmla="*/ 2147483646 h 5500"/>
                <a:gd name="T72" fmla="*/ 2147483646 w 10189"/>
                <a:gd name="T73" fmla="*/ 2147483646 h 5500"/>
                <a:gd name="T74" fmla="*/ 2147483646 w 10189"/>
                <a:gd name="T75" fmla="*/ 2147483646 h 5500"/>
                <a:gd name="T76" fmla="*/ 2147483646 w 10189"/>
                <a:gd name="T77" fmla="*/ 2147483646 h 5500"/>
                <a:gd name="T78" fmla="*/ 2147483646 w 10189"/>
                <a:gd name="T79" fmla="*/ 2147483646 h 5500"/>
                <a:gd name="T80" fmla="*/ 2147483646 w 10189"/>
                <a:gd name="T81" fmla="*/ 2147483646 h 5500"/>
                <a:gd name="T82" fmla="*/ 2147483646 w 10189"/>
                <a:gd name="T83" fmla="*/ 2147483646 h 5500"/>
                <a:gd name="T84" fmla="*/ 2147483646 w 10189"/>
                <a:gd name="T85" fmla="*/ 2147483646 h 5500"/>
                <a:gd name="T86" fmla="*/ 2147483646 w 10189"/>
                <a:gd name="T87" fmla="*/ 2147483646 h 5500"/>
                <a:gd name="T88" fmla="*/ 2147483646 w 10189"/>
                <a:gd name="T89" fmla="*/ 2147483646 h 5500"/>
                <a:gd name="T90" fmla="*/ 2147483646 w 10189"/>
                <a:gd name="T91" fmla="*/ 2147483646 h 5500"/>
                <a:gd name="T92" fmla="*/ 2147483646 w 10189"/>
                <a:gd name="T93" fmla="*/ 2147483646 h 5500"/>
                <a:gd name="T94" fmla="*/ 2147483646 w 10189"/>
                <a:gd name="T95" fmla="*/ 2147483646 h 5500"/>
                <a:gd name="T96" fmla="*/ 2147483646 w 10189"/>
                <a:gd name="T97" fmla="*/ 2147483646 h 5500"/>
                <a:gd name="T98" fmla="*/ 2147483646 w 10189"/>
                <a:gd name="T99" fmla="*/ 2147483646 h 5500"/>
                <a:gd name="T100" fmla="*/ 2147483646 w 10189"/>
                <a:gd name="T101" fmla="*/ 2147483646 h 5500"/>
                <a:gd name="T102" fmla="*/ 2147483646 w 10189"/>
                <a:gd name="T103" fmla="*/ 2147483646 h 5500"/>
                <a:gd name="T104" fmla="*/ 2147483646 w 10189"/>
                <a:gd name="T105" fmla="*/ 2147483646 h 5500"/>
                <a:gd name="T106" fmla="*/ 2147483646 w 10189"/>
                <a:gd name="T107" fmla="*/ 2147483646 h 5500"/>
                <a:gd name="T108" fmla="*/ 2147483646 w 10189"/>
                <a:gd name="T109" fmla="*/ 2147483646 h 5500"/>
                <a:gd name="T110" fmla="*/ 2147483646 w 10189"/>
                <a:gd name="T111" fmla="*/ 2147483646 h 5500"/>
                <a:gd name="T112" fmla="*/ 2147483646 w 10189"/>
                <a:gd name="T113" fmla="*/ 2147483646 h 5500"/>
                <a:gd name="T114" fmla="*/ 2147483646 w 10189"/>
                <a:gd name="T115" fmla="*/ 2147483646 h 5500"/>
                <a:gd name="T116" fmla="*/ 2147483646 w 10189"/>
                <a:gd name="T117" fmla="*/ 2147483646 h 5500"/>
                <a:gd name="T118" fmla="*/ 2147483646 w 10189"/>
                <a:gd name="T119" fmla="*/ 2147483646 h 5500"/>
                <a:gd name="T120" fmla="*/ 2147483646 w 10189"/>
                <a:gd name="T121" fmla="*/ 2147483646 h 5500"/>
                <a:gd name="T122" fmla="*/ 2147483646 w 10189"/>
                <a:gd name="T123" fmla="*/ 2147483646 h 55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89" h="5500">
                  <a:moveTo>
                    <a:pt x="409" y="2197"/>
                  </a:moveTo>
                  <a:lnTo>
                    <a:pt x="386" y="2088"/>
                  </a:lnTo>
                  <a:lnTo>
                    <a:pt x="373" y="1982"/>
                  </a:lnTo>
                  <a:lnTo>
                    <a:pt x="369" y="1876"/>
                  </a:lnTo>
                  <a:lnTo>
                    <a:pt x="373" y="1772"/>
                  </a:lnTo>
                  <a:lnTo>
                    <a:pt x="386" y="1668"/>
                  </a:lnTo>
                  <a:lnTo>
                    <a:pt x="406" y="1567"/>
                  </a:lnTo>
                  <a:lnTo>
                    <a:pt x="434" y="1466"/>
                  </a:lnTo>
                  <a:lnTo>
                    <a:pt x="467" y="1369"/>
                  </a:lnTo>
                  <a:lnTo>
                    <a:pt x="505" y="1272"/>
                  </a:lnTo>
                  <a:lnTo>
                    <a:pt x="549" y="1178"/>
                  </a:lnTo>
                  <a:lnTo>
                    <a:pt x="598" y="1086"/>
                  </a:lnTo>
                  <a:lnTo>
                    <a:pt x="651" y="998"/>
                  </a:lnTo>
                  <a:lnTo>
                    <a:pt x="706" y="912"/>
                  </a:lnTo>
                  <a:lnTo>
                    <a:pt x="764" y="827"/>
                  </a:lnTo>
                  <a:lnTo>
                    <a:pt x="825" y="747"/>
                  </a:lnTo>
                  <a:lnTo>
                    <a:pt x="887" y="669"/>
                  </a:lnTo>
                  <a:lnTo>
                    <a:pt x="950" y="596"/>
                  </a:lnTo>
                  <a:lnTo>
                    <a:pt x="1014" y="526"/>
                  </a:lnTo>
                  <a:lnTo>
                    <a:pt x="1077" y="458"/>
                  </a:lnTo>
                  <a:lnTo>
                    <a:pt x="1138" y="395"/>
                  </a:lnTo>
                  <a:lnTo>
                    <a:pt x="1200" y="337"/>
                  </a:lnTo>
                  <a:lnTo>
                    <a:pt x="1258" y="282"/>
                  </a:lnTo>
                  <a:lnTo>
                    <a:pt x="1314" y="231"/>
                  </a:lnTo>
                  <a:lnTo>
                    <a:pt x="1368" y="185"/>
                  </a:lnTo>
                  <a:lnTo>
                    <a:pt x="1416" y="144"/>
                  </a:lnTo>
                  <a:lnTo>
                    <a:pt x="1461" y="108"/>
                  </a:lnTo>
                  <a:lnTo>
                    <a:pt x="1500" y="77"/>
                  </a:lnTo>
                  <a:lnTo>
                    <a:pt x="1534" y="50"/>
                  </a:lnTo>
                  <a:lnTo>
                    <a:pt x="1584" y="13"/>
                  </a:lnTo>
                  <a:lnTo>
                    <a:pt x="1603" y="0"/>
                  </a:lnTo>
                  <a:lnTo>
                    <a:pt x="1570" y="17"/>
                  </a:lnTo>
                  <a:lnTo>
                    <a:pt x="1501" y="52"/>
                  </a:lnTo>
                  <a:lnTo>
                    <a:pt x="1454" y="77"/>
                  </a:lnTo>
                  <a:lnTo>
                    <a:pt x="1401" y="106"/>
                  </a:lnTo>
                  <a:lnTo>
                    <a:pt x="1341" y="139"/>
                  </a:lnTo>
                  <a:lnTo>
                    <a:pt x="1277" y="176"/>
                  </a:lnTo>
                  <a:lnTo>
                    <a:pt x="1208" y="217"/>
                  </a:lnTo>
                  <a:lnTo>
                    <a:pt x="1134" y="263"/>
                  </a:lnTo>
                  <a:lnTo>
                    <a:pt x="1058" y="314"/>
                  </a:lnTo>
                  <a:lnTo>
                    <a:pt x="980" y="368"/>
                  </a:lnTo>
                  <a:lnTo>
                    <a:pt x="899" y="427"/>
                  </a:lnTo>
                  <a:lnTo>
                    <a:pt x="818" y="491"/>
                  </a:lnTo>
                  <a:lnTo>
                    <a:pt x="736" y="558"/>
                  </a:lnTo>
                  <a:lnTo>
                    <a:pt x="656" y="629"/>
                  </a:lnTo>
                  <a:lnTo>
                    <a:pt x="576" y="705"/>
                  </a:lnTo>
                  <a:lnTo>
                    <a:pt x="499" y="784"/>
                  </a:lnTo>
                  <a:lnTo>
                    <a:pt x="424" y="868"/>
                  </a:lnTo>
                  <a:lnTo>
                    <a:pt x="353" y="956"/>
                  </a:lnTo>
                  <a:lnTo>
                    <a:pt x="287" y="1048"/>
                  </a:lnTo>
                  <a:lnTo>
                    <a:pt x="224" y="1145"/>
                  </a:lnTo>
                  <a:lnTo>
                    <a:pt x="169" y="1245"/>
                  </a:lnTo>
                  <a:lnTo>
                    <a:pt x="120" y="1349"/>
                  </a:lnTo>
                  <a:lnTo>
                    <a:pt x="79" y="1457"/>
                  </a:lnTo>
                  <a:lnTo>
                    <a:pt x="45" y="1570"/>
                  </a:lnTo>
                  <a:lnTo>
                    <a:pt x="20" y="1686"/>
                  </a:lnTo>
                  <a:lnTo>
                    <a:pt x="5" y="1806"/>
                  </a:lnTo>
                  <a:lnTo>
                    <a:pt x="0" y="1930"/>
                  </a:lnTo>
                  <a:lnTo>
                    <a:pt x="6" y="2059"/>
                  </a:lnTo>
                  <a:lnTo>
                    <a:pt x="24" y="2191"/>
                  </a:lnTo>
                  <a:lnTo>
                    <a:pt x="56" y="2326"/>
                  </a:lnTo>
                  <a:lnTo>
                    <a:pt x="107" y="2481"/>
                  </a:lnTo>
                  <a:lnTo>
                    <a:pt x="176" y="2635"/>
                  </a:lnTo>
                  <a:lnTo>
                    <a:pt x="264" y="2788"/>
                  </a:lnTo>
                  <a:lnTo>
                    <a:pt x="369" y="2938"/>
                  </a:lnTo>
                  <a:lnTo>
                    <a:pt x="493" y="3088"/>
                  </a:lnTo>
                  <a:lnTo>
                    <a:pt x="635" y="3235"/>
                  </a:lnTo>
                  <a:lnTo>
                    <a:pt x="794" y="3379"/>
                  </a:lnTo>
                  <a:lnTo>
                    <a:pt x="970" y="3521"/>
                  </a:lnTo>
                  <a:lnTo>
                    <a:pt x="1166" y="3661"/>
                  </a:lnTo>
                  <a:lnTo>
                    <a:pt x="1377" y="3796"/>
                  </a:lnTo>
                  <a:lnTo>
                    <a:pt x="1606" y="3929"/>
                  </a:lnTo>
                  <a:lnTo>
                    <a:pt x="1852" y="4059"/>
                  </a:lnTo>
                  <a:lnTo>
                    <a:pt x="2116" y="4183"/>
                  </a:lnTo>
                  <a:lnTo>
                    <a:pt x="2395" y="4305"/>
                  </a:lnTo>
                  <a:lnTo>
                    <a:pt x="2693" y="4421"/>
                  </a:lnTo>
                  <a:lnTo>
                    <a:pt x="3005" y="4534"/>
                  </a:lnTo>
                  <a:lnTo>
                    <a:pt x="3336" y="4641"/>
                  </a:lnTo>
                  <a:lnTo>
                    <a:pt x="3682" y="4743"/>
                  </a:lnTo>
                  <a:lnTo>
                    <a:pt x="4045" y="4840"/>
                  </a:lnTo>
                  <a:lnTo>
                    <a:pt x="4424" y="4932"/>
                  </a:lnTo>
                  <a:lnTo>
                    <a:pt x="4819" y="5017"/>
                  </a:lnTo>
                  <a:lnTo>
                    <a:pt x="5229" y="5097"/>
                  </a:lnTo>
                  <a:lnTo>
                    <a:pt x="5657" y="5170"/>
                  </a:lnTo>
                  <a:lnTo>
                    <a:pt x="6099" y="5236"/>
                  </a:lnTo>
                  <a:lnTo>
                    <a:pt x="6556" y="5296"/>
                  </a:lnTo>
                  <a:lnTo>
                    <a:pt x="7030" y="5348"/>
                  </a:lnTo>
                  <a:lnTo>
                    <a:pt x="7518" y="5393"/>
                  </a:lnTo>
                  <a:lnTo>
                    <a:pt x="8023" y="5431"/>
                  </a:lnTo>
                  <a:lnTo>
                    <a:pt x="8542" y="5460"/>
                  </a:lnTo>
                  <a:lnTo>
                    <a:pt x="9076" y="5483"/>
                  </a:lnTo>
                  <a:lnTo>
                    <a:pt x="9625" y="5496"/>
                  </a:lnTo>
                  <a:lnTo>
                    <a:pt x="10189" y="5500"/>
                  </a:lnTo>
                  <a:lnTo>
                    <a:pt x="9496" y="5433"/>
                  </a:lnTo>
                  <a:lnTo>
                    <a:pt x="8836" y="5362"/>
                  </a:lnTo>
                  <a:lnTo>
                    <a:pt x="8207" y="5287"/>
                  </a:lnTo>
                  <a:lnTo>
                    <a:pt x="7609" y="5206"/>
                  </a:lnTo>
                  <a:lnTo>
                    <a:pt x="7041" y="5122"/>
                  </a:lnTo>
                  <a:lnTo>
                    <a:pt x="6502" y="5034"/>
                  </a:lnTo>
                  <a:lnTo>
                    <a:pt x="5992" y="4943"/>
                  </a:lnTo>
                  <a:lnTo>
                    <a:pt x="5511" y="4847"/>
                  </a:lnTo>
                  <a:lnTo>
                    <a:pt x="5055" y="4750"/>
                  </a:lnTo>
                  <a:lnTo>
                    <a:pt x="4627" y="4650"/>
                  </a:lnTo>
                  <a:lnTo>
                    <a:pt x="4224" y="4546"/>
                  </a:lnTo>
                  <a:lnTo>
                    <a:pt x="3846" y="4440"/>
                  </a:lnTo>
                  <a:lnTo>
                    <a:pt x="3493" y="4332"/>
                  </a:lnTo>
                  <a:lnTo>
                    <a:pt x="3162" y="4222"/>
                  </a:lnTo>
                  <a:lnTo>
                    <a:pt x="2856" y="4111"/>
                  </a:lnTo>
                  <a:lnTo>
                    <a:pt x="2570" y="3998"/>
                  </a:lnTo>
                  <a:lnTo>
                    <a:pt x="2306" y="3884"/>
                  </a:lnTo>
                  <a:lnTo>
                    <a:pt x="2062" y="3769"/>
                  </a:lnTo>
                  <a:lnTo>
                    <a:pt x="1839" y="3654"/>
                  </a:lnTo>
                  <a:lnTo>
                    <a:pt x="1635" y="3537"/>
                  </a:lnTo>
                  <a:lnTo>
                    <a:pt x="1449" y="3422"/>
                  </a:lnTo>
                  <a:lnTo>
                    <a:pt x="1281" y="3305"/>
                  </a:lnTo>
                  <a:lnTo>
                    <a:pt x="1129" y="3190"/>
                  </a:lnTo>
                  <a:lnTo>
                    <a:pt x="995" y="3074"/>
                  </a:lnTo>
                  <a:lnTo>
                    <a:pt x="875" y="2958"/>
                  </a:lnTo>
                  <a:lnTo>
                    <a:pt x="769" y="2845"/>
                  </a:lnTo>
                  <a:lnTo>
                    <a:pt x="679" y="2732"/>
                  </a:lnTo>
                  <a:lnTo>
                    <a:pt x="601" y="2622"/>
                  </a:lnTo>
                  <a:lnTo>
                    <a:pt x="536" y="2512"/>
                  </a:lnTo>
                  <a:lnTo>
                    <a:pt x="484" y="2405"/>
                  </a:lnTo>
                  <a:lnTo>
                    <a:pt x="442" y="2299"/>
                  </a:lnTo>
                  <a:lnTo>
                    <a:pt x="409" y="2197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7A5A797-2944-4694-81CE-9F1E9D753299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92167" y="2637829"/>
              <a:ext cx="1938183" cy="716939"/>
            </a:xfrm>
            <a:custGeom>
              <a:avLst/>
              <a:gdLst>
                <a:gd name="T0" fmla="*/ 2147483646 w 10618"/>
                <a:gd name="T1" fmla="*/ 2147483646 h 4886"/>
                <a:gd name="T2" fmla="*/ 2147483646 w 10618"/>
                <a:gd name="T3" fmla="*/ 2147483646 h 4886"/>
                <a:gd name="T4" fmla="*/ 2147483646 w 10618"/>
                <a:gd name="T5" fmla="*/ 2147483646 h 4886"/>
                <a:gd name="T6" fmla="*/ 2147483646 w 10618"/>
                <a:gd name="T7" fmla="*/ 2147483646 h 4886"/>
                <a:gd name="T8" fmla="*/ 2147483646 w 10618"/>
                <a:gd name="T9" fmla="*/ 2147483646 h 4886"/>
                <a:gd name="T10" fmla="*/ 2147483646 w 10618"/>
                <a:gd name="T11" fmla="*/ 2147483646 h 4886"/>
                <a:gd name="T12" fmla="*/ 2147483646 w 10618"/>
                <a:gd name="T13" fmla="*/ 2147483646 h 4886"/>
                <a:gd name="T14" fmla="*/ 2147483646 w 10618"/>
                <a:gd name="T15" fmla="*/ 2147483646 h 4886"/>
                <a:gd name="T16" fmla="*/ 2147483646 w 10618"/>
                <a:gd name="T17" fmla="*/ 2147483646 h 4886"/>
                <a:gd name="T18" fmla="*/ 2147483646 w 10618"/>
                <a:gd name="T19" fmla="*/ 2147483646 h 4886"/>
                <a:gd name="T20" fmla="*/ 2147483646 w 10618"/>
                <a:gd name="T21" fmla="*/ 2147483646 h 4886"/>
                <a:gd name="T22" fmla="*/ 2147483646 w 10618"/>
                <a:gd name="T23" fmla="*/ 2147483646 h 4886"/>
                <a:gd name="T24" fmla="*/ 2147483646 w 10618"/>
                <a:gd name="T25" fmla="*/ 2147483646 h 4886"/>
                <a:gd name="T26" fmla="*/ 2147483646 w 10618"/>
                <a:gd name="T27" fmla="*/ 2147483646 h 4886"/>
                <a:gd name="T28" fmla="*/ 2147483646 w 10618"/>
                <a:gd name="T29" fmla="*/ 2147483646 h 4886"/>
                <a:gd name="T30" fmla="*/ 2147483646 w 10618"/>
                <a:gd name="T31" fmla="*/ 0 h 4886"/>
                <a:gd name="T32" fmla="*/ 2147483646 w 10618"/>
                <a:gd name="T33" fmla="*/ 2147483646 h 4886"/>
                <a:gd name="T34" fmla="*/ 2147483646 w 10618"/>
                <a:gd name="T35" fmla="*/ 2147483646 h 4886"/>
                <a:gd name="T36" fmla="*/ 2147483646 w 10618"/>
                <a:gd name="T37" fmla="*/ 2147483646 h 4886"/>
                <a:gd name="T38" fmla="*/ 2147483646 w 10618"/>
                <a:gd name="T39" fmla="*/ 2147483646 h 4886"/>
                <a:gd name="T40" fmla="*/ 2147483646 w 10618"/>
                <a:gd name="T41" fmla="*/ 2147483646 h 4886"/>
                <a:gd name="T42" fmla="*/ 2147483646 w 10618"/>
                <a:gd name="T43" fmla="*/ 2147483646 h 4886"/>
                <a:gd name="T44" fmla="*/ 2147483646 w 10618"/>
                <a:gd name="T45" fmla="*/ 2147483646 h 4886"/>
                <a:gd name="T46" fmla="*/ 2147483646 w 10618"/>
                <a:gd name="T47" fmla="*/ 2147483646 h 4886"/>
                <a:gd name="T48" fmla="*/ 2147483646 w 10618"/>
                <a:gd name="T49" fmla="*/ 2147483646 h 4886"/>
                <a:gd name="T50" fmla="*/ 2147483646 w 10618"/>
                <a:gd name="T51" fmla="*/ 2147483646 h 4886"/>
                <a:gd name="T52" fmla="*/ 2147483646 w 10618"/>
                <a:gd name="T53" fmla="*/ 2147483646 h 4886"/>
                <a:gd name="T54" fmla="*/ 0 w 10618"/>
                <a:gd name="T55" fmla="*/ 2147483646 h 4886"/>
                <a:gd name="T56" fmla="*/ 2147483646 w 10618"/>
                <a:gd name="T57" fmla="*/ 2147483646 h 4886"/>
                <a:gd name="T58" fmla="*/ 2147483646 w 10618"/>
                <a:gd name="T59" fmla="*/ 2147483646 h 4886"/>
                <a:gd name="T60" fmla="*/ 2147483646 w 10618"/>
                <a:gd name="T61" fmla="*/ 2147483646 h 4886"/>
                <a:gd name="T62" fmla="*/ 2147483646 w 10618"/>
                <a:gd name="T63" fmla="*/ 2147483646 h 4886"/>
                <a:gd name="T64" fmla="*/ 2147483646 w 10618"/>
                <a:gd name="T65" fmla="*/ 2147483646 h 4886"/>
                <a:gd name="T66" fmla="*/ 2147483646 w 10618"/>
                <a:gd name="T67" fmla="*/ 2147483646 h 4886"/>
                <a:gd name="T68" fmla="*/ 2147483646 w 10618"/>
                <a:gd name="T69" fmla="*/ 2147483646 h 4886"/>
                <a:gd name="T70" fmla="*/ 2147483646 w 10618"/>
                <a:gd name="T71" fmla="*/ 2147483646 h 4886"/>
                <a:gd name="T72" fmla="*/ 2147483646 w 10618"/>
                <a:gd name="T73" fmla="*/ 2147483646 h 4886"/>
                <a:gd name="T74" fmla="*/ 2147483646 w 10618"/>
                <a:gd name="T75" fmla="*/ 2147483646 h 4886"/>
                <a:gd name="T76" fmla="*/ 2147483646 w 10618"/>
                <a:gd name="T77" fmla="*/ 2147483646 h 4886"/>
                <a:gd name="T78" fmla="*/ 2147483646 w 10618"/>
                <a:gd name="T79" fmla="*/ 2147483646 h 4886"/>
                <a:gd name="T80" fmla="*/ 2147483646 w 10618"/>
                <a:gd name="T81" fmla="*/ 2147483646 h 4886"/>
                <a:gd name="T82" fmla="*/ 2147483646 w 10618"/>
                <a:gd name="T83" fmla="*/ 2147483646 h 4886"/>
                <a:gd name="T84" fmla="*/ 2147483646 w 10618"/>
                <a:gd name="T85" fmla="*/ 2147483646 h 4886"/>
                <a:gd name="T86" fmla="*/ 2147483646 w 10618"/>
                <a:gd name="T87" fmla="*/ 2147483646 h 4886"/>
                <a:gd name="T88" fmla="*/ 2147483646 w 10618"/>
                <a:gd name="T89" fmla="*/ 2147483646 h 4886"/>
                <a:gd name="T90" fmla="*/ 2147483646 w 10618"/>
                <a:gd name="T91" fmla="*/ 2147483646 h 4886"/>
                <a:gd name="T92" fmla="*/ 2147483646 w 10618"/>
                <a:gd name="T93" fmla="*/ 2147483646 h 4886"/>
                <a:gd name="T94" fmla="*/ 2147483646 w 10618"/>
                <a:gd name="T95" fmla="*/ 2147483646 h 4886"/>
                <a:gd name="T96" fmla="*/ 2147483646 w 10618"/>
                <a:gd name="T97" fmla="*/ 2147483646 h 4886"/>
                <a:gd name="T98" fmla="*/ 2147483646 w 10618"/>
                <a:gd name="T99" fmla="*/ 2147483646 h 4886"/>
                <a:gd name="T100" fmla="*/ 2147483646 w 10618"/>
                <a:gd name="T101" fmla="*/ 2147483646 h 4886"/>
                <a:gd name="T102" fmla="*/ 2147483646 w 10618"/>
                <a:gd name="T103" fmla="*/ 2147483646 h 4886"/>
                <a:gd name="T104" fmla="*/ 2147483646 w 10618"/>
                <a:gd name="T105" fmla="*/ 2147483646 h 4886"/>
                <a:gd name="T106" fmla="*/ 2147483646 w 10618"/>
                <a:gd name="T107" fmla="*/ 2147483646 h 4886"/>
                <a:gd name="T108" fmla="*/ 2147483646 w 10618"/>
                <a:gd name="T109" fmla="*/ 2147483646 h 4886"/>
                <a:gd name="T110" fmla="*/ 2147483646 w 10618"/>
                <a:gd name="T111" fmla="*/ 2147483646 h 4886"/>
                <a:gd name="T112" fmla="*/ 2147483646 w 10618"/>
                <a:gd name="T113" fmla="*/ 2147483646 h 4886"/>
                <a:gd name="T114" fmla="*/ 2147483646 w 10618"/>
                <a:gd name="T115" fmla="*/ 2147483646 h 4886"/>
                <a:gd name="T116" fmla="*/ 2147483646 w 10618"/>
                <a:gd name="T117" fmla="*/ 2147483646 h 4886"/>
                <a:gd name="T118" fmla="*/ 2147483646 w 10618"/>
                <a:gd name="T119" fmla="*/ 2147483646 h 4886"/>
                <a:gd name="T120" fmla="*/ 2147483646 w 10618"/>
                <a:gd name="T121" fmla="*/ 2147483646 h 4886"/>
                <a:gd name="T122" fmla="*/ 2147483646 w 10618"/>
                <a:gd name="T123" fmla="*/ 2147483646 h 4886"/>
                <a:gd name="T124" fmla="*/ 2147483646 w 10618"/>
                <a:gd name="T125" fmla="*/ 2147483646 h 4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618" h="4886">
                  <a:moveTo>
                    <a:pt x="513" y="2702"/>
                  </a:moveTo>
                  <a:lnTo>
                    <a:pt x="459" y="2587"/>
                  </a:lnTo>
                  <a:lnTo>
                    <a:pt x="415" y="2471"/>
                  </a:lnTo>
                  <a:lnTo>
                    <a:pt x="380" y="2356"/>
                  </a:lnTo>
                  <a:lnTo>
                    <a:pt x="354" y="2240"/>
                  </a:lnTo>
                  <a:lnTo>
                    <a:pt x="335" y="2125"/>
                  </a:lnTo>
                  <a:lnTo>
                    <a:pt x="324" y="2009"/>
                  </a:lnTo>
                  <a:lnTo>
                    <a:pt x="321" y="1895"/>
                  </a:lnTo>
                  <a:lnTo>
                    <a:pt x="324" y="1781"/>
                  </a:lnTo>
                  <a:lnTo>
                    <a:pt x="333" y="1669"/>
                  </a:lnTo>
                  <a:lnTo>
                    <a:pt x="348" y="1558"/>
                  </a:lnTo>
                  <a:lnTo>
                    <a:pt x="368" y="1448"/>
                  </a:lnTo>
                  <a:lnTo>
                    <a:pt x="392" y="1342"/>
                  </a:lnTo>
                  <a:lnTo>
                    <a:pt x="420" y="1237"/>
                  </a:lnTo>
                  <a:lnTo>
                    <a:pt x="452" y="1136"/>
                  </a:lnTo>
                  <a:lnTo>
                    <a:pt x="486" y="1037"/>
                  </a:lnTo>
                  <a:lnTo>
                    <a:pt x="523" y="941"/>
                  </a:lnTo>
                  <a:lnTo>
                    <a:pt x="563" y="850"/>
                  </a:lnTo>
                  <a:lnTo>
                    <a:pt x="603" y="761"/>
                  </a:lnTo>
                  <a:lnTo>
                    <a:pt x="644" y="677"/>
                  </a:lnTo>
                  <a:lnTo>
                    <a:pt x="685" y="597"/>
                  </a:lnTo>
                  <a:lnTo>
                    <a:pt x="727" y="522"/>
                  </a:lnTo>
                  <a:lnTo>
                    <a:pt x="767" y="452"/>
                  </a:lnTo>
                  <a:lnTo>
                    <a:pt x="806" y="387"/>
                  </a:lnTo>
                  <a:lnTo>
                    <a:pt x="843" y="327"/>
                  </a:lnTo>
                  <a:lnTo>
                    <a:pt x="878" y="274"/>
                  </a:lnTo>
                  <a:lnTo>
                    <a:pt x="911" y="227"/>
                  </a:lnTo>
                  <a:lnTo>
                    <a:pt x="940" y="185"/>
                  </a:lnTo>
                  <a:lnTo>
                    <a:pt x="965" y="150"/>
                  </a:lnTo>
                  <a:lnTo>
                    <a:pt x="1001" y="102"/>
                  </a:lnTo>
                  <a:lnTo>
                    <a:pt x="1015" y="84"/>
                  </a:lnTo>
                  <a:lnTo>
                    <a:pt x="955" y="0"/>
                  </a:lnTo>
                  <a:lnTo>
                    <a:pt x="931" y="29"/>
                  </a:lnTo>
                  <a:lnTo>
                    <a:pt x="879" y="92"/>
                  </a:lnTo>
                  <a:lnTo>
                    <a:pt x="845" y="135"/>
                  </a:lnTo>
                  <a:lnTo>
                    <a:pt x="807" y="186"/>
                  </a:lnTo>
                  <a:lnTo>
                    <a:pt x="764" y="244"/>
                  </a:lnTo>
                  <a:lnTo>
                    <a:pt x="718" y="309"/>
                  </a:lnTo>
                  <a:lnTo>
                    <a:pt x="668" y="380"/>
                  </a:lnTo>
                  <a:lnTo>
                    <a:pt x="617" y="458"/>
                  </a:lnTo>
                  <a:lnTo>
                    <a:pt x="564" y="540"/>
                  </a:lnTo>
                  <a:lnTo>
                    <a:pt x="509" y="629"/>
                  </a:lnTo>
                  <a:lnTo>
                    <a:pt x="455" y="723"/>
                  </a:lnTo>
                  <a:lnTo>
                    <a:pt x="401" y="820"/>
                  </a:lnTo>
                  <a:lnTo>
                    <a:pt x="348" y="924"/>
                  </a:lnTo>
                  <a:lnTo>
                    <a:pt x="295" y="1030"/>
                  </a:lnTo>
                  <a:lnTo>
                    <a:pt x="246" y="1141"/>
                  </a:lnTo>
                  <a:lnTo>
                    <a:pt x="199" y="1255"/>
                  </a:lnTo>
                  <a:lnTo>
                    <a:pt x="156" y="1371"/>
                  </a:lnTo>
                  <a:lnTo>
                    <a:pt x="116" y="1491"/>
                  </a:lnTo>
                  <a:lnTo>
                    <a:pt x="81" y="1613"/>
                  </a:lnTo>
                  <a:lnTo>
                    <a:pt x="52" y="1737"/>
                  </a:lnTo>
                  <a:lnTo>
                    <a:pt x="28" y="1862"/>
                  </a:lnTo>
                  <a:lnTo>
                    <a:pt x="12" y="1989"/>
                  </a:lnTo>
                  <a:lnTo>
                    <a:pt x="2" y="2117"/>
                  </a:lnTo>
                  <a:lnTo>
                    <a:pt x="0" y="2245"/>
                  </a:lnTo>
                  <a:lnTo>
                    <a:pt x="7" y="2375"/>
                  </a:lnTo>
                  <a:lnTo>
                    <a:pt x="22" y="2504"/>
                  </a:lnTo>
                  <a:lnTo>
                    <a:pt x="47" y="2632"/>
                  </a:lnTo>
                  <a:lnTo>
                    <a:pt x="83" y="2760"/>
                  </a:lnTo>
                  <a:lnTo>
                    <a:pt x="129" y="2886"/>
                  </a:lnTo>
                  <a:lnTo>
                    <a:pt x="188" y="3011"/>
                  </a:lnTo>
                  <a:lnTo>
                    <a:pt x="279" y="3169"/>
                  </a:lnTo>
                  <a:lnTo>
                    <a:pt x="388" y="3319"/>
                  </a:lnTo>
                  <a:lnTo>
                    <a:pt x="512" y="3463"/>
                  </a:lnTo>
                  <a:lnTo>
                    <a:pt x="655" y="3601"/>
                  </a:lnTo>
                  <a:lnTo>
                    <a:pt x="813" y="3732"/>
                  </a:lnTo>
                  <a:lnTo>
                    <a:pt x="987" y="3857"/>
                  </a:lnTo>
                  <a:lnTo>
                    <a:pt x="1178" y="3975"/>
                  </a:lnTo>
                  <a:lnTo>
                    <a:pt x="1384" y="4085"/>
                  </a:lnTo>
                  <a:lnTo>
                    <a:pt x="1606" y="4189"/>
                  </a:lnTo>
                  <a:lnTo>
                    <a:pt x="1844" y="4286"/>
                  </a:lnTo>
                  <a:lnTo>
                    <a:pt x="2096" y="4376"/>
                  </a:lnTo>
                  <a:lnTo>
                    <a:pt x="2364" y="4459"/>
                  </a:lnTo>
                  <a:lnTo>
                    <a:pt x="2647" y="4534"/>
                  </a:lnTo>
                  <a:lnTo>
                    <a:pt x="2944" y="4604"/>
                  </a:lnTo>
                  <a:lnTo>
                    <a:pt x="3256" y="4665"/>
                  </a:lnTo>
                  <a:lnTo>
                    <a:pt x="3583" y="4718"/>
                  </a:lnTo>
                  <a:lnTo>
                    <a:pt x="3924" y="4765"/>
                  </a:lnTo>
                  <a:lnTo>
                    <a:pt x="4279" y="4805"/>
                  </a:lnTo>
                  <a:lnTo>
                    <a:pt x="4648" y="4836"/>
                  </a:lnTo>
                  <a:lnTo>
                    <a:pt x="5030" y="4860"/>
                  </a:lnTo>
                  <a:lnTo>
                    <a:pt x="5426" y="4877"/>
                  </a:lnTo>
                  <a:lnTo>
                    <a:pt x="5835" y="4885"/>
                  </a:lnTo>
                  <a:lnTo>
                    <a:pt x="6257" y="4886"/>
                  </a:lnTo>
                  <a:lnTo>
                    <a:pt x="6692" y="4880"/>
                  </a:lnTo>
                  <a:lnTo>
                    <a:pt x="7140" y="4865"/>
                  </a:lnTo>
                  <a:lnTo>
                    <a:pt x="7601" y="4843"/>
                  </a:lnTo>
                  <a:lnTo>
                    <a:pt x="8074" y="4812"/>
                  </a:lnTo>
                  <a:lnTo>
                    <a:pt x="8559" y="4773"/>
                  </a:lnTo>
                  <a:lnTo>
                    <a:pt x="9056" y="4726"/>
                  </a:lnTo>
                  <a:lnTo>
                    <a:pt x="9565" y="4671"/>
                  </a:lnTo>
                  <a:lnTo>
                    <a:pt x="10086" y="4608"/>
                  </a:lnTo>
                  <a:lnTo>
                    <a:pt x="10618" y="4536"/>
                  </a:lnTo>
                  <a:lnTo>
                    <a:pt x="9949" y="4581"/>
                  </a:lnTo>
                  <a:lnTo>
                    <a:pt x="9308" y="4614"/>
                  </a:lnTo>
                  <a:lnTo>
                    <a:pt x="8697" y="4639"/>
                  </a:lnTo>
                  <a:lnTo>
                    <a:pt x="8113" y="4654"/>
                  </a:lnTo>
                  <a:lnTo>
                    <a:pt x="7556" y="4660"/>
                  </a:lnTo>
                  <a:lnTo>
                    <a:pt x="7026" y="4658"/>
                  </a:lnTo>
                  <a:lnTo>
                    <a:pt x="6522" y="4647"/>
                  </a:lnTo>
                  <a:lnTo>
                    <a:pt x="6043" y="4629"/>
                  </a:lnTo>
                  <a:lnTo>
                    <a:pt x="5589" y="4603"/>
                  </a:lnTo>
                  <a:lnTo>
                    <a:pt x="5158" y="4569"/>
                  </a:lnTo>
                  <a:lnTo>
                    <a:pt x="4752" y="4529"/>
                  </a:lnTo>
                  <a:lnTo>
                    <a:pt x="4368" y="4482"/>
                  </a:lnTo>
                  <a:lnTo>
                    <a:pt x="4006" y="4430"/>
                  </a:lnTo>
                  <a:lnTo>
                    <a:pt x="3666" y="4371"/>
                  </a:lnTo>
                  <a:lnTo>
                    <a:pt x="3347" y="4306"/>
                  </a:lnTo>
                  <a:lnTo>
                    <a:pt x="3048" y="4237"/>
                  </a:lnTo>
                  <a:lnTo>
                    <a:pt x="2768" y="4163"/>
                  </a:lnTo>
                  <a:lnTo>
                    <a:pt x="2508" y="4084"/>
                  </a:lnTo>
                  <a:lnTo>
                    <a:pt x="2267" y="4002"/>
                  </a:lnTo>
                  <a:lnTo>
                    <a:pt x="2043" y="3914"/>
                  </a:lnTo>
                  <a:lnTo>
                    <a:pt x="1836" y="3825"/>
                  </a:lnTo>
                  <a:lnTo>
                    <a:pt x="1645" y="3731"/>
                  </a:lnTo>
                  <a:lnTo>
                    <a:pt x="1471" y="3635"/>
                  </a:lnTo>
                  <a:lnTo>
                    <a:pt x="1312" y="3537"/>
                  </a:lnTo>
                  <a:lnTo>
                    <a:pt x="1167" y="3436"/>
                  </a:lnTo>
                  <a:lnTo>
                    <a:pt x="1037" y="3334"/>
                  </a:lnTo>
                  <a:lnTo>
                    <a:pt x="920" y="3230"/>
                  </a:lnTo>
                  <a:lnTo>
                    <a:pt x="815" y="3126"/>
                  </a:lnTo>
                  <a:lnTo>
                    <a:pt x="724" y="3020"/>
                  </a:lnTo>
                  <a:lnTo>
                    <a:pt x="642" y="2914"/>
                  </a:lnTo>
                  <a:lnTo>
                    <a:pt x="573" y="2807"/>
                  </a:lnTo>
                  <a:lnTo>
                    <a:pt x="513" y="2702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A9E65DBD-46DA-432A-9683-37F2EACC9F91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44765" y="2798314"/>
              <a:ext cx="2006274" cy="717764"/>
            </a:xfrm>
            <a:custGeom>
              <a:avLst/>
              <a:gdLst>
                <a:gd name="T0" fmla="*/ 2147483646 w 10984"/>
                <a:gd name="T1" fmla="*/ 2147483646 h 4901"/>
                <a:gd name="T2" fmla="*/ 2147483646 w 10984"/>
                <a:gd name="T3" fmla="*/ 2147483646 h 4901"/>
                <a:gd name="T4" fmla="*/ 2147483646 w 10984"/>
                <a:gd name="T5" fmla="*/ 2147483646 h 4901"/>
                <a:gd name="T6" fmla="*/ 2147483646 w 10984"/>
                <a:gd name="T7" fmla="*/ 2147483646 h 4901"/>
                <a:gd name="T8" fmla="*/ 2147483646 w 10984"/>
                <a:gd name="T9" fmla="*/ 2147483646 h 4901"/>
                <a:gd name="T10" fmla="*/ 2147483646 w 10984"/>
                <a:gd name="T11" fmla="*/ 2147483646 h 4901"/>
                <a:gd name="T12" fmla="*/ 2147483646 w 10984"/>
                <a:gd name="T13" fmla="*/ 2147483646 h 4901"/>
                <a:gd name="T14" fmla="*/ 2147483646 w 10984"/>
                <a:gd name="T15" fmla="*/ 2147483646 h 4901"/>
                <a:gd name="T16" fmla="*/ 2147483646 w 10984"/>
                <a:gd name="T17" fmla="*/ 2147483646 h 4901"/>
                <a:gd name="T18" fmla="*/ 2147483646 w 10984"/>
                <a:gd name="T19" fmla="*/ 2147483646 h 4901"/>
                <a:gd name="T20" fmla="*/ 2147483646 w 10984"/>
                <a:gd name="T21" fmla="*/ 2147483646 h 4901"/>
                <a:gd name="T22" fmla="*/ 2147483646 w 10984"/>
                <a:gd name="T23" fmla="*/ 2147483646 h 4901"/>
                <a:gd name="T24" fmla="*/ 2147483646 w 10984"/>
                <a:gd name="T25" fmla="*/ 2147483646 h 4901"/>
                <a:gd name="T26" fmla="*/ 2147483646 w 10984"/>
                <a:gd name="T27" fmla="*/ 2147483646 h 4901"/>
                <a:gd name="T28" fmla="*/ 2147483646 w 10984"/>
                <a:gd name="T29" fmla="*/ 2147483646 h 4901"/>
                <a:gd name="T30" fmla="*/ 2147483646 w 10984"/>
                <a:gd name="T31" fmla="*/ 0 h 4901"/>
                <a:gd name="T32" fmla="*/ 2147483646 w 10984"/>
                <a:gd name="T33" fmla="*/ 2147483646 h 4901"/>
                <a:gd name="T34" fmla="*/ 2147483646 w 10984"/>
                <a:gd name="T35" fmla="*/ 2147483646 h 4901"/>
                <a:gd name="T36" fmla="*/ 2147483646 w 10984"/>
                <a:gd name="T37" fmla="*/ 2147483646 h 4901"/>
                <a:gd name="T38" fmla="*/ 2147483646 w 10984"/>
                <a:gd name="T39" fmla="*/ 2147483646 h 4901"/>
                <a:gd name="T40" fmla="*/ 2147483646 w 10984"/>
                <a:gd name="T41" fmla="*/ 2147483646 h 4901"/>
                <a:gd name="T42" fmla="*/ 2147483646 w 10984"/>
                <a:gd name="T43" fmla="*/ 2147483646 h 4901"/>
                <a:gd name="T44" fmla="*/ 2147483646 w 10984"/>
                <a:gd name="T45" fmla="*/ 2147483646 h 4901"/>
                <a:gd name="T46" fmla="*/ 2147483646 w 10984"/>
                <a:gd name="T47" fmla="*/ 2147483646 h 4901"/>
                <a:gd name="T48" fmla="*/ 2147483646 w 10984"/>
                <a:gd name="T49" fmla="*/ 2147483646 h 4901"/>
                <a:gd name="T50" fmla="*/ 0 w 10984"/>
                <a:gd name="T51" fmla="*/ 2147483646 h 4901"/>
                <a:gd name="T52" fmla="*/ 2147483646 w 10984"/>
                <a:gd name="T53" fmla="*/ 2147483646 h 4901"/>
                <a:gd name="T54" fmla="*/ 2147483646 w 10984"/>
                <a:gd name="T55" fmla="*/ 2147483646 h 4901"/>
                <a:gd name="T56" fmla="*/ 2147483646 w 10984"/>
                <a:gd name="T57" fmla="*/ 2147483646 h 4901"/>
                <a:gd name="T58" fmla="*/ 2147483646 w 10984"/>
                <a:gd name="T59" fmla="*/ 2147483646 h 4901"/>
                <a:gd name="T60" fmla="*/ 2147483646 w 10984"/>
                <a:gd name="T61" fmla="*/ 2147483646 h 4901"/>
                <a:gd name="T62" fmla="*/ 2147483646 w 10984"/>
                <a:gd name="T63" fmla="*/ 2147483646 h 4901"/>
                <a:gd name="T64" fmla="*/ 2147483646 w 10984"/>
                <a:gd name="T65" fmla="*/ 2147483646 h 4901"/>
                <a:gd name="T66" fmla="*/ 2147483646 w 10984"/>
                <a:gd name="T67" fmla="*/ 2147483646 h 4901"/>
                <a:gd name="T68" fmla="*/ 2147483646 w 10984"/>
                <a:gd name="T69" fmla="*/ 2147483646 h 4901"/>
                <a:gd name="T70" fmla="*/ 2147483646 w 10984"/>
                <a:gd name="T71" fmla="*/ 2147483646 h 4901"/>
                <a:gd name="T72" fmla="*/ 2147483646 w 10984"/>
                <a:gd name="T73" fmla="*/ 2147483646 h 4901"/>
                <a:gd name="T74" fmla="*/ 2147483646 w 10984"/>
                <a:gd name="T75" fmla="*/ 2147483646 h 4901"/>
                <a:gd name="T76" fmla="*/ 2147483646 w 10984"/>
                <a:gd name="T77" fmla="*/ 2147483646 h 4901"/>
                <a:gd name="T78" fmla="*/ 2147483646 w 10984"/>
                <a:gd name="T79" fmla="*/ 2147483646 h 4901"/>
                <a:gd name="T80" fmla="*/ 2147483646 w 10984"/>
                <a:gd name="T81" fmla="*/ 2147483646 h 4901"/>
                <a:gd name="T82" fmla="*/ 2147483646 w 10984"/>
                <a:gd name="T83" fmla="*/ 2147483646 h 4901"/>
                <a:gd name="T84" fmla="*/ 2147483646 w 10984"/>
                <a:gd name="T85" fmla="*/ 2147483646 h 4901"/>
                <a:gd name="T86" fmla="*/ 2147483646 w 10984"/>
                <a:gd name="T87" fmla="*/ 2147483646 h 4901"/>
                <a:gd name="T88" fmla="*/ 2147483646 w 10984"/>
                <a:gd name="T89" fmla="*/ 2147483646 h 4901"/>
                <a:gd name="T90" fmla="*/ 2147483646 w 10984"/>
                <a:gd name="T91" fmla="*/ 2147483646 h 4901"/>
                <a:gd name="T92" fmla="*/ 2147483646 w 10984"/>
                <a:gd name="T93" fmla="*/ 2147483646 h 4901"/>
                <a:gd name="T94" fmla="*/ 2147483646 w 10984"/>
                <a:gd name="T95" fmla="*/ 2147483646 h 4901"/>
                <a:gd name="T96" fmla="*/ 2147483646 w 10984"/>
                <a:gd name="T97" fmla="*/ 2147483646 h 4901"/>
                <a:gd name="T98" fmla="*/ 2147483646 w 10984"/>
                <a:gd name="T99" fmla="*/ 2147483646 h 4901"/>
                <a:gd name="T100" fmla="*/ 2147483646 w 10984"/>
                <a:gd name="T101" fmla="*/ 2147483646 h 4901"/>
                <a:gd name="T102" fmla="*/ 2147483646 w 10984"/>
                <a:gd name="T103" fmla="*/ 2147483646 h 4901"/>
                <a:gd name="T104" fmla="*/ 2147483646 w 10984"/>
                <a:gd name="T105" fmla="*/ 2147483646 h 4901"/>
                <a:gd name="T106" fmla="*/ 2147483646 w 10984"/>
                <a:gd name="T107" fmla="*/ 2147483646 h 4901"/>
                <a:gd name="T108" fmla="*/ 2147483646 w 10984"/>
                <a:gd name="T109" fmla="*/ 2147483646 h 4901"/>
                <a:gd name="T110" fmla="*/ 2147483646 w 10984"/>
                <a:gd name="T111" fmla="*/ 2147483646 h 4901"/>
                <a:gd name="T112" fmla="*/ 2147483646 w 10984"/>
                <a:gd name="T113" fmla="*/ 2147483646 h 4901"/>
                <a:gd name="T114" fmla="*/ 2147483646 w 10984"/>
                <a:gd name="T115" fmla="*/ 2147483646 h 4901"/>
                <a:gd name="T116" fmla="*/ 2147483646 w 10984"/>
                <a:gd name="T117" fmla="*/ 2147483646 h 4901"/>
                <a:gd name="T118" fmla="*/ 2147483646 w 10984"/>
                <a:gd name="T119" fmla="*/ 2147483646 h 4901"/>
                <a:gd name="T120" fmla="*/ 2147483646 w 10984"/>
                <a:gd name="T121" fmla="*/ 2147483646 h 4901"/>
                <a:gd name="T122" fmla="*/ 2147483646 w 10984"/>
                <a:gd name="T123" fmla="*/ 2147483646 h 4901"/>
                <a:gd name="T124" fmla="*/ 2147483646 w 10984"/>
                <a:gd name="T125" fmla="*/ 2147483646 h 49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84" h="4901">
                  <a:moveTo>
                    <a:pt x="670" y="3195"/>
                  </a:moveTo>
                  <a:lnTo>
                    <a:pt x="588" y="3072"/>
                  </a:lnTo>
                  <a:lnTo>
                    <a:pt x="516" y="2947"/>
                  </a:lnTo>
                  <a:lnTo>
                    <a:pt x="455" y="2819"/>
                  </a:lnTo>
                  <a:lnTo>
                    <a:pt x="404" y="2690"/>
                  </a:lnTo>
                  <a:lnTo>
                    <a:pt x="362" y="2558"/>
                  </a:lnTo>
                  <a:lnTo>
                    <a:pt x="330" y="2426"/>
                  </a:lnTo>
                  <a:lnTo>
                    <a:pt x="304" y="2294"/>
                  </a:lnTo>
                  <a:lnTo>
                    <a:pt x="288" y="2161"/>
                  </a:lnTo>
                  <a:lnTo>
                    <a:pt x="278" y="2028"/>
                  </a:lnTo>
                  <a:lnTo>
                    <a:pt x="275" y="1897"/>
                  </a:lnTo>
                  <a:lnTo>
                    <a:pt x="279" y="1766"/>
                  </a:lnTo>
                  <a:lnTo>
                    <a:pt x="287" y="1637"/>
                  </a:lnTo>
                  <a:lnTo>
                    <a:pt x="301" y="1510"/>
                  </a:lnTo>
                  <a:lnTo>
                    <a:pt x="320" y="1385"/>
                  </a:lnTo>
                  <a:lnTo>
                    <a:pt x="342" y="1264"/>
                  </a:lnTo>
                  <a:lnTo>
                    <a:pt x="368" y="1146"/>
                  </a:lnTo>
                  <a:lnTo>
                    <a:pt x="396" y="1032"/>
                  </a:lnTo>
                  <a:lnTo>
                    <a:pt x="426" y="921"/>
                  </a:lnTo>
                  <a:lnTo>
                    <a:pt x="458" y="816"/>
                  </a:lnTo>
                  <a:lnTo>
                    <a:pt x="491" y="714"/>
                  </a:lnTo>
                  <a:lnTo>
                    <a:pt x="526" y="620"/>
                  </a:lnTo>
                  <a:lnTo>
                    <a:pt x="560" y="530"/>
                  </a:lnTo>
                  <a:lnTo>
                    <a:pt x="593" y="447"/>
                  </a:lnTo>
                  <a:lnTo>
                    <a:pt x="625" y="370"/>
                  </a:lnTo>
                  <a:lnTo>
                    <a:pt x="655" y="301"/>
                  </a:lnTo>
                  <a:lnTo>
                    <a:pt x="684" y="240"/>
                  </a:lnTo>
                  <a:lnTo>
                    <a:pt x="711" y="187"/>
                  </a:lnTo>
                  <a:lnTo>
                    <a:pt x="733" y="141"/>
                  </a:lnTo>
                  <a:lnTo>
                    <a:pt x="766" y="78"/>
                  </a:lnTo>
                  <a:lnTo>
                    <a:pt x="779" y="54"/>
                  </a:lnTo>
                  <a:lnTo>
                    <a:pt x="675" y="0"/>
                  </a:lnTo>
                  <a:lnTo>
                    <a:pt x="653" y="36"/>
                  </a:lnTo>
                  <a:lnTo>
                    <a:pt x="608" y="113"/>
                  </a:lnTo>
                  <a:lnTo>
                    <a:pt x="579" y="166"/>
                  </a:lnTo>
                  <a:lnTo>
                    <a:pt x="546" y="228"/>
                  </a:lnTo>
                  <a:lnTo>
                    <a:pt x="509" y="298"/>
                  </a:lnTo>
                  <a:lnTo>
                    <a:pt x="469" y="377"/>
                  </a:lnTo>
                  <a:lnTo>
                    <a:pt x="428" y="462"/>
                  </a:lnTo>
                  <a:lnTo>
                    <a:pt x="386" y="554"/>
                  </a:lnTo>
                  <a:lnTo>
                    <a:pt x="343" y="654"/>
                  </a:lnTo>
                  <a:lnTo>
                    <a:pt x="299" y="759"/>
                  </a:lnTo>
                  <a:lnTo>
                    <a:pt x="256" y="871"/>
                  </a:lnTo>
                  <a:lnTo>
                    <a:pt x="215" y="986"/>
                  </a:lnTo>
                  <a:lnTo>
                    <a:pt x="175" y="1108"/>
                  </a:lnTo>
                  <a:lnTo>
                    <a:pt x="138" y="1233"/>
                  </a:lnTo>
                  <a:lnTo>
                    <a:pt x="103" y="1362"/>
                  </a:lnTo>
                  <a:lnTo>
                    <a:pt x="73" y="1495"/>
                  </a:lnTo>
                  <a:lnTo>
                    <a:pt x="47" y="1631"/>
                  </a:lnTo>
                  <a:lnTo>
                    <a:pt x="26" y="1768"/>
                  </a:lnTo>
                  <a:lnTo>
                    <a:pt x="11" y="1909"/>
                  </a:lnTo>
                  <a:lnTo>
                    <a:pt x="2" y="2051"/>
                  </a:lnTo>
                  <a:lnTo>
                    <a:pt x="0" y="2193"/>
                  </a:lnTo>
                  <a:lnTo>
                    <a:pt x="5" y="2337"/>
                  </a:lnTo>
                  <a:lnTo>
                    <a:pt x="18" y="2481"/>
                  </a:lnTo>
                  <a:lnTo>
                    <a:pt x="40" y="2623"/>
                  </a:lnTo>
                  <a:lnTo>
                    <a:pt x="72" y="2766"/>
                  </a:lnTo>
                  <a:lnTo>
                    <a:pt x="114" y="2908"/>
                  </a:lnTo>
                  <a:lnTo>
                    <a:pt x="167" y="3047"/>
                  </a:lnTo>
                  <a:lnTo>
                    <a:pt x="230" y="3185"/>
                  </a:lnTo>
                  <a:lnTo>
                    <a:pt x="306" y="3321"/>
                  </a:lnTo>
                  <a:lnTo>
                    <a:pt x="395" y="3453"/>
                  </a:lnTo>
                  <a:lnTo>
                    <a:pt x="515" y="3604"/>
                  </a:lnTo>
                  <a:lnTo>
                    <a:pt x="647" y="3749"/>
                  </a:lnTo>
                  <a:lnTo>
                    <a:pt x="794" y="3885"/>
                  </a:lnTo>
                  <a:lnTo>
                    <a:pt x="954" y="4014"/>
                  </a:lnTo>
                  <a:lnTo>
                    <a:pt x="1128" y="4135"/>
                  </a:lnTo>
                  <a:lnTo>
                    <a:pt x="1315" y="4247"/>
                  </a:lnTo>
                  <a:lnTo>
                    <a:pt x="1516" y="4352"/>
                  </a:lnTo>
                  <a:lnTo>
                    <a:pt x="1730" y="4447"/>
                  </a:lnTo>
                  <a:lnTo>
                    <a:pt x="1958" y="4535"/>
                  </a:lnTo>
                  <a:lnTo>
                    <a:pt x="2201" y="4613"/>
                  </a:lnTo>
                  <a:lnTo>
                    <a:pt x="2456" y="4682"/>
                  </a:lnTo>
                  <a:lnTo>
                    <a:pt x="2724" y="4743"/>
                  </a:lnTo>
                  <a:lnTo>
                    <a:pt x="3008" y="4794"/>
                  </a:lnTo>
                  <a:lnTo>
                    <a:pt x="3303" y="4835"/>
                  </a:lnTo>
                  <a:lnTo>
                    <a:pt x="3614" y="4866"/>
                  </a:lnTo>
                  <a:lnTo>
                    <a:pt x="3938" y="4888"/>
                  </a:lnTo>
                  <a:lnTo>
                    <a:pt x="4275" y="4900"/>
                  </a:lnTo>
                  <a:lnTo>
                    <a:pt x="4627" y="4901"/>
                  </a:lnTo>
                  <a:lnTo>
                    <a:pt x="4991" y="4892"/>
                  </a:lnTo>
                  <a:lnTo>
                    <a:pt x="5370" y="4872"/>
                  </a:lnTo>
                  <a:lnTo>
                    <a:pt x="5762" y="4842"/>
                  </a:lnTo>
                  <a:lnTo>
                    <a:pt x="6168" y="4801"/>
                  </a:lnTo>
                  <a:lnTo>
                    <a:pt x="6587" y="4749"/>
                  </a:lnTo>
                  <a:lnTo>
                    <a:pt x="7020" y="4684"/>
                  </a:lnTo>
                  <a:lnTo>
                    <a:pt x="7468" y="4609"/>
                  </a:lnTo>
                  <a:lnTo>
                    <a:pt x="7928" y="4521"/>
                  </a:lnTo>
                  <a:lnTo>
                    <a:pt x="8403" y="4423"/>
                  </a:lnTo>
                  <a:lnTo>
                    <a:pt x="8891" y="4311"/>
                  </a:lnTo>
                  <a:lnTo>
                    <a:pt x="9394" y="4188"/>
                  </a:lnTo>
                  <a:lnTo>
                    <a:pt x="9910" y="4052"/>
                  </a:lnTo>
                  <a:lnTo>
                    <a:pt x="10440" y="3904"/>
                  </a:lnTo>
                  <a:lnTo>
                    <a:pt x="10984" y="3743"/>
                  </a:lnTo>
                  <a:lnTo>
                    <a:pt x="10332" y="3878"/>
                  </a:lnTo>
                  <a:lnTo>
                    <a:pt x="9709" y="4000"/>
                  </a:lnTo>
                  <a:lnTo>
                    <a:pt x="9111" y="4107"/>
                  </a:lnTo>
                  <a:lnTo>
                    <a:pt x="8538" y="4202"/>
                  </a:lnTo>
                  <a:lnTo>
                    <a:pt x="7991" y="4283"/>
                  </a:lnTo>
                  <a:lnTo>
                    <a:pt x="7468" y="4352"/>
                  </a:lnTo>
                  <a:lnTo>
                    <a:pt x="6969" y="4409"/>
                  </a:lnTo>
                  <a:lnTo>
                    <a:pt x="6495" y="4454"/>
                  </a:lnTo>
                  <a:lnTo>
                    <a:pt x="6041" y="4488"/>
                  </a:lnTo>
                  <a:lnTo>
                    <a:pt x="5611" y="4511"/>
                  </a:lnTo>
                  <a:lnTo>
                    <a:pt x="5203" y="4524"/>
                  </a:lnTo>
                  <a:lnTo>
                    <a:pt x="4816" y="4527"/>
                  </a:lnTo>
                  <a:lnTo>
                    <a:pt x="4449" y="4521"/>
                  </a:lnTo>
                  <a:lnTo>
                    <a:pt x="4102" y="4505"/>
                  </a:lnTo>
                  <a:lnTo>
                    <a:pt x="3775" y="4482"/>
                  </a:lnTo>
                  <a:lnTo>
                    <a:pt x="3467" y="4450"/>
                  </a:lnTo>
                  <a:lnTo>
                    <a:pt x="3178" y="4410"/>
                  </a:lnTo>
                  <a:lnTo>
                    <a:pt x="2905" y="4364"/>
                  </a:lnTo>
                  <a:lnTo>
                    <a:pt x="2651" y="4310"/>
                  </a:lnTo>
                  <a:lnTo>
                    <a:pt x="2414" y="4250"/>
                  </a:lnTo>
                  <a:lnTo>
                    <a:pt x="2193" y="4184"/>
                  </a:lnTo>
                  <a:lnTo>
                    <a:pt x="1986" y="4112"/>
                  </a:lnTo>
                  <a:lnTo>
                    <a:pt x="1796" y="4036"/>
                  </a:lnTo>
                  <a:lnTo>
                    <a:pt x="1619" y="3956"/>
                  </a:lnTo>
                  <a:lnTo>
                    <a:pt x="1458" y="3870"/>
                  </a:lnTo>
                  <a:lnTo>
                    <a:pt x="1310" y="3782"/>
                  </a:lnTo>
                  <a:lnTo>
                    <a:pt x="1174" y="3689"/>
                  </a:lnTo>
                  <a:lnTo>
                    <a:pt x="1050" y="3595"/>
                  </a:lnTo>
                  <a:lnTo>
                    <a:pt x="939" y="3498"/>
                  </a:lnTo>
                  <a:lnTo>
                    <a:pt x="839" y="3398"/>
                  </a:lnTo>
                  <a:lnTo>
                    <a:pt x="750" y="3298"/>
                  </a:lnTo>
                  <a:lnTo>
                    <a:pt x="670" y="3195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D8E1C8C-355B-4B8E-AC25-B06C1254EC59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33603" y="2954113"/>
              <a:ext cx="2042717" cy="763965"/>
            </a:xfrm>
            <a:custGeom>
              <a:avLst/>
              <a:gdLst>
                <a:gd name="T0" fmla="*/ 2147483646 w 11186"/>
                <a:gd name="T1" fmla="*/ 2147483646 h 5204"/>
                <a:gd name="T2" fmla="*/ 2147483646 w 11186"/>
                <a:gd name="T3" fmla="*/ 2147483646 h 5204"/>
                <a:gd name="T4" fmla="*/ 2147483646 w 11186"/>
                <a:gd name="T5" fmla="*/ 2147483646 h 5204"/>
                <a:gd name="T6" fmla="*/ 2147483646 w 11186"/>
                <a:gd name="T7" fmla="*/ 2147483646 h 5204"/>
                <a:gd name="T8" fmla="*/ 2147483646 w 11186"/>
                <a:gd name="T9" fmla="*/ 2147483646 h 5204"/>
                <a:gd name="T10" fmla="*/ 2147483646 w 11186"/>
                <a:gd name="T11" fmla="*/ 2147483646 h 5204"/>
                <a:gd name="T12" fmla="*/ 2147483646 w 11186"/>
                <a:gd name="T13" fmla="*/ 2147483646 h 5204"/>
                <a:gd name="T14" fmla="*/ 2147483646 w 11186"/>
                <a:gd name="T15" fmla="*/ 2147483646 h 5204"/>
                <a:gd name="T16" fmla="*/ 2147483646 w 11186"/>
                <a:gd name="T17" fmla="*/ 2147483646 h 5204"/>
                <a:gd name="T18" fmla="*/ 2147483646 w 11186"/>
                <a:gd name="T19" fmla="*/ 2147483646 h 5204"/>
                <a:gd name="T20" fmla="*/ 2147483646 w 11186"/>
                <a:gd name="T21" fmla="*/ 2147483646 h 5204"/>
                <a:gd name="T22" fmla="*/ 2147483646 w 11186"/>
                <a:gd name="T23" fmla="*/ 2147483646 h 5204"/>
                <a:gd name="T24" fmla="*/ 2147483646 w 11186"/>
                <a:gd name="T25" fmla="*/ 2147483646 h 5204"/>
                <a:gd name="T26" fmla="*/ 2147483646 w 11186"/>
                <a:gd name="T27" fmla="*/ 2147483646 h 5204"/>
                <a:gd name="T28" fmla="*/ 2147483646 w 11186"/>
                <a:gd name="T29" fmla="*/ 2147483646 h 5204"/>
                <a:gd name="T30" fmla="*/ 2147483646 w 11186"/>
                <a:gd name="T31" fmla="*/ 0 h 5204"/>
                <a:gd name="T32" fmla="*/ 2147483646 w 11186"/>
                <a:gd name="T33" fmla="*/ 2147483646 h 5204"/>
                <a:gd name="T34" fmla="*/ 2147483646 w 11186"/>
                <a:gd name="T35" fmla="*/ 2147483646 h 5204"/>
                <a:gd name="T36" fmla="*/ 2147483646 w 11186"/>
                <a:gd name="T37" fmla="*/ 2147483646 h 5204"/>
                <a:gd name="T38" fmla="*/ 2147483646 w 11186"/>
                <a:gd name="T39" fmla="*/ 2147483646 h 5204"/>
                <a:gd name="T40" fmla="*/ 2147483646 w 11186"/>
                <a:gd name="T41" fmla="*/ 2147483646 h 5204"/>
                <a:gd name="T42" fmla="*/ 2147483646 w 11186"/>
                <a:gd name="T43" fmla="*/ 2147483646 h 5204"/>
                <a:gd name="T44" fmla="*/ 2147483646 w 11186"/>
                <a:gd name="T45" fmla="*/ 2147483646 h 5204"/>
                <a:gd name="T46" fmla="*/ 0 w 11186"/>
                <a:gd name="T47" fmla="*/ 2147483646 h 5204"/>
                <a:gd name="T48" fmla="*/ 2147483646 w 11186"/>
                <a:gd name="T49" fmla="*/ 2147483646 h 5204"/>
                <a:gd name="T50" fmla="*/ 2147483646 w 11186"/>
                <a:gd name="T51" fmla="*/ 2147483646 h 5204"/>
                <a:gd name="T52" fmla="*/ 2147483646 w 11186"/>
                <a:gd name="T53" fmla="*/ 2147483646 h 5204"/>
                <a:gd name="T54" fmla="*/ 2147483646 w 11186"/>
                <a:gd name="T55" fmla="*/ 2147483646 h 5204"/>
                <a:gd name="T56" fmla="*/ 2147483646 w 11186"/>
                <a:gd name="T57" fmla="*/ 2147483646 h 5204"/>
                <a:gd name="T58" fmla="*/ 2147483646 w 11186"/>
                <a:gd name="T59" fmla="*/ 2147483646 h 5204"/>
                <a:gd name="T60" fmla="*/ 2147483646 w 11186"/>
                <a:gd name="T61" fmla="*/ 2147483646 h 5204"/>
                <a:gd name="T62" fmla="*/ 2147483646 w 11186"/>
                <a:gd name="T63" fmla="*/ 2147483646 h 5204"/>
                <a:gd name="T64" fmla="*/ 2147483646 w 11186"/>
                <a:gd name="T65" fmla="*/ 2147483646 h 5204"/>
                <a:gd name="T66" fmla="*/ 2147483646 w 11186"/>
                <a:gd name="T67" fmla="*/ 2147483646 h 5204"/>
                <a:gd name="T68" fmla="*/ 2147483646 w 11186"/>
                <a:gd name="T69" fmla="*/ 2147483646 h 5204"/>
                <a:gd name="T70" fmla="*/ 2147483646 w 11186"/>
                <a:gd name="T71" fmla="*/ 2147483646 h 5204"/>
                <a:gd name="T72" fmla="*/ 2147483646 w 11186"/>
                <a:gd name="T73" fmla="*/ 2147483646 h 5204"/>
                <a:gd name="T74" fmla="*/ 2147483646 w 11186"/>
                <a:gd name="T75" fmla="*/ 2147483646 h 5204"/>
                <a:gd name="T76" fmla="*/ 2147483646 w 11186"/>
                <a:gd name="T77" fmla="*/ 2147483646 h 5204"/>
                <a:gd name="T78" fmla="*/ 2147483646 w 11186"/>
                <a:gd name="T79" fmla="*/ 2147483646 h 5204"/>
                <a:gd name="T80" fmla="*/ 2147483646 w 11186"/>
                <a:gd name="T81" fmla="*/ 2147483646 h 5204"/>
                <a:gd name="T82" fmla="*/ 2147483646 w 11186"/>
                <a:gd name="T83" fmla="*/ 2147483646 h 5204"/>
                <a:gd name="T84" fmla="*/ 2147483646 w 11186"/>
                <a:gd name="T85" fmla="*/ 2147483646 h 5204"/>
                <a:gd name="T86" fmla="*/ 2147483646 w 11186"/>
                <a:gd name="T87" fmla="*/ 2147483646 h 5204"/>
                <a:gd name="T88" fmla="*/ 2147483646 w 11186"/>
                <a:gd name="T89" fmla="*/ 2147483646 h 5204"/>
                <a:gd name="T90" fmla="*/ 2147483646 w 11186"/>
                <a:gd name="T91" fmla="*/ 2147483646 h 5204"/>
                <a:gd name="T92" fmla="*/ 2147483646 w 11186"/>
                <a:gd name="T93" fmla="*/ 2147483646 h 5204"/>
                <a:gd name="T94" fmla="*/ 2147483646 w 11186"/>
                <a:gd name="T95" fmla="*/ 2147483646 h 5204"/>
                <a:gd name="T96" fmla="*/ 2147483646 w 11186"/>
                <a:gd name="T97" fmla="*/ 2147483646 h 5204"/>
                <a:gd name="T98" fmla="*/ 2147483646 w 11186"/>
                <a:gd name="T99" fmla="*/ 2147483646 h 5204"/>
                <a:gd name="T100" fmla="*/ 2147483646 w 11186"/>
                <a:gd name="T101" fmla="*/ 2147483646 h 5204"/>
                <a:gd name="T102" fmla="*/ 2147483646 w 11186"/>
                <a:gd name="T103" fmla="*/ 2147483646 h 5204"/>
                <a:gd name="T104" fmla="*/ 2147483646 w 11186"/>
                <a:gd name="T105" fmla="*/ 2147483646 h 5204"/>
                <a:gd name="T106" fmla="*/ 2147483646 w 11186"/>
                <a:gd name="T107" fmla="*/ 2147483646 h 5204"/>
                <a:gd name="T108" fmla="*/ 2147483646 w 11186"/>
                <a:gd name="T109" fmla="*/ 2147483646 h 5204"/>
                <a:gd name="T110" fmla="*/ 2147483646 w 11186"/>
                <a:gd name="T111" fmla="*/ 2147483646 h 5204"/>
                <a:gd name="T112" fmla="*/ 2147483646 w 11186"/>
                <a:gd name="T113" fmla="*/ 2147483646 h 5204"/>
                <a:gd name="T114" fmla="*/ 2147483646 w 11186"/>
                <a:gd name="T115" fmla="*/ 2147483646 h 5204"/>
                <a:gd name="T116" fmla="*/ 2147483646 w 11186"/>
                <a:gd name="T117" fmla="*/ 2147483646 h 5204"/>
                <a:gd name="T118" fmla="*/ 2147483646 w 11186"/>
                <a:gd name="T119" fmla="*/ 2147483646 h 5204"/>
                <a:gd name="T120" fmla="*/ 2147483646 w 11186"/>
                <a:gd name="T121" fmla="*/ 2147483646 h 5204"/>
                <a:gd name="T122" fmla="*/ 2147483646 w 11186"/>
                <a:gd name="T123" fmla="*/ 2147483646 h 5204"/>
                <a:gd name="T124" fmla="*/ 2147483646 w 11186"/>
                <a:gd name="T125" fmla="*/ 2147483646 h 52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186" h="5204">
                  <a:moveTo>
                    <a:pt x="1142" y="4008"/>
                  </a:moveTo>
                  <a:lnTo>
                    <a:pt x="1011" y="3877"/>
                  </a:lnTo>
                  <a:lnTo>
                    <a:pt x="894" y="3741"/>
                  </a:lnTo>
                  <a:lnTo>
                    <a:pt x="788" y="3599"/>
                  </a:lnTo>
                  <a:lnTo>
                    <a:pt x="695" y="3451"/>
                  </a:lnTo>
                  <a:lnTo>
                    <a:pt x="611" y="3300"/>
                  </a:lnTo>
                  <a:lnTo>
                    <a:pt x="540" y="3144"/>
                  </a:lnTo>
                  <a:lnTo>
                    <a:pt x="478" y="2985"/>
                  </a:lnTo>
                  <a:lnTo>
                    <a:pt x="424" y="2824"/>
                  </a:lnTo>
                  <a:lnTo>
                    <a:pt x="381" y="2662"/>
                  </a:lnTo>
                  <a:lnTo>
                    <a:pt x="345" y="2499"/>
                  </a:lnTo>
                  <a:lnTo>
                    <a:pt x="317" y="2335"/>
                  </a:lnTo>
                  <a:lnTo>
                    <a:pt x="297" y="2171"/>
                  </a:lnTo>
                  <a:lnTo>
                    <a:pt x="283" y="2009"/>
                  </a:lnTo>
                  <a:lnTo>
                    <a:pt x="273" y="1849"/>
                  </a:lnTo>
                  <a:lnTo>
                    <a:pt x="271" y="1691"/>
                  </a:lnTo>
                  <a:lnTo>
                    <a:pt x="273" y="1536"/>
                  </a:lnTo>
                  <a:lnTo>
                    <a:pt x="279" y="1385"/>
                  </a:lnTo>
                  <a:lnTo>
                    <a:pt x="290" y="1239"/>
                  </a:lnTo>
                  <a:lnTo>
                    <a:pt x="303" y="1098"/>
                  </a:lnTo>
                  <a:lnTo>
                    <a:pt x="319" y="963"/>
                  </a:lnTo>
                  <a:lnTo>
                    <a:pt x="337" y="835"/>
                  </a:lnTo>
                  <a:lnTo>
                    <a:pt x="356" y="714"/>
                  </a:lnTo>
                  <a:lnTo>
                    <a:pt x="377" y="601"/>
                  </a:lnTo>
                  <a:lnTo>
                    <a:pt x="397" y="496"/>
                  </a:lnTo>
                  <a:lnTo>
                    <a:pt x="418" y="402"/>
                  </a:lnTo>
                  <a:lnTo>
                    <a:pt x="437" y="316"/>
                  </a:lnTo>
                  <a:lnTo>
                    <a:pt x="455" y="243"/>
                  </a:lnTo>
                  <a:lnTo>
                    <a:pt x="473" y="180"/>
                  </a:lnTo>
                  <a:lnTo>
                    <a:pt x="497" y="92"/>
                  </a:lnTo>
                  <a:lnTo>
                    <a:pt x="508" y="58"/>
                  </a:lnTo>
                  <a:lnTo>
                    <a:pt x="330" y="0"/>
                  </a:lnTo>
                  <a:lnTo>
                    <a:pt x="313" y="51"/>
                  </a:lnTo>
                  <a:lnTo>
                    <a:pt x="279" y="158"/>
                  </a:lnTo>
                  <a:lnTo>
                    <a:pt x="258" y="231"/>
                  </a:lnTo>
                  <a:lnTo>
                    <a:pt x="234" y="315"/>
                  </a:lnTo>
                  <a:lnTo>
                    <a:pt x="209" y="411"/>
                  </a:lnTo>
                  <a:lnTo>
                    <a:pt x="182" y="517"/>
                  </a:lnTo>
                  <a:lnTo>
                    <a:pt x="156" y="633"/>
                  </a:lnTo>
                  <a:lnTo>
                    <a:pt x="129" y="757"/>
                  </a:lnTo>
                  <a:lnTo>
                    <a:pt x="104" y="891"/>
                  </a:lnTo>
                  <a:lnTo>
                    <a:pt x="78" y="1031"/>
                  </a:lnTo>
                  <a:lnTo>
                    <a:pt x="56" y="1178"/>
                  </a:lnTo>
                  <a:lnTo>
                    <a:pt x="37" y="1332"/>
                  </a:lnTo>
                  <a:lnTo>
                    <a:pt x="21" y="1491"/>
                  </a:lnTo>
                  <a:lnTo>
                    <a:pt x="9" y="1654"/>
                  </a:lnTo>
                  <a:lnTo>
                    <a:pt x="2" y="1822"/>
                  </a:lnTo>
                  <a:lnTo>
                    <a:pt x="0" y="1991"/>
                  </a:lnTo>
                  <a:lnTo>
                    <a:pt x="4" y="2164"/>
                  </a:lnTo>
                  <a:lnTo>
                    <a:pt x="14" y="2339"/>
                  </a:lnTo>
                  <a:lnTo>
                    <a:pt x="31" y="2514"/>
                  </a:lnTo>
                  <a:lnTo>
                    <a:pt x="57" y="2690"/>
                  </a:lnTo>
                  <a:lnTo>
                    <a:pt x="90" y="2865"/>
                  </a:lnTo>
                  <a:lnTo>
                    <a:pt x="134" y="3039"/>
                  </a:lnTo>
                  <a:lnTo>
                    <a:pt x="186" y="3211"/>
                  </a:lnTo>
                  <a:lnTo>
                    <a:pt x="249" y="3380"/>
                  </a:lnTo>
                  <a:lnTo>
                    <a:pt x="323" y="3546"/>
                  </a:lnTo>
                  <a:lnTo>
                    <a:pt x="408" y="3708"/>
                  </a:lnTo>
                  <a:lnTo>
                    <a:pt x="506" y="3865"/>
                  </a:lnTo>
                  <a:lnTo>
                    <a:pt x="616" y="4016"/>
                  </a:lnTo>
                  <a:lnTo>
                    <a:pt x="740" y="4162"/>
                  </a:lnTo>
                  <a:lnTo>
                    <a:pt x="878" y="4300"/>
                  </a:lnTo>
                  <a:lnTo>
                    <a:pt x="1033" y="4432"/>
                  </a:lnTo>
                  <a:lnTo>
                    <a:pt x="1198" y="4556"/>
                  </a:lnTo>
                  <a:lnTo>
                    <a:pt x="1376" y="4668"/>
                  </a:lnTo>
                  <a:lnTo>
                    <a:pt x="1565" y="4770"/>
                  </a:lnTo>
                  <a:lnTo>
                    <a:pt x="1765" y="4862"/>
                  </a:lnTo>
                  <a:lnTo>
                    <a:pt x="1977" y="4943"/>
                  </a:lnTo>
                  <a:lnTo>
                    <a:pt x="2199" y="5013"/>
                  </a:lnTo>
                  <a:lnTo>
                    <a:pt x="2432" y="5072"/>
                  </a:lnTo>
                  <a:lnTo>
                    <a:pt x="2676" y="5121"/>
                  </a:lnTo>
                  <a:lnTo>
                    <a:pt x="2932" y="5159"/>
                  </a:lnTo>
                  <a:lnTo>
                    <a:pt x="3198" y="5185"/>
                  </a:lnTo>
                  <a:lnTo>
                    <a:pt x="3475" y="5200"/>
                  </a:lnTo>
                  <a:lnTo>
                    <a:pt x="3762" y="5204"/>
                  </a:lnTo>
                  <a:lnTo>
                    <a:pt x="4061" y="5195"/>
                  </a:lnTo>
                  <a:lnTo>
                    <a:pt x="4369" y="5176"/>
                  </a:lnTo>
                  <a:lnTo>
                    <a:pt x="4689" y="5144"/>
                  </a:lnTo>
                  <a:lnTo>
                    <a:pt x="5019" y="5100"/>
                  </a:lnTo>
                  <a:lnTo>
                    <a:pt x="5359" y="5045"/>
                  </a:lnTo>
                  <a:lnTo>
                    <a:pt x="5710" y="4977"/>
                  </a:lnTo>
                  <a:lnTo>
                    <a:pt x="6070" y="4896"/>
                  </a:lnTo>
                  <a:lnTo>
                    <a:pt x="6442" y="4804"/>
                  </a:lnTo>
                  <a:lnTo>
                    <a:pt x="6823" y="4698"/>
                  </a:lnTo>
                  <a:lnTo>
                    <a:pt x="7216" y="4581"/>
                  </a:lnTo>
                  <a:lnTo>
                    <a:pt x="7617" y="4450"/>
                  </a:lnTo>
                  <a:lnTo>
                    <a:pt x="8029" y="4307"/>
                  </a:lnTo>
                  <a:lnTo>
                    <a:pt x="8450" y="4151"/>
                  </a:lnTo>
                  <a:lnTo>
                    <a:pt x="8881" y="3981"/>
                  </a:lnTo>
                  <a:lnTo>
                    <a:pt x="9323" y="3797"/>
                  </a:lnTo>
                  <a:lnTo>
                    <a:pt x="9774" y="3601"/>
                  </a:lnTo>
                  <a:lnTo>
                    <a:pt x="10235" y="3391"/>
                  </a:lnTo>
                  <a:lnTo>
                    <a:pt x="10705" y="3167"/>
                  </a:lnTo>
                  <a:lnTo>
                    <a:pt x="11186" y="2930"/>
                  </a:lnTo>
                  <a:lnTo>
                    <a:pt x="10709" y="3125"/>
                  </a:lnTo>
                  <a:lnTo>
                    <a:pt x="10244" y="3309"/>
                  </a:lnTo>
                  <a:lnTo>
                    <a:pt x="9788" y="3483"/>
                  </a:lnTo>
                  <a:lnTo>
                    <a:pt x="9343" y="3646"/>
                  </a:lnTo>
                  <a:lnTo>
                    <a:pt x="8909" y="3800"/>
                  </a:lnTo>
                  <a:lnTo>
                    <a:pt x="8483" y="3943"/>
                  </a:lnTo>
                  <a:lnTo>
                    <a:pt x="8070" y="4074"/>
                  </a:lnTo>
                  <a:lnTo>
                    <a:pt x="7666" y="4197"/>
                  </a:lnTo>
                  <a:lnTo>
                    <a:pt x="7273" y="4309"/>
                  </a:lnTo>
                  <a:lnTo>
                    <a:pt x="6890" y="4410"/>
                  </a:lnTo>
                  <a:lnTo>
                    <a:pt x="6518" y="4500"/>
                  </a:lnTo>
                  <a:lnTo>
                    <a:pt x="6156" y="4581"/>
                  </a:lnTo>
                  <a:lnTo>
                    <a:pt x="5805" y="4651"/>
                  </a:lnTo>
                  <a:lnTo>
                    <a:pt x="5463" y="4711"/>
                  </a:lnTo>
                  <a:lnTo>
                    <a:pt x="5133" y="4761"/>
                  </a:lnTo>
                  <a:lnTo>
                    <a:pt x="4814" y="4799"/>
                  </a:lnTo>
                  <a:lnTo>
                    <a:pt x="4504" y="4828"/>
                  </a:lnTo>
                  <a:lnTo>
                    <a:pt x="4205" y="4846"/>
                  </a:lnTo>
                  <a:lnTo>
                    <a:pt x="3917" y="4854"/>
                  </a:lnTo>
                  <a:lnTo>
                    <a:pt x="3639" y="4851"/>
                  </a:lnTo>
                  <a:lnTo>
                    <a:pt x="3373" y="4838"/>
                  </a:lnTo>
                  <a:lnTo>
                    <a:pt x="3117" y="4815"/>
                  </a:lnTo>
                  <a:lnTo>
                    <a:pt x="2870" y="4781"/>
                  </a:lnTo>
                  <a:lnTo>
                    <a:pt x="2635" y="4737"/>
                  </a:lnTo>
                  <a:lnTo>
                    <a:pt x="2411" y="4682"/>
                  </a:lnTo>
                  <a:lnTo>
                    <a:pt x="2198" y="4617"/>
                  </a:lnTo>
                  <a:lnTo>
                    <a:pt x="1995" y="4542"/>
                  </a:lnTo>
                  <a:lnTo>
                    <a:pt x="1803" y="4455"/>
                  </a:lnTo>
                  <a:lnTo>
                    <a:pt x="1621" y="4360"/>
                  </a:lnTo>
                  <a:lnTo>
                    <a:pt x="1451" y="4252"/>
                  </a:lnTo>
                  <a:lnTo>
                    <a:pt x="1291" y="4136"/>
                  </a:lnTo>
                  <a:lnTo>
                    <a:pt x="1142" y="4008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AA8A1094-0897-4E01-BAC6-8CBDC35CEB67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829153" y="3426303"/>
              <a:ext cx="317436" cy="199654"/>
            </a:xfrm>
            <a:custGeom>
              <a:avLst/>
              <a:gdLst>
                <a:gd name="T0" fmla="*/ 2147483646 w 1740"/>
                <a:gd name="T1" fmla="*/ 2147483646 h 1353"/>
                <a:gd name="T2" fmla="*/ 2147483646 w 1740"/>
                <a:gd name="T3" fmla="*/ 2147483646 h 1353"/>
                <a:gd name="T4" fmla="*/ 2147483646 w 1740"/>
                <a:gd name="T5" fmla="*/ 2147483646 h 1353"/>
                <a:gd name="T6" fmla="*/ 2147483646 w 1740"/>
                <a:gd name="T7" fmla="*/ 2147483646 h 1353"/>
                <a:gd name="T8" fmla="*/ 2147483646 w 1740"/>
                <a:gd name="T9" fmla="*/ 2147483646 h 1353"/>
                <a:gd name="T10" fmla="*/ 2147483646 w 1740"/>
                <a:gd name="T11" fmla="*/ 2147483646 h 1353"/>
                <a:gd name="T12" fmla="*/ 2147483646 w 1740"/>
                <a:gd name="T13" fmla="*/ 2147483646 h 1353"/>
                <a:gd name="T14" fmla="*/ 2147483646 w 1740"/>
                <a:gd name="T15" fmla="*/ 2147483646 h 1353"/>
                <a:gd name="T16" fmla="*/ 2147483646 w 1740"/>
                <a:gd name="T17" fmla="*/ 2147483646 h 1353"/>
                <a:gd name="T18" fmla="*/ 2147483646 w 1740"/>
                <a:gd name="T19" fmla="*/ 2147483646 h 1353"/>
                <a:gd name="T20" fmla="*/ 2147483646 w 1740"/>
                <a:gd name="T21" fmla="*/ 2147483646 h 1353"/>
                <a:gd name="T22" fmla="*/ 2147483646 w 1740"/>
                <a:gd name="T23" fmla="*/ 2147483646 h 1353"/>
                <a:gd name="T24" fmla="*/ 2147483646 w 1740"/>
                <a:gd name="T25" fmla="*/ 2147483646 h 1353"/>
                <a:gd name="T26" fmla="*/ 2147483646 w 1740"/>
                <a:gd name="T27" fmla="*/ 2147483646 h 1353"/>
                <a:gd name="T28" fmla="*/ 2147483646 w 1740"/>
                <a:gd name="T29" fmla="*/ 2147483646 h 1353"/>
                <a:gd name="T30" fmla="*/ 2147483646 w 1740"/>
                <a:gd name="T31" fmla="*/ 2147483646 h 1353"/>
                <a:gd name="T32" fmla="*/ 2147483646 w 1740"/>
                <a:gd name="T33" fmla="*/ 2147483646 h 1353"/>
                <a:gd name="T34" fmla="*/ 2147483646 w 1740"/>
                <a:gd name="T35" fmla="*/ 2147483646 h 1353"/>
                <a:gd name="T36" fmla="*/ 2147483646 w 1740"/>
                <a:gd name="T37" fmla="*/ 2147483646 h 1353"/>
                <a:gd name="T38" fmla="*/ 2147483646 w 1740"/>
                <a:gd name="T39" fmla="*/ 2147483646 h 1353"/>
                <a:gd name="T40" fmla="*/ 0 w 1740"/>
                <a:gd name="T41" fmla="*/ 2147483646 h 1353"/>
                <a:gd name="T42" fmla="*/ 2147483646 w 1740"/>
                <a:gd name="T43" fmla="*/ 2147483646 h 1353"/>
                <a:gd name="T44" fmla="*/ 2147483646 w 1740"/>
                <a:gd name="T45" fmla="*/ 2147483646 h 1353"/>
                <a:gd name="T46" fmla="*/ 2147483646 w 1740"/>
                <a:gd name="T47" fmla="*/ 2147483646 h 1353"/>
                <a:gd name="T48" fmla="*/ 2147483646 w 1740"/>
                <a:gd name="T49" fmla="*/ 2147483646 h 1353"/>
                <a:gd name="T50" fmla="*/ 2147483646 w 1740"/>
                <a:gd name="T51" fmla="*/ 2147483646 h 1353"/>
                <a:gd name="T52" fmla="*/ 2147483646 w 1740"/>
                <a:gd name="T53" fmla="*/ 2147483646 h 1353"/>
                <a:gd name="T54" fmla="*/ 2147483646 w 1740"/>
                <a:gd name="T55" fmla="*/ 2147483646 h 1353"/>
                <a:gd name="T56" fmla="*/ 2147483646 w 1740"/>
                <a:gd name="T57" fmla="*/ 2147483646 h 1353"/>
                <a:gd name="T58" fmla="*/ 2147483646 w 1740"/>
                <a:gd name="T59" fmla="*/ 2147483646 h 1353"/>
                <a:gd name="T60" fmla="*/ 2147483646 w 1740"/>
                <a:gd name="T61" fmla="*/ 2147483646 h 1353"/>
                <a:gd name="T62" fmla="*/ 2147483646 w 1740"/>
                <a:gd name="T63" fmla="*/ 0 h 1353"/>
                <a:gd name="T64" fmla="*/ 2147483646 w 1740"/>
                <a:gd name="T65" fmla="*/ 2147483646 h 1353"/>
                <a:gd name="T66" fmla="*/ 2147483646 w 1740"/>
                <a:gd name="T67" fmla="*/ 2147483646 h 1353"/>
                <a:gd name="T68" fmla="*/ 2147483646 w 1740"/>
                <a:gd name="T69" fmla="*/ 2147483646 h 1353"/>
                <a:gd name="T70" fmla="*/ 2147483646 w 1740"/>
                <a:gd name="T71" fmla="*/ 2147483646 h 1353"/>
                <a:gd name="T72" fmla="*/ 2147483646 w 1740"/>
                <a:gd name="T73" fmla="*/ 2147483646 h 1353"/>
                <a:gd name="T74" fmla="*/ 2147483646 w 1740"/>
                <a:gd name="T75" fmla="*/ 2147483646 h 1353"/>
                <a:gd name="T76" fmla="*/ 2147483646 w 1740"/>
                <a:gd name="T77" fmla="*/ 2147483646 h 1353"/>
                <a:gd name="T78" fmla="*/ 2147483646 w 1740"/>
                <a:gd name="T79" fmla="*/ 2147483646 h 1353"/>
                <a:gd name="T80" fmla="*/ 2147483646 w 1740"/>
                <a:gd name="T81" fmla="*/ 2147483646 h 1353"/>
                <a:gd name="T82" fmla="*/ 2147483646 w 1740"/>
                <a:gd name="T83" fmla="*/ 2147483646 h 1353"/>
                <a:gd name="T84" fmla="*/ 2147483646 w 1740"/>
                <a:gd name="T85" fmla="*/ 2147483646 h 13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0" h="1353">
                  <a:moveTo>
                    <a:pt x="1732" y="688"/>
                  </a:moveTo>
                  <a:lnTo>
                    <a:pt x="1725" y="723"/>
                  </a:lnTo>
                  <a:lnTo>
                    <a:pt x="1716" y="757"/>
                  </a:lnTo>
                  <a:lnTo>
                    <a:pt x="1704" y="792"/>
                  </a:lnTo>
                  <a:lnTo>
                    <a:pt x="1691" y="825"/>
                  </a:lnTo>
                  <a:lnTo>
                    <a:pt x="1676" y="857"/>
                  </a:lnTo>
                  <a:lnTo>
                    <a:pt x="1659" y="889"/>
                  </a:lnTo>
                  <a:lnTo>
                    <a:pt x="1640" y="920"/>
                  </a:lnTo>
                  <a:lnTo>
                    <a:pt x="1619" y="951"/>
                  </a:lnTo>
                  <a:lnTo>
                    <a:pt x="1596" y="981"/>
                  </a:lnTo>
                  <a:lnTo>
                    <a:pt x="1572" y="1010"/>
                  </a:lnTo>
                  <a:lnTo>
                    <a:pt x="1547" y="1038"/>
                  </a:lnTo>
                  <a:lnTo>
                    <a:pt x="1520" y="1065"/>
                  </a:lnTo>
                  <a:lnTo>
                    <a:pt x="1491" y="1091"/>
                  </a:lnTo>
                  <a:lnTo>
                    <a:pt x="1461" y="1116"/>
                  </a:lnTo>
                  <a:lnTo>
                    <a:pt x="1430" y="1140"/>
                  </a:lnTo>
                  <a:lnTo>
                    <a:pt x="1397" y="1163"/>
                  </a:lnTo>
                  <a:lnTo>
                    <a:pt x="1363" y="1186"/>
                  </a:lnTo>
                  <a:lnTo>
                    <a:pt x="1328" y="1207"/>
                  </a:lnTo>
                  <a:lnTo>
                    <a:pt x="1292" y="1226"/>
                  </a:lnTo>
                  <a:lnTo>
                    <a:pt x="1256" y="1245"/>
                  </a:lnTo>
                  <a:lnTo>
                    <a:pt x="1217" y="1262"/>
                  </a:lnTo>
                  <a:lnTo>
                    <a:pt x="1178" y="1278"/>
                  </a:lnTo>
                  <a:lnTo>
                    <a:pt x="1138" y="1292"/>
                  </a:lnTo>
                  <a:lnTo>
                    <a:pt x="1098" y="1305"/>
                  </a:lnTo>
                  <a:lnTo>
                    <a:pt x="1057" y="1317"/>
                  </a:lnTo>
                  <a:lnTo>
                    <a:pt x="1014" y="1327"/>
                  </a:lnTo>
                  <a:lnTo>
                    <a:pt x="972" y="1335"/>
                  </a:lnTo>
                  <a:lnTo>
                    <a:pt x="929" y="1342"/>
                  </a:lnTo>
                  <a:lnTo>
                    <a:pt x="886" y="1347"/>
                  </a:lnTo>
                  <a:lnTo>
                    <a:pt x="841" y="1351"/>
                  </a:lnTo>
                  <a:lnTo>
                    <a:pt x="797" y="1353"/>
                  </a:lnTo>
                  <a:lnTo>
                    <a:pt x="753" y="1353"/>
                  </a:lnTo>
                  <a:lnTo>
                    <a:pt x="709" y="1352"/>
                  </a:lnTo>
                  <a:lnTo>
                    <a:pt x="665" y="1349"/>
                  </a:lnTo>
                  <a:lnTo>
                    <a:pt x="623" y="1344"/>
                  </a:lnTo>
                  <a:lnTo>
                    <a:pt x="582" y="1337"/>
                  </a:lnTo>
                  <a:lnTo>
                    <a:pt x="541" y="1329"/>
                  </a:lnTo>
                  <a:lnTo>
                    <a:pt x="502" y="1320"/>
                  </a:lnTo>
                  <a:lnTo>
                    <a:pt x="463" y="1309"/>
                  </a:lnTo>
                  <a:lnTo>
                    <a:pt x="426" y="1296"/>
                  </a:lnTo>
                  <a:lnTo>
                    <a:pt x="391" y="1282"/>
                  </a:lnTo>
                  <a:lnTo>
                    <a:pt x="356" y="1267"/>
                  </a:lnTo>
                  <a:lnTo>
                    <a:pt x="323" y="1250"/>
                  </a:lnTo>
                  <a:lnTo>
                    <a:pt x="290" y="1232"/>
                  </a:lnTo>
                  <a:lnTo>
                    <a:pt x="260" y="1213"/>
                  </a:lnTo>
                  <a:lnTo>
                    <a:pt x="231" y="1192"/>
                  </a:lnTo>
                  <a:lnTo>
                    <a:pt x="204" y="1170"/>
                  </a:lnTo>
                  <a:lnTo>
                    <a:pt x="178" y="1147"/>
                  </a:lnTo>
                  <a:lnTo>
                    <a:pt x="153" y="1123"/>
                  </a:lnTo>
                  <a:lnTo>
                    <a:pt x="131" y="1099"/>
                  </a:lnTo>
                  <a:lnTo>
                    <a:pt x="108" y="1073"/>
                  </a:lnTo>
                  <a:lnTo>
                    <a:pt x="89" y="1046"/>
                  </a:lnTo>
                  <a:lnTo>
                    <a:pt x="71" y="1019"/>
                  </a:lnTo>
                  <a:lnTo>
                    <a:pt x="56" y="990"/>
                  </a:lnTo>
                  <a:lnTo>
                    <a:pt x="42" y="960"/>
                  </a:lnTo>
                  <a:lnTo>
                    <a:pt x="30" y="930"/>
                  </a:lnTo>
                  <a:lnTo>
                    <a:pt x="20" y="899"/>
                  </a:lnTo>
                  <a:lnTo>
                    <a:pt x="12" y="867"/>
                  </a:lnTo>
                  <a:lnTo>
                    <a:pt x="5" y="835"/>
                  </a:lnTo>
                  <a:lnTo>
                    <a:pt x="2" y="803"/>
                  </a:lnTo>
                  <a:lnTo>
                    <a:pt x="0" y="769"/>
                  </a:lnTo>
                  <a:lnTo>
                    <a:pt x="0" y="735"/>
                  </a:lnTo>
                  <a:lnTo>
                    <a:pt x="3" y="700"/>
                  </a:lnTo>
                  <a:lnTo>
                    <a:pt x="8" y="666"/>
                  </a:lnTo>
                  <a:lnTo>
                    <a:pt x="15" y="631"/>
                  </a:lnTo>
                  <a:lnTo>
                    <a:pt x="24" y="597"/>
                  </a:lnTo>
                  <a:lnTo>
                    <a:pt x="35" y="563"/>
                  </a:lnTo>
                  <a:lnTo>
                    <a:pt x="48" y="529"/>
                  </a:lnTo>
                  <a:lnTo>
                    <a:pt x="64" y="497"/>
                  </a:lnTo>
                  <a:lnTo>
                    <a:pt x="81" y="465"/>
                  </a:lnTo>
                  <a:lnTo>
                    <a:pt x="99" y="434"/>
                  </a:lnTo>
                  <a:lnTo>
                    <a:pt x="121" y="403"/>
                  </a:lnTo>
                  <a:lnTo>
                    <a:pt x="143" y="374"/>
                  </a:lnTo>
                  <a:lnTo>
                    <a:pt x="167" y="344"/>
                  </a:lnTo>
                  <a:lnTo>
                    <a:pt x="193" y="316"/>
                  </a:lnTo>
                  <a:lnTo>
                    <a:pt x="220" y="289"/>
                  </a:lnTo>
                  <a:lnTo>
                    <a:pt x="248" y="263"/>
                  </a:lnTo>
                  <a:lnTo>
                    <a:pt x="278" y="238"/>
                  </a:lnTo>
                  <a:lnTo>
                    <a:pt x="310" y="214"/>
                  </a:lnTo>
                  <a:lnTo>
                    <a:pt x="343" y="191"/>
                  </a:lnTo>
                  <a:lnTo>
                    <a:pt x="376" y="169"/>
                  </a:lnTo>
                  <a:lnTo>
                    <a:pt x="411" y="148"/>
                  </a:lnTo>
                  <a:lnTo>
                    <a:pt x="447" y="128"/>
                  </a:lnTo>
                  <a:lnTo>
                    <a:pt x="484" y="109"/>
                  </a:lnTo>
                  <a:lnTo>
                    <a:pt x="523" y="92"/>
                  </a:lnTo>
                  <a:lnTo>
                    <a:pt x="561" y="76"/>
                  </a:lnTo>
                  <a:lnTo>
                    <a:pt x="601" y="62"/>
                  </a:lnTo>
                  <a:lnTo>
                    <a:pt x="641" y="49"/>
                  </a:lnTo>
                  <a:lnTo>
                    <a:pt x="683" y="38"/>
                  </a:lnTo>
                  <a:lnTo>
                    <a:pt x="725" y="27"/>
                  </a:lnTo>
                  <a:lnTo>
                    <a:pt x="767" y="19"/>
                  </a:lnTo>
                  <a:lnTo>
                    <a:pt x="810" y="12"/>
                  </a:lnTo>
                  <a:lnTo>
                    <a:pt x="853" y="7"/>
                  </a:lnTo>
                  <a:lnTo>
                    <a:pt x="898" y="3"/>
                  </a:lnTo>
                  <a:lnTo>
                    <a:pt x="942" y="1"/>
                  </a:lnTo>
                  <a:lnTo>
                    <a:pt x="986" y="0"/>
                  </a:lnTo>
                  <a:lnTo>
                    <a:pt x="1030" y="2"/>
                  </a:lnTo>
                  <a:lnTo>
                    <a:pt x="1074" y="5"/>
                  </a:lnTo>
                  <a:lnTo>
                    <a:pt x="1117" y="10"/>
                  </a:lnTo>
                  <a:lnTo>
                    <a:pt x="1158" y="17"/>
                  </a:lnTo>
                  <a:lnTo>
                    <a:pt x="1198" y="25"/>
                  </a:lnTo>
                  <a:lnTo>
                    <a:pt x="1238" y="34"/>
                  </a:lnTo>
                  <a:lnTo>
                    <a:pt x="1276" y="45"/>
                  </a:lnTo>
                  <a:lnTo>
                    <a:pt x="1313" y="58"/>
                  </a:lnTo>
                  <a:lnTo>
                    <a:pt x="1349" y="72"/>
                  </a:lnTo>
                  <a:lnTo>
                    <a:pt x="1383" y="87"/>
                  </a:lnTo>
                  <a:lnTo>
                    <a:pt x="1416" y="104"/>
                  </a:lnTo>
                  <a:lnTo>
                    <a:pt x="1449" y="122"/>
                  </a:lnTo>
                  <a:lnTo>
                    <a:pt x="1479" y="142"/>
                  </a:lnTo>
                  <a:lnTo>
                    <a:pt x="1508" y="163"/>
                  </a:lnTo>
                  <a:lnTo>
                    <a:pt x="1536" y="184"/>
                  </a:lnTo>
                  <a:lnTo>
                    <a:pt x="1562" y="207"/>
                  </a:lnTo>
                  <a:lnTo>
                    <a:pt x="1586" y="231"/>
                  </a:lnTo>
                  <a:lnTo>
                    <a:pt x="1610" y="255"/>
                  </a:lnTo>
                  <a:lnTo>
                    <a:pt x="1631" y="281"/>
                  </a:lnTo>
                  <a:lnTo>
                    <a:pt x="1650" y="308"/>
                  </a:lnTo>
                  <a:lnTo>
                    <a:pt x="1668" y="336"/>
                  </a:lnTo>
                  <a:lnTo>
                    <a:pt x="1684" y="365"/>
                  </a:lnTo>
                  <a:lnTo>
                    <a:pt x="1698" y="394"/>
                  </a:lnTo>
                  <a:lnTo>
                    <a:pt x="1710" y="424"/>
                  </a:lnTo>
                  <a:lnTo>
                    <a:pt x="1720" y="455"/>
                  </a:lnTo>
                  <a:lnTo>
                    <a:pt x="1728" y="487"/>
                  </a:lnTo>
                  <a:lnTo>
                    <a:pt x="1734" y="519"/>
                  </a:lnTo>
                  <a:lnTo>
                    <a:pt x="1738" y="551"/>
                  </a:lnTo>
                  <a:lnTo>
                    <a:pt x="1740" y="586"/>
                  </a:lnTo>
                  <a:lnTo>
                    <a:pt x="1739" y="619"/>
                  </a:lnTo>
                  <a:lnTo>
                    <a:pt x="1737" y="654"/>
                  </a:lnTo>
                  <a:lnTo>
                    <a:pt x="1732" y="6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7EC356E9-1AFD-4BF4-89BA-D20331C51569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978328" y="3122614"/>
              <a:ext cx="147689" cy="399308"/>
            </a:xfrm>
            <a:custGeom>
              <a:avLst/>
              <a:gdLst>
                <a:gd name="T0" fmla="*/ 2147483646 w 809"/>
                <a:gd name="T1" fmla="*/ 2147483646 h 2738"/>
                <a:gd name="T2" fmla="*/ 2147483646 w 809"/>
                <a:gd name="T3" fmla="*/ 2147483646 h 2738"/>
                <a:gd name="T4" fmla="*/ 2147483646 w 809"/>
                <a:gd name="T5" fmla="*/ 2147483646 h 2738"/>
                <a:gd name="T6" fmla="*/ 2147483646 w 809"/>
                <a:gd name="T7" fmla="*/ 2147483646 h 2738"/>
                <a:gd name="T8" fmla="*/ 2147483646 w 809"/>
                <a:gd name="T9" fmla="*/ 2147483646 h 2738"/>
                <a:gd name="T10" fmla="*/ 2147483646 w 809"/>
                <a:gd name="T11" fmla="*/ 2147483646 h 2738"/>
                <a:gd name="T12" fmla="*/ 0 w 809"/>
                <a:gd name="T13" fmla="*/ 2147483646 h 2738"/>
                <a:gd name="T14" fmla="*/ 0 w 809"/>
                <a:gd name="T15" fmla="*/ 2147483646 h 2738"/>
                <a:gd name="T16" fmla="*/ 2147483646 w 809"/>
                <a:gd name="T17" fmla="*/ 2147483646 h 2738"/>
                <a:gd name="T18" fmla="*/ 2147483646 w 809"/>
                <a:gd name="T19" fmla="*/ 2147483646 h 2738"/>
                <a:gd name="T20" fmla="*/ 2147483646 w 809"/>
                <a:gd name="T21" fmla="*/ 2147483646 h 2738"/>
                <a:gd name="T22" fmla="*/ 2147483646 w 809"/>
                <a:gd name="T23" fmla="*/ 2147483646 h 2738"/>
                <a:gd name="T24" fmla="*/ 2147483646 w 809"/>
                <a:gd name="T25" fmla="*/ 2147483646 h 2738"/>
                <a:gd name="T26" fmla="*/ 2147483646 w 809"/>
                <a:gd name="T27" fmla="*/ 2147483646 h 2738"/>
                <a:gd name="T28" fmla="*/ 2147483646 w 809"/>
                <a:gd name="T29" fmla="*/ 2147483646 h 2738"/>
                <a:gd name="T30" fmla="*/ 2147483646 w 809"/>
                <a:gd name="T31" fmla="*/ 2147483646 h 2738"/>
                <a:gd name="T32" fmla="*/ 2147483646 w 809"/>
                <a:gd name="T33" fmla="*/ 2147483646 h 2738"/>
                <a:gd name="T34" fmla="*/ 2147483646 w 809"/>
                <a:gd name="T35" fmla="*/ 2147483646 h 2738"/>
                <a:gd name="T36" fmla="*/ 2147483646 w 809"/>
                <a:gd name="T37" fmla="*/ 2147483646 h 2738"/>
                <a:gd name="T38" fmla="*/ 2147483646 w 809"/>
                <a:gd name="T39" fmla="*/ 2147483646 h 2738"/>
                <a:gd name="T40" fmla="*/ 2147483646 w 809"/>
                <a:gd name="T41" fmla="*/ 2147483646 h 2738"/>
                <a:gd name="T42" fmla="*/ 2147483646 w 809"/>
                <a:gd name="T43" fmla="*/ 2147483646 h 2738"/>
                <a:gd name="T44" fmla="*/ 2147483646 w 809"/>
                <a:gd name="T45" fmla="*/ 2147483646 h 2738"/>
                <a:gd name="T46" fmla="*/ 2147483646 w 809"/>
                <a:gd name="T47" fmla="*/ 2147483646 h 2738"/>
                <a:gd name="T48" fmla="*/ 2147483646 w 809"/>
                <a:gd name="T49" fmla="*/ 2147483646 h 2738"/>
                <a:gd name="T50" fmla="*/ 2147483646 w 809"/>
                <a:gd name="T51" fmla="*/ 2147483646 h 2738"/>
                <a:gd name="T52" fmla="*/ 2147483646 w 809"/>
                <a:gd name="T53" fmla="*/ 2147483646 h 2738"/>
                <a:gd name="T54" fmla="*/ 2147483646 w 809"/>
                <a:gd name="T55" fmla="*/ 2147483646 h 2738"/>
                <a:gd name="T56" fmla="*/ 2147483646 w 809"/>
                <a:gd name="T57" fmla="*/ 2147483646 h 2738"/>
                <a:gd name="T58" fmla="*/ 2147483646 w 809"/>
                <a:gd name="T59" fmla="*/ 2147483646 h 2738"/>
                <a:gd name="T60" fmla="*/ 2147483646 w 809"/>
                <a:gd name="T61" fmla="*/ 2147483646 h 2738"/>
                <a:gd name="T62" fmla="*/ 2147483646 w 809"/>
                <a:gd name="T63" fmla="*/ 0 h 2738"/>
                <a:gd name="T64" fmla="*/ 2147483646 w 809"/>
                <a:gd name="T65" fmla="*/ 0 h 2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09" h="2738">
                  <a:moveTo>
                    <a:pt x="71" y="3"/>
                  </a:moveTo>
                  <a:lnTo>
                    <a:pt x="62" y="6"/>
                  </a:lnTo>
                  <a:lnTo>
                    <a:pt x="53" y="9"/>
                  </a:lnTo>
                  <a:lnTo>
                    <a:pt x="45" y="13"/>
                  </a:lnTo>
                  <a:lnTo>
                    <a:pt x="37" y="19"/>
                  </a:lnTo>
                  <a:lnTo>
                    <a:pt x="30" y="24"/>
                  </a:lnTo>
                  <a:lnTo>
                    <a:pt x="24" y="31"/>
                  </a:lnTo>
                  <a:lnTo>
                    <a:pt x="18" y="37"/>
                  </a:lnTo>
                  <a:lnTo>
                    <a:pt x="13" y="45"/>
                  </a:lnTo>
                  <a:lnTo>
                    <a:pt x="9" y="53"/>
                  </a:lnTo>
                  <a:lnTo>
                    <a:pt x="6" y="61"/>
                  </a:lnTo>
                  <a:lnTo>
                    <a:pt x="3" y="69"/>
                  </a:lnTo>
                  <a:lnTo>
                    <a:pt x="1" y="78"/>
                  </a:lnTo>
                  <a:lnTo>
                    <a:pt x="0" y="87"/>
                  </a:lnTo>
                  <a:lnTo>
                    <a:pt x="0" y="96"/>
                  </a:lnTo>
                  <a:lnTo>
                    <a:pt x="1" y="106"/>
                  </a:lnTo>
                  <a:lnTo>
                    <a:pt x="3" y="115"/>
                  </a:lnTo>
                  <a:lnTo>
                    <a:pt x="625" y="2667"/>
                  </a:lnTo>
                  <a:lnTo>
                    <a:pt x="627" y="2676"/>
                  </a:lnTo>
                  <a:lnTo>
                    <a:pt x="631" y="2685"/>
                  </a:lnTo>
                  <a:lnTo>
                    <a:pt x="635" y="2693"/>
                  </a:lnTo>
                  <a:lnTo>
                    <a:pt x="640" y="2700"/>
                  </a:lnTo>
                  <a:lnTo>
                    <a:pt x="646" y="2707"/>
                  </a:lnTo>
                  <a:lnTo>
                    <a:pt x="652" y="2714"/>
                  </a:lnTo>
                  <a:lnTo>
                    <a:pt x="659" y="2720"/>
                  </a:lnTo>
                  <a:lnTo>
                    <a:pt x="667" y="2724"/>
                  </a:lnTo>
                  <a:lnTo>
                    <a:pt x="675" y="2729"/>
                  </a:lnTo>
                  <a:lnTo>
                    <a:pt x="684" y="2732"/>
                  </a:lnTo>
                  <a:lnTo>
                    <a:pt x="692" y="2735"/>
                  </a:lnTo>
                  <a:lnTo>
                    <a:pt x="701" y="2737"/>
                  </a:lnTo>
                  <a:lnTo>
                    <a:pt x="710" y="2738"/>
                  </a:lnTo>
                  <a:lnTo>
                    <a:pt x="719" y="2738"/>
                  </a:lnTo>
                  <a:lnTo>
                    <a:pt x="729" y="2737"/>
                  </a:lnTo>
                  <a:lnTo>
                    <a:pt x="738" y="2735"/>
                  </a:lnTo>
                  <a:lnTo>
                    <a:pt x="747" y="2733"/>
                  </a:lnTo>
                  <a:lnTo>
                    <a:pt x="756" y="2729"/>
                  </a:lnTo>
                  <a:lnTo>
                    <a:pt x="764" y="2725"/>
                  </a:lnTo>
                  <a:lnTo>
                    <a:pt x="771" y="2720"/>
                  </a:lnTo>
                  <a:lnTo>
                    <a:pt x="778" y="2714"/>
                  </a:lnTo>
                  <a:lnTo>
                    <a:pt x="785" y="2708"/>
                  </a:lnTo>
                  <a:lnTo>
                    <a:pt x="790" y="2701"/>
                  </a:lnTo>
                  <a:lnTo>
                    <a:pt x="795" y="2693"/>
                  </a:lnTo>
                  <a:lnTo>
                    <a:pt x="800" y="2686"/>
                  </a:lnTo>
                  <a:lnTo>
                    <a:pt x="803" y="2677"/>
                  </a:lnTo>
                  <a:lnTo>
                    <a:pt x="806" y="2669"/>
                  </a:lnTo>
                  <a:lnTo>
                    <a:pt x="808" y="2660"/>
                  </a:lnTo>
                  <a:lnTo>
                    <a:pt x="809" y="2651"/>
                  </a:lnTo>
                  <a:lnTo>
                    <a:pt x="809" y="2642"/>
                  </a:lnTo>
                  <a:lnTo>
                    <a:pt x="808" y="2633"/>
                  </a:lnTo>
                  <a:lnTo>
                    <a:pt x="806" y="2623"/>
                  </a:lnTo>
                  <a:lnTo>
                    <a:pt x="184" y="71"/>
                  </a:lnTo>
                  <a:lnTo>
                    <a:pt x="181" y="62"/>
                  </a:lnTo>
                  <a:lnTo>
                    <a:pt x="178" y="53"/>
                  </a:lnTo>
                  <a:lnTo>
                    <a:pt x="173" y="45"/>
                  </a:lnTo>
                  <a:lnTo>
                    <a:pt x="168" y="38"/>
                  </a:lnTo>
                  <a:lnTo>
                    <a:pt x="163" y="31"/>
                  </a:lnTo>
                  <a:lnTo>
                    <a:pt x="156" y="24"/>
                  </a:lnTo>
                  <a:lnTo>
                    <a:pt x="149" y="19"/>
                  </a:lnTo>
                  <a:lnTo>
                    <a:pt x="142" y="14"/>
                  </a:lnTo>
                  <a:lnTo>
                    <a:pt x="134" y="9"/>
                  </a:lnTo>
                  <a:lnTo>
                    <a:pt x="126" y="6"/>
                  </a:lnTo>
                  <a:lnTo>
                    <a:pt x="117" y="3"/>
                  </a:lnTo>
                  <a:lnTo>
                    <a:pt x="108" y="1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80" y="1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50CC4276-1230-4DF7-9D84-70906E8DB2A7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989390" y="3126634"/>
              <a:ext cx="410461" cy="174903"/>
            </a:xfrm>
            <a:custGeom>
              <a:avLst/>
              <a:gdLst>
                <a:gd name="T0" fmla="*/ 2147483646 w 2243"/>
                <a:gd name="T1" fmla="*/ 2147483646 h 1188"/>
                <a:gd name="T2" fmla="*/ 2147483646 w 2243"/>
                <a:gd name="T3" fmla="*/ 2147483646 h 1188"/>
                <a:gd name="T4" fmla="*/ 2147483646 w 2243"/>
                <a:gd name="T5" fmla="*/ 0 h 1188"/>
                <a:gd name="T6" fmla="*/ 2147483646 w 2243"/>
                <a:gd name="T7" fmla="*/ 2147483646 h 1188"/>
                <a:gd name="T8" fmla="*/ 2147483646 w 2243"/>
                <a:gd name="T9" fmla="*/ 2147483646 h 1188"/>
                <a:gd name="T10" fmla="*/ 2147483646 w 2243"/>
                <a:gd name="T11" fmla="*/ 2147483646 h 1188"/>
                <a:gd name="T12" fmla="*/ 2147483646 w 2243"/>
                <a:gd name="T13" fmla="*/ 2147483646 h 1188"/>
                <a:gd name="T14" fmla="*/ 2147483646 w 2243"/>
                <a:gd name="T15" fmla="*/ 2147483646 h 1188"/>
                <a:gd name="T16" fmla="*/ 2147483646 w 2243"/>
                <a:gd name="T17" fmla="*/ 2147483646 h 1188"/>
                <a:gd name="T18" fmla="*/ 2147483646 w 2243"/>
                <a:gd name="T19" fmla="*/ 2147483646 h 1188"/>
                <a:gd name="T20" fmla="*/ 2147483646 w 2243"/>
                <a:gd name="T21" fmla="*/ 2147483646 h 1188"/>
                <a:gd name="T22" fmla="*/ 2147483646 w 2243"/>
                <a:gd name="T23" fmla="*/ 2147483646 h 1188"/>
                <a:gd name="T24" fmla="*/ 2147483646 w 2243"/>
                <a:gd name="T25" fmla="*/ 2147483646 h 1188"/>
                <a:gd name="T26" fmla="*/ 2147483646 w 2243"/>
                <a:gd name="T27" fmla="*/ 2147483646 h 1188"/>
                <a:gd name="T28" fmla="*/ 2147483646 w 2243"/>
                <a:gd name="T29" fmla="*/ 2147483646 h 1188"/>
                <a:gd name="T30" fmla="*/ 2147483646 w 2243"/>
                <a:gd name="T31" fmla="*/ 2147483646 h 1188"/>
                <a:gd name="T32" fmla="*/ 2147483646 w 2243"/>
                <a:gd name="T33" fmla="*/ 2147483646 h 1188"/>
                <a:gd name="T34" fmla="*/ 2147483646 w 2243"/>
                <a:gd name="T35" fmla="*/ 2147483646 h 1188"/>
                <a:gd name="T36" fmla="*/ 2147483646 w 2243"/>
                <a:gd name="T37" fmla="*/ 2147483646 h 1188"/>
                <a:gd name="T38" fmla="*/ 2147483646 w 2243"/>
                <a:gd name="T39" fmla="*/ 2147483646 h 1188"/>
                <a:gd name="T40" fmla="*/ 2147483646 w 2243"/>
                <a:gd name="T41" fmla="*/ 2147483646 h 1188"/>
                <a:gd name="T42" fmla="*/ 2147483646 w 2243"/>
                <a:gd name="T43" fmla="*/ 2147483646 h 1188"/>
                <a:gd name="T44" fmla="*/ 2147483646 w 2243"/>
                <a:gd name="T45" fmla="*/ 2147483646 h 1188"/>
                <a:gd name="T46" fmla="*/ 2147483646 w 2243"/>
                <a:gd name="T47" fmla="*/ 2147483646 h 1188"/>
                <a:gd name="T48" fmla="*/ 2147483646 w 2243"/>
                <a:gd name="T49" fmla="*/ 2147483646 h 1188"/>
                <a:gd name="T50" fmla="*/ 2147483646 w 2243"/>
                <a:gd name="T51" fmla="*/ 2147483646 h 1188"/>
                <a:gd name="T52" fmla="*/ 2147483646 w 2243"/>
                <a:gd name="T53" fmla="*/ 2147483646 h 1188"/>
                <a:gd name="T54" fmla="*/ 2147483646 w 2243"/>
                <a:gd name="T55" fmla="*/ 2147483646 h 1188"/>
                <a:gd name="T56" fmla="*/ 2147483646 w 2243"/>
                <a:gd name="T57" fmla="*/ 2147483646 h 1188"/>
                <a:gd name="T58" fmla="*/ 2147483646 w 2243"/>
                <a:gd name="T59" fmla="*/ 2147483646 h 1188"/>
                <a:gd name="T60" fmla="*/ 2147483646 w 2243"/>
                <a:gd name="T61" fmla="*/ 2147483646 h 1188"/>
                <a:gd name="T62" fmla="*/ 0 w 2243"/>
                <a:gd name="T63" fmla="*/ 2147483646 h 11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243" h="1188">
                  <a:moveTo>
                    <a:pt x="0" y="110"/>
                  </a:moveTo>
                  <a:lnTo>
                    <a:pt x="33" y="66"/>
                  </a:lnTo>
                  <a:lnTo>
                    <a:pt x="71" y="33"/>
                  </a:lnTo>
                  <a:lnTo>
                    <a:pt x="113" y="12"/>
                  </a:lnTo>
                  <a:lnTo>
                    <a:pt x="159" y="1"/>
                  </a:lnTo>
                  <a:lnTo>
                    <a:pt x="210" y="0"/>
                  </a:lnTo>
                  <a:lnTo>
                    <a:pt x="263" y="8"/>
                  </a:lnTo>
                  <a:lnTo>
                    <a:pt x="320" y="23"/>
                  </a:lnTo>
                  <a:lnTo>
                    <a:pt x="382" y="46"/>
                  </a:lnTo>
                  <a:lnTo>
                    <a:pt x="445" y="76"/>
                  </a:lnTo>
                  <a:lnTo>
                    <a:pt x="511" y="110"/>
                  </a:lnTo>
                  <a:lnTo>
                    <a:pt x="581" y="149"/>
                  </a:lnTo>
                  <a:lnTo>
                    <a:pt x="652" y="192"/>
                  </a:lnTo>
                  <a:lnTo>
                    <a:pt x="801" y="287"/>
                  </a:lnTo>
                  <a:lnTo>
                    <a:pt x="957" y="387"/>
                  </a:lnTo>
                  <a:lnTo>
                    <a:pt x="1036" y="437"/>
                  </a:lnTo>
                  <a:lnTo>
                    <a:pt x="1118" y="488"/>
                  </a:lnTo>
                  <a:lnTo>
                    <a:pt x="1199" y="535"/>
                  </a:lnTo>
                  <a:lnTo>
                    <a:pt x="1282" y="580"/>
                  </a:lnTo>
                  <a:lnTo>
                    <a:pt x="1365" y="621"/>
                  </a:lnTo>
                  <a:lnTo>
                    <a:pt x="1448" y="658"/>
                  </a:lnTo>
                  <a:lnTo>
                    <a:pt x="1531" y="691"/>
                  </a:lnTo>
                  <a:lnTo>
                    <a:pt x="1614" y="717"/>
                  </a:lnTo>
                  <a:lnTo>
                    <a:pt x="1697" y="737"/>
                  </a:lnTo>
                  <a:lnTo>
                    <a:pt x="1778" y="749"/>
                  </a:lnTo>
                  <a:lnTo>
                    <a:pt x="1858" y="753"/>
                  </a:lnTo>
                  <a:lnTo>
                    <a:pt x="1939" y="747"/>
                  </a:lnTo>
                  <a:lnTo>
                    <a:pt x="2017" y="732"/>
                  </a:lnTo>
                  <a:lnTo>
                    <a:pt x="2094" y="706"/>
                  </a:lnTo>
                  <a:lnTo>
                    <a:pt x="2169" y="668"/>
                  </a:lnTo>
                  <a:lnTo>
                    <a:pt x="2243" y="618"/>
                  </a:lnTo>
                  <a:lnTo>
                    <a:pt x="2212" y="736"/>
                  </a:lnTo>
                  <a:lnTo>
                    <a:pt x="2177" y="836"/>
                  </a:lnTo>
                  <a:lnTo>
                    <a:pt x="2137" y="923"/>
                  </a:lnTo>
                  <a:lnTo>
                    <a:pt x="2091" y="996"/>
                  </a:lnTo>
                  <a:lnTo>
                    <a:pt x="2040" y="1055"/>
                  </a:lnTo>
                  <a:lnTo>
                    <a:pt x="1986" y="1103"/>
                  </a:lnTo>
                  <a:lnTo>
                    <a:pt x="1928" y="1139"/>
                  </a:lnTo>
                  <a:lnTo>
                    <a:pt x="1866" y="1165"/>
                  </a:lnTo>
                  <a:lnTo>
                    <a:pt x="1800" y="1181"/>
                  </a:lnTo>
                  <a:lnTo>
                    <a:pt x="1733" y="1188"/>
                  </a:lnTo>
                  <a:lnTo>
                    <a:pt x="1661" y="1188"/>
                  </a:lnTo>
                  <a:lnTo>
                    <a:pt x="1589" y="1181"/>
                  </a:lnTo>
                  <a:lnTo>
                    <a:pt x="1515" y="1167"/>
                  </a:lnTo>
                  <a:lnTo>
                    <a:pt x="1438" y="1149"/>
                  </a:lnTo>
                  <a:lnTo>
                    <a:pt x="1362" y="1126"/>
                  </a:lnTo>
                  <a:lnTo>
                    <a:pt x="1284" y="1099"/>
                  </a:lnTo>
                  <a:lnTo>
                    <a:pt x="1206" y="1069"/>
                  </a:lnTo>
                  <a:lnTo>
                    <a:pt x="1129" y="1038"/>
                  </a:lnTo>
                  <a:lnTo>
                    <a:pt x="1051" y="1006"/>
                  </a:lnTo>
                  <a:lnTo>
                    <a:pt x="975" y="973"/>
                  </a:lnTo>
                  <a:lnTo>
                    <a:pt x="899" y="942"/>
                  </a:lnTo>
                  <a:lnTo>
                    <a:pt x="825" y="912"/>
                  </a:lnTo>
                  <a:lnTo>
                    <a:pt x="753" y="884"/>
                  </a:lnTo>
                  <a:lnTo>
                    <a:pt x="683" y="859"/>
                  </a:lnTo>
                  <a:lnTo>
                    <a:pt x="616" y="839"/>
                  </a:lnTo>
                  <a:lnTo>
                    <a:pt x="551" y="824"/>
                  </a:lnTo>
                  <a:lnTo>
                    <a:pt x="490" y="815"/>
                  </a:lnTo>
                  <a:lnTo>
                    <a:pt x="434" y="813"/>
                  </a:lnTo>
                  <a:lnTo>
                    <a:pt x="381" y="818"/>
                  </a:lnTo>
                  <a:lnTo>
                    <a:pt x="331" y="831"/>
                  </a:lnTo>
                  <a:lnTo>
                    <a:pt x="287" y="854"/>
                  </a:lnTo>
                  <a:lnTo>
                    <a:pt x="248" y="888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F0C8D785-278A-4A85-9ECA-23A12FDDC9D5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467928" y="2814330"/>
              <a:ext cx="158719" cy="96829"/>
            </a:xfrm>
            <a:custGeom>
              <a:avLst/>
              <a:gdLst>
                <a:gd name="T0" fmla="*/ 163 w 860"/>
                <a:gd name="T1" fmla="*/ 65 h 670"/>
                <a:gd name="T2" fmla="*/ 159 w 860"/>
                <a:gd name="T3" fmla="*/ 73 h 670"/>
                <a:gd name="T4" fmla="*/ 154 w 860"/>
                <a:gd name="T5" fmla="*/ 82 h 670"/>
                <a:gd name="T6" fmla="*/ 147 w 860"/>
                <a:gd name="T7" fmla="*/ 89 h 670"/>
                <a:gd name="T8" fmla="*/ 139 w 860"/>
                <a:gd name="T9" fmla="*/ 96 h 670"/>
                <a:gd name="T10" fmla="*/ 129 w 860"/>
                <a:gd name="T11" fmla="*/ 101 h 670"/>
                <a:gd name="T12" fmla="*/ 119 w 860"/>
                <a:gd name="T13" fmla="*/ 106 h 670"/>
                <a:gd name="T14" fmla="*/ 108 w 860"/>
                <a:gd name="T15" fmla="*/ 111 h 670"/>
                <a:gd name="T16" fmla="*/ 96 w 860"/>
                <a:gd name="T17" fmla="*/ 114 h 670"/>
                <a:gd name="T18" fmla="*/ 84 w 860"/>
                <a:gd name="T19" fmla="*/ 115 h 670"/>
                <a:gd name="T20" fmla="*/ 71 w 860"/>
                <a:gd name="T21" fmla="*/ 116 h 670"/>
                <a:gd name="T22" fmla="*/ 59 w 860"/>
                <a:gd name="T23" fmla="*/ 115 h 670"/>
                <a:gd name="T24" fmla="*/ 48 w 860"/>
                <a:gd name="T25" fmla="*/ 113 h 670"/>
                <a:gd name="T26" fmla="*/ 37 w 860"/>
                <a:gd name="T27" fmla="*/ 110 h 670"/>
                <a:gd name="T28" fmla="*/ 28 w 860"/>
                <a:gd name="T29" fmla="*/ 105 h 670"/>
                <a:gd name="T30" fmla="*/ 19 w 860"/>
                <a:gd name="T31" fmla="*/ 100 h 670"/>
                <a:gd name="T32" fmla="*/ 12 w 860"/>
                <a:gd name="T33" fmla="*/ 94 h 670"/>
                <a:gd name="T34" fmla="*/ 7 w 860"/>
                <a:gd name="T35" fmla="*/ 87 h 670"/>
                <a:gd name="T36" fmla="*/ 3 w 860"/>
                <a:gd name="T37" fmla="*/ 80 h 670"/>
                <a:gd name="T38" fmla="*/ 1 w 860"/>
                <a:gd name="T39" fmla="*/ 72 h 670"/>
                <a:gd name="T40" fmla="*/ 0 w 860"/>
                <a:gd name="T41" fmla="*/ 63 h 670"/>
                <a:gd name="T42" fmla="*/ 1 w 860"/>
                <a:gd name="T43" fmla="*/ 54 h 670"/>
                <a:gd name="T44" fmla="*/ 5 w 860"/>
                <a:gd name="T45" fmla="*/ 46 h 670"/>
                <a:gd name="T46" fmla="*/ 10 w 860"/>
                <a:gd name="T47" fmla="*/ 37 h 670"/>
                <a:gd name="T48" fmla="*/ 16 w 860"/>
                <a:gd name="T49" fmla="*/ 30 h 670"/>
                <a:gd name="T50" fmla="*/ 24 w 860"/>
                <a:gd name="T51" fmla="*/ 23 h 670"/>
                <a:gd name="T52" fmla="*/ 32 w 860"/>
                <a:gd name="T53" fmla="*/ 16 h 670"/>
                <a:gd name="T54" fmla="*/ 42 w 860"/>
                <a:gd name="T55" fmla="*/ 11 h 670"/>
                <a:gd name="T56" fmla="*/ 53 w 860"/>
                <a:gd name="T57" fmla="*/ 7 h 670"/>
                <a:gd name="T58" fmla="*/ 65 w 860"/>
                <a:gd name="T59" fmla="*/ 3 h 670"/>
                <a:gd name="T60" fmla="*/ 77 w 860"/>
                <a:gd name="T61" fmla="*/ 1 h 670"/>
                <a:gd name="T62" fmla="*/ 89 w 860"/>
                <a:gd name="T63" fmla="*/ 0 h 670"/>
                <a:gd name="T64" fmla="*/ 102 w 860"/>
                <a:gd name="T65" fmla="*/ 1 h 670"/>
                <a:gd name="T66" fmla="*/ 114 w 860"/>
                <a:gd name="T67" fmla="*/ 2 h 670"/>
                <a:gd name="T68" fmla="*/ 125 w 860"/>
                <a:gd name="T69" fmla="*/ 5 h 670"/>
                <a:gd name="T70" fmla="*/ 134 w 860"/>
                <a:gd name="T71" fmla="*/ 9 h 670"/>
                <a:gd name="T72" fmla="*/ 143 w 860"/>
                <a:gd name="T73" fmla="*/ 14 h 670"/>
                <a:gd name="T74" fmla="*/ 150 w 860"/>
                <a:gd name="T75" fmla="*/ 20 h 670"/>
                <a:gd name="T76" fmla="*/ 157 w 860"/>
                <a:gd name="T77" fmla="*/ 26 h 670"/>
                <a:gd name="T78" fmla="*/ 161 w 860"/>
                <a:gd name="T79" fmla="*/ 34 h 670"/>
                <a:gd name="T80" fmla="*/ 164 w 860"/>
                <a:gd name="T81" fmla="*/ 42 h 670"/>
                <a:gd name="T82" fmla="*/ 165 w 860"/>
                <a:gd name="T83" fmla="*/ 50 h 670"/>
                <a:gd name="T84" fmla="*/ 164 w 860"/>
                <a:gd name="T85" fmla="*/ 59 h 6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60" h="670">
                  <a:moveTo>
                    <a:pt x="857" y="341"/>
                  </a:moveTo>
                  <a:lnTo>
                    <a:pt x="853" y="358"/>
                  </a:lnTo>
                  <a:lnTo>
                    <a:pt x="849" y="375"/>
                  </a:lnTo>
                  <a:lnTo>
                    <a:pt x="843" y="392"/>
                  </a:lnTo>
                  <a:lnTo>
                    <a:pt x="836" y="408"/>
                  </a:lnTo>
                  <a:lnTo>
                    <a:pt x="829" y="424"/>
                  </a:lnTo>
                  <a:lnTo>
                    <a:pt x="820" y="440"/>
                  </a:lnTo>
                  <a:lnTo>
                    <a:pt x="811" y="456"/>
                  </a:lnTo>
                  <a:lnTo>
                    <a:pt x="801" y="471"/>
                  </a:lnTo>
                  <a:lnTo>
                    <a:pt x="789" y="486"/>
                  </a:lnTo>
                  <a:lnTo>
                    <a:pt x="777" y="500"/>
                  </a:lnTo>
                  <a:lnTo>
                    <a:pt x="764" y="514"/>
                  </a:lnTo>
                  <a:lnTo>
                    <a:pt x="751" y="527"/>
                  </a:lnTo>
                  <a:lnTo>
                    <a:pt x="737" y="540"/>
                  </a:lnTo>
                  <a:lnTo>
                    <a:pt x="722" y="552"/>
                  </a:lnTo>
                  <a:lnTo>
                    <a:pt x="707" y="564"/>
                  </a:lnTo>
                  <a:lnTo>
                    <a:pt x="691" y="576"/>
                  </a:lnTo>
                  <a:lnTo>
                    <a:pt x="674" y="586"/>
                  </a:lnTo>
                  <a:lnTo>
                    <a:pt x="657" y="597"/>
                  </a:lnTo>
                  <a:lnTo>
                    <a:pt x="639" y="606"/>
                  </a:lnTo>
                  <a:lnTo>
                    <a:pt x="621" y="615"/>
                  </a:lnTo>
                  <a:lnTo>
                    <a:pt x="601" y="624"/>
                  </a:lnTo>
                  <a:lnTo>
                    <a:pt x="582" y="632"/>
                  </a:lnTo>
                  <a:lnTo>
                    <a:pt x="563" y="639"/>
                  </a:lnTo>
                  <a:lnTo>
                    <a:pt x="543" y="645"/>
                  </a:lnTo>
                  <a:lnTo>
                    <a:pt x="522" y="651"/>
                  </a:lnTo>
                  <a:lnTo>
                    <a:pt x="502" y="656"/>
                  </a:lnTo>
                  <a:lnTo>
                    <a:pt x="481" y="661"/>
                  </a:lnTo>
                  <a:lnTo>
                    <a:pt x="460" y="664"/>
                  </a:lnTo>
                  <a:lnTo>
                    <a:pt x="438" y="667"/>
                  </a:lnTo>
                  <a:lnTo>
                    <a:pt x="416" y="669"/>
                  </a:lnTo>
                  <a:lnTo>
                    <a:pt x="394" y="670"/>
                  </a:lnTo>
                  <a:lnTo>
                    <a:pt x="372" y="670"/>
                  </a:lnTo>
                  <a:lnTo>
                    <a:pt x="350" y="669"/>
                  </a:lnTo>
                  <a:lnTo>
                    <a:pt x="329" y="668"/>
                  </a:lnTo>
                  <a:lnTo>
                    <a:pt x="308" y="665"/>
                  </a:lnTo>
                  <a:lnTo>
                    <a:pt x="288" y="662"/>
                  </a:lnTo>
                  <a:lnTo>
                    <a:pt x="268" y="657"/>
                  </a:lnTo>
                  <a:lnTo>
                    <a:pt x="249" y="652"/>
                  </a:lnTo>
                  <a:lnTo>
                    <a:pt x="229" y="647"/>
                  </a:lnTo>
                  <a:lnTo>
                    <a:pt x="211" y="641"/>
                  </a:lnTo>
                  <a:lnTo>
                    <a:pt x="193" y="634"/>
                  </a:lnTo>
                  <a:lnTo>
                    <a:pt x="176" y="626"/>
                  </a:lnTo>
                  <a:lnTo>
                    <a:pt x="160" y="618"/>
                  </a:lnTo>
                  <a:lnTo>
                    <a:pt x="144" y="609"/>
                  </a:lnTo>
                  <a:lnTo>
                    <a:pt x="129" y="600"/>
                  </a:lnTo>
                  <a:lnTo>
                    <a:pt x="115" y="590"/>
                  </a:lnTo>
                  <a:lnTo>
                    <a:pt x="101" y="579"/>
                  </a:lnTo>
                  <a:lnTo>
                    <a:pt x="88" y="568"/>
                  </a:lnTo>
                  <a:lnTo>
                    <a:pt x="76" y="556"/>
                  </a:lnTo>
                  <a:lnTo>
                    <a:pt x="65" y="544"/>
                  </a:lnTo>
                  <a:lnTo>
                    <a:pt x="55" y="531"/>
                  </a:lnTo>
                  <a:lnTo>
                    <a:pt x="45" y="518"/>
                  </a:lnTo>
                  <a:lnTo>
                    <a:pt x="35" y="504"/>
                  </a:lnTo>
                  <a:lnTo>
                    <a:pt x="28" y="490"/>
                  </a:lnTo>
                  <a:lnTo>
                    <a:pt x="21" y="476"/>
                  </a:lnTo>
                  <a:lnTo>
                    <a:pt x="15" y="461"/>
                  </a:lnTo>
                  <a:lnTo>
                    <a:pt x="10" y="445"/>
                  </a:lnTo>
                  <a:lnTo>
                    <a:pt x="6" y="429"/>
                  </a:lnTo>
                  <a:lnTo>
                    <a:pt x="3" y="413"/>
                  </a:lnTo>
                  <a:lnTo>
                    <a:pt x="1" y="397"/>
                  </a:lnTo>
                  <a:lnTo>
                    <a:pt x="0" y="380"/>
                  </a:lnTo>
                  <a:lnTo>
                    <a:pt x="0" y="364"/>
                  </a:lnTo>
                  <a:lnTo>
                    <a:pt x="1" y="347"/>
                  </a:lnTo>
                  <a:lnTo>
                    <a:pt x="4" y="330"/>
                  </a:lnTo>
                  <a:lnTo>
                    <a:pt x="7" y="313"/>
                  </a:lnTo>
                  <a:lnTo>
                    <a:pt x="12" y="296"/>
                  </a:lnTo>
                  <a:lnTo>
                    <a:pt x="17" y="279"/>
                  </a:lnTo>
                  <a:lnTo>
                    <a:pt x="24" y="263"/>
                  </a:lnTo>
                  <a:lnTo>
                    <a:pt x="31" y="247"/>
                  </a:lnTo>
                  <a:lnTo>
                    <a:pt x="40" y="230"/>
                  </a:lnTo>
                  <a:lnTo>
                    <a:pt x="50" y="215"/>
                  </a:lnTo>
                  <a:lnTo>
                    <a:pt x="60" y="200"/>
                  </a:lnTo>
                  <a:lnTo>
                    <a:pt x="71" y="185"/>
                  </a:lnTo>
                  <a:lnTo>
                    <a:pt x="83" y="171"/>
                  </a:lnTo>
                  <a:lnTo>
                    <a:pt x="96" y="157"/>
                  </a:lnTo>
                  <a:lnTo>
                    <a:pt x="109" y="144"/>
                  </a:lnTo>
                  <a:lnTo>
                    <a:pt x="123" y="131"/>
                  </a:lnTo>
                  <a:lnTo>
                    <a:pt x="138" y="118"/>
                  </a:lnTo>
                  <a:lnTo>
                    <a:pt x="153" y="106"/>
                  </a:lnTo>
                  <a:lnTo>
                    <a:pt x="169" y="95"/>
                  </a:lnTo>
                  <a:lnTo>
                    <a:pt x="186" y="84"/>
                  </a:lnTo>
                  <a:lnTo>
                    <a:pt x="203" y="74"/>
                  </a:lnTo>
                  <a:lnTo>
                    <a:pt x="221" y="64"/>
                  </a:lnTo>
                  <a:lnTo>
                    <a:pt x="240" y="55"/>
                  </a:lnTo>
                  <a:lnTo>
                    <a:pt x="259" y="47"/>
                  </a:lnTo>
                  <a:lnTo>
                    <a:pt x="278" y="39"/>
                  </a:lnTo>
                  <a:lnTo>
                    <a:pt x="298" y="31"/>
                  </a:lnTo>
                  <a:lnTo>
                    <a:pt x="317" y="24"/>
                  </a:lnTo>
                  <a:lnTo>
                    <a:pt x="338" y="19"/>
                  </a:lnTo>
                  <a:lnTo>
                    <a:pt x="358" y="14"/>
                  </a:lnTo>
                  <a:lnTo>
                    <a:pt x="379" y="10"/>
                  </a:lnTo>
                  <a:lnTo>
                    <a:pt x="400" y="6"/>
                  </a:lnTo>
                  <a:lnTo>
                    <a:pt x="423" y="3"/>
                  </a:lnTo>
                  <a:lnTo>
                    <a:pt x="444" y="2"/>
                  </a:lnTo>
                  <a:lnTo>
                    <a:pt x="466" y="1"/>
                  </a:lnTo>
                  <a:lnTo>
                    <a:pt x="488" y="0"/>
                  </a:lnTo>
                  <a:lnTo>
                    <a:pt x="510" y="1"/>
                  </a:lnTo>
                  <a:lnTo>
                    <a:pt x="531" y="3"/>
                  </a:lnTo>
                  <a:lnTo>
                    <a:pt x="552" y="5"/>
                  </a:lnTo>
                  <a:lnTo>
                    <a:pt x="572" y="8"/>
                  </a:lnTo>
                  <a:lnTo>
                    <a:pt x="592" y="12"/>
                  </a:lnTo>
                  <a:lnTo>
                    <a:pt x="612" y="17"/>
                  </a:lnTo>
                  <a:lnTo>
                    <a:pt x="631" y="23"/>
                  </a:lnTo>
                  <a:lnTo>
                    <a:pt x="650" y="29"/>
                  </a:lnTo>
                  <a:lnTo>
                    <a:pt x="667" y="37"/>
                  </a:lnTo>
                  <a:lnTo>
                    <a:pt x="684" y="44"/>
                  </a:lnTo>
                  <a:lnTo>
                    <a:pt x="700" y="53"/>
                  </a:lnTo>
                  <a:lnTo>
                    <a:pt x="716" y="61"/>
                  </a:lnTo>
                  <a:lnTo>
                    <a:pt x="731" y="71"/>
                  </a:lnTo>
                  <a:lnTo>
                    <a:pt x="746" y="81"/>
                  </a:lnTo>
                  <a:lnTo>
                    <a:pt x="759" y="92"/>
                  </a:lnTo>
                  <a:lnTo>
                    <a:pt x="772" y="103"/>
                  </a:lnTo>
                  <a:lnTo>
                    <a:pt x="784" y="115"/>
                  </a:lnTo>
                  <a:lnTo>
                    <a:pt x="796" y="127"/>
                  </a:lnTo>
                  <a:lnTo>
                    <a:pt x="807" y="140"/>
                  </a:lnTo>
                  <a:lnTo>
                    <a:pt x="816" y="153"/>
                  </a:lnTo>
                  <a:lnTo>
                    <a:pt x="825" y="167"/>
                  </a:lnTo>
                  <a:lnTo>
                    <a:pt x="833" y="181"/>
                  </a:lnTo>
                  <a:lnTo>
                    <a:pt x="840" y="195"/>
                  </a:lnTo>
                  <a:lnTo>
                    <a:pt x="846" y="210"/>
                  </a:lnTo>
                  <a:lnTo>
                    <a:pt x="850" y="225"/>
                  </a:lnTo>
                  <a:lnTo>
                    <a:pt x="855" y="241"/>
                  </a:lnTo>
                  <a:lnTo>
                    <a:pt x="857" y="258"/>
                  </a:lnTo>
                  <a:lnTo>
                    <a:pt x="859" y="274"/>
                  </a:lnTo>
                  <a:lnTo>
                    <a:pt x="860" y="290"/>
                  </a:lnTo>
                  <a:lnTo>
                    <a:pt x="860" y="307"/>
                  </a:lnTo>
                  <a:lnTo>
                    <a:pt x="859" y="324"/>
                  </a:lnTo>
                  <a:lnTo>
                    <a:pt x="857" y="34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1A1E271F-B289-41A6-A5F3-BBFDF170E542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626554" y="2663322"/>
              <a:ext cx="155545" cy="100004"/>
            </a:xfrm>
            <a:custGeom>
              <a:avLst/>
              <a:gdLst>
                <a:gd name="T0" fmla="*/ 160 w 859"/>
                <a:gd name="T1" fmla="*/ 67 h 669"/>
                <a:gd name="T2" fmla="*/ 156 w 859"/>
                <a:gd name="T3" fmla="*/ 76 h 669"/>
                <a:gd name="T4" fmla="*/ 151 w 859"/>
                <a:gd name="T5" fmla="*/ 84 h 669"/>
                <a:gd name="T6" fmla="*/ 144 w 859"/>
                <a:gd name="T7" fmla="*/ 92 h 669"/>
                <a:gd name="T8" fmla="*/ 136 w 859"/>
                <a:gd name="T9" fmla="*/ 99 h 669"/>
                <a:gd name="T10" fmla="*/ 127 w 859"/>
                <a:gd name="T11" fmla="*/ 105 h 669"/>
                <a:gd name="T12" fmla="*/ 117 w 859"/>
                <a:gd name="T13" fmla="*/ 110 h 669"/>
                <a:gd name="T14" fmla="*/ 106 w 859"/>
                <a:gd name="T15" fmla="*/ 115 h 669"/>
                <a:gd name="T16" fmla="*/ 94 w 859"/>
                <a:gd name="T17" fmla="*/ 118 h 669"/>
                <a:gd name="T18" fmla="*/ 82 w 859"/>
                <a:gd name="T19" fmla="*/ 119 h 669"/>
                <a:gd name="T20" fmla="*/ 70 w 859"/>
                <a:gd name="T21" fmla="*/ 120 h 669"/>
                <a:gd name="T22" fmla="*/ 58 w 859"/>
                <a:gd name="T23" fmla="*/ 119 h 669"/>
                <a:gd name="T24" fmla="*/ 47 w 859"/>
                <a:gd name="T25" fmla="*/ 117 h 669"/>
                <a:gd name="T26" fmla="*/ 36 w 859"/>
                <a:gd name="T27" fmla="*/ 114 h 669"/>
                <a:gd name="T28" fmla="*/ 27 w 859"/>
                <a:gd name="T29" fmla="*/ 109 h 669"/>
                <a:gd name="T30" fmla="*/ 19 w 859"/>
                <a:gd name="T31" fmla="*/ 104 h 669"/>
                <a:gd name="T32" fmla="*/ 12 w 859"/>
                <a:gd name="T33" fmla="*/ 97 h 669"/>
                <a:gd name="T34" fmla="*/ 7 w 859"/>
                <a:gd name="T35" fmla="*/ 90 h 669"/>
                <a:gd name="T36" fmla="*/ 3 w 859"/>
                <a:gd name="T37" fmla="*/ 83 h 669"/>
                <a:gd name="T38" fmla="*/ 1 w 859"/>
                <a:gd name="T39" fmla="*/ 74 h 669"/>
                <a:gd name="T40" fmla="*/ 0 w 859"/>
                <a:gd name="T41" fmla="*/ 65 h 669"/>
                <a:gd name="T42" fmla="*/ 1 w 859"/>
                <a:gd name="T43" fmla="*/ 56 h 669"/>
                <a:gd name="T44" fmla="*/ 5 w 859"/>
                <a:gd name="T45" fmla="*/ 47 h 669"/>
                <a:gd name="T46" fmla="*/ 9 w 859"/>
                <a:gd name="T47" fmla="*/ 39 h 669"/>
                <a:gd name="T48" fmla="*/ 15 w 859"/>
                <a:gd name="T49" fmla="*/ 31 h 669"/>
                <a:gd name="T50" fmla="*/ 23 w 859"/>
                <a:gd name="T51" fmla="*/ 23 h 669"/>
                <a:gd name="T52" fmla="*/ 32 w 859"/>
                <a:gd name="T53" fmla="*/ 17 h 669"/>
                <a:gd name="T54" fmla="*/ 42 w 859"/>
                <a:gd name="T55" fmla="*/ 11 h 669"/>
                <a:gd name="T56" fmla="*/ 52 w 859"/>
                <a:gd name="T57" fmla="*/ 7 h 669"/>
                <a:gd name="T58" fmla="*/ 64 w 859"/>
                <a:gd name="T59" fmla="*/ 3 h 669"/>
                <a:gd name="T60" fmla="*/ 75 w 859"/>
                <a:gd name="T61" fmla="*/ 1 h 669"/>
                <a:gd name="T62" fmla="*/ 88 w 859"/>
                <a:gd name="T63" fmla="*/ 0 h 669"/>
                <a:gd name="T64" fmla="*/ 100 w 859"/>
                <a:gd name="T65" fmla="*/ 1 h 669"/>
                <a:gd name="T66" fmla="*/ 112 w 859"/>
                <a:gd name="T67" fmla="*/ 2 h 669"/>
                <a:gd name="T68" fmla="*/ 122 w 859"/>
                <a:gd name="T69" fmla="*/ 5 h 669"/>
                <a:gd name="T70" fmla="*/ 132 w 859"/>
                <a:gd name="T71" fmla="*/ 9 h 669"/>
                <a:gd name="T72" fmla="*/ 141 w 859"/>
                <a:gd name="T73" fmla="*/ 14 h 669"/>
                <a:gd name="T74" fmla="*/ 148 w 859"/>
                <a:gd name="T75" fmla="*/ 20 h 669"/>
                <a:gd name="T76" fmla="*/ 154 w 859"/>
                <a:gd name="T77" fmla="*/ 27 h 669"/>
                <a:gd name="T78" fmla="*/ 158 w 859"/>
                <a:gd name="T79" fmla="*/ 35 h 669"/>
                <a:gd name="T80" fmla="*/ 161 w 859"/>
                <a:gd name="T81" fmla="*/ 43 h 669"/>
                <a:gd name="T82" fmla="*/ 162 w 859"/>
                <a:gd name="T83" fmla="*/ 52 h 669"/>
                <a:gd name="T84" fmla="*/ 161 w 859"/>
                <a:gd name="T85" fmla="*/ 61 h 6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59" h="669">
                  <a:moveTo>
                    <a:pt x="855" y="340"/>
                  </a:moveTo>
                  <a:lnTo>
                    <a:pt x="852" y="358"/>
                  </a:lnTo>
                  <a:lnTo>
                    <a:pt x="847" y="375"/>
                  </a:lnTo>
                  <a:lnTo>
                    <a:pt x="842" y="392"/>
                  </a:lnTo>
                  <a:lnTo>
                    <a:pt x="835" y="408"/>
                  </a:lnTo>
                  <a:lnTo>
                    <a:pt x="828" y="424"/>
                  </a:lnTo>
                  <a:lnTo>
                    <a:pt x="819" y="440"/>
                  </a:lnTo>
                  <a:lnTo>
                    <a:pt x="810" y="455"/>
                  </a:lnTo>
                  <a:lnTo>
                    <a:pt x="800" y="470"/>
                  </a:lnTo>
                  <a:lnTo>
                    <a:pt x="789" y="485"/>
                  </a:lnTo>
                  <a:lnTo>
                    <a:pt x="777" y="499"/>
                  </a:lnTo>
                  <a:lnTo>
                    <a:pt x="764" y="513"/>
                  </a:lnTo>
                  <a:lnTo>
                    <a:pt x="751" y="526"/>
                  </a:lnTo>
                  <a:lnTo>
                    <a:pt x="737" y="539"/>
                  </a:lnTo>
                  <a:lnTo>
                    <a:pt x="721" y="551"/>
                  </a:lnTo>
                  <a:lnTo>
                    <a:pt x="706" y="564"/>
                  </a:lnTo>
                  <a:lnTo>
                    <a:pt x="690" y="576"/>
                  </a:lnTo>
                  <a:lnTo>
                    <a:pt x="673" y="587"/>
                  </a:lnTo>
                  <a:lnTo>
                    <a:pt x="656" y="597"/>
                  </a:lnTo>
                  <a:lnTo>
                    <a:pt x="638" y="606"/>
                  </a:lnTo>
                  <a:lnTo>
                    <a:pt x="620" y="615"/>
                  </a:lnTo>
                  <a:lnTo>
                    <a:pt x="601" y="624"/>
                  </a:lnTo>
                  <a:lnTo>
                    <a:pt x="582" y="632"/>
                  </a:lnTo>
                  <a:lnTo>
                    <a:pt x="563" y="639"/>
                  </a:lnTo>
                  <a:lnTo>
                    <a:pt x="542" y="645"/>
                  </a:lnTo>
                  <a:lnTo>
                    <a:pt x="521" y="651"/>
                  </a:lnTo>
                  <a:lnTo>
                    <a:pt x="501" y="656"/>
                  </a:lnTo>
                  <a:lnTo>
                    <a:pt x="480" y="660"/>
                  </a:lnTo>
                  <a:lnTo>
                    <a:pt x="459" y="664"/>
                  </a:lnTo>
                  <a:lnTo>
                    <a:pt x="437" y="666"/>
                  </a:lnTo>
                  <a:lnTo>
                    <a:pt x="416" y="668"/>
                  </a:lnTo>
                  <a:lnTo>
                    <a:pt x="394" y="669"/>
                  </a:lnTo>
                  <a:lnTo>
                    <a:pt x="372" y="669"/>
                  </a:lnTo>
                  <a:lnTo>
                    <a:pt x="349" y="668"/>
                  </a:lnTo>
                  <a:lnTo>
                    <a:pt x="328" y="667"/>
                  </a:lnTo>
                  <a:lnTo>
                    <a:pt x="307" y="665"/>
                  </a:lnTo>
                  <a:lnTo>
                    <a:pt x="287" y="661"/>
                  </a:lnTo>
                  <a:lnTo>
                    <a:pt x="267" y="657"/>
                  </a:lnTo>
                  <a:lnTo>
                    <a:pt x="248" y="653"/>
                  </a:lnTo>
                  <a:lnTo>
                    <a:pt x="229" y="647"/>
                  </a:lnTo>
                  <a:lnTo>
                    <a:pt x="211" y="641"/>
                  </a:lnTo>
                  <a:lnTo>
                    <a:pt x="193" y="634"/>
                  </a:lnTo>
                  <a:lnTo>
                    <a:pt x="176" y="626"/>
                  </a:lnTo>
                  <a:lnTo>
                    <a:pt x="159" y="618"/>
                  </a:lnTo>
                  <a:lnTo>
                    <a:pt x="143" y="609"/>
                  </a:lnTo>
                  <a:lnTo>
                    <a:pt x="128" y="600"/>
                  </a:lnTo>
                  <a:lnTo>
                    <a:pt x="114" y="590"/>
                  </a:lnTo>
                  <a:lnTo>
                    <a:pt x="100" y="579"/>
                  </a:lnTo>
                  <a:lnTo>
                    <a:pt x="87" y="568"/>
                  </a:lnTo>
                  <a:lnTo>
                    <a:pt x="75" y="556"/>
                  </a:lnTo>
                  <a:lnTo>
                    <a:pt x="64" y="543"/>
                  </a:lnTo>
                  <a:lnTo>
                    <a:pt x="53" y="530"/>
                  </a:lnTo>
                  <a:lnTo>
                    <a:pt x="44" y="517"/>
                  </a:lnTo>
                  <a:lnTo>
                    <a:pt x="35" y="503"/>
                  </a:lnTo>
                  <a:lnTo>
                    <a:pt x="27" y="489"/>
                  </a:lnTo>
                  <a:lnTo>
                    <a:pt x="20" y="475"/>
                  </a:lnTo>
                  <a:lnTo>
                    <a:pt x="15" y="460"/>
                  </a:lnTo>
                  <a:lnTo>
                    <a:pt x="10" y="445"/>
                  </a:lnTo>
                  <a:lnTo>
                    <a:pt x="6" y="429"/>
                  </a:lnTo>
                  <a:lnTo>
                    <a:pt x="3" y="413"/>
                  </a:lnTo>
                  <a:lnTo>
                    <a:pt x="1" y="397"/>
                  </a:lnTo>
                  <a:lnTo>
                    <a:pt x="0" y="380"/>
                  </a:lnTo>
                  <a:lnTo>
                    <a:pt x="0" y="364"/>
                  </a:lnTo>
                  <a:lnTo>
                    <a:pt x="1" y="347"/>
                  </a:lnTo>
                  <a:lnTo>
                    <a:pt x="4" y="329"/>
                  </a:lnTo>
                  <a:lnTo>
                    <a:pt x="7" y="312"/>
                  </a:lnTo>
                  <a:lnTo>
                    <a:pt x="12" y="295"/>
                  </a:lnTo>
                  <a:lnTo>
                    <a:pt x="17" y="278"/>
                  </a:lnTo>
                  <a:lnTo>
                    <a:pt x="24" y="262"/>
                  </a:lnTo>
                  <a:lnTo>
                    <a:pt x="31" y="246"/>
                  </a:lnTo>
                  <a:lnTo>
                    <a:pt x="40" y="230"/>
                  </a:lnTo>
                  <a:lnTo>
                    <a:pt x="49" y="215"/>
                  </a:lnTo>
                  <a:lnTo>
                    <a:pt x="59" y="200"/>
                  </a:lnTo>
                  <a:lnTo>
                    <a:pt x="70" y="185"/>
                  </a:lnTo>
                  <a:lnTo>
                    <a:pt x="82" y="171"/>
                  </a:lnTo>
                  <a:lnTo>
                    <a:pt x="95" y="157"/>
                  </a:lnTo>
                  <a:lnTo>
                    <a:pt x="108" y="144"/>
                  </a:lnTo>
                  <a:lnTo>
                    <a:pt x="122" y="130"/>
                  </a:lnTo>
                  <a:lnTo>
                    <a:pt x="137" y="117"/>
                  </a:lnTo>
                  <a:lnTo>
                    <a:pt x="152" y="105"/>
                  </a:lnTo>
                  <a:lnTo>
                    <a:pt x="168" y="94"/>
                  </a:lnTo>
                  <a:lnTo>
                    <a:pt x="186" y="83"/>
                  </a:lnTo>
                  <a:lnTo>
                    <a:pt x="203" y="73"/>
                  </a:lnTo>
                  <a:lnTo>
                    <a:pt x="221" y="63"/>
                  </a:lnTo>
                  <a:lnTo>
                    <a:pt x="239" y="54"/>
                  </a:lnTo>
                  <a:lnTo>
                    <a:pt x="258" y="46"/>
                  </a:lnTo>
                  <a:lnTo>
                    <a:pt x="277" y="38"/>
                  </a:lnTo>
                  <a:lnTo>
                    <a:pt x="296" y="31"/>
                  </a:lnTo>
                  <a:lnTo>
                    <a:pt x="316" y="24"/>
                  </a:lnTo>
                  <a:lnTo>
                    <a:pt x="337" y="19"/>
                  </a:lnTo>
                  <a:lnTo>
                    <a:pt x="358" y="14"/>
                  </a:lnTo>
                  <a:lnTo>
                    <a:pt x="379" y="10"/>
                  </a:lnTo>
                  <a:lnTo>
                    <a:pt x="400" y="6"/>
                  </a:lnTo>
                  <a:lnTo>
                    <a:pt x="422" y="4"/>
                  </a:lnTo>
                  <a:lnTo>
                    <a:pt x="443" y="2"/>
                  </a:lnTo>
                  <a:lnTo>
                    <a:pt x="465" y="1"/>
                  </a:lnTo>
                  <a:lnTo>
                    <a:pt x="487" y="0"/>
                  </a:lnTo>
                  <a:lnTo>
                    <a:pt x="509" y="1"/>
                  </a:lnTo>
                  <a:lnTo>
                    <a:pt x="530" y="3"/>
                  </a:lnTo>
                  <a:lnTo>
                    <a:pt x="552" y="5"/>
                  </a:lnTo>
                  <a:lnTo>
                    <a:pt x="572" y="8"/>
                  </a:lnTo>
                  <a:lnTo>
                    <a:pt x="592" y="12"/>
                  </a:lnTo>
                  <a:lnTo>
                    <a:pt x="611" y="17"/>
                  </a:lnTo>
                  <a:lnTo>
                    <a:pt x="630" y="23"/>
                  </a:lnTo>
                  <a:lnTo>
                    <a:pt x="648" y="29"/>
                  </a:lnTo>
                  <a:lnTo>
                    <a:pt x="666" y="36"/>
                  </a:lnTo>
                  <a:lnTo>
                    <a:pt x="683" y="43"/>
                  </a:lnTo>
                  <a:lnTo>
                    <a:pt x="699" y="52"/>
                  </a:lnTo>
                  <a:lnTo>
                    <a:pt x="715" y="60"/>
                  </a:lnTo>
                  <a:lnTo>
                    <a:pt x="731" y="70"/>
                  </a:lnTo>
                  <a:lnTo>
                    <a:pt x="745" y="80"/>
                  </a:lnTo>
                  <a:lnTo>
                    <a:pt x="759" y="91"/>
                  </a:lnTo>
                  <a:lnTo>
                    <a:pt x="772" y="102"/>
                  </a:lnTo>
                  <a:lnTo>
                    <a:pt x="784" y="114"/>
                  </a:lnTo>
                  <a:lnTo>
                    <a:pt x="795" y="126"/>
                  </a:lnTo>
                  <a:lnTo>
                    <a:pt x="805" y="140"/>
                  </a:lnTo>
                  <a:lnTo>
                    <a:pt x="815" y="153"/>
                  </a:lnTo>
                  <a:lnTo>
                    <a:pt x="824" y="167"/>
                  </a:lnTo>
                  <a:lnTo>
                    <a:pt x="832" y="181"/>
                  </a:lnTo>
                  <a:lnTo>
                    <a:pt x="838" y="195"/>
                  </a:lnTo>
                  <a:lnTo>
                    <a:pt x="844" y="210"/>
                  </a:lnTo>
                  <a:lnTo>
                    <a:pt x="849" y="225"/>
                  </a:lnTo>
                  <a:lnTo>
                    <a:pt x="853" y="241"/>
                  </a:lnTo>
                  <a:lnTo>
                    <a:pt x="856" y="257"/>
                  </a:lnTo>
                  <a:lnTo>
                    <a:pt x="858" y="273"/>
                  </a:lnTo>
                  <a:lnTo>
                    <a:pt x="859" y="289"/>
                  </a:lnTo>
                  <a:lnTo>
                    <a:pt x="859" y="306"/>
                  </a:lnTo>
                  <a:lnTo>
                    <a:pt x="858" y="323"/>
                  </a:lnTo>
                  <a:lnTo>
                    <a:pt x="855" y="34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876D168A-8A8B-4814-9390-F2685C075260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528304" y="2618179"/>
              <a:ext cx="74599" cy="239694"/>
            </a:xfrm>
            <a:custGeom>
              <a:avLst/>
              <a:gdLst>
                <a:gd name="T0" fmla="*/ 7 w 405"/>
                <a:gd name="T1" fmla="*/ 0 h 1649"/>
                <a:gd name="T2" fmla="*/ 6 w 405"/>
                <a:gd name="T3" fmla="*/ 1 h 1649"/>
                <a:gd name="T4" fmla="*/ 4 w 405"/>
                <a:gd name="T5" fmla="*/ 1 h 1649"/>
                <a:gd name="T6" fmla="*/ 3 w 405"/>
                <a:gd name="T7" fmla="*/ 2 h 1649"/>
                <a:gd name="T8" fmla="*/ 2 w 405"/>
                <a:gd name="T9" fmla="*/ 4 h 1649"/>
                <a:gd name="T10" fmla="*/ 1 w 405"/>
                <a:gd name="T11" fmla="*/ 5 h 1649"/>
                <a:gd name="T12" fmla="*/ 0 w 405"/>
                <a:gd name="T13" fmla="*/ 7 h 1649"/>
                <a:gd name="T14" fmla="*/ 0 w 405"/>
                <a:gd name="T15" fmla="*/ 8 h 1649"/>
                <a:gd name="T16" fmla="*/ 0 w 405"/>
                <a:gd name="T17" fmla="*/ 10 h 1649"/>
                <a:gd name="T18" fmla="*/ 60 w 405"/>
                <a:gd name="T19" fmla="*/ 284 h 1649"/>
                <a:gd name="T20" fmla="*/ 61 w 405"/>
                <a:gd name="T21" fmla="*/ 286 h 1649"/>
                <a:gd name="T22" fmla="*/ 61 w 405"/>
                <a:gd name="T23" fmla="*/ 287 h 1649"/>
                <a:gd name="T24" fmla="*/ 63 w 405"/>
                <a:gd name="T25" fmla="*/ 289 h 1649"/>
                <a:gd name="T26" fmla="*/ 64 w 405"/>
                <a:gd name="T27" fmla="*/ 290 h 1649"/>
                <a:gd name="T28" fmla="*/ 65 w 405"/>
                <a:gd name="T29" fmla="*/ 290 h 1649"/>
                <a:gd name="T30" fmla="*/ 67 w 405"/>
                <a:gd name="T31" fmla="*/ 291 h 1649"/>
                <a:gd name="T32" fmla="*/ 69 w 405"/>
                <a:gd name="T33" fmla="*/ 291 h 1649"/>
                <a:gd name="T34" fmla="*/ 71 w 405"/>
                <a:gd name="T35" fmla="*/ 291 h 1649"/>
                <a:gd name="T36" fmla="*/ 72 w 405"/>
                <a:gd name="T37" fmla="*/ 290 h 1649"/>
                <a:gd name="T38" fmla="*/ 74 w 405"/>
                <a:gd name="T39" fmla="*/ 290 h 1649"/>
                <a:gd name="T40" fmla="*/ 75 w 405"/>
                <a:gd name="T41" fmla="*/ 289 h 1649"/>
                <a:gd name="T42" fmla="*/ 77 w 405"/>
                <a:gd name="T43" fmla="*/ 287 h 1649"/>
                <a:gd name="T44" fmla="*/ 77 w 405"/>
                <a:gd name="T45" fmla="*/ 286 h 1649"/>
                <a:gd name="T46" fmla="*/ 78 w 405"/>
                <a:gd name="T47" fmla="*/ 284 h 1649"/>
                <a:gd name="T48" fmla="*/ 78 w 405"/>
                <a:gd name="T49" fmla="*/ 283 h 1649"/>
                <a:gd name="T50" fmla="*/ 78 w 405"/>
                <a:gd name="T51" fmla="*/ 281 h 1649"/>
                <a:gd name="T52" fmla="*/ 18 w 405"/>
                <a:gd name="T53" fmla="*/ 7 h 1649"/>
                <a:gd name="T54" fmla="*/ 17 w 405"/>
                <a:gd name="T55" fmla="*/ 5 h 1649"/>
                <a:gd name="T56" fmla="*/ 17 w 405"/>
                <a:gd name="T57" fmla="*/ 4 h 1649"/>
                <a:gd name="T58" fmla="*/ 15 w 405"/>
                <a:gd name="T59" fmla="*/ 2 h 1649"/>
                <a:gd name="T60" fmla="*/ 14 w 405"/>
                <a:gd name="T61" fmla="*/ 1 h 1649"/>
                <a:gd name="T62" fmla="*/ 13 w 405"/>
                <a:gd name="T63" fmla="*/ 1 h 1649"/>
                <a:gd name="T64" fmla="*/ 11 w 405"/>
                <a:gd name="T65" fmla="*/ 0 h 1649"/>
                <a:gd name="T66" fmla="*/ 9 w 405"/>
                <a:gd name="T67" fmla="*/ 0 h 1649"/>
                <a:gd name="T68" fmla="*/ 7 w 405"/>
                <a:gd name="T69" fmla="*/ 0 h 16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5" h="1649">
                  <a:moveTo>
                    <a:pt x="38" y="1"/>
                  </a:moveTo>
                  <a:lnTo>
                    <a:pt x="29" y="3"/>
                  </a:lnTo>
                  <a:lnTo>
                    <a:pt x="21" y="8"/>
                  </a:lnTo>
                  <a:lnTo>
                    <a:pt x="14" y="13"/>
                  </a:lnTo>
                  <a:lnTo>
                    <a:pt x="9" y="20"/>
                  </a:lnTo>
                  <a:lnTo>
                    <a:pt x="3" y="28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312" y="1611"/>
                  </a:lnTo>
                  <a:lnTo>
                    <a:pt x="315" y="1620"/>
                  </a:lnTo>
                  <a:lnTo>
                    <a:pt x="319" y="1628"/>
                  </a:lnTo>
                  <a:lnTo>
                    <a:pt x="325" y="1635"/>
                  </a:lnTo>
                  <a:lnTo>
                    <a:pt x="332" y="1641"/>
                  </a:lnTo>
                  <a:lnTo>
                    <a:pt x="340" y="1645"/>
                  </a:lnTo>
                  <a:lnTo>
                    <a:pt x="349" y="1648"/>
                  </a:lnTo>
                  <a:lnTo>
                    <a:pt x="358" y="1649"/>
                  </a:lnTo>
                  <a:lnTo>
                    <a:pt x="367" y="1648"/>
                  </a:lnTo>
                  <a:lnTo>
                    <a:pt x="376" y="1645"/>
                  </a:lnTo>
                  <a:lnTo>
                    <a:pt x="385" y="1641"/>
                  </a:lnTo>
                  <a:lnTo>
                    <a:pt x="392" y="1635"/>
                  </a:lnTo>
                  <a:lnTo>
                    <a:pt x="398" y="1628"/>
                  </a:lnTo>
                  <a:lnTo>
                    <a:pt x="402" y="1620"/>
                  </a:lnTo>
                  <a:lnTo>
                    <a:pt x="404" y="1612"/>
                  </a:lnTo>
                  <a:lnTo>
                    <a:pt x="405" y="1603"/>
                  </a:lnTo>
                  <a:lnTo>
                    <a:pt x="404" y="1593"/>
                  </a:lnTo>
                  <a:lnTo>
                    <a:pt x="93" y="37"/>
                  </a:lnTo>
                  <a:lnTo>
                    <a:pt x="90" y="28"/>
                  </a:lnTo>
                  <a:lnTo>
                    <a:pt x="86" y="20"/>
                  </a:lnTo>
                  <a:lnTo>
                    <a:pt x="80" y="13"/>
                  </a:lnTo>
                  <a:lnTo>
                    <a:pt x="73" y="7"/>
                  </a:lnTo>
                  <a:lnTo>
                    <a:pt x="65" y="3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F0A2EB7C-BDC2-4BA3-BFDC-1B12052932D1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697995" y="2469645"/>
              <a:ext cx="73011" cy="242869"/>
            </a:xfrm>
            <a:custGeom>
              <a:avLst/>
              <a:gdLst>
                <a:gd name="T0" fmla="*/ 7 w 405"/>
                <a:gd name="T1" fmla="*/ 0 h 1649"/>
                <a:gd name="T2" fmla="*/ 5 w 405"/>
                <a:gd name="T3" fmla="*/ 1 h 1649"/>
                <a:gd name="T4" fmla="*/ 4 w 405"/>
                <a:gd name="T5" fmla="*/ 1 h 1649"/>
                <a:gd name="T6" fmla="*/ 2 w 405"/>
                <a:gd name="T7" fmla="*/ 2 h 1649"/>
                <a:gd name="T8" fmla="*/ 2 w 405"/>
                <a:gd name="T9" fmla="*/ 4 h 1649"/>
                <a:gd name="T10" fmla="*/ 1 w 405"/>
                <a:gd name="T11" fmla="*/ 5 h 1649"/>
                <a:gd name="T12" fmla="*/ 0 w 405"/>
                <a:gd name="T13" fmla="*/ 7 h 1649"/>
                <a:gd name="T14" fmla="*/ 0 w 405"/>
                <a:gd name="T15" fmla="*/ 8 h 1649"/>
                <a:gd name="T16" fmla="*/ 0 w 405"/>
                <a:gd name="T17" fmla="*/ 10 h 1649"/>
                <a:gd name="T18" fmla="*/ 60 w 405"/>
                <a:gd name="T19" fmla="*/ 287 h 1649"/>
                <a:gd name="T20" fmla="*/ 60 w 405"/>
                <a:gd name="T21" fmla="*/ 289 h 1649"/>
                <a:gd name="T22" fmla="*/ 61 w 405"/>
                <a:gd name="T23" fmla="*/ 290 h 1649"/>
                <a:gd name="T24" fmla="*/ 62 w 405"/>
                <a:gd name="T25" fmla="*/ 291 h 1649"/>
                <a:gd name="T26" fmla="*/ 63 w 405"/>
                <a:gd name="T27" fmla="*/ 292 h 1649"/>
                <a:gd name="T28" fmla="*/ 65 w 405"/>
                <a:gd name="T29" fmla="*/ 293 h 1649"/>
                <a:gd name="T30" fmla="*/ 66 w 405"/>
                <a:gd name="T31" fmla="*/ 294 h 1649"/>
                <a:gd name="T32" fmla="*/ 68 w 405"/>
                <a:gd name="T33" fmla="*/ 294 h 1649"/>
                <a:gd name="T34" fmla="*/ 70 w 405"/>
                <a:gd name="T35" fmla="*/ 294 h 1649"/>
                <a:gd name="T36" fmla="*/ 71 w 405"/>
                <a:gd name="T37" fmla="*/ 293 h 1649"/>
                <a:gd name="T38" fmla="*/ 73 w 405"/>
                <a:gd name="T39" fmla="*/ 292 h 1649"/>
                <a:gd name="T40" fmla="*/ 74 w 405"/>
                <a:gd name="T41" fmla="*/ 291 h 1649"/>
                <a:gd name="T42" fmla="*/ 75 w 405"/>
                <a:gd name="T43" fmla="*/ 290 h 1649"/>
                <a:gd name="T44" fmla="*/ 76 w 405"/>
                <a:gd name="T45" fmla="*/ 289 h 1649"/>
                <a:gd name="T46" fmla="*/ 77 w 405"/>
                <a:gd name="T47" fmla="*/ 287 h 1649"/>
                <a:gd name="T48" fmla="*/ 77 w 405"/>
                <a:gd name="T49" fmla="*/ 286 h 1649"/>
                <a:gd name="T50" fmla="*/ 77 w 405"/>
                <a:gd name="T51" fmla="*/ 284 h 1649"/>
                <a:gd name="T52" fmla="*/ 18 w 405"/>
                <a:gd name="T53" fmla="*/ 7 h 1649"/>
                <a:gd name="T54" fmla="*/ 17 w 405"/>
                <a:gd name="T55" fmla="*/ 5 h 1649"/>
                <a:gd name="T56" fmla="*/ 16 w 405"/>
                <a:gd name="T57" fmla="*/ 4 h 1649"/>
                <a:gd name="T58" fmla="*/ 15 w 405"/>
                <a:gd name="T59" fmla="*/ 2 h 1649"/>
                <a:gd name="T60" fmla="*/ 14 w 405"/>
                <a:gd name="T61" fmla="*/ 1 h 1649"/>
                <a:gd name="T62" fmla="*/ 12 w 405"/>
                <a:gd name="T63" fmla="*/ 1 h 1649"/>
                <a:gd name="T64" fmla="*/ 11 w 405"/>
                <a:gd name="T65" fmla="*/ 0 h 1649"/>
                <a:gd name="T66" fmla="*/ 9 w 405"/>
                <a:gd name="T67" fmla="*/ 0 h 1649"/>
                <a:gd name="T68" fmla="*/ 7 w 405"/>
                <a:gd name="T69" fmla="*/ 0 h 16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5" h="1649">
                  <a:moveTo>
                    <a:pt x="37" y="1"/>
                  </a:moveTo>
                  <a:lnTo>
                    <a:pt x="28" y="3"/>
                  </a:lnTo>
                  <a:lnTo>
                    <a:pt x="20" y="8"/>
                  </a:lnTo>
                  <a:lnTo>
                    <a:pt x="13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313" y="1610"/>
                  </a:lnTo>
                  <a:lnTo>
                    <a:pt x="315" y="1619"/>
                  </a:lnTo>
                  <a:lnTo>
                    <a:pt x="320" y="1628"/>
                  </a:lnTo>
                  <a:lnTo>
                    <a:pt x="325" y="1634"/>
                  </a:lnTo>
                  <a:lnTo>
                    <a:pt x="332" y="1640"/>
                  </a:lnTo>
                  <a:lnTo>
                    <a:pt x="340" y="1644"/>
                  </a:lnTo>
                  <a:lnTo>
                    <a:pt x="349" y="1648"/>
                  </a:lnTo>
                  <a:lnTo>
                    <a:pt x="358" y="1649"/>
                  </a:lnTo>
                  <a:lnTo>
                    <a:pt x="367" y="1648"/>
                  </a:lnTo>
                  <a:lnTo>
                    <a:pt x="376" y="1644"/>
                  </a:lnTo>
                  <a:lnTo>
                    <a:pt x="384" y="1640"/>
                  </a:lnTo>
                  <a:lnTo>
                    <a:pt x="391" y="1634"/>
                  </a:lnTo>
                  <a:lnTo>
                    <a:pt x="397" y="1627"/>
                  </a:lnTo>
                  <a:lnTo>
                    <a:pt x="401" y="1619"/>
                  </a:lnTo>
                  <a:lnTo>
                    <a:pt x="404" y="1611"/>
                  </a:lnTo>
                  <a:lnTo>
                    <a:pt x="405" y="1602"/>
                  </a:lnTo>
                  <a:lnTo>
                    <a:pt x="404" y="1592"/>
                  </a:lnTo>
                  <a:lnTo>
                    <a:pt x="93" y="37"/>
                  </a:lnTo>
                  <a:lnTo>
                    <a:pt x="90" y="28"/>
                  </a:lnTo>
                  <a:lnTo>
                    <a:pt x="86" y="20"/>
                  </a:lnTo>
                  <a:lnTo>
                    <a:pt x="79" y="13"/>
                  </a:lnTo>
                  <a:lnTo>
                    <a:pt x="72" y="8"/>
                  </a:lnTo>
                  <a:lnTo>
                    <a:pt x="64" y="3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2C53F031-9B4C-4AD3-83DF-97280ECC0F81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523574" y="2479166"/>
              <a:ext cx="214270" cy="214296"/>
            </a:xfrm>
            <a:custGeom>
              <a:avLst/>
              <a:gdLst>
                <a:gd name="T0" fmla="*/ 0 w 1152"/>
                <a:gd name="T1" fmla="*/ 173 h 1462"/>
                <a:gd name="T2" fmla="*/ 198 w 1152"/>
                <a:gd name="T3" fmla="*/ 0 h 1462"/>
                <a:gd name="T4" fmla="*/ 222 w 1152"/>
                <a:gd name="T5" fmla="*/ 105 h 1462"/>
                <a:gd name="T6" fmla="*/ 21 w 1152"/>
                <a:gd name="T7" fmla="*/ 259 h 1462"/>
                <a:gd name="T8" fmla="*/ 0 w 1152"/>
                <a:gd name="T9" fmla="*/ 173 h 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" h="1462">
                  <a:moveTo>
                    <a:pt x="0" y="979"/>
                  </a:moveTo>
                  <a:lnTo>
                    <a:pt x="1027" y="0"/>
                  </a:lnTo>
                  <a:lnTo>
                    <a:pt x="1152" y="590"/>
                  </a:lnTo>
                  <a:lnTo>
                    <a:pt x="109" y="1462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FC24D080-342B-434A-80CC-A85477B5275B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5611669" y="3054749"/>
              <a:ext cx="127550" cy="80027"/>
            </a:xfrm>
            <a:custGeom>
              <a:avLst/>
              <a:gdLst>
                <a:gd name="T0" fmla="*/ 2147483646 w 699"/>
                <a:gd name="T1" fmla="*/ 2147483646 h 543"/>
                <a:gd name="T2" fmla="*/ 2147483646 w 699"/>
                <a:gd name="T3" fmla="*/ 2147483646 h 543"/>
                <a:gd name="T4" fmla="*/ 2147483646 w 699"/>
                <a:gd name="T5" fmla="*/ 2147483646 h 543"/>
                <a:gd name="T6" fmla="*/ 2147483646 w 699"/>
                <a:gd name="T7" fmla="*/ 2147483646 h 543"/>
                <a:gd name="T8" fmla="*/ 2147483646 w 699"/>
                <a:gd name="T9" fmla="*/ 2147483646 h 543"/>
                <a:gd name="T10" fmla="*/ 2147483646 w 699"/>
                <a:gd name="T11" fmla="*/ 2147483646 h 543"/>
                <a:gd name="T12" fmla="*/ 2147483646 w 699"/>
                <a:gd name="T13" fmla="*/ 2147483646 h 543"/>
                <a:gd name="T14" fmla="*/ 2147483646 w 699"/>
                <a:gd name="T15" fmla="*/ 2147483646 h 543"/>
                <a:gd name="T16" fmla="*/ 2147483646 w 699"/>
                <a:gd name="T17" fmla="*/ 2147483646 h 543"/>
                <a:gd name="T18" fmla="*/ 2147483646 w 699"/>
                <a:gd name="T19" fmla="*/ 2147483646 h 543"/>
                <a:gd name="T20" fmla="*/ 2147483646 w 699"/>
                <a:gd name="T21" fmla="*/ 2147483646 h 543"/>
                <a:gd name="T22" fmla="*/ 2147483646 w 699"/>
                <a:gd name="T23" fmla="*/ 2147483646 h 543"/>
                <a:gd name="T24" fmla="*/ 2147483646 w 699"/>
                <a:gd name="T25" fmla="*/ 2147483646 h 543"/>
                <a:gd name="T26" fmla="*/ 2147483646 w 699"/>
                <a:gd name="T27" fmla="*/ 2147483646 h 543"/>
                <a:gd name="T28" fmla="*/ 2147483646 w 699"/>
                <a:gd name="T29" fmla="*/ 2147483646 h 543"/>
                <a:gd name="T30" fmla="*/ 2147483646 w 699"/>
                <a:gd name="T31" fmla="*/ 2147483646 h 543"/>
                <a:gd name="T32" fmla="*/ 2147483646 w 699"/>
                <a:gd name="T33" fmla="*/ 2147483646 h 543"/>
                <a:gd name="T34" fmla="*/ 2147483646 w 699"/>
                <a:gd name="T35" fmla="*/ 2147483646 h 543"/>
                <a:gd name="T36" fmla="*/ 2147483646 w 699"/>
                <a:gd name="T37" fmla="*/ 2147483646 h 543"/>
                <a:gd name="T38" fmla="*/ 0 w 699"/>
                <a:gd name="T39" fmla="*/ 2147483646 h 543"/>
                <a:gd name="T40" fmla="*/ 0 w 699"/>
                <a:gd name="T41" fmla="*/ 2147483646 h 543"/>
                <a:gd name="T42" fmla="*/ 2147483646 w 699"/>
                <a:gd name="T43" fmla="*/ 2147483646 h 543"/>
                <a:gd name="T44" fmla="*/ 2147483646 w 699"/>
                <a:gd name="T45" fmla="*/ 2147483646 h 543"/>
                <a:gd name="T46" fmla="*/ 2147483646 w 699"/>
                <a:gd name="T47" fmla="*/ 2147483646 h 543"/>
                <a:gd name="T48" fmla="*/ 2147483646 w 699"/>
                <a:gd name="T49" fmla="*/ 2147483646 h 543"/>
                <a:gd name="T50" fmla="*/ 2147483646 w 699"/>
                <a:gd name="T51" fmla="*/ 2147483646 h 543"/>
                <a:gd name="T52" fmla="*/ 2147483646 w 699"/>
                <a:gd name="T53" fmla="*/ 2147483646 h 543"/>
                <a:gd name="T54" fmla="*/ 2147483646 w 699"/>
                <a:gd name="T55" fmla="*/ 2147483646 h 543"/>
                <a:gd name="T56" fmla="*/ 2147483646 w 699"/>
                <a:gd name="T57" fmla="*/ 2147483646 h 543"/>
                <a:gd name="T58" fmla="*/ 2147483646 w 699"/>
                <a:gd name="T59" fmla="*/ 2147483646 h 543"/>
                <a:gd name="T60" fmla="*/ 2147483646 w 699"/>
                <a:gd name="T61" fmla="*/ 2147483646 h 543"/>
                <a:gd name="T62" fmla="*/ 2147483646 w 699"/>
                <a:gd name="T63" fmla="*/ 0 h 543"/>
                <a:gd name="T64" fmla="*/ 2147483646 w 699"/>
                <a:gd name="T65" fmla="*/ 0 h 543"/>
                <a:gd name="T66" fmla="*/ 2147483646 w 699"/>
                <a:gd name="T67" fmla="*/ 2147483646 h 543"/>
                <a:gd name="T68" fmla="*/ 2147483646 w 699"/>
                <a:gd name="T69" fmla="*/ 2147483646 h 543"/>
                <a:gd name="T70" fmla="*/ 2147483646 w 699"/>
                <a:gd name="T71" fmla="*/ 2147483646 h 543"/>
                <a:gd name="T72" fmla="*/ 2147483646 w 699"/>
                <a:gd name="T73" fmla="*/ 2147483646 h 543"/>
                <a:gd name="T74" fmla="*/ 2147483646 w 699"/>
                <a:gd name="T75" fmla="*/ 2147483646 h 543"/>
                <a:gd name="T76" fmla="*/ 2147483646 w 699"/>
                <a:gd name="T77" fmla="*/ 2147483646 h 543"/>
                <a:gd name="T78" fmla="*/ 2147483646 w 699"/>
                <a:gd name="T79" fmla="*/ 2147483646 h 543"/>
                <a:gd name="T80" fmla="*/ 2147483646 w 699"/>
                <a:gd name="T81" fmla="*/ 2147483646 h 543"/>
                <a:gd name="T82" fmla="*/ 2147483646 w 699"/>
                <a:gd name="T83" fmla="*/ 2147483646 h 543"/>
                <a:gd name="T84" fmla="*/ 2147483646 w 699"/>
                <a:gd name="T85" fmla="*/ 2147483646 h 5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543">
                  <a:moveTo>
                    <a:pt x="696" y="276"/>
                  </a:moveTo>
                  <a:lnTo>
                    <a:pt x="693" y="290"/>
                  </a:lnTo>
                  <a:lnTo>
                    <a:pt x="689" y="304"/>
                  </a:lnTo>
                  <a:lnTo>
                    <a:pt x="685" y="318"/>
                  </a:lnTo>
                  <a:lnTo>
                    <a:pt x="679" y="331"/>
                  </a:lnTo>
                  <a:lnTo>
                    <a:pt x="673" y="344"/>
                  </a:lnTo>
                  <a:lnTo>
                    <a:pt x="666" y="357"/>
                  </a:lnTo>
                  <a:lnTo>
                    <a:pt x="659" y="369"/>
                  </a:lnTo>
                  <a:lnTo>
                    <a:pt x="651" y="381"/>
                  </a:lnTo>
                  <a:lnTo>
                    <a:pt x="642" y="393"/>
                  </a:lnTo>
                  <a:lnTo>
                    <a:pt x="631" y="405"/>
                  </a:lnTo>
                  <a:lnTo>
                    <a:pt x="621" y="417"/>
                  </a:lnTo>
                  <a:lnTo>
                    <a:pt x="610" y="428"/>
                  </a:lnTo>
                  <a:lnTo>
                    <a:pt x="598" y="438"/>
                  </a:lnTo>
                  <a:lnTo>
                    <a:pt x="586" y="448"/>
                  </a:lnTo>
                  <a:lnTo>
                    <a:pt x="574" y="458"/>
                  </a:lnTo>
                  <a:lnTo>
                    <a:pt x="561" y="467"/>
                  </a:lnTo>
                  <a:lnTo>
                    <a:pt x="547" y="476"/>
                  </a:lnTo>
                  <a:lnTo>
                    <a:pt x="533" y="485"/>
                  </a:lnTo>
                  <a:lnTo>
                    <a:pt x="519" y="492"/>
                  </a:lnTo>
                  <a:lnTo>
                    <a:pt x="504" y="500"/>
                  </a:lnTo>
                  <a:lnTo>
                    <a:pt x="489" y="507"/>
                  </a:lnTo>
                  <a:lnTo>
                    <a:pt x="473" y="513"/>
                  </a:lnTo>
                  <a:lnTo>
                    <a:pt x="458" y="519"/>
                  </a:lnTo>
                  <a:lnTo>
                    <a:pt x="440" y="524"/>
                  </a:lnTo>
                  <a:lnTo>
                    <a:pt x="424" y="529"/>
                  </a:lnTo>
                  <a:lnTo>
                    <a:pt x="407" y="533"/>
                  </a:lnTo>
                  <a:lnTo>
                    <a:pt x="390" y="536"/>
                  </a:lnTo>
                  <a:lnTo>
                    <a:pt x="373" y="539"/>
                  </a:lnTo>
                  <a:lnTo>
                    <a:pt x="356" y="541"/>
                  </a:lnTo>
                  <a:lnTo>
                    <a:pt x="338" y="542"/>
                  </a:lnTo>
                  <a:lnTo>
                    <a:pt x="320" y="543"/>
                  </a:lnTo>
                  <a:lnTo>
                    <a:pt x="303" y="543"/>
                  </a:lnTo>
                  <a:lnTo>
                    <a:pt x="285" y="543"/>
                  </a:lnTo>
                  <a:lnTo>
                    <a:pt x="268" y="541"/>
                  </a:lnTo>
                  <a:lnTo>
                    <a:pt x="250" y="540"/>
                  </a:lnTo>
                  <a:lnTo>
                    <a:pt x="233" y="537"/>
                  </a:lnTo>
                  <a:lnTo>
                    <a:pt x="217" y="534"/>
                  </a:lnTo>
                  <a:lnTo>
                    <a:pt x="201" y="530"/>
                  </a:lnTo>
                  <a:lnTo>
                    <a:pt x="186" y="525"/>
                  </a:lnTo>
                  <a:lnTo>
                    <a:pt x="171" y="520"/>
                  </a:lnTo>
                  <a:lnTo>
                    <a:pt x="157" y="515"/>
                  </a:lnTo>
                  <a:lnTo>
                    <a:pt x="143" y="509"/>
                  </a:lnTo>
                  <a:lnTo>
                    <a:pt x="130" y="502"/>
                  </a:lnTo>
                  <a:lnTo>
                    <a:pt x="117" y="495"/>
                  </a:lnTo>
                  <a:lnTo>
                    <a:pt x="105" y="487"/>
                  </a:lnTo>
                  <a:lnTo>
                    <a:pt x="93" y="479"/>
                  </a:lnTo>
                  <a:lnTo>
                    <a:pt x="82" y="470"/>
                  </a:lnTo>
                  <a:lnTo>
                    <a:pt x="71" y="461"/>
                  </a:lnTo>
                  <a:lnTo>
                    <a:pt x="61" y="451"/>
                  </a:lnTo>
                  <a:lnTo>
                    <a:pt x="52" y="441"/>
                  </a:lnTo>
                  <a:lnTo>
                    <a:pt x="43" y="431"/>
                  </a:lnTo>
                  <a:lnTo>
                    <a:pt x="36" y="420"/>
                  </a:lnTo>
                  <a:lnTo>
                    <a:pt x="29" y="408"/>
                  </a:lnTo>
                  <a:lnTo>
                    <a:pt x="22" y="397"/>
                  </a:lnTo>
                  <a:lnTo>
                    <a:pt x="17" y="385"/>
                  </a:lnTo>
                  <a:lnTo>
                    <a:pt x="12" y="373"/>
                  </a:lnTo>
                  <a:lnTo>
                    <a:pt x="8" y="361"/>
                  </a:lnTo>
                  <a:lnTo>
                    <a:pt x="4" y="348"/>
                  </a:lnTo>
                  <a:lnTo>
                    <a:pt x="2" y="335"/>
                  </a:lnTo>
                  <a:lnTo>
                    <a:pt x="0" y="322"/>
                  </a:lnTo>
                  <a:lnTo>
                    <a:pt x="0" y="309"/>
                  </a:lnTo>
                  <a:lnTo>
                    <a:pt x="0" y="295"/>
                  </a:lnTo>
                  <a:lnTo>
                    <a:pt x="1" y="281"/>
                  </a:lnTo>
                  <a:lnTo>
                    <a:pt x="3" y="267"/>
                  </a:lnTo>
                  <a:lnTo>
                    <a:pt x="6" y="253"/>
                  </a:lnTo>
                  <a:lnTo>
                    <a:pt x="9" y="240"/>
                  </a:lnTo>
                  <a:lnTo>
                    <a:pt x="14" y="226"/>
                  </a:lnTo>
                  <a:lnTo>
                    <a:pt x="19" y="213"/>
                  </a:lnTo>
                  <a:lnTo>
                    <a:pt x="25" y="199"/>
                  </a:lnTo>
                  <a:lnTo>
                    <a:pt x="32" y="186"/>
                  </a:lnTo>
                  <a:lnTo>
                    <a:pt x="40" y="174"/>
                  </a:lnTo>
                  <a:lnTo>
                    <a:pt x="48" y="161"/>
                  </a:lnTo>
                  <a:lnTo>
                    <a:pt x="57" y="150"/>
                  </a:lnTo>
                  <a:lnTo>
                    <a:pt x="67" y="138"/>
                  </a:lnTo>
                  <a:lnTo>
                    <a:pt x="77" y="127"/>
                  </a:lnTo>
                  <a:lnTo>
                    <a:pt x="89" y="116"/>
                  </a:lnTo>
                  <a:lnTo>
                    <a:pt x="100" y="106"/>
                  </a:lnTo>
                  <a:lnTo>
                    <a:pt x="112" y="95"/>
                  </a:lnTo>
                  <a:lnTo>
                    <a:pt x="125" y="86"/>
                  </a:lnTo>
                  <a:lnTo>
                    <a:pt x="138" y="76"/>
                  </a:lnTo>
                  <a:lnTo>
                    <a:pt x="151" y="68"/>
                  </a:lnTo>
                  <a:lnTo>
                    <a:pt x="165" y="59"/>
                  </a:lnTo>
                  <a:lnTo>
                    <a:pt x="180" y="52"/>
                  </a:lnTo>
                  <a:lnTo>
                    <a:pt x="194" y="44"/>
                  </a:lnTo>
                  <a:lnTo>
                    <a:pt x="210" y="37"/>
                  </a:lnTo>
                  <a:lnTo>
                    <a:pt x="225" y="31"/>
                  </a:lnTo>
                  <a:lnTo>
                    <a:pt x="241" y="25"/>
                  </a:lnTo>
                  <a:lnTo>
                    <a:pt x="257" y="20"/>
                  </a:lnTo>
                  <a:lnTo>
                    <a:pt x="275" y="15"/>
                  </a:lnTo>
                  <a:lnTo>
                    <a:pt x="291" y="11"/>
                  </a:lnTo>
                  <a:lnTo>
                    <a:pt x="308" y="8"/>
                  </a:lnTo>
                  <a:lnTo>
                    <a:pt x="326" y="5"/>
                  </a:lnTo>
                  <a:lnTo>
                    <a:pt x="343" y="3"/>
                  </a:lnTo>
                  <a:lnTo>
                    <a:pt x="360" y="1"/>
                  </a:lnTo>
                  <a:lnTo>
                    <a:pt x="378" y="1"/>
                  </a:lnTo>
                  <a:lnTo>
                    <a:pt x="396" y="0"/>
                  </a:lnTo>
                  <a:lnTo>
                    <a:pt x="414" y="1"/>
                  </a:lnTo>
                  <a:lnTo>
                    <a:pt x="431" y="2"/>
                  </a:lnTo>
                  <a:lnTo>
                    <a:pt x="448" y="4"/>
                  </a:lnTo>
                  <a:lnTo>
                    <a:pt x="465" y="7"/>
                  </a:lnTo>
                  <a:lnTo>
                    <a:pt x="482" y="10"/>
                  </a:lnTo>
                  <a:lnTo>
                    <a:pt x="497" y="14"/>
                  </a:lnTo>
                  <a:lnTo>
                    <a:pt x="513" y="18"/>
                  </a:lnTo>
                  <a:lnTo>
                    <a:pt x="527" y="24"/>
                  </a:lnTo>
                  <a:lnTo>
                    <a:pt x="542" y="29"/>
                  </a:lnTo>
                  <a:lnTo>
                    <a:pt x="555" y="35"/>
                  </a:lnTo>
                  <a:lnTo>
                    <a:pt x="569" y="42"/>
                  </a:lnTo>
                  <a:lnTo>
                    <a:pt x="582" y="49"/>
                  </a:lnTo>
                  <a:lnTo>
                    <a:pt x="594" y="57"/>
                  </a:lnTo>
                  <a:lnTo>
                    <a:pt x="605" y="65"/>
                  </a:lnTo>
                  <a:lnTo>
                    <a:pt x="616" y="74"/>
                  </a:lnTo>
                  <a:lnTo>
                    <a:pt x="627" y="83"/>
                  </a:lnTo>
                  <a:lnTo>
                    <a:pt x="637" y="93"/>
                  </a:lnTo>
                  <a:lnTo>
                    <a:pt x="647" y="102"/>
                  </a:lnTo>
                  <a:lnTo>
                    <a:pt x="655" y="113"/>
                  </a:lnTo>
                  <a:lnTo>
                    <a:pt x="663" y="124"/>
                  </a:lnTo>
                  <a:lnTo>
                    <a:pt x="670" y="135"/>
                  </a:lnTo>
                  <a:lnTo>
                    <a:pt x="676" y="146"/>
                  </a:lnTo>
                  <a:lnTo>
                    <a:pt x="682" y="158"/>
                  </a:lnTo>
                  <a:lnTo>
                    <a:pt x="687" y="170"/>
                  </a:lnTo>
                  <a:lnTo>
                    <a:pt x="691" y="182"/>
                  </a:lnTo>
                  <a:lnTo>
                    <a:pt x="694" y="195"/>
                  </a:lnTo>
                  <a:lnTo>
                    <a:pt x="696" y="209"/>
                  </a:lnTo>
                  <a:lnTo>
                    <a:pt x="698" y="222"/>
                  </a:lnTo>
                  <a:lnTo>
                    <a:pt x="699" y="235"/>
                  </a:lnTo>
                  <a:lnTo>
                    <a:pt x="699" y="249"/>
                  </a:lnTo>
                  <a:lnTo>
                    <a:pt x="698" y="263"/>
                  </a:lnTo>
                  <a:lnTo>
                    <a:pt x="696" y="27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2B272FF4-23B5-4AD7-A473-D645AB55924B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5732421" y="3068106"/>
              <a:ext cx="49869" cy="170778"/>
            </a:xfrm>
            <a:custGeom>
              <a:avLst/>
              <a:gdLst>
                <a:gd name="T0" fmla="*/ 2147483646 w 280"/>
                <a:gd name="T1" fmla="*/ 0 h 1152"/>
                <a:gd name="T2" fmla="*/ 2147483646 w 280"/>
                <a:gd name="T3" fmla="*/ 2147483646 h 1152"/>
                <a:gd name="T4" fmla="*/ 2147483646 w 280"/>
                <a:gd name="T5" fmla="*/ 2147483646 h 1152"/>
                <a:gd name="T6" fmla="*/ 2147483646 w 280"/>
                <a:gd name="T7" fmla="*/ 2147483646 h 1152"/>
                <a:gd name="T8" fmla="*/ 2147483646 w 280"/>
                <a:gd name="T9" fmla="*/ 2147483646 h 1152"/>
                <a:gd name="T10" fmla="*/ 2147483646 w 280"/>
                <a:gd name="T11" fmla="*/ 2147483646 h 1152"/>
                <a:gd name="T12" fmla="*/ 0 w 280"/>
                <a:gd name="T13" fmla="*/ 2147483646 h 1152"/>
                <a:gd name="T14" fmla="*/ 0 w 280"/>
                <a:gd name="T15" fmla="*/ 2147483646 h 1152"/>
                <a:gd name="T16" fmla="*/ 0 w 280"/>
                <a:gd name="T17" fmla="*/ 2147483646 h 1152"/>
                <a:gd name="T18" fmla="*/ 2147483646 w 280"/>
                <a:gd name="T19" fmla="*/ 2147483646 h 1152"/>
                <a:gd name="T20" fmla="*/ 2147483646 w 280"/>
                <a:gd name="T21" fmla="*/ 2147483646 h 1152"/>
                <a:gd name="T22" fmla="*/ 2147483646 w 280"/>
                <a:gd name="T23" fmla="*/ 2147483646 h 1152"/>
                <a:gd name="T24" fmla="*/ 2147483646 w 280"/>
                <a:gd name="T25" fmla="*/ 2147483646 h 1152"/>
                <a:gd name="T26" fmla="*/ 2147483646 w 280"/>
                <a:gd name="T27" fmla="*/ 2147483646 h 1152"/>
                <a:gd name="T28" fmla="*/ 2147483646 w 280"/>
                <a:gd name="T29" fmla="*/ 2147483646 h 1152"/>
                <a:gd name="T30" fmla="*/ 2147483646 w 280"/>
                <a:gd name="T31" fmla="*/ 2147483646 h 1152"/>
                <a:gd name="T32" fmla="*/ 2147483646 w 280"/>
                <a:gd name="T33" fmla="*/ 2147483646 h 1152"/>
                <a:gd name="T34" fmla="*/ 2147483646 w 280"/>
                <a:gd name="T35" fmla="*/ 2147483646 h 1152"/>
                <a:gd name="T36" fmla="*/ 2147483646 w 280"/>
                <a:gd name="T37" fmla="*/ 2147483646 h 1152"/>
                <a:gd name="T38" fmla="*/ 2147483646 w 280"/>
                <a:gd name="T39" fmla="*/ 2147483646 h 1152"/>
                <a:gd name="T40" fmla="*/ 2147483646 w 280"/>
                <a:gd name="T41" fmla="*/ 2147483646 h 1152"/>
                <a:gd name="T42" fmla="*/ 2147483646 w 280"/>
                <a:gd name="T43" fmla="*/ 2147483646 h 1152"/>
                <a:gd name="T44" fmla="*/ 2147483646 w 280"/>
                <a:gd name="T45" fmla="*/ 2147483646 h 1152"/>
                <a:gd name="T46" fmla="*/ 2147483646 w 280"/>
                <a:gd name="T47" fmla="*/ 2147483646 h 1152"/>
                <a:gd name="T48" fmla="*/ 2147483646 w 280"/>
                <a:gd name="T49" fmla="*/ 2147483646 h 1152"/>
                <a:gd name="T50" fmla="*/ 2147483646 w 280"/>
                <a:gd name="T51" fmla="*/ 2147483646 h 1152"/>
                <a:gd name="T52" fmla="*/ 2147483646 w 280"/>
                <a:gd name="T53" fmla="*/ 2147483646 h 1152"/>
                <a:gd name="T54" fmla="*/ 2147483646 w 280"/>
                <a:gd name="T55" fmla="*/ 2147483646 h 1152"/>
                <a:gd name="T56" fmla="*/ 2147483646 w 280"/>
                <a:gd name="T57" fmla="*/ 2147483646 h 1152"/>
                <a:gd name="T58" fmla="*/ 2147483646 w 280"/>
                <a:gd name="T59" fmla="*/ 2147483646 h 1152"/>
                <a:gd name="T60" fmla="*/ 2147483646 w 280"/>
                <a:gd name="T61" fmla="*/ 2147483646 h 1152"/>
                <a:gd name="T62" fmla="*/ 2147483646 w 280"/>
                <a:gd name="T63" fmla="*/ 2147483646 h 1152"/>
                <a:gd name="T64" fmla="*/ 2147483646 w 280"/>
                <a:gd name="T65" fmla="*/ 0 h 1152"/>
                <a:gd name="T66" fmla="*/ 2147483646 w 280"/>
                <a:gd name="T67" fmla="*/ 0 h 1152"/>
                <a:gd name="T68" fmla="*/ 2147483646 w 280"/>
                <a:gd name="T69" fmla="*/ 0 h 11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0" h="1152">
                  <a:moveTo>
                    <a:pt x="39" y="1"/>
                  </a:moveTo>
                  <a:lnTo>
                    <a:pt x="30" y="3"/>
                  </a:lnTo>
                  <a:lnTo>
                    <a:pt x="22" y="7"/>
                  </a:lnTo>
                  <a:lnTo>
                    <a:pt x="15" y="13"/>
                  </a:lnTo>
                  <a:lnTo>
                    <a:pt x="8" y="20"/>
                  </a:lnTo>
                  <a:lnTo>
                    <a:pt x="4" y="27"/>
                  </a:lnTo>
                  <a:lnTo>
                    <a:pt x="1" y="36"/>
                  </a:lnTo>
                  <a:lnTo>
                    <a:pt x="0" y="45"/>
                  </a:lnTo>
                  <a:lnTo>
                    <a:pt x="0" y="54"/>
                  </a:lnTo>
                  <a:lnTo>
                    <a:pt x="187" y="1112"/>
                  </a:lnTo>
                  <a:lnTo>
                    <a:pt x="190" y="1121"/>
                  </a:lnTo>
                  <a:lnTo>
                    <a:pt x="194" y="1130"/>
                  </a:lnTo>
                  <a:lnTo>
                    <a:pt x="200" y="1137"/>
                  </a:lnTo>
                  <a:lnTo>
                    <a:pt x="207" y="1143"/>
                  </a:lnTo>
                  <a:lnTo>
                    <a:pt x="215" y="1148"/>
                  </a:lnTo>
                  <a:lnTo>
                    <a:pt x="223" y="1150"/>
                  </a:lnTo>
                  <a:lnTo>
                    <a:pt x="232" y="1152"/>
                  </a:lnTo>
                  <a:lnTo>
                    <a:pt x="242" y="1151"/>
                  </a:lnTo>
                  <a:lnTo>
                    <a:pt x="251" y="1148"/>
                  </a:lnTo>
                  <a:lnTo>
                    <a:pt x="259" y="1144"/>
                  </a:lnTo>
                  <a:lnTo>
                    <a:pt x="266" y="1138"/>
                  </a:lnTo>
                  <a:lnTo>
                    <a:pt x="272" y="1132"/>
                  </a:lnTo>
                  <a:lnTo>
                    <a:pt x="276" y="1123"/>
                  </a:lnTo>
                  <a:lnTo>
                    <a:pt x="279" y="1114"/>
                  </a:lnTo>
                  <a:lnTo>
                    <a:pt x="280" y="1105"/>
                  </a:lnTo>
                  <a:lnTo>
                    <a:pt x="280" y="1096"/>
                  </a:lnTo>
                  <a:lnTo>
                    <a:pt x="93" y="38"/>
                  </a:lnTo>
                  <a:lnTo>
                    <a:pt x="90" y="29"/>
                  </a:lnTo>
                  <a:lnTo>
                    <a:pt x="86" y="21"/>
                  </a:lnTo>
                  <a:lnTo>
                    <a:pt x="80" y="14"/>
                  </a:lnTo>
                  <a:lnTo>
                    <a:pt x="74" y="8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21">
            <a:extLst>
              <a:ext uri="{FF2B5EF4-FFF2-40B4-BE49-F238E27FC236}">
                <a16:creationId xmlns:a16="http://schemas.microsoft.com/office/drawing/2014/main" id="{8378A1D2-EB6A-494B-9D43-BBC405FE3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3090863"/>
            <a:ext cx="3248025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為詩歌配聲響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498436D0-8998-4520-A6A6-D9694BE83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275" y="9525"/>
            <a:ext cx="1750332" cy="3932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二上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 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lang="en-US" altLang="en-US" sz="2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1F81CD-CEDE-4292-A95E-58F7D7677305}"/>
              </a:ext>
            </a:extLst>
          </p:cNvPr>
          <p:cNvSpPr/>
          <p:nvPr/>
        </p:nvSpPr>
        <p:spPr>
          <a:xfrm>
            <a:off x="4513963" y="403553"/>
            <a:ext cx="3826240" cy="1066048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TW" altLang="en-US" sz="5400">
                <a:ln w="9525">
                  <a:solidFill>
                    <a:srgbClr val="FF66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教學簡報</a:t>
            </a:r>
            <a:endParaRPr lang="en-US" sz="5400">
              <a:ln w="9525">
                <a:solidFill>
                  <a:srgbClr val="FF6600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539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4 C -0.00208 0.01203 -0.00104 0.00809 -1.94444E-6 0.00902 C 0.00504 0.01457 -0.00208 0.03145 -0.00243 0.0326 C -0.00295 0.02798 -0.00364 0.02428 -0.00364 0.01873 C -0.00364 0.01064 -0.00069 -1.96532E-6 -1.94444E-6 -1.96532E-6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0" y="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164E46-E08D-4331-83F4-262B09C78CE0}"/>
              </a:ext>
            </a:extLst>
          </p:cNvPr>
          <p:cNvGrpSpPr/>
          <p:nvPr/>
        </p:nvGrpSpPr>
        <p:grpSpPr>
          <a:xfrm>
            <a:off x="-24680" y="152400"/>
            <a:ext cx="2232248" cy="641350"/>
            <a:chOff x="19050" y="152400"/>
            <a:chExt cx="2425700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C9246F93-93BA-4AC0-ADCE-92857C0BD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92D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6867BCBC-8558-46DE-8E87-41030D8049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2333625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>
                  <a:solidFill>
                    <a:srgbClr val="008000"/>
                  </a:solidFill>
                  <a:ea typeface="標楷體" pitchFamily="65" charset="-120"/>
                </a:rPr>
                <a:t>創意舞台</a:t>
              </a:r>
              <a:endParaRPr lang="en-US" altLang="zh-TW" sz="2800" i="1">
                <a:solidFill>
                  <a:srgbClr val="0080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46" name="矩形 1">
            <a:extLst>
              <a:ext uri="{FF2B5EF4-FFF2-40B4-BE49-F238E27FC236}">
                <a16:creationId xmlns:a16="http://schemas.microsoft.com/office/drawing/2014/main" id="{1966F198-CE67-4624-8912-57C84E637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97" y="951141"/>
            <a:ext cx="105305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你能有節奏地唸出以下詩歌嗎？</a:t>
            </a:r>
            <a:endParaRPr lang="en-US" altLang="zh-TW" sz="2800" strike="sngStrike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sp>
        <p:nvSpPr>
          <p:cNvPr id="53" name="矩形 1">
            <a:extLst>
              <a:ext uri="{FF2B5EF4-FFF2-40B4-BE49-F238E27FC236}">
                <a16:creationId xmlns:a16="http://schemas.microsoft.com/office/drawing/2014/main" id="{CD4B742A-7B67-4931-9910-AD1097DEC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1545" y="1807564"/>
            <a:ext cx="5244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4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小豬過橋</a:t>
            </a:r>
            <a:r>
              <a:rPr lang="en-US" altLang="zh-TW" sz="4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en-US" altLang="zh-TW" sz="4800" strike="sngStrike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4" name="Picture 43" descr="A picture containing bed&#10;&#10;Description automatically generated">
            <a:extLst>
              <a:ext uri="{FF2B5EF4-FFF2-40B4-BE49-F238E27FC236}">
                <a16:creationId xmlns:a16="http://schemas.microsoft.com/office/drawing/2014/main" id="{79D279D9-A2E7-4100-A9C8-A3C6D0D9E34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61806"/>
            <a:ext cx="12192000" cy="2605430"/>
          </a:xfrm>
          <a:prstGeom prst="rect">
            <a:avLst/>
          </a:prstGeom>
        </p:spPr>
      </p:pic>
      <p:sp>
        <p:nvSpPr>
          <p:cNvPr id="51" name="矩形 1">
            <a:extLst>
              <a:ext uri="{FF2B5EF4-FFF2-40B4-BE49-F238E27FC236}">
                <a16:creationId xmlns:a16="http://schemas.microsoft.com/office/drawing/2014/main" id="{8000F496-85CE-4714-91FB-2F80DDC28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444" y="2926757"/>
            <a:ext cx="442190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36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小木橋，上下搖，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TW" altLang="en-US" sz="36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有隻小豬想過橋。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TW" altLang="en-US" sz="36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站不穩，走不動，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TW" altLang="en-US" sz="36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踏上橋頭心亂跳，</a:t>
            </a:r>
            <a:endParaRPr lang="en-US" altLang="zh-TW" sz="3600" strike="sngStrike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矩形 1">
            <a:extLst>
              <a:ext uri="{FF2B5EF4-FFF2-40B4-BE49-F238E27FC236}">
                <a16:creationId xmlns:a16="http://schemas.microsoft.com/office/drawing/2014/main" id="{C3ADFC03-B6D5-4460-9E7A-EBA0A09BF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2784" y="2929066"/>
            <a:ext cx="470823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36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頭上麻雀吱吱叫，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TW" altLang="en-US" sz="36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橋下流水偷偷笑，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TW" altLang="en-US" sz="36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小豬慌忙地呼叫：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TW" altLang="en-US" sz="36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「爸爸請抱我過橋。」</a:t>
            </a:r>
            <a:endParaRPr lang="en-US" altLang="zh-TW" sz="3600" strike="sngStrike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4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363A906-BDD6-4163-A58B-BB166A870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">
            <a:extLst>
              <a:ext uri="{FF2B5EF4-FFF2-40B4-BE49-F238E27FC236}">
                <a16:creationId xmlns:a16="http://schemas.microsoft.com/office/drawing/2014/main" id="{1C2EECB6-F834-420D-9471-46198908E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6688" y="2090269"/>
            <a:ext cx="10678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70C0"/>
                </a:solidFill>
                <a:ea typeface="標楷體" panose="03000509000000000000" pitchFamily="65" charset="-120"/>
              </a:rPr>
              <a:t>範讀：</a:t>
            </a:r>
          </a:p>
        </p:txBody>
      </p:sp>
      <p:pic>
        <p:nvPicPr>
          <p:cNvPr id="12" name="2AP20_f01">
            <a:hlinkClick r:id="" action="ppaction://media"/>
            <a:extLst>
              <a:ext uri="{FF2B5EF4-FFF2-40B4-BE49-F238E27FC236}">
                <a16:creationId xmlns:a16="http://schemas.microsoft.com/office/drawing/2014/main" id="{02BB4C0A-8247-4408-AA11-8D3762B74F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1589" y="2088174"/>
            <a:ext cx="478156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2076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E1E04C-42F9-4347-91F4-A788DDB7134C}"/>
              </a:ext>
            </a:extLst>
          </p:cNvPr>
          <p:cNvGrpSpPr/>
          <p:nvPr/>
        </p:nvGrpSpPr>
        <p:grpSpPr>
          <a:xfrm>
            <a:off x="-24680" y="152400"/>
            <a:ext cx="2232248" cy="641350"/>
            <a:chOff x="19050" y="152400"/>
            <a:chExt cx="2425700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40DFBF7B-A13E-4BB4-847D-F36F1A530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92D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87764113-2477-4ADE-AD8A-59CBC96EC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2333625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>
                  <a:solidFill>
                    <a:srgbClr val="008000"/>
                  </a:solidFill>
                  <a:ea typeface="標楷體" pitchFamily="65" charset="-120"/>
                </a:rPr>
                <a:t>創意舞台</a:t>
              </a:r>
              <a:endParaRPr lang="en-US" altLang="zh-TW" sz="2800" i="1">
                <a:solidFill>
                  <a:srgbClr val="0080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D73264-311B-4C9B-BF09-1B8724889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09" y="2015548"/>
            <a:ext cx="2797009" cy="4441899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5AD9112-57A0-402F-A9CF-D02642424DBF}"/>
              </a:ext>
            </a:extLst>
          </p:cNvPr>
          <p:cNvSpPr/>
          <p:nvPr/>
        </p:nvSpPr>
        <p:spPr bwMode="auto">
          <a:xfrm>
            <a:off x="3387668" y="473075"/>
            <a:ext cx="6051896" cy="1117344"/>
          </a:xfrm>
          <a:prstGeom prst="wedgeRoundRectCallout">
            <a:avLst>
              <a:gd name="adj1" fmla="val -44745"/>
              <a:gd name="adj2" fmla="val 109552"/>
              <a:gd name="adj3" fmla="val 16667"/>
            </a:avLst>
          </a:prstGeom>
          <a:solidFill>
            <a:srgbClr val="CE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800" dirty="0">
                <a:solidFill>
                  <a:srgbClr val="7030A0"/>
                </a:solidFill>
                <a:ea typeface="標楷體" panose="03000509000000000000" pitchFamily="65" charset="-120"/>
              </a:rPr>
              <a:t>從這個單元，你學到怎樣使詩歌朗讀的效果更生動和豐富？</a:t>
            </a:r>
            <a:endParaRPr kumimoji="1" lang="en-GB" sz="2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ea typeface="標楷體" panose="03000509000000000000" pitchFamily="65" charset="-12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833D9DD-3F1E-4535-855C-A1EE5CB111D0}"/>
              </a:ext>
            </a:extLst>
          </p:cNvPr>
          <p:cNvSpPr/>
          <p:nvPr/>
        </p:nvSpPr>
        <p:spPr bwMode="auto">
          <a:xfrm>
            <a:off x="5373485" y="2478702"/>
            <a:ext cx="4721859" cy="1117344"/>
          </a:xfrm>
          <a:prstGeom prst="wedgeRoundRectCallout">
            <a:avLst>
              <a:gd name="adj1" fmla="val -94016"/>
              <a:gd name="adj2" fmla="val 14877"/>
              <a:gd name="adj3" fmla="val 16667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800" dirty="0">
                <a:solidFill>
                  <a:srgbClr val="A47D00"/>
                </a:solidFill>
                <a:ea typeface="標楷體" panose="03000509000000000000" pitchFamily="65" charset="-120"/>
              </a:rPr>
              <a:t>我們可以為詩歌配上動作和聲響效果。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C0564E8-5399-4787-87E5-EFA14A3DC9BC}"/>
              </a:ext>
            </a:extLst>
          </p:cNvPr>
          <p:cNvSpPr/>
          <p:nvPr/>
        </p:nvSpPr>
        <p:spPr bwMode="auto">
          <a:xfrm>
            <a:off x="4732478" y="4356058"/>
            <a:ext cx="4485413" cy="1117344"/>
          </a:xfrm>
          <a:prstGeom prst="wedgeRoundRectCallout">
            <a:avLst>
              <a:gd name="adj1" fmla="val -80742"/>
              <a:gd name="adj2" fmla="val -47903"/>
              <a:gd name="adj3" fmla="val 16667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kumimoji="1" lang="zh-TW" altLang="en-US" sz="28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ea typeface="標楷體" panose="03000509000000000000" pitchFamily="65" charset="-120"/>
              </a:rPr>
              <a:t>你能為</a:t>
            </a:r>
            <a:r>
              <a:rPr kumimoji="1" lang="en-US" altLang="zh-TW" sz="28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ea typeface="標楷體" panose="03000509000000000000" pitchFamily="65" charset="-120"/>
              </a:rPr>
              <a:t>《</a:t>
            </a:r>
            <a:r>
              <a:rPr kumimoji="1" lang="zh-TW" altLang="en-US" sz="28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ea typeface="標楷體" panose="03000509000000000000" pitchFamily="65" charset="-120"/>
              </a:rPr>
              <a:t>小豬過橋</a:t>
            </a:r>
            <a:r>
              <a:rPr kumimoji="1" lang="en-US" altLang="zh-TW" sz="28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ea typeface="標楷體" panose="03000509000000000000" pitchFamily="65" charset="-120"/>
              </a:rPr>
              <a:t>》</a:t>
            </a:r>
            <a:r>
              <a:rPr kumimoji="1" lang="zh-TW" altLang="en-US" sz="28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ea typeface="標楷體" panose="03000509000000000000" pitchFamily="65" charset="-120"/>
              </a:rPr>
              <a:t>配上適當的動作和聲響效果嗎？</a:t>
            </a:r>
            <a:endParaRPr kumimoji="1" lang="en-GB" sz="2800" b="1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021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0F4C49-72F4-42C0-AE66-A67F7BA1D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568" y="2634309"/>
            <a:ext cx="3278602" cy="40712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0F86ED2-FEEC-4840-94C0-43268DF75B20}"/>
              </a:ext>
            </a:extLst>
          </p:cNvPr>
          <p:cNvGrpSpPr/>
          <p:nvPr/>
        </p:nvGrpSpPr>
        <p:grpSpPr>
          <a:xfrm>
            <a:off x="-24680" y="152400"/>
            <a:ext cx="2232248" cy="641350"/>
            <a:chOff x="19050" y="152400"/>
            <a:chExt cx="2425700" cy="641350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ABCCA4A5-44BD-468A-87F8-9D0808746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92D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6BCC2100-D4C6-41C5-8074-92490C024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2333625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>
                  <a:solidFill>
                    <a:srgbClr val="008000"/>
                  </a:solidFill>
                  <a:ea typeface="標楷體" pitchFamily="65" charset="-120"/>
                </a:rPr>
                <a:t>創意舞台</a:t>
              </a:r>
              <a:endParaRPr lang="en-US" altLang="zh-TW" sz="2800" i="1">
                <a:solidFill>
                  <a:srgbClr val="0080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173D612-8086-4504-BFE4-AE19AC18B3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3086" y="2634309"/>
            <a:ext cx="3471346" cy="4071292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3BE1E4-5A1D-4019-8E76-01699A2EB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49" y="1470526"/>
            <a:ext cx="1889596" cy="3000846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174A5BB-C013-4D2D-BC3E-F4931E7B8906}"/>
              </a:ext>
            </a:extLst>
          </p:cNvPr>
          <p:cNvSpPr/>
          <p:nvPr/>
        </p:nvSpPr>
        <p:spPr bwMode="auto">
          <a:xfrm>
            <a:off x="2566319" y="1018020"/>
            <a:ext cx="5358482" cy="1117344"/>
          </a:xfrm>
          <a:prstGeom prst="wedgeRoundRectCallout">
            <a:avLst>
              <a:gd name="adj1" fmla="val -59699"/>
              <a:gd name="adj2" fmla="val 44248"/>
              <a:gd name="adj3" fmla="val 16667"/>
            </a:avLst>
          </a:prstGeom>
          <a:solidFill>
            <a:srgbClr val="CE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800" dirty="0">
                <a:solidFill>
                  <a:srgbClr val="7030A0"/>
                </a:solidFill>
                <a:ea typeface="標楷體" panose="03000509000000000000" pitchFamily="65" charset="-120"/>
              </a:rPr>
              <a:t>你可以參考課本的提示，在適當的位置加上動作和聲響效果。</a:t>
            </a:r>
            <a:endParaRPr kumimoji="1" lang="en-GB" sz="2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ea typeface="標楷體" panose="03000509000000000000" pitchFamily="65" charset="-120"/>
            </a:endParaRPr>
          </a:p>
        </p:txBody>
      </p:sp>
      <p:sp>
        <p:nvSpPr>
          <p:cNvPr id="10" name="矩形 1">
            <a:extLst>
              <a:ext uri="{FF2B5EF4-FFF2-40B4-BE49-F238E27FC236}">
                <a16:creationId xmlns:a16="http://schemas.microsoft.com/office/drawing/2014/main" id="{0EE91608-A038-44D4-AECF-E50DBAF4F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1375" y="2135364"/>
            <a:ext cx="10678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70C0"/>
                </a:solidFill>
                <a:ea typeface="標楷體" panose="03000509000000000000" pitchFamily="65" charset="-120"/>
              </a:rPr>
              <a:t>範讀：</a:t>
            </a:r>
          </a:p>
        </p:txBody>
      </p:sp>
      <p:pic>
        <p:nvPicPr>
          <p:cNvPr id="11" name="2AP20_f01">
            <a:hlinkClick r:id="" action="ppaction://media"/>
            <a:extLst>
              <a:ext uri="{FF2B5EF4-FFF2-40B4-BE49-F238E27FC236}">
                <a16:creationId xmlns:a16="http://schemas.microsoft.com/office/drawing/2014/main" id="{AEE7FDB4-D18B-4E7D-83C6-E42197B246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6276" y="2133269"/>
            <a:ext cx="478156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5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0F4C49-72F4-42C0-AE66-A67F7BA1D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568" y="2726669"/>
            <a:ext cx="3278602" cy="40712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0F86ED2-FEEC-4840-94C0-43268DF75B20}"/>
              </a:ext>
            </a:extLst>
          </p:cNvPr>
          <p:cNvGrpSpPr/>
          <p:nvPr/>
        </p:nvGrpSpPr>
        <p:grpSpPr>
          <a:xfrm>
            <a:off x="-24680" y="152400"/>
            <a:ext cx="2232248" cy="641350"/>
            <a:chOff x="19050" y="152400"/>
            <a:chExt cx="2425700" cy="641350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ABCCA4A5-44BD-468A-87F8-9D0808746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92D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6BCC2100-D4C6-41C5-8074-92490C024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2333625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>
                  <a:solidFill>
                    <a:srgbClr val="008000"/>
                  </a:solidFill>
                  <a:ea typeface="標楷體" pitchFamily="65" charset="-120"/>
                </a:rPr>
                <a:t>創意舞台</a:t>
              </a:r>
              <a:endParaRPr lang="en-US" altLang="zh-TW" sz="2800" i="1">
                <a:solidFill>
                  <a:srgbClr val="0080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173D612-8086-4504-BFE4-AE19AC18B3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3086" y="2726669"/>
            <a:ext cx="3471346" cy="4071292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3BE1E4-5A1D-4019-8E76-01699A2EB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49" y="1470526"/>
            <a:ext cx="1889596" cy="3000846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174A5BB-C013-4D2D-BC3E-F4931E7B8906}"/>
              </a:ext>
            </a:extLst>
          </p:cNvPr>
          <p:cNvSpPr/>
          <p:nvPr/>
        </p:nvSpPr>
        <p:spPr bwMode="auto">
          <a:xfrm>
            <a:off x="2364586" y="60038"/>
            <a:ext cx="9430250" cy="2581561"/>
          </a:xfrm>
          <a:prstGeom prst="wedgeRoundRectCallout">
            <a:avLst>
              <a:gd name="adj1" fmla="val -53219"/>
              <a:gd name="adj2" fmla="val 25558"/>
              <a:gd name="adj3" fmla="val 16667"/>
            </a:avLst>
          </a:prstGeom>
          <a:solidFill>
            <a:srgbClr val="CE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2400" dirty="0">
                <a:solidFill>
                  <a:srgbClr val="7030A0"/>
                </a:solidFill>
                <a:ea typeface="標楷體" panose="03000509000000000000" pitchFamily="65" charset="-120"/>
              </a:rPr>
              <a:t>以下是一些參考動作和聲響：</a:t>
            </a:r>
            <a:endParaRPr kumimoji="1" lang="en-GB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ea typeface="標楷體" panose="03000509000000000000" pitchFamily="65" charset="-120"/>
            </a:endParaRPr>
          </a:p>
        </p:txBody>
      </p:sp>
      <p:sp>
        <p:nvSpPr>
          <p:cNvPr id="10" name="矩形 1">
            <a:extLst>
              <a:ext uri="{FF2B5EF4-FFF2-40B4-BE49-F238E27FC236}">
                <a16:creationId xmlns:a16="http://schemas.microsoft.com/office/drawing/2014/main" id="{0EE91608-A038-44D4-AECF-E50DBAF4F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1630" y="2728764"/>
            <a:ext cx="10678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70C0"/>
                </a:solidFill>
                <a:ea typeface="標楷體" panose="03000509000000000000" pitchFamily="65" charset="-120"/>
              </a:rPr>
              <a:t>範讀：</a:t>
            </a:r>
          </a:p>
        </p:txBody>
      </p:sp>
      <p:pic>
        <p:nvPicPr>
          <p:cNvPr id="11" name="2AP20_f01">
            <a:hlinkClick r:id="" action="ppaction://media"/>
            <a:extLst>
              <a:ext uri="{FF2B5EF4-FFF2-40B4-BE49-F238E27FC236}">
                <a16:creationId xmlns:a16="http://schemas.microsoft.com/office/drawing/2014/main" id="{AEE7FDB4-D18B-4E7D-83C6-E42197B246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6531" y="2726669"/>
            <a:ext cx="478156" cy="46166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AA4DC6C-5629-4D48-9FAA-70362580224A}"/>
              </a:ext>
            </a:extLst>
          </p:cNvPr>
          <p:cNvGrpSpPr/>
          <p:nvPr/>
        </p:nvGrpSpPr>
        <p:grpSpPr>
          <a:xfrm>
            <a:off x="2504057" y="339691"/>
            <a:ext cx="3954615" cy="1801377"/>
            <a:chOff x="2643183" y="741260"/>
            <a:chExt cx="3954615" cy="18013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F63890-1B02-45F4-A729-3E6DBEF14207}"/>
                </a:ext>
              </a:extLst>
            </p:cNvPr>
            <p:cNvSpPr txBox="1"/>
            <p:nvPr/>
          </p:nvSpPr>
          <p:spPr>
            <a:xfrm>
              <a:off x="2643183" y="1078406"/>
              <a:ext cx="3954615" cy="1464231"/>
            </a:xfrm>
            <a:prstGeom prst="roundRect">
              <a:avLst/>
            </a:prstGeom>
            <a:solidFill>
              <a:srgbClr val="FFCDCD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上下搖：單手拿着紙張上下擺動</a:t>
              </a:r>
            </a:p>
            <a:p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站不穩：單腳站，做出快要倒下</a:t>
              </a:r>
              <a:endParaRPr lang="en-GB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　　來的樣子</a:t>
              </a:r>
            </a:p>
            <a:p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抱：伸出雙手</a:t>
              </a:r>
              <a:endParaRPr lang="en-GB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20C3C8-764E-497B-A742-75B981932B56}"/>
                </a:ext>
              </a:extLst>
            </p:cNvPr>
            <p:cNvSpPr txBox="1"/>
            <p:nvPr/>
          </p:nvSpPr>
          <p:spPr>
            <a:xfrm>
              <a:off x="2867889" y="741260"/>
              <a:ext cx="863602" cy="442674"/>
            </a:xfrm>
            <a:prstGeom prst="roundRect">
              <a:avLst/>
            </a:prstGeom>
            <a:solidFill>
              <a:srgbClr val="D6009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>
                  <a:solidFill>
                    <a:srgbClr val="FFCDC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動作</a:t>
              </a:r>
              <a:endParaRPr lang="en-GB" sz="2000" dirty="0">
                <a:solidFill>
                  <a:srgbClr val="FFCD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53910B-5AC0-41E9-8A6B-10EB2832D984}"/>
              </a:ext>
            </a:extLst>
          </p:cNvPr>
          <p:cNvGrpSpPr/>
          <p:nvPr/>
        </p:nvGrpSpPr>
        <p:grpSpPr>
          <a:xfrm>
            <a:off x="6719299" y="622352"/>
            <a:ext cx="4696001" cy="1484061"/>
            <a:chOff x="6978686" y="723721"/>
            <a:chExt cx="4696001" cy="148406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5151FE-1C94-4446-91FF-0AA510B4C2DB}"/>
                </a:ext>
              </a:extLst>
            </p:cNvPr>
            <p:cNvSpPr txBox="1"/>
            <p:nvPr/>
          </p:nvSpPr>
          <p:spPr>
            <a:xfrm>
              <a:off x="6978686" y="1084070"/>
              <a:ext cx="4696001" cy="1123712"/>
            </a:xfrm>
            <a:prstGeom prst="round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心亂跳：用人聲發出「噗噗噗」的聲音</a:t>
              </a:r>
            </a:p>
            <a:p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吱吱叫：用鐵棒輕敲三角的邊四次</a:t>
              </a:r>
            </a:p>
            <a:p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偷偷笑：搖動沙槌，使它發出沙沙聲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DFEFB6-8A45-457F-AA1F-61573E231AB4}"/>
                </a:ext>
              </a:extLst>
            </p:cNvPr>
            <p:cNvSpPr txBox="1"/>
            <p:nvPr/>
          </p:nvSpPr>
          <p:spPr>
            <a:xfrm>
              <a:off x="7199666" y="723721"/>
              <a:ext cx="863602" cy="442674"/>
            </a:xfrm>
            <a:prstGeom prst="round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>
                  <a:solidFill>
                    <a:schemeClr val="accent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聲響</a:t>
              </a:r>
              <a:endParaRPr lang="en-GB" sz="2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17630D4-0183-4A6E-938B-73B5E1E46861}"/>
              </a:ext>
            </a:extLst>
          </p:cNvPr>
          <p:cNvSpPr txBox="1"/>
          <p:nvPr/>
        </p:nvSpPr>
        <p:spPr>
          <a:xfrm>
            <a:off x="4731711" y="2125698"/>
            <a:ext cx="4696000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zh-TW" altLang="en-US" sz="2400" dirty="0">
                <a:solidFill>
                  <a:srgbClr val="7030A0"/>
                </a:solidFill>
                <a:ea typeface="標楷體" panose="03000509000000000000" pitchFamily="65" charset="-120"/>
              </a:rPr>
              <a:t>你也可以有其他的演繹方法呢！</a:t>
            </a:r>
            <a:endParaRPr lang="en-GB" sz="2400" dirty="0">
              <a:solidFill>
                <a:srgbClr val="7030A0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92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164E46-E08D-4331-83F4-262B09C78CE0}"/>
              </a:ext>
            </a:extLst>
          </p:cNvPr>
          <p:cNvGrpSpPr/>
          <p:nvPr/>
        </p:nvGrpSpPr>
        <p:grpSpPr>
          <a:xfrm>
            <a:off x="-24680" y="152400"/>
            <a:ext cx="2232248" cy="641350"/>
            <a:chOff x="19050" y="152400"/>
            <a:chExt cx="2425700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C9246F93-93BA-4AC0-ADCE-92857C0BD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92D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6867BCBC-8558-46DE-8E87-41030D8049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2333625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>
                  <a:solidFill>
                    <a:srgbClr val="008000"/>
                  </a:solidFill>
                  <a:ea typeface="標楷體" pitchFamily="65" charset="-120"/>
                </a:rPr>
                <a:t>創意舞台</a:t>
              </a:r>
              <a:endParaRPr lang="en-US" altLang="zh-TW" sz="2800" i="1">
                <a:solidFill>
                  <a:srgbClr val="0080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46" name="矩形 1">
            <a:extLst>
              <a:ext uri="{FF2B5EF4-FFF2-40B4-BE49-F238E27FC236}">
                <a16:creationId xmlns:a16="http://schemas.microsoft.com/office/drawing/2014/main" id="{1966F198-CE67-4624-8912-57C84E637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97" y="951141"/>
            <a:ext cx="105305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0070C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小豬過橋</a:t>
            </a:r>
            <a:r>
              <a:rPr lang="en-US" altLang="zh-TW" sz="2800" dirty="0">
                <a:solidFill>
                  <a:srgbClr val="0070C0"/>
                </a:solidFill>
                <a:ea typeface="標楷體" panose="03000509000000000000" pitchFamily="65" charset="-120"/>
              </a:rPr>
              <a:t>》</a:t>
            </a: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還有後半部分，來唸唸看吧！</a:t>
            </a:r>
            <a:endParaRPr lang="en-US" altLang="zh-TW" sz="2800" strike="sngStrike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pic>
        <p:nvPicPr>
          <p:cNvPr id="6" name="Picture 5" descr="A close up&#10;&#10;Description automatically generated">
            <a:extLst>
              <a:ext uri="{FF2B5EF4-FFF2-40B4-BE49-F238E27FC236}">
                <a16:creationId xmlns:a16="http://schemas.microsoft.com/office/drawing/2014/main" id="{6B2BA6E4-6EC8-47DB-A4C6-EE8D2D94E5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050">
            <a:off x="929475" y="1607590"/>
            <a:ext cx="2518203" cy="1641076"/>
          </a:xfrm>
          <a:prstGeom prst="rect">
            <a:avLst/>
          </a:prstGeom>
        </p:spPr>
      </p:pic>
      <p:sp>
        <p:nvSpPr>
          <p:cNvPr id="13" name="矩形 1">
            <a:extLst>
              <a:ext uri="{FF2B5EF4-FFF2-40B4-BE49-F238E27FC236}">
                <a16:creationId xmlns:a16="http://schemas.microsoft.com/office/drawing/2014/main" id="{AE9FECE9-410C-42AD-AF6F-E2505C47B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027" y="3091838"/>
            <a:ext cx="442190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36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河裏小魚游上來，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TW" altLang="en-US" sz="36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對着小豬輕輕說：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TW" altLang="en-US" sz="36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「別怕別怕別害怕！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TW" altLang="en-US" sz="36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一步步，小心走，</a:t>
            </a:r>
            <a:endParaRPr lang="en-US" altLang="zh-TW" sz="3600" strike="sngStrike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">
            <a:extLst>
              <a:ext uri="{FF2B5EF4-FFF2-40B4-BE49-F238E27FC236}">
                <a16:creationId xmlns:a16="http://schemas.microsoft.com/office/drawing/2014/main" id="{9CDFAA0A-D42F-436B-8B9D-105EB8FA8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018" y="3091838"/>
            <a:ext cx="420254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36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兩眼望前別停留。」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TW" altLang="en-US" sz="36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小豬勇敢走過橋，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TW" altLang="en-US" sz="36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魚兒樂得尾巴搖。</a:t>
            </a:r>
            <a:endParaRPr lang="en-US" altLang="zh-TW" sz="3600" strike="sngStrike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">
            <a:extLst>
              <a:ext uri="{FF2B5EF4-FFF2-40B4-BE49-F238E27FC236}">
                <a16:creationId xmlns:a16="http://schemas.microsoft.com/office/drawing/2014/main" id="{E05D2355-40A0-4A9B-A432-27459B478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956" y="1936875"/>
            <a:ext cx="62412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4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小豬過橋</a:t>
            </a:r>
            <a:r>
              <a:rPr lang="en-US" altLang="zh-TW" sz="4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4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（後半）</a:t>
            </a:r>
            <a:endParaRPr lang="en-US" altLang="zh-TW" sz="4800" strike="sngStrike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">
            <a:extLst>
              <a:ext uri="{FF2B5EF4-FFF2-40B4-BE49-F238E27FC236}">
                <a16:creationId xmlns:a16="http://schemas.microsoft.com/office/drawing/2014/main" id="{7A27D94E-9A36-42DB-BB1E-F9A394F03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3058" y="2306207"/>
            <a:ext cx="10678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70C0"/>
                </a:solidFill>
                <a:ea typeface="標楷體" panose="03000509000000000000" pitchFamily="65" charset="-120"/>
              </a:rPr>
              <a:t>範讀：</a:t>
            </a:r>
          </a:p>
        </p:txBody>
      </p:sp>
      <p:pic>
        <p:nvPicPr>
          <p:cNvPr id="7" name="2AP22_f01">
            <a:hlinkClick r:id="" action="ppaction://media"/>
            <a:extLst>
              <a:ext uri="{FF2B5EF4-FFF2-40B4-BE49-F238E27FC236}">
                <a16:creationId xmlns:a16="http://schemas.microsoft.com/office/drawing/2014/main" id="{69D58A32-7915-4CF3-8058-DA258C48CE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7843" y="2306207"/>
            <a:ext cx="483720" cy="4670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FD35496-AC7B-4305-A981-7A013DED016C}"/>
              </a:ext>
            </a:extLst>
          </p:cNvPr>
          <p:cNvSpPr txBox="1"/>
          <p:nvPr/>
        </p:nvSpPr>
        <p:spPr>
          <a:xfrm>
            <a:off x="3241964" y="5587928"/>
            <a:ext cx="5312873" cy="1055608"/>
          </a:xfrm>
          <a:prstGeom prst="roundRect">
            <a:avLst/>
          </a:prstGeom>
          <a:solidFill>
            <a:srgbClr val="CECEEF"/>
          </a:solidFill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zh-TW" altLang="en-US" sz="2800" dirty="0">
                <a:solidFill>
                  <a:srgbClr val="7030A0"/>
                </a:solidFill>
                <a:ea typeface="標楷體" panose="03000509000000000000" pitchFamily="65" charset="-120"/>
              </a:rPr>
              <a:t>詩中哪些字詞跟動作有關？</a:t>
            </a:r>
            <a:endParaRPr lang="en-GB" altLang="zh-TW" sz="2800" dirty="0">
              <a:solidFill>
                <a:srgbClr val="7030A0"/>
              </a:solidFill>
              <a:ea typeface="標楷體" panose="03000509000000000000" pitchFamily="65" charset="-120"/>
            </a:endParaRPr>
          </a:p>
          <a:p>
            <a:pPr algn="ctr" eaLnBrk="1" hangingPunct="1"/>
            <a:r>
              <a:rPr lang="zh-TW" altLang="en-US" sz="2800" dirty="0">
                <a:solidFill>
                  <a:srgbClr val="7030A0"/>
                </a:solidFill>
                <a:ea typeface="標楷體" panose="03000509000000000000" pitchFamily="65" charset="-120"/>
              </a:rPr>
              <a:t>哪些地方可以加入聲響效果？</a:t>
            </a:r>
            <a:endParaRPr lang="en-GB" sz="2800" dirty="0">
              <a:solidFill>
                <a:srgbClr val="7030A0"/>
              </a:solidFill>
              <a:ea typeface="標楷體" panose="03000509000000000000" pitchFamily="65" charset="-120"/>
            </a:endParaRPr>
          </a:p>
        </p:txBody>
      </p:sp>
      <p:pic>
        <p:nvPicPr>
          <p:cNvPr id="19" name="Picture 18" descr="A close up&#10;&#10;Description automatically generated">
            <a:extLst>
              <a:ext uri="{FF2B5EF4-FFF2-40B4-BE49-F238E27FC236}">
                <a16:creationId xmlns:a16="http://schemas.microsoft.com/office/drawing/2014/main" id="{66C22B1D-D9F4-4F58-8A05-9A3FBF9C69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050">
            <a:off x="8111188" y="4767391"/>
            <a:ext cx="2518203" cy="164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2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-0.00394 L -0.00144 -0.00394 C -0.00013 -0.00417 0.00781 -0.00672 0.00989 -0.00394 C 0.01054 -0.00301 0.00937 -0.00116 0.00911 0.00023 C 0.00937 0.00208 0.00885 0.00509 0.00989 0.00555 C 0.02239 0.01296 0.01914 -0.00047 0.02122 0.01087 C 0.02226 0.02337 0.02018 0.02037 0.02734 0.02037 L 0.02734 0.02037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93 L -0.00143 -0.0037 C -0.00013 -0.00416 0.00781 -0.00671 0.0099 -0.00393 C 0.01055 -0.003 0.00937 -0.00115 0.00911 0.00024 C 0.00937 0.00209 0.00885 0.0051 0.0099 0.00556 C 0.0224 0.01297 0.01914 -0.00046 0.02122 0.01088 C 0.02227 0.02338 0.02018 0.02038 0.02734 0.02038 L 0.02734 0.02061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D667EE79-3FE6-41B8-9AA9-7D651A89FE25}"/>
              </a:ext>
            </a:extLst>
          </p:cNvPr>
          <p:cNvSpPr>
            <a:spLocks/>
          </p:cNvSpPr>
          <p:nvPr/>
        </p:nvSpPr>
        <p:spPr bwMode="auto">
          <a:xfrm>
            <a:off x="2188577" y="2178398"/>
            <a:ext cx="8070367" cy="4438201"/>
          </a:xfrm>
          <a:custGeom>
            <a:avLst/>
            <a:gdLst>
              <a:gd name="T0" fmla="*/ 2147483646 w 15614"/>
              <a:gd name="T1" fmla="*/ 2147483646 h 8401"/>
              <a:gd name="T2" fmla="*/ 2147483646 w 15614"/>
              <a:gd name="T3" fmla="*/ 2147483646 h 8401"/>
              <a:gd name="T4" fmla="*/ 2147483646 w 15614"/>
              <a:gd name="T5" fmla="*/ 2147483646 h 8401"/>
              <a:gd name="T6" fmla="*/ 2147483646 w 15614"/>
              <a:gd name="T7" fmla="*/ 2147483646 h 8401"/>
              <a:gd name="T8" fmla="*/ 2147483646 w 15614"/>
              <a:gd name="T9" fmla="*/ 2147483646 h 8401"/>
              <a:gd name="T10" fmla="*/ 2147483646 w 15614"/>
              <a:gd name="T11" fmla="*/ 2147483646 h 8401"/>
              <a:gd name="T12" fmla="*/ 2147483646 w 15614"/>
              <a:gd name="T13" fmla="*/ 2147483646 h 8401"/>
              <a:gd name="T14" fmla="*/ 2147483646 w 15614"/>
              <a:gd name="T15" fmla="*/ 2147483646 h 8401"/>
              <a:gd name="T16" fmla="*/ 2147483646 w 15614"/>
              <a:gd name="T17" fmla="*/ 2147483646 h 8401"/>
              <a:gd name="T18" fmla="*/ 2147483646 w 15614"/>
              <a:gd name="T19" fmla="*/ 2147483646 h 8401"/>
              <a:gd name="T20" fmla="*/ 2147483646 w 15614"/>
              <a:gd name="T21" fmla="*/ 2147483646 h 8401"/>
              <a:gd name="T22" fmla="*/ 2147483646 w 15614"/>
              <a:gd name="T23" fmla="*/ 2147483646 h 8401"/>
              <a:gd name="T24" fmla="*/ 2147483646 w 15614"/>
              <a:gd name="T25" fmla="*/ 2147483646 h 8401"/>
              <a:gd name="T26" fmla="*/ 2147483646 w 15614"/>
              <a:gd name="T27" fmla="*/ 2147483646 h 8401"/>
              <a:gd name="T28" fmla="*/ 2147483646 w 15614"/>
              <a:gd name="T29" fmla="*/ 2147483646 h 8401"/>
              <a:gd name="T30" fmla="*/ 2147483646 w 15614"/>
              <a:gd name="T31" fmla="*/ 2147483646 h 8401"/>
              <a:gd name="T32" fmla="*/ 0 w 15614"/>
              <a:gd name="T33" fmla="*/ 2147483646 h 8401"/>
              <a:gd name="T34" fmla="*/ 2147483646 w 15614"/>
              <a:gd name="T35" fmla="*/ 2147483646 h 8401"/>
              <a:gd name="T36" fmla="*/ 2147483646 w 15614"/>
              <a:gd name="T37" fmla="*/ 2147483646 h 8401"/>
              <a:gd name="T38" fmla="*/ 2147483646 w 15614"/>
              <a:gd name="T39" fmla="*/ 2147483646 h 8401"/>
              <a:gd name="T40" fmla="*/ 2147483646 w 15614"/>
              <a:gd name="T41" fmla="*/ 2147483646 h 8401"/>
              <a:gd name="T42" fmla="*/ 2147483646 w 15614"/>
              <a:gd name="T43" fmla="*/ 2147483646 h 8401"/>
              <a:gd name="T44" fmla="*/ 2147483646 w 15614"/>
              <a:gd name="T45" fmla="*/ 2147483646 h 8401"/>
              <a:gd name="T46" fmla="*/ 2147483646 w 15614"/>
              <a:gd name="T47" fmla="*/ 2147483646 h 8401"/>
              <a:gd name="T48" fmla="*/ 2147483646 w 15614"/>
              <a:gd name="T49" fmla="*/ 2147483646 h 8401"/>
              <a:gd name="T50" fmla="*/ 2147483646 w 15614"/>
              <a:gd name="T51" fmla="*/ 0 h 8401"/>
              <a:gd name="T52" fmla="*/ 2147483646 w 15614"/>
              <a:gd name="T53" fmla="*/ 2147483646 h 8401"/>
              <a:gd name="T54" fmla="*/ 2147483646 w 15614"/>
              <a:gd name="T55" fmla="*/ 2147483646 h 8401"/>
              <a:gd name="T56" fmla="*/ 2147483646 w 15614"/>
              <a:gd name="T57" fmla="*/ 2147483646 h 8401"/>
              <a:gd name="T58" fmla="*/ 2147483646 w 15614"/>
              <a:gd name="T59" fmla="*/ 2147483646 h 8401"/>
              <a:gd name="T60" fmla="*/ 2147483646 w 15614"/>
              <a:gd name="T61" fmla="*/ 2147483646 h 8401"/>
              <a:gd name="T62" fmla="*/ 2147483646 w 15614"/>
              <a:gd name="T63" fmla="*/ 2147483646 h 8401"/>
              <a:gd name="T64" fmla="*/ 2147483646 w 15614"/>
              <a:gd name="T65" fmla="*/ 2147483646 h 8401"/>
              <a:gd name="T66" fmla="*/ 2147483646 w 15614"/>
              <a:gd name="T67" fmla="*/ 2147483646 h 84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614" h="8401">
                <a:moveTo>
                  <a:pt x="15614" y="8004"/>
                </a:moveTo>
                <a:lnTo>
                  <a:pt x="15610" y="8043"/>
                </a:lnTo>
                <a:lnTo>
                  <a:pt x="15604" y="8083"/>
                </a:lnTo>
                <a:lnTo>
                  <a:pt x="15594" y="8121"/>
                </a:lnTo>
                <a:lnTo>
                  <a:pt x="15580" y="8157"/>
                </a:lnTo>
                <a:lnTo>
                  <a:pt x="15563" y="8191"/>
                </a:lnTo>
                <a:lnTo>
                  <a:pt x="15544" y="8224"/>
                </a:lnTo>
                <a:lnTo>
                  <a:pt x="15521" y="8253"/>
                </a:lnTo>
                <a:lnTo>
                  <a:pt x="15496" y="8284"/>
                </a:lnTo>
                <a:lnTo>
                  <a:pt x="15467" y="8311"/>
                </a:lnTo>
                <a:lnTo>
                  <a:pt x="15437" y="8331"/>
                </a:lnTo>
                <a:lnTo>
                  <a:pt x="15403" y="8351"/>
                </a:lnTo>
                <a:lnTo>
                  <a:pt x="15370" y="8367"/>
                </a:lnTo>
                <a:lnTo>
                  <a:pt x="15333" y="8381"/>
                </a:lnTo>
                <a:lnTo>
                  <a:pt x="15297" y="8390"/>
                </a:lnTo>
                <a:lnTo>
                  <a:pt x="15256" y="8398"/>
                </a:lnTo>
                <a:lnTo>
                  <a:pt x="15216" y="8401"/>
                </a:lnTo>
                <a:lnTo>
                  <a:pt x="399" y="8401"/>
                </a:lnTo>
                <a:lnTo>
                  <a:pt x="358" y="8398"/>
                </a:lnTo>
                <a:lnTo>
                  <a:pt x="318" y="8390"/>
                </a:lnTo>
                <a:lnTo>
                  <a:pt x="282" y="8381"/>
                </a:lnTo>
                <a:lnTo>
                  <a:pt x="245" y="8367"/>
                </a:lnTo>
                <a:lnTo>
                  <a:pt x="207" y="8351"/>
                </a:lnTo>
                <a:lnTo>
                  <a:pt x="178" y="8331"/>
                </a:lnTo>
                <a:lnTo>
                  <a:pt x="145" y="8311"/>
                </a:lnTo>
                <a:lnTo>
                  <a:pt x="117" y="8284"/>
                </a:lnTo>
                <a:lnTo>
                  <a:pt x="91" y="8253"/>
                </a:lnTo>
                <a:lnTo>
                  <a:pt x="67" y="8224"/>
                </a:lnTo>
                <a:lnTo>
                  <a:pt x="51" y="8191"/>
                </a:lnTo>
                <a:lnTo>
                  <a:pt x="34" y="8157"/>
                </a:lnTo>
                <a:lnTo>
                  <a:pt x="21" y="8121"/>
                </a:lnTo>
                <a:lnTo>
                  <a:pt x="11" y="8083"/>
                </a:lnTo>
                <a:lnTo>
                  <a:pt x="5" y="8043"/>
                </a:lnTo>
                <a:lnTo>
                  <a:pt x="0" y="8004"/>
                </a:lnTo>
                <a:lnTo>
                  <a:pt x="0" y="398"/>
                </a:lnTo>
                <a:lnTo>
                  <a:pt x="5" y="358"/>
                </a:lnTo>
                <a:lnTo>
                  <a:pt x="11" y="317"/>
                </a:lnTo>
                <a:lnTo>
                  <a:pt x="21" y="280"/>
                </a:lnTo>
                <a:lnTo>
                  <a:pt x="34" y="244"/>
                </a:lnTo>
                <a:lnTo>
                  <a:pt x="51" y="210"/>
                </a:lnTo>
                <a:lnTo>
                  <a:pt x="67" y="177"/>
                </a:lnTo>
                <a:lnTo>
                  <a:pt x="91" y="147"/>
                </a:lnTo>
                <a:lnTo>
                  <a:pt x="117" y="117"/>
                </a:lnTo>
                <a:lnTo>
                  <a:pt x="145" y="93"/>
                </a:lnTo>
                <a:lnTo>
                  <a:pt x="178" y="70"/>
                </a:lnTo>
                <a:lnTo>
                  <a:pt x="207" y="50"/>
                </a:lnTo>
                <a:lnTo>
                  <a:pt x="245" y="34"/>
                </a:lnTo>
                <a:lnTo>
                  <a:pt x="282" y="20"/>
                </a:lnTo>
                <a:lnTo>
                  <a:pt x="318" y="10"/>
                </a:lnTo>
                <a:lnTo>
                  <a:pt x="358" y="3"/>
                </a:lnTo>
                <a:lnTo>
                  <a:pt x="399" y="0"/>
                </a:lnTo>
                <a:lnTo>
                  <a:pt x="15216" y="0"/>
                </a:lnTo>
                <a:lnTo>
                  <a:pt x="15256" y="3"/>
                </a:lnTo>
                <a:lnTo>
                  <a:pt x="15297" y="10"/>
                </a:lnTo>
                <a:lnTo>
                  <a:pt x="15333" y="20"/>
                </a:lnTo>
                <a:lnTo>
                  <a:pt x="15370" y="34"/>
                </a:lnTo>
                <a:lnTo>
                  <a:pt x="15403" y="50"/>
                </a:lnTo>
                <a:lnTo>
                  <a:pt x="15437" y="70"/>
                </a:lnTo>
                <a:lnTo>
                  <a:pt x="15467" y="93"/>
                </a:lnTo>
                <a:lnTo>
                  <a:pt x="15496" y="117"/>
                </a:lnTo>
                <a:lnTo>
                  <a:pt x="15521" y="147"/>
                </a:lnTo>
                <a:lnTo>
                  <a:pt x="15544" y="177"/>
                </a:lnTo>
                <a:lnTo>
                  <a:pt x="15563" y="210"/>
                </a:lnTo>
                <a:lnTo>
                  <a:pt x="15580" y="244"/>
                </a:lnTo>
                <a:lnTo>
                  <a:pt x="15594" y="280"/>
                </a:lnTo>
                <a:lnTo>
                  <a:pt x="15604" y="317"/>
                </a:lnTo>
                <a:lnTo>
                  <a:pt x="15610" y="358"/>
                </a:lnTo>
                <a:lnTo>
                  <a:pt x="15614" y="398"/>
                </a:lnTo>
                <a:lnTo>
                  <a:pt x="15614" y="8004"/>
                </a:lnTo>
                <a:close/>
              </a:path>
            </a:pathLst>
          </a:custGeom>
          <a:solidFill>
            <a:srgbClr val="1A763E"/>
          </a:solidFill>
          <a:ln w="190500">
            <a:solidFill>
              <a:srgbClr val="D67F2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77">
            <a:extLst>
              <a:ext uri="{FF2B5EF4-FFF2-40B4-BE49-F238E27FC236}">
                <a16:creationId xmlns:a16="http://schemas.microsoft.com/office/drawing/2014/main" id="{166ABB5F-1EBB-4450-979E-1D4E04566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2225" y="2492109"/>
            <a:ext cx="1333997" cy="510778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動作</a:t>
            </a:r>
            <a:endParaRPr lang="en-US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Box 77">
            <a:extLst>
              <a:ext uri="{FF2B5EF4-FFF2-40B4-BE49-F238E27FC236}">
                <a16:creationId xmlns:a16="http://schemas.microsoft.com/office/drawing/2014/main" id="{8A97CA20-4D44-4036-8A89-491DFC543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45" y="2492109"/>
            <a:ext cx="1384169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聲響</a:t>
            </a:r>
            <a:endParaRPr lang="en-US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" name="Straight Connector 2">
            <a:extLst>
              <a:ext uri="{FF2B5EF4-FFF2-40B4-BE49-F238E27FC236}">
                <a16:creationId xmlns:a16="http://schemas.microsoft.com/office/drawing/2014/main" id="{39819984-9D86-4BB7-B117-94CC13CB10D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483480" y="3540891"/>
            <a:ext cx="7488000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22">
            <a:extLst>
              <a:ext uri="{FF2B5EF4-FFF2-40B4-BE49-F238E27FC236}">
                <a16:creationId xmlns:a16="http://schemas.microsoft.com/office/drawing/2014/main" id="{043B9205-6BD0-437B-BF8D-3E6DAB61C2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87433" y="2469754"/>
            <a:ext cx="0" cy="3934456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D4A60C-100D-4700-B191-6EBA96E5F2E0}"/>
              </a:ext>
            </a:extLst>
          </p:cNvPr>
          <p:cNvGrpSpPr/>
          <p:nvPr/>
        </p:nvGrpSpPr>
        <p:grpSpPr>
          <a:xfrm>
            <a:off x="-24680" y="152400"/>
            <a:ext cx="2232248" cy="641350"/>
            <a:chOff x="19050" y="152400"/>
            <a:chExt cx="2425700" cy="641350"/>
          </a:xfrm>
        </p:grpSpPr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5C47F512-77CC-418F-B98A-8CFFF7730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92D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22" name="Text Box 4">
              <a:extLst>
                <a:ext uri="{FF2B5EF4-FFF2-40B4-BE49-F238E27FC236}">
                  <a16:creationId xmlns:a16="http://schemas.microsoft.com/office/drawing/2014/main" id="{A76522E0-42FC-4495-B85B-A577B77363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2333625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>
                  <a:solidFill>
                    <a:srgbClr val="008000"/>
                  </a:solidFill>
                  <a:ea typeface="標楷體" pitchFamily="65" charset="-120"/>
                </a:rPr>
                <a:t>創意舞台</a:t>
              </a:r>
              <a:endParaRPr lang="en-US" altLang="zh-TW" sz="2800" i="1">
                <a:solidFill>
                  <a:srgbClr val="0080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23" name="矩形 1">
            <a:extLst>
              <a:ext uri="{FF2B5EF4-FFF2-40B4-BE49-F238E27FC236}">
                <a16:creationId xmlns:a16="http://schemas.microsoft.com/office/drawing/2014/main" id="{0C97BBF4-8B00-416B-B70C-ADBF4F0DB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96" y="951141"/>
            <a:ext cx="112912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以下是一些出現在</a:t>
            </a:r>
            <a:r>
              <a:rPr lang="en-US" altLang="zh-TW" sz="2800" dirty="0">
                <a:solidFill>
                  <a:srgbClr val="0070C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小豬過橋</a:t>
            </a:r>
            <a:r>
              <a:rPr lang="en-US" altLang="zh-TW" sz="2800" dirty="0">
                <a:solidFill>
                  <a:srgbClr val="0070C0"/>
                </a:solidFill>
                <a:ea typeface="標楷體" panose="03000509000000000000" pitchFamily="65" charset="-120"/>
              </a:rPr>
              <a:t>》</a:t>
            </a: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（後半）的詞語。它們可以用動作還是聲響來代表？</a:t>
            </a:r>
            <a:r>
              <a:rPr lang="zh-TW" altLang="en-US" sz="2200" dirty="0">
                <a:solidFill>
                  <a:srgbClr val="0070C0"/>
                </a:solidFill>
                <a:ea typeface="標楷體" panose="03000509000000000000" pitchFamily="65" charset="-120"/>
              </a:rPr>
              <a:t>（小提示：有些詞語可以同時以動作和聲響來表達。）</a:t>
            </a:r>
            <a:endParaRPr lang="en-US" altLang="zh-TW" sz="2200" strike="sngStrike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05513C-C509-401F-863A-BD39E3736864}"/>
              </a:ext>
            </a:extLst>
          </p:cNvPr>
          <p:cNvSpPr txBox="1"/>
          <p:nvPr/>
        </p:nvSpPr>
        <p:spPr>
          <a:xfrm>
            <a:off x="2506854" y="3000329"/>
            <a:ext cx="2207488" cy="3403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游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輕輕說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一步步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小心走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兩眼望前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勇敢走過橋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尾巴搖</a:t>
            </a:r>
            <a:endParaRPr lang="en-GB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0" name="Straight Connector 2">
            <a:extLst>
              <a:ext uri="{FF2B5EF4-FFF2-40B4-BE49-F238E27FC236}">
                <a16:creationId xmlns:a16="http://schemas.microsoft.com/office/drawing/2014/main" id="{FFE1D2CD-CA68-495F-A289-9747E13C0CA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483479" y="4007327"/>
            <a:ext cx="7488000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2">
            <a:extLst>
              <a:ext uri="{FF2B5EF4-FFF2-40B4-BE49-F238E27FC236}">
                <a16:creationId xmlns:a16="http://schemas.microsoft.com/office/drawing/2014/main" id="{376CD894-0448-4902-9F41-4729A6B889F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483479" y="4459911"/>
            <a:ext cx="7488000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2">
            <a:extLst>
              <a:ext uri="{FF2B5EF4-FFF2-40B4-BE49-F238E27FC236}">
                <a16:creationId xmlns:a16="http://schemas.microsoft.com/office/drawing/2014/main" id="{5EE2BF9E-E52E-42E7-B529-B85F38AECF2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483479" y="4944820"/>
            <a:ext cx="7488000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2">
            <a:extLst>
              <a:ext uri="{FF2B5EF4-FFF2-40B4-BE49-F238E27FC236}">
                <a16:creationId xmlns:a16="http://schemas.microsoft.com/office/drawing/2014/main" id="{8A156FB0-2D9A-406C-8395-1B2BB7B7ABF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483478" y="5415874"/>
            <a:ext cx="7488000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2">
            <a:extLst>
              <a:ext uri="{FF2B5EF4-FFF2-40B4-BE49-F238E27FC236}">
                <a16:creationId xmlns:a16="http://schemas.microsoft.com/office/drawing/2014/main" id="{6FEB9E0B-372E-4808-99A5-3B981F64E34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483477" y="5877693"/>
            <a:ext cx="7488000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5BCBD65-365A-4FD4-BDEA-F90C6960B24B}"/>
              </a:ext>
            </a:extLst>
          </p:cNvPr>
          <p:cNvSpPr txBox="1"/>
          <p:nvPr/>
        </p:nvSpPr>
        <p:spPr>
          <a:xfrm>
            <a:off x="8868292" y="3074455"/>
            <a:ext cx="424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A3A3"/>
                </a:solidFill>
                <a:sym typeface="Wingdings 2" panose="05020102010507070707" pitchFamily="18" charset="2"/>
              </a:rPr>
              <a:t></a:t>
            </a:r>
            <a:endParaRPr lang="en-GB" sz="2400" dirty="0">
              <a:solidFill>
                <a:srgbClr val="FFA3A3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2B5C76-6F17-439E-A647-5A11922C4B8B}"/>
              </a:ext>
            </a:extLst>
          </p:cNvPr>
          <p:cNvSpPr txBox="1"/>
          <p:nvPr/>
        </p:nvSpPr>
        <p:spPr>
          <a:xfrm>
            <a:off x="8868292" y="4011945"/>
            <a:ext cx="424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A3A3"/>
                </a:solidFill>
                <a:sym typeface="Wingdings 2" panose="05020102010507070707" pitchFamily="18" charset="2"/>
              </a:rPr>
              <a:t></a:t>
            </a:r>
            <a:endParaRPr lang="en-GB" sz="2400" dirty="0">
              <a:solidFill>
                <a:srgbClr val="FFA3A3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CD31D4-06A5-40F3-8358-6C1EC0EE7400}"/>
              </a:ext>
            </a:extLst>
          </p:cNvPr>
          <p:cNvSpPr txBox="1"/>
          <p:nvPr/>
        </p:nvSpPr>
        <p:spPr>
          <a:xfrm>
            <a:off x="8871570" y="5900783"/>
            <a:ext cx="424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A3A3"/>
                </a:solidFill>
                <a:sym typeface="Wingdings 2" panose="05020102010507070707" pitchFamily="18" charset="2"/>
              </a:rPr>
              <a:t></a:t>
            </a:r>
            <a:endParaRPr lang="en-GB" sz="2400" dirty="0">
              <a:solidFill>
                <a:srgbClr val="FFA3A3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01F0B5F-3758-47DA-87A6-94645B6B2304}"/>
              </a:ext>
            </a:extLst>
          </p:cNvPr>
          <p:cNvSpPr txBox="1"/>
          <p:nvPr/>
        </p:nvSpPr>
        <p:spPr>
          <a:xfrm>
            <a:off x="6930210" y="3067604"/>
            <a:ext cx="424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A3A3"/>
                </a:solidFill>
                <a:sym typeface="Wingdings 2" panose="05020102010507070707" pitchFamily="18" charset="2"/>
              </a:rPr>
              <a:t></a:t>
            </a:r>
            <a:endParaRPr lang="en-GB" sz="2400" dirty="0">
              <a:solidFill>
                <a:srgbClr val="FFA3A3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B556D55-4270-4D4B-A131-F82C64F6DC8B}"/>
              </a:ext>
            </a:extLst>
          </p:cNvPr>
          <p:cNvSpPr txBox="1"/>
          <p:nvPr/>
        </p:nvSpPr>
        <p:spPr>
          <a:xfrm>
            <a:off x="6930210" y="5900782"/>
            <a:ext cx="424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A3A3"/>
                </a:solidFill>
                <a:sym typeface="Wingdings 2" panose="05020102010507070707" pitchFamily="18" charset="2"/>
              </a:rPr>
              <a:t></a:t>
            </a:r>
            <a:endParaRPr lang="en-GB" sz="2400" dirty="0">
              <a:solidFill>
                <a:srgbClr val="FFA3A3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CCC3F40-7803-485C-A55A-3135FF789ACB}"/>
              </a:ext>
            </a:extLst>
          </p:cNvPr>
          <p:cNvSpPr txBox="1"/>
          <p:nvPr/>
        </p:nvSpPr>
        <p:spPr>
          <a:xfrm>
            <a:off x="6930210" y="3552357"/>
            <a:ext cx="424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A3A3"/>
                </a:solidFill>
                <a:sym typeface="Wingdings 2" panose="05020102010507070707" pitchFamily="18" charset="2"/>
              </a:rPr>
              <a:t></a:t>
            </a:r>
            <a:endParaRPr lang="en-GB" sz="2400" dirty="0">
              <a:solidFill>
                <a:srgbClr val="FFA3A3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248C3C3-36D5-4529-8EFC-53F3DB7A6ADB}"/>
              </a:ext>
            </a:extLst>
          </p:cNvPr>
          <p:cNvSpPr txBox="1"/>
          <p:nvPr/>
        </p:nvSpPr>
        <p:spPr>
          <a:xfrm>
            <a:off x="6930210" y="4493441"/>
            <a:ext cx="424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A3A3"/>
                </a:solidFill>
                <a:sym typeface="Wingdings 2" panose="05020102010507070707" pitchFamily="18" charset="2"/>
              </a:rPr>
              <a:t></a:t>
            </a:r>
            <a:endParaRPr lang="en-GB" sz="2400" dirty="0">
              <a:solidFill>
                <a:srgbClr val="FFA3A3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93B464-008C-4771-9D83-88CFD054B095}"/>
              </a:ext>
            </a:extLst>
          </p:cNvPr>
          <p:cNvSpPr txBox="1"/>
          <p:nvPr/>
        </p:nvSpPr>
        <p:spPr>
          <a:xfrm>
            <a:off x="6931764" y="4964497"/>
            <a:ext cx="424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A3A3"/>
                </a:solidFill>
                <a:sym typeface="Wingdings 2" panose="05020102010507070707" pitchFamily="18" charset="2"/>
              </a:rPr>
              <a:t></a:t>
            </a:r>
            <a:endParaRPr lang="en-GB" sz="2400" dirty="0">
              <a:solidFill>
                <a:srgbClr val="FFA3A3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31755D4-D275-4AAF-A99C-4FDA1BD1B5C4}"/>
              </a:ext>
            </a:extLst>
          </p:cNvPr>
          <p:cNvSpPr txBox="1"/>
          <p:nvPr/>
        </p:nvSpPr>
        <p:spPr>
          <a:xfrm>
            <a:off x="6930210" y="5415874"/>
            <a:ext cx="424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A3A3"/>
                </a:solidFill>
                <a:sym typeface="Wingdings 2" panose="05020102010507070707" pitchFamily="18" charset="2"/>
              </a:rPr>
              <a:t></a:t>
            </a:r>
            <a:endParaRPr lang="en-GB" sz="2400" dirty="0">
              <a:solidFill>
                <a:srgbClr val="FFA3A3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356AE9-7349-40B4-B1CB-5C61AE790C8B}"/>
              </a:ext>
            </a:extLst>
          </p:cNvPr>
          <p:cNvSpPr txBox="1"/>
          <p:nvPr/>
        </p:nvSpPr>
        <p:spPr>
          <a:xfrm>
            <a:off x="4682795" y="3123429"/>
            <a:ext cx="1080120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20101C-5B01-459B-8022-D415F0784F7D}"/>
              </a:ext>
            </a:extLst>
          </p:cNvPr>
          <p:cNvSpPr txBox="1"/>
          <p:nvPr/>
        </p:nvSpPr>
        <p:spPr>
          <a:xfrm>
            <a:off x="4682795" y="3590461"/>
            <a:ext cx="1080120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E66371F-F3E6-477B-8B39-9CE40D8EFCBF}"/>
              </a:ext>
            </a:extLst>
          </p:cNvPr>
          <p:cNvSpPr txBox="1"/>
          <p:nvPr/>
        </p:nvSpPr>
        <p:spPr>
          <a:xfrm>
            <a:off x="4684831" y="4046341"/>
            <a:ext cx="1080120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22973CA-E82E-41C9-A233-13B2934B945A}"/>
              </a:ext>
            </a:extLst>
          </p:cNvPr>
          <p:cNvSpPr txBox="1"/>
          <p:nvPr/>
        </p:nvSpPr>
        <p:spPr>
          <a:xfrm>
            <a:off x="4684831" y="4512777"/>
            <a:ext cx="1080120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1F30DB6-3631-42F3-BC69-5747DB1A2CDB}"/>
              </a:ext>
            </a:extLst>
          </p:cNvPr>
          <p:cNvSpPr txBox="1"/>
          <p:nvPr/>
        </p:nvSpPr>
        <p:spPr>
          <a:xfrm>
            <a:off x="4684831" y="4994390"/>
            <a:ext cx="1080120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3AFBA2F-6D31-4AE0-914C-03E22E16F27B}"/>
              </a:ext>
            </a:extLst>
          </p:cNvPr>
          <p:cNvSpPr txBox="1"/>
          <p:nvPr/>
        </p:nvSpPr>
        <p:spPr>
          <a:xfrm>
            <a:off x="4684831" y="5460826"/>
            <a:ext cx="1080120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1DCE61F-DF69-4D74-88C9-801343441474}"/>
              </a:ext>
            </a:extLst>
          </p:cNvPr>
          <p:cNvSpPr txBox="1"/>
          <p:nvPr/>
        </p:nvSpPr>
        <p:spPr>
          <a:xfrm>
            <a:off x="4679480" y="5926772"/>
            <a:ext cx="1080120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593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E94F61-F249-40C2-BDE9-49BC4D3FF30F}"/>
              </a:ext>
            </a:extLst>
          </p:cNvPr>
          <p:cNvGrpSpPr/>
          <p:nvPr/>
        </p:nvGrpSpPr>
        <p:grpSpPr>
          <a:xfrm>
            <a:off x="-24680" y="152400"/>
            <a:ext cx="2232248" cy="641350"/>
            <a:chOff x="19050" y="152400"/>
            <a:chExt cx="2425700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CD9C9597-6535-43CF-B344-3E4D71935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92D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AA9AE32C-76FB-4975-BF24-8659CDF92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2333625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>
                  <a:solidFill>
                    <a:srgbClr val="008000"/>
                  </a:solidFill>
                  <a:ea typeface="標楷體" pitchFamily="65" charset="-120"/>
                </a:rPr>
                <a:t>創意舞台</a:t>
              </a:r>
              <a:endParaRPr lang="en-US" altLang="zh-TW" sz="2800" i="1">
                <a:solidFill>
                  <a:srgbClr val="0080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7" name="Picture 6" descr="A picture containing helmet, cat, monitor, large&#10;&#10;Description automatically generated">
            <a:extLst>
              <a:ext uri="{FF2B5EF4-FFF2-40B4-BE49-F238E27FC236}">
                <a16:creationId xmlns:a16="http://schemas.microsoft.com/office/drawing/2014/main" id="{D8A4F1A8-3714-4CDE-839C-81226E9E0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7" y="3541690"/>
            <a:ext cx="4289086" cy="2491014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DE17D13-5C83-4DB6-9E0A-F74CD2CCA79E}"/>
              </a:ext>
            </a:extLst>
          </p:cNvPr>
          <p:cNvSpPr/>
          <p:nvPr/>
        </p:nvSpPr>
        <p:spPr bwMode="auto">
          <a:xfrm>
            <a:off x="195127" y="991777"/>
            <a:ext cx="5355927" cy="1912359"/>
          </a:xfrm>
          <a:prstGeom prst="wedgeRoundRectCallout">
            <a:avLst>
              <a:gd name="adj1" fmla="val 3799"/>
              <a:gd name="adj2" fmla="val 82602"/>
              <a:gd name="adj3" fmla="val 16667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kumimoji="1" lang="zh-TW" altLang="en-US" sz="26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ea typeface="標楷體" panose="03000509000000000000" pitchFamily="65" charset="-120"/>
              </a:rPr>
              <a:t>來為</a:t>
            </a:r>
            <a:r>
              <a:rPr kumimoji="1" lang="en-US" altLang="zh-TW" sz="26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ea typeface="標楷體" panose="03000509000000000000" pitchFamily="65" charset="-120"/>
              </a:rPr>
              <a:t>《</a:t>
            </a:r>
            <a:r>
              <a:rPr kumimoji="1" lang="zh-TW" altLang="en-US" sz="26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ea typeface="標楷體" panose="03000509000000000000" pitchFamily="65" charset="-120"/>
              </a:rPr>
              <a:t>小豬過橋</a:t>
            </a:r>
            <a:r>
              <a:rPr kumimoji="1" lang="en-US" altLang="zh-TW" sz="26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ea typeface="標楷體" panose="03000509000000000000" pitchFamily="65" charset="-120"/>
              </a:rPr>
              <a:t>》</a:t>
            </a:r>
            <a:r>
              <a:rPr kumimoji="1" lang="zh-TW" altLang="en-US" sz="26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ea typeface="標楷體" panose="03000509000000000000" pitchFamily="65" charset="-120"/>
              </a:rPr>
              <a:t>（後半）創作動作和聲響效果吧！在課本裏，把和動作有關的字詞圈起來，然後用</a:t>
            </a:r>
            <a:r>
              <a:rPr lang="zh-TW" altLang="en-US" sz="2600" dirty="0">
                <a:solidFill>
                  <a:schemeClr val="accent6"/>
                </a:solidFill>
                <a:ea typeface="標楷體" panose="03000509000000000000" pitchFamily="65" charset="-120"/>
              </a:rPr>
              <a:t>適當的</a:t>
            </a:r>
            <a:r>
              <a:rPr kumimoji="1" lang="zh-TW" altLang="en-US" sz="26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ea typeface="標楷體" panose="03000509000000000000" pitchFamily="65" charset="-120"/>
              </a:rPr>
              <a:t>圖像符號記錄聲響效果。</a:t>
            </a:r>
            <a:endParaRPr kumimoji="1" lang="en-GB" sz="2600" b="1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ea typeface="標楷體" panose="03000509000000000000" pitchFamily="65" charset="-12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F244AF8-24DC-4761-9E2A-C0F3B9D61526}"/>
              </a:ext>
            </a:extLst>
          </p:cNvPr>
          <p:cNvSpPr/>
          <p:nvPr/>
        </p:nvSpPr>
        <p:spPr bwMode="auto">
          <a:xfrm>
            <a:off x="5882401" y="271338"/>
            <a:ext cx="5985162" cy="6249535"/>
          </a:xfrm>
          <a:prstGeom prst="wedgeRoundRectCallout">
            <a:avLst>
              <a:gd name="adj1" fmla="val -68707"/>
              <a:gd name="adj2" fmla="val 16419"/>
              <a:gd name="adj3" fmla="val 16667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600" dirty="0">
                <a:solidFill>
                  <a:srgbClr val="A47D00"/>
                </a:solidFill>
                <a:ea typeface="標楷體" panose="03000509000000000000" pitchFamily="65" charset="-120"/>
              </a:rPr>
              <a:t>以下是一些參考動作和聲響：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FE23F0-BA77-4B27-994F-F22E9986767F}"/>
              </a:ext>
            </a:extLst>
          </p:cNvPr>
          <p:cNvGrpSpPr/>
          <p:nvPr/>
        </p:nvGrpSpPr>
        <p:grpSpPr>
          <a:xfrm>
            <a:off x="5981189" y="1070431"/>
            <a:ext cx="5804411" cy="2269568"/>
            <a:chOff x="2643182" y="954106"/>
            <a:chExt cx="5804411" cy="22695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A03D17-B04B-4629-AF3D-73032EBF73A8}"/>
                </a:ext>
              </a:extLst>
            </p:cNvPr>
            <p:cNvSpPr txBox="1"/>
            <p:nvPr/>
          </p:nvSpPr>
          <p:spPr>
            <a:xfrm>
              <a:off x="2643182" y="1078406"/>
              <a:ext cx="5804411" cy="2145268"/>
            </a:xfrm>
            <a:prstGeom prst="roundRect">
              <a:avLst/>
            </a:prstGeom>
            <a:solidFill>
              <a:srgbClr val="FFCDCD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　　游：兩手撥動</a:t>
              </a:r>
            </a:p>
            <a:p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輕輕說：嘴巴輕輕張合</a:t>
              </a:r>
            </a:p>
            <a:p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小心走：左右腳既慢且輕地踏步</a:t>
              </a:r>
            </a:p>
            <a:p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兩眼望前：兩隻手放在眼睛旁，定睛望着前方</a:t>
              </a:r>
            </a:p>
            <a:p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勇敢走過橋：大搖大擺地踏步走</a:t>
              </a:r>
            </a:p>
            <a:p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尾巴搖：雙手合什扮魚兒尾巴，左右搖動</a:t>
              </a:r>
              <a:endParaRPr lang="en-GB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B9F2DB-13B9-482A-B4C3-B654417291B7}"/>
                </a:ext>
              </a:extLst>
            </p:cNvPr>
            <p:cNvSpPr txBox="1"/>
            <p:nvPr/>
          </p:nvSpPr>
          <p:spPr>
            <a:xfrm>
              <a:off x="2851501" y="954106"/>
              <a:ext cx="863602" cy="442674"/>
            </a:xfrm>
            <a:prstGeom prst="roundRect">
              <a:avLst/>
            </a:prstGeom>
            <a:solidFill>
              <a:srgbClr val="D6009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>
                  <a:solidFill>
                    <a:srgbClr val="FFCDC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動作</a:t>
              </a:r>
              <a:endParaRPr lang="en-GB" sz="2000" dirty="0">
                <a:solidFill>
                  <a:srgbClr val="FFCD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1F2398-2536-4E8D-92D0-140EDF94249A}"/>
              </a:ext>
            </a:extLst>
          </p:cNvPr>
          <p:cNvGrpSpPr/>
          <p:nvPr/>
        </p:nvGrpSpPr>
        <p:grpSpPr>
          <a:xfrm>
            <a:off x="6222982" y="3603311"/>
            <a:ext cx="5516436" cy="1685568"/>
            <a:chOff x="6672723" y="862733"/>
            <a:chExt cx="5516436" cy="16855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AB502F-FE7F-4817-89B7-F45786175AF6}"/>
                </a:ext>
              </a:extLst>
            </p:cNvPr>
            <p:cNvSpPr txBox="1"/>
            <p:nvPr/>
          </p:nvSpPr>
          <p:spPr>
            <a:xfrm>
              <a:off x="6978686" y="1084070"/>
              <a:ext cx="5210473" cy="1464231"/>
            </a:xfrm>
            <a:prstGeom prst="round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游：用手搓塑料袋一次</a:t>
              </a:r>
            </a:p>
            <a:p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一步步：拍搖鼓三次</a:t>
              </a:r>
            </a:p>
            <a:p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尾巴搖：快速地用琴槌由木琴的低音區掃至</a:t>
              </a:r>
              <a:endParaRPr lang="en-GB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　　高音區三次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E4B1DE-BFAD-4B33-B959-E3D454E1D562}"/>
                </a:ext>
              </a:extLst>
            </p:cNvPr>
            <p:cNvSpPr txBox="1"/>
            <p:nvPr/>
          </p:nvSpPr>
          <p:spPr>
            <a:xfrm>
              <a:off x="6672723" y="862733"/>
              <a:ext cx="863602" cy="442674"/>
            </a:xfrm>
            <a:prstGeom prst="round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>
                  <a:solidFill>
                    <a:schemeClr val="accent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聲響</a:t>
              </a:r>
              <a:endParaRPr lang="en-GB" sz="2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598D5C4-773F-4866-9A4F-A129856623B3}"/>
              </a:ext>
            </a:extLst>
          </p:cNvPr>
          <p:cNvSpPr txBox="1"/>
          <p:nvPr/>
        </p:nvSpPr>
        <p:spPr>
          <a:xfrm>
            <a:off x="6399635" y="5411124"/>
            <a:ext cx="5118109" cy="98750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zh-TW" altLang="en-US" sz="2600" dirty="0">
                <a:solidFill>
                  <a:srgbClr val="A47D00"/>
                </a:solidFill>
                <a:ea typeface="標楷體" panose="03000509000000000000" pitchFamily="65" charset="-120"/>
              </a:rPr>
              <a:t>你也可以有其他的演繹方法呢！</a:t>
            </a:r>
            <a:endParaRPr lang="en-GB" altLang="zh-TW" sz="2600" dirty="0">
              <a:solidFill>
                <a:srgbClr val="A47D00"/>
              </a:solidFill>
              <a:ea typeface="標楷體" panose="03000509000000000000" pitchFamily="65" charset="-120"/>
            </a:endParaRPr>
          </a:p>
          <a:p>
            <a:pPr algn="ctr" eaLnBrk="1" hangingPunct="1"/>
            <a:r>
              <a:rPr lang="zh-TW" altLang="en-US" sz="2600" dirty="0">
                <a:solidFill>
                  <a:srgbClr val="A47D00"/>
                </a:solidFill>
                <a:ea typeface="標楷體" panose="03000509000000000000" pitchFamily="65" charset="-120"/>
              </a:rPr>
              <a:t>來表演</a:t>
            </a:r>
            <a:r>
              <a:rPr lang="en-US" altLang="zh-TW" sz="2600" dirty="0">
                <a:solidFill>
                  <a:srgbClr val="A47D0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 sz="2600" dirty="0">
                <a:solidFill>
                  <a:srgbClr val="A47D00"/>
                </a:solidFill>
                <a:ea typeface="標楷體" panose="03000509000000000000" pitchFamily="65" charset="-120"/>
              </a:rPr>
              <a:t>小豬過橋</a:t>
            </a:r>
            <a:r>
              <a:rPr lang="en-US" altLang="zh-TW" sz="2600" dirty="0">
                <a:solidFill>
                  <a:srgbClr val="A47D00"/>
                </a:solidFill>
                <a:ea typeface="標楷體" panose="03000509000000000000" pitchFamily="65" charset="-120"/>
              </a:rPr>
              <a:t>》</a:t>
            </a:r>
            <a:r>
              <a:rPr lang="zh-TW" altLang="en-US" sz="2600" dirty="0">
                <a:solidFill>
                  <a:srgbClr val="A47D00"/>
                </a:solidFill>
                <a:ea typeface="標楷體" panose="03000509000000000000" pitchFamily="65" charset="-120"/>
              </a:rPr>
              <a:t>吧！</a:t>
            </a:r>
            <a:endParaRPr lang="en-GB" sz="2600" dirty="0">
              <a:solidFill>
                <a:srgbClr val="A47D00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55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1">
            <a:extLst>
              <a:ext uri="{FF2B5EF4-FFF2-40B4-BE49-F238E27FC236}">
                <a16:creationId xmlns:a16="http://schemas.microsoft.com/office/drawing/2014/main" id="{B2526B24-2041-44D0-BE89-902AFFFC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80" y="152400"/>
            <a:ext cx="290830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A020ED7A-6195-4A13-A2C7-BB58FF983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6688" y="195263"/>
            <a:ext cx="3000375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>
                <a:solidFill>
                  <a:srgbClr val="00B050"/>
                </a:solidFill>
                <a:latin typeface="+mj-lt"/>
                <a:ea typeface="標楷體" pitchFamily="65" charset="-120"/>
              </a:rPr>
              <a:t>評估及自學資源</a:t>
            </a:r>
            <a:endParaRPr lang="en-US" altLang="zh-TW" sz="2800">
              <a:solidFill>
                <a:srgbClr val="00B05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0486" name="Rectangle: Rounded Corners 13">
            <a:hlinkClick r:id="rId4" action="ppaction://hlinkfile"/>
            <a:extLst>
              <a:ext uri="{FF2B5EF4-FFF2-40B4-BE49-F238E27FC236}">
                <a16:creationId xmlns:a16="http://schemas.microsoft.com/office/drawing/2014/main" id="{95481B3B-DE55-49E0-884A-C4CC8F921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32" y="1448306"/>
            <a:ext cx="1958975" cy="528638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chemeClr val="bg1"/>
                </a:solidFill>
              </a:rPr>
              <a:t>評估資源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0487" name="手繪多邊形 17">
            <a:extLst>
              <a:ext uri="{FF2B5EF4-FFF2-40B4-BE49-F238E27FC236}">
                <a16:creationId xmlns:a16="http://schemas.microsoft.com/office/drawing/2014/main" id="{6A3219D3-CF10-435E-8A4A-255A695E2DC1}"/>
              </a:ext>
            </a:extLst>
          </p:cNvPr>
          <p:cNvSpPr>
            <a:spLocks/>
          </p:cNvSpPr>
          <p:nvPr/>
        </p:nvSpPr>
        <p:spPr bwMode="auto">
          <a:xfrm>
            <a:off x="2157412" y="651826"/>
            <a:ext cx="9444038" cy="3140395"/>
          </a:xfrm>
          <a:custGeom>
            <a:avLst/>
            <a:gdLst>
              <a:gd name="T0" fmla="*/ 3052575 w 6010312"/>
              <a:gd name="T1" fmla="*/ 11 h 4278079"/>
              <a:gd name="T2" fmla="*/ 2283831 w 6010312"/>
              <a:gd name="T3" fmla="*/ 101 h 4278079"/>
              <a:gd name="T4" fmla="*/ 23039947 w 6010312"/>
              <a:gd name="T5" fmla="*/ 106 h 4278079"/>
              <a:gd name="T6" fmla="*/ 24717206 w 6010312"/>
              <a:gd name="T7" fmla="*/ 12 h 4278079"/>
              <a:gd name="T8" fmla="*/ 3052575 w 6010312"/>
              <a:gd name="T9" fmla="*/ 11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FFC00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手繪多邊形 17">
            <a:extLst>
              <a:ext uri="{FF2B5EF4-FFF2-40B4-BE49-F238E27FC236}">
                <a16:creationId xmlns:a16="http://schemas.microsoft.com/office/drawing/2014/main" id="{75FDAB94-400F-493D-A054-5091B6827712}"/>
              </a:ext>
            </a:extLst>
          </p:cNvPr>
          <p:cNvSpPr>
            <a:spLocks/>
          </p:cNvSpPr>
          <p:nvPr/>
        </p:nvSpPr>
        <p:spPr bwMode="auto">
          <a:xfrm>
            <a:off x="2157412" y="3957500"/>
            <a:ext cx="9472656" cy="2296403"/>
          </a:xfrm>
          <a:custGeom>
            <a:avLst/>
            <a:gdLst>
              <a:gd name="T0" fmla="*/ 3052575 w 6010312"/>
              <a:gd name="T1" fmla="*/ 362 h 4278079"/>
              <a:gd name="T2" fmla="*/ 2283831 w 6010312"/>
              <a:gd name="T3" fmla="*/ 3349 h 4278079"/>
              <a:gd name="T4" fmla="*/ 23039947 w 6010312"/>
              <a:gd name="T5" fmla="*/ 3518 h 4278079"/>
              <a:gd name="T6" fmla="*/ 24717206 w 6010312"/>
              <a:gd name="T7" fmla="*/ 405 h 4278079"/>
              <a:gd name="T8" fmla="*/ 3052575 w 6010312"/>
              <a:gd name="T9" fmla="*/ 362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92D05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Rectangle: Rounded Corners 17">
            <a:hlinkClick r:id="rId5" action="ppaction://hlinkfile"/>
            <a:extLst>
              <a:ext uri="{FF2B5EF4-FFF2-40B4-BE49-F238E27FC236}">
                <a16:creationId xmlns:a16="http://schemas.microsoft.com/office/drawing/2014/main" id="{8EAE026E-538E-40FB-BC56-BBD8FE1DE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32" y="4825641"/>
            <a:ext cx="1958975" cy="52863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chemeClr val="bg1"/>
                </a:solidFill>
              </a:rPr>
              <a:t>自學資源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0490" name="矩形 77">
            <a:extLst>
              <a:ext uri="{FF2B5EF4-FFF2-40B4-BE49-F238E27FC236}">
                <a16:creationId xmlns:a16="http://schemas.microsoft.com/office/drawing/2014/main" id="{9A051E6E-2D0D-4C84-9102-BA34B38A1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9006" y="1009000"/>
            <a:ext cx="8091576" cy="234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zh-TW" altLang="en-US" sz="2600" dirty="0">
                <a:solidFill>
                  <a:srgbClr val="FF6600"/>
                </a:solidFill>
                <a:ea typeface="標楷體" panose="03000509000000000000" pitchFamily="65" charset="-120"/>
              </a:rPr>
              <a:t>完成工作紙，為</a:t>
            </a:r>
            <a:r>
              <a:rPr lang="en-US" altLang="zh-TW" sz="2600" dirty="0">
                <a:solidFill>
                  <a:srgbClr val="FF660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 sz="2600" dirty="0">
                <a:solidFill>
                  <a:srgbClr val="FF6600"/>
                </a:solidFill>
                <a:ea typeface="標楷體" panose="03000509000000000000" pitchFamily="65" charset="-120"/>
              </a:rPr>
              <a:t>青蛙打鼓</a:t>
            </a:r>
            <a:r>
              <a:rPr lang="en-US" altLang="zh-TW" sz="2600" dirty="0">
                <a:solidFill>
                  <a:srgbClr val="FF6600"/>
                </a:solidFill>
                <a:ea typeface="標楷體" panose="03000509000000000000" pitchFamily="65" charset="-120"/>
              </a:rPr>
              <a:t>》</a:t>
            </a:r>
            <a:r>
              <a:rPr lang="zh-TW" altLang="en-US" sz="2600" dirty="0">
                <a:solidFill>
                  <a:srgbClr val="FF6600"/>
                </a:solidFill>
                <a:ea typeface="標楷體" panose="03000509000000000000" pitchFamily="65" charset="-120"/>
              </a:rPr>
              <a:t>配上適當的節奏</a:t>
            </a:r>
            <a:br>
              <a:rPr lang="en-GB" altLang="zh-TW" sz="2600" dirty="0">
                <a:solidFill>
                  <a:srgbClr val="FF6600"/>
                </a:solidFill>
                <a:ea typeface="標楷體" panose="03000509000000000000" pitchFamily="65" charset="-120"/>
              </a:rPr>
            </a:br>
            <a:r>
              <a:rPr lang="zh-TW" altLang="en-US" sz="2600" dirty="0">
                <a:solidFill>
                  <a:srgbClr val="FF6600"/>
                </a:solidFill>
                <a:ea typeface="標楷體" panose="03000509000000000000" pitchFamily="65" charset="-120"/>
              </a:rPr>
              <a:t>和聲響效果</a:t>
            </a:r>
            <a:endParaRPr lang="en-GB" altLang="zh-TW" sz="2600" dirty="0">
              <a:solidFill>
                <a:srgbClr val="FF6600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zh-TW" altLang="en-US" sz="2600" dirty="0">
                <a:solidFill>
                  <a:srgbClr val="FF6600"/>
                </a:solidFill>
                <a:ea typeface="標楷體" panose="03000509000000000000" pitchFamily="65" charset="-120"/>
              </a:rPr>
              <a:t>完成工作紙，為一首中文詩歌　 和一首英文詩歌</a:t>
            </a:r>
            <a:br>
              <a:rPr lang="en-GB" altLang="zh-TW" sz="2600" dirty="0">
                <a:solidFill>
                  <a:srgbClr val="FF6600"/>
                </a:solidFill>
                <a:ea typeface="標楷體" panose="03000509000000000000" pitchFamily="65" charset="-120"/>
              </a:rPr>
            </a:br>
            <a:r>
              <a:rPr lang="zh-TW" altLang="en-US" sz="2600" dirty="0">
                <a:solidFill>
                  <a:srgbClr val="FF6600"/>
                </a:solidFill>
                <a:ea typeface="標楷體" panose="03000509000000000000" pitchFamily="65" charset="-120"/>
              </a:rPr>
              <a:t>配上節奏、動作和聲響效果</a:t>
            </a:r>
            <a:endParaRPr lang="en-US" altLang="zh-TW" sz="2600" dirty="0">
              <a:solidFill>
                <a:srgbClr val="FF6600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zh-TW" altLang="en-US" sz="2600" dirty="0">
                <a:solidFill>
                  <a:srgbClr val="FF6600"/>
                </a:solidFill>
                <a:ea typeface="標楷體" panose="03000509000000000000" pitchFamily="65" charset="-120"/>
              </a:rPr>
              <a:t>完成 </a:t>
            </a:r>
            <a:r>
              <a:rPr lang="en-US" altLang="zh-TW" sz="2600" dirty="0">
                <a:solidFill>
                  <a:srgbClr val="FF6600"/>
                </a:solidFill>
                <a:ea typeface="標楷體" panose="03000509000000000000" pitchFamily="65" charset="-120"/>
                <a:hlinkClick r:id="rId6"/>
              </a:rPr>
              <a:t>Kahoot! </a:t>
            </a:r>
            <a:r>
              <a:rPr lang="zh-TW" altLang="en-US" sz="2600" dirty="0">
                <a:solidFill>
                  <a:srgbClr val="FF6600"/>
                </a:solidFill>
                <a:ea typeface="標楷體" panose="03000509000000000000" pitchFamily="65" charset="-120"/>
                <a:hlinkClick r:id="rId6"/>
              </a:rPr>
              <a:t>活動</a:t>
            </a:r>
            <a:r>
              <a:rPr lang="zh-TW" altLang="en-US" sz="2600" dirty="0">
                <a:solidFill>
                  <a:srgbClr val="FF6600"/>
                </a:solidFill>
                <a:ea typeface="標楷體" panose="03000509000000000000" pitchFamily="65" charset="-120"/>
              </a:rPr>
              <a:t>，總結單元二音樂知識</a:t>
            </a:r>
            <a:endParaRPr lang="en-US" altLang="zh-TW" sz="2600" dirty="0">
              <a:solidFill>
                <a:srgbClr val="FF6600"/>
              </a:solidFill>
              <a:ea typeface="標楷體" panose="03000509000000000000" pitchFamily="65" charset="-120"/>
            </a:endParaRPr>
          </a:p>
        </p:txBody>
      </p:sp>
      <p:sp>
        <p:nvSpPr>
          <p:cNvPr id="20491" name="矩形 77">
            <a:extLst>
              <a:ext uri="{FF2B5EF4-FFF2-40B4-BE49-F238E27FC236}">
                <a16:creationId xmlns:a16="http://schemas.microsoft.com/office/drawing/2014/main" id="{0EF56A75-FB68-4F70-924F-20E841379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9006" y="4282444"/>
            <a:ext cx="774144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sz="26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閱讀一些中英文詩歌，並嘗試為詩歌配上節奏、動作和聲響效果</a:t>
            </a:r>
            <a:endParaRPr lang="en-GB" altLang="zh-TW" sz="2600" dirty="0">
              <a:solidFill>
                <a:srgbClr val="008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zh-TW" altLang="en-US" sz="26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7"/>
              </a:rPr>
              <a:t>（中）唐詩三百首</a:t>
            </a:r>
            <a:endParaRPr lang="en-GB" altLang="zh-TW" sz="2600" dirty="0">
              <a:solidFill>
                <a:srgbClr val="008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zh-TW" altLang="en-US" sz="26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8"/>
              </a:rPr>
              <a:t>（英）童詩作家</a:t>
            </a:r>
            <a:r>
              <a:rPr lang="en-GB" altLang="zh-TW" sz="26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8"/>
              </a:rPr>
              <a:t>Kenn Nesbitt</a:t>
            </a:r>
            <a:r>
              <a:rPr lang="zh-TW" altLang="en-US" sz="26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8"/>
              </a:rPr>
              <a:t>的作品（附錄音）</a:t>
            </a:r>
            <a:endParaRPr lang="en-US" altLang="zh-TW" sz="2600" dirty="0">
              <a:solidFill>
                <a:srgbClr val="008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94D9E70-C76D-441E-9F9D-83E74E185A53}"/>
              </a:ext>
            </a:extLst>
          </p:cNvPr>
          <p:cNvSpPr/>
          <p:nvPr/>
        </p:nvSpPr>
        <p:spPr bwMode="auto">
          <a:xfrm>
            <a:off x="10412918" y="6096283"/>
            <a:ext cx="1169482" cy="554037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>
                <a:solidFill>
                  <a:schemeClr val="bg1"/>
                </a:solidFill>
                <a:latin typeface="Arial" charset="0"/>
              </a:rPr>
              <a:t>     </a:t>
            </a:r>
            <a:r>
              <a:rPr lang="zh-TW" altLang="en-US" sz="2400">
                <a:solidFill>
                  <a:schemeClr val="bg1"/>
                </a:solidFill>
                <a:latin typeface="Arial" charset="0"/>
              </a:rPr>
              <a:t>完</a:t>
            </a:r>
            <a:endParaRPr kumimoji="1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graphicFrame>
        <p:nvGraphicFramePr>
          <p:cNvPr id="4" name="Object 3">
            <a:hlinkClick r:id="" action="ppaction://ole?verb=1"/>
            <a:extLst>
              <a:ext uri="{FF2B5EF4-FFF2-40B4-BE49-F238E27FC236}">
                <a16:creationId xmlns:a16="http://schemas.microsoft.com/office/drawing/2014/main" id="{662DA491-2403-4F41-9680-48FFE6BAF0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442639"/>
              </p:ext>
            </p:extLst>
          </p:nvPr>
        </p:nvGraphicFramePr>
        <p:xfrm>
          <a:off x="10187140" y="1062543"/>
          <a:ext cx="451556" cy="914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5" name="Document" showAsIcon="1" r:id="rId9" imgW="380850" imgH="771525" progId="Word.Document.8">
                  <p:embed/>
                </p:oleObj>
              </mc:Choice>
              <mc:Fallback>
                <p:oleObj name="Document" showAsIcon="1" r:id="rId9" imgW="380850" imgH="77152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187140" y="1062543"/>
                        <a:ext cx="451556" cy="914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hlinkClick r:id="" action="ppaction://ole?verb=1"/>
            <a:extLst>
              <a:ext uri="{FF2B5EF4-FFF2-40B4-BE49-F238E27FC236}">
                <a16:creationId xmlns:a16="http://schemas.microsoft.com/office/drawing/2014/main" id="{2B7A69AF-3B64-4E2A-968F-92984051C6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254290"/>
              </p:ext>
            </p:extLst>
          </p:nvPr>
        </p:nvGraphicFramePr>
        <p:xfrm>
          <a:off x="5222009" y="1448306"/>
          <a:ext cx="451556" cy="914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6" name="Document" showAsIcon="1" r:id="rId11" imgW="380850" imgH="771525" progId="Word.Document.8">
                  <p:embed/>
                </p:oleObj>
              </mc:Choice>
              <mc:Fallback>
                <p:oleObj name="Document" showAsIcon="1" r:id="rId11" imgW="380850" imgH="77152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22009" y="1448306"/>
                        <a:ext cx="451556" cy="914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hlinkClick r:id="" action="ppaction://ole?verb=1"/>
            <a:extLst>
              <a:ext uri="{FF2B5EF4-FFF2-40B4-BE49-F238E27FC236}">
                <a16:creationId xmlns:a16="http://schemas.microsoft.com/office/drawing/2014/main" id="{55AA1CAB-EB18-4104-ADAA-F0AB5AFB57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685518"/>
              </p:ext>
            </p:extLst>
          </p:nvPr>
        </p:nvGraphicFramePr>
        <p:xfrm>
          <a:off x="7866568" y="2000915"/>
          <a:ext cx="458355" cy="928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7" name="Document" showAsIcon="1" r:id="rId12" imgW="380850" imgH="771525" progId="Word.Document.8">
                  <p:embed/>
                </p:oleObj>
              </mc:Choice>
              <mc:Fallback>
                <p:oleObj name="Document" showAsIcon="1" r:id="rId12" imgW="380850" imgH="77152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66568" y="2000915"/>
                        <a:ext cx="458355" cy="928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hlinkClick r:id="" action="ppaction://ole?verb=1"/>
            <a:extLst>
              <a:ext uri="{FF2B5EF4-FFF2-40B4-BE49-F238E27FC236}">
                <a16:creationId xmlns:a16="http://schemas.microsoft.com/office/drawing/2014/main" id="{52B482A2-69B8-4EF8-9C61-D504021387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488818"/>
              </p:ext>
            </p:extLst>
          </p:nvPr>
        </p:nvGraphicFramePr>
        <p:xfrm>
          <a:off x="10620222" y="2000915"/>
          <a:ext cx="458355" cy="928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8" name="Document" showAsIcon="1" r:id="rId13" imgW="380850" imgH="771525" progId="Word.Document.8">
                  <p:embed/>
                </p:oleObj>
              </mc:Choice>
              <mc:Fallback>
                <p:oleObj name="Document" showAsIcon="1" r:id="rId13" imgW="380850" imgH="77152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20222" y="2000915"/>
                        <a:ext cx="458355" cy="928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3">
            <a:extLst>
              <a:ext uri="{FF2B5EF4-FFF2-40B4-BE49-F238E27FC236}">
                <a16:creationId xmlns:a16="http://schemas.microsoft.com/office/drawing/2014/main" id="{3DA3CAB7-FA63-4BB7-8610-02299576A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2384" y="6381328"/>
            <a:ext cx="24669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SzPct val="80000"/>
              <a:buFont typeface="Verdana" panose="020B0604030504040204" pitchFamily="34" charset="0"/>
              <a:buNone/>
            </a:pPr>
            <a:r>
              <a:rPr lang="zh-TW" altLang="zh-HK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kumimoji="0" lang="en-US" altLang="zh-HK" sz="130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© </a:t>
            </a:r>
            <a:r>
              <a:rPr kumimoji="0" lang="zh-TW" altLang="en-US" sz="130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培生教育出版亞洲有限公司</a:t>
            </a:r>
            <a:endParaRPr kumimoji="0" lang="zh-HK" altLang="en-US" sz="1300">
              <a:solidFill>
                <a:srgbClr val="00206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Picture 2" descr="C:\Users\uhofk\Desktop\初中普通話\03 新編生活普通話_PPT\01 PPT backdrop\Pearson Logo\PearsonLogo-colour-may-16\PearsonLogo\Logos RGB\Primary RGB\Primary PNG\PearsonLogo_Primary_Blk_RGB.png">
            <a:extLst>
              <a:ext uri="{FF2B5EF4-FFF2-40B4-BE49-F238E27FC236}">
                <a16:creationId xmlns:a16="http://schemas.microsoft.com/office/drawing/2014/main" id="{293125B1-14C5-4C67-AF26-F9521601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175" y="1196975"/>
            <a:ext cx="5435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手繪多邊形 17">
            <a:extLst>
              <a:ext uri="{FF2B5EF4-FFF2-40B4-BE49-F238E27FC236}">
                <a16:creationId xmlns:a16="http://schemas.microsoft.com/office/drawing/2014/main" id="{A916A01B-9B80-46C2-8882-6A8B8AAB194F}"/>
              </a:ext>
            </a:extLst>
          </p:cNvPr>
          <p:cNvSpPr>
            <a:spLocks/>
          </p:cNvSpPr>
          <p:nvPr/>
        </p:nvSpPr>
        <p:spPr bwMode="auto">
          <a:xfrm>
            <a:off x="3278188" y="400050"/>
            <a:ext cx="5635625" cy="1398588"/>
          </a:xfrm>
          <a:custGeom>
            <a:avLst/>
            <a:gdLst>
              <a:gd name="T0" fmla="*/ 279632 w 6010312"/>
              <a:gd name="T1" fmla="*/ 0 h 4278079"/>
              <a:gd name="T2" fmla="*/ 209211 w 6010312"/>
              <a:gd name="T3" fmla="*/ 4 h 4278079"/>
              <a:gd name="T4" fmla="*/ 2110582 w 6010312"/>
              <a:gd name="T5" fmla="*/ 4 h 4278079"/>
              <a:gd name="T6" fmla="*/ 2264227 w 6010312"/>
              <a:gd name="T7" fmla="*/ 0 h 4278079"/>
              <a:gd name="T8" fmla="*/ 279632 w 6010312"/>
              <a:gd name="T9" fmla="*/ 0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33CC33">
              <a:alpha val="2039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6E8DE-5772-4FD6-AEBD-B1FF3E240D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24187" y="2054225"/>
            <a:ext cx="7488237" cy="3198813"/>
          </a:xfrm>
        </p:spPr>
        <p:txBody>
          <a:bodyPr/>
          <a:lstStyle/>
          <a:p>
            <a:pPr>
              <a:defRPr/>
            </a:pPr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運用簡單音樂技能及意念，為詩歌創作節奏句和聲響效果</a:t>
            </a:r>
          </a:p>
          <a:p>
            <a:pPr>
              <a:defRPr/>
            </a:pPr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為詩歌創作動作，並按節奏做出來</a:t>
            </a:r>
          </a:p>
          <a:p>
            <a:pPr>
              <a:defRPr/>
            </a:pPr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評賞同儕的演出</a:t>
            </a:r>
          </a:p>
        </p:txBody>
      </p:sp>
      <p:sp>
        <p:nvSpPr>
          <p:cNvPr id="5125" name="Title 1">
            <a:extLst>
              <a:ext uri="{FF2B5EF4-FFF2-40B4-BE49-F238E27FC236}">
                <a16:creationId xmlns:a16="http://schemas.microsoft.com/office/drawing/2014/main" id="{22097152-C913-443E-AC00-C4DF2CFB9E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42864" y="528638"/>
            <a:ext cx="8229600" cy="1143000"/>
          </a:xfrm>
        </p:spPr>
        <p:txBody>
          <a:bodyPr/>
          <a:lstStyle/>
          <a:p>
            <a:r>
              <a:rPr lang="zh-TW" altLang="en-US" b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endParaRPr lang="en-US" altLang="en-US" b="1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6" name="Picture 79">
            <a:extLst>
              <a:ext uri="{FF2B5EF4-FFF2-40B4-BE49-F238E27FC236}">
                <a16:creationId xmlns:a16="http://schemas.microsoft.com/office/drawing/2014/main" id="{D2D2D6F5-581B-457B-BD60-A732884FD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04207">
            <a:off x="5029200" y="5334000"/>
            <a:ext cx="72009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2AEAE89-4246-4570-9C0E-406C2405330B}"/>
              </a:ext>
            </a:extLst>
          </p:cNvPr>
          <p:cNvGrpSpPr/>
          <p:nvPr/>
        </p:nvGrpSpPr>
        <p:grpSpPr>
          <a:xfrm>
            <a:off x="-24681" y="152400"/>
            <a:ext cx="2712463" cy="641350"/>
            <a:chOff x="19050" y="152400"/>
            <a:chExt cx="2425700" cy="641350"/>
          </a:xfrm>
        </p:grpSpPr>
        <p:sp>
          <p:nvSpPr>
            <p:cNvPr id="6149" name="Rectangle 11">
              <a:extLst>
                <a:ext uri="{FF2B5EF4-FFF2-40B4-BE49-F238E27FC236}">
                  <a16:creationId xmlns:a16="http://schemas.microsoft.com/office/drawing/2014/main" id="{32901BB8-6A88-4ED1-BEFD-1330B315C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F5B83A50-1956-4BA0-836E-5D3C20C6CB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2333625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為詩歌配節奏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9A91AE3-CBB8-480F-9E12-2D4F7CCCE3EC}"/>
              </a:ext>
            </a:extLst>
          </p:cNvPr>
          <p:cNvGrpSpPr/>
          <p:nvPr/>
        </p:nvGrpSpPr>
        <p:grpSpPr>
          <a:xfrm>
            <a:off x="479197" y="951141"/>
            <a:ext cx="10983130" cy="954107"/>
            <a:chOff x="460725" y="1080445"/>
            <a:chExt cx="10983130" cy="954107"/>
          </a:xfrm>
        </p:grpSpPr>
        <p:sp>
          <p:nvSpPr>
            <p:cNvPr id="6148" name="矩形 1">
              <a:extLst>
                <a:ext uri="{FF2B5EF4-FFF2-40B4-BE49-F238E27FC236}">
                  <a16:creationId xmlns:a16="http://schemas.microsoft.com/office/drawing/2014/main" id="{3B91F0E6-4F9D-44C7-9D66-68147E621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725" y="1080445"/>
              <a:ext cx="1098313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你會用甚麼節奏唸以下詩歌？以　和　　創作節奏句，然後按節奏把詩歌唸出來。</a:t>
              </a:r>
              <a:endParaRPr lang="en-US" altLang="zh-TW" sz="2800" strike="sngStrike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2E74145-A858-4C2D-A751-1FB8212B8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2891" y="1162055"/>
              <a:ext cx="113333" cy="360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2D6E3A-EE45-4397-95D4-60C23E47B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1732" y="1162055"/>
              <a:ext cx="550000" cy="360000"/>
            </a:xfrm>
            <a:prstGeom prst="rect">
              <a:avLst/>
            </a:prstGeom>
          </p:spPr>
        </p:pic>
      </p:grpSp>
      <p:pic>
        <p:nvPicPr>
          <p:cNvPr id="24" name="Picture 97">
            <a:extLst>
              <a:ext uri="{FF2B5EF4-FFF2-40B4-BE49-F238E27FC236}">
                <a16:creationId xmlns:a16="http://schemas.microsoft.com/office/drawing/2014/main" id="{512317FF-4B9E-4859-BE03-55E071334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00" y="4527261"/>
            <a:ext cx="20320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1AA3B9A-9F94-4857-87A1-94516D59B243}"/>
              </a:ext>
            </a:extLst>
          </p:cNvPr>
          <p:cNvGrpSpPr/>
          <p:nvPr/>
        </p:nvGrpSpPr>
        <p:grpSpPr>
          <a:xfrm>
            <a:off x="9235052" y="2302775"/>
            <a:ext cx="2391218" cy="2102715"/>
            <a:chOff x="9060874" y="2330739"/>
            <a:chExt cx="2391218" cy="2102715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0E0DB213-9A03-49E2-8B28-68A3264A8620}"/>
                </a:ext>
              </a:extLst>
            </p:cNvPr>
            <p:cNvSpPr/>
            <p:nvPr/>
          </p:nvSpPr>
          <p:spPr bwMode="auto">
            <a:xfrm>
              <a:off x="9060874" y="2330739"/>
              <a:ext cx="2391218" cy="2102715"/>
            </a:xfrm>
            <a:prstGeom prst="wedgeRoundRectCallout">
              <a:avLst>
                <a:gd name="adj1" fmla="val 29424"/>
                <a:gd name="adj2" fmla="val 66955"/>
                <a:gd name="adj3" fmla="val 16667"/>
              </a:avLst>
            </a:prstGeom>
            <a:solidFill>
              <a:srgbClr val="CECEE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400" b="1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ea typeface="標楷體" panose="03000509000000000000" pitchFamily="65" charset="-120"/>
                </a:rPr>
                <a:t>注意以下兩點：</a:t>
              </a:r>
              <a:endParaRPr kumimoji="1" lang="en-GB" altLang="zh-TW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標楷體" panose="03000509000000000000" pitchFamily="65" charset="-120"/>
              </a:endParaRP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</a:pPr>
              <a:r>
                <a:rPr lang="zh-TW" altLang="en-US" sz="2400" dirty="0">
                  <a:solidFill>
                    <a:srgbClr val="7030A0"/>
                  </a:solidFill>
                  <a:ea typeface="標楷體" panose="03000509000000000000" pitchFamily="65" charset="-120"/>
                </a:rPr>
                <a:t>　　可配合兩個字。</a:t>
              </a:r>
              <a:endParaRPr lang="en-GB" altLang="zh-TW" sz="2400" dirty="0">
                <a:solidFill>
                  <a:srgbClr val="7030A0"/>
                </a:solidFill>
                <a:ea typeface="標楷體" panose="03000509000000000000" pitchFamily="65" charset="-120"/>
              </a:endParaRP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</a:pPr>
              <a:r>
                <a:rPr kumimoji="1" lang="zh-TW" altLang="en-US" sz="2400" b="1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ea typeface="標楷體" panose="03000509000000000000" pitchFamily="65" charset="-120"/>
                </a:rPr>
                <a:t>節奏的長短要配合內容。</a:t>
              </a:r>
              <a:endParaRPr kumimoji="1" lang="en-GB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標楷體" panose="03000509000000000000" pitchFamily="65" charset="-12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0B89A90-73A4-45DD-BC6D-58D9D349F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28472" y="2854066"/>
              <a:ext cx="550000" cy="3600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56ED6F8-2ABE-4CFD-B11B-097689D2DCBF}"/>
              </a:ext>
            </a:extLst>
          </p:cNvPr>
          <p:cNvGrpSpPr/>
          <p:nvPr/>
        </p:nvGrpSpPr>
        <p:grpSpPr>
          <a:xfrm>
            <a:off x="565730" y="2302775"/>
            <a:ext cx="8457187" cy="3107388"/>
            <a:chOff x="2089102" y="2210411"/>
            <a:chExt cx="8457187" cy="3107388"/>
          </a:xfrm>
        </p:grpSpPr>
        <p:sp>
          <p:nvSpPr>
            <p:cNvPr id="35" name="矩形 1">
              <a:extLst>
                <a:ext uri="{FF2B5EF4-FFF2-40B4-BE49-F238E27FC236}">
                  <a16:creationId xmlns:a16="http://schemas.microsoft.com/office/drawing/2014/main" id="{9B4CCA7F-2B6D-451F-BCBB-F6ABA6E89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102" y="3517884"/>
              <a:ext cx="845718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zh-TW" altLang="en-US" sz="4000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風來了，雨來了，青蛙背着鼓來了，</a:t>
              </a:r>
              <a:endParaRPr lang="en-US" altLang="zh-TW" sz="4000" strike="sngStrike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矩形 1">
              <a:extLst>
                <a:ext uri="{FF2B5EF4-FFF2-40B4-BE49-F238E27FC236}">
                  <a16:creationId xmlns:a16="http://schemas.microsoft.com/office/drawing/2014/main" id="{6CE9FF0A-AA8D-493E-9CCD-3F59BCE17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102" y="4609913"/>
              <a:ext cx="825351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zh-TW" altLang="en-US" sz="4000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快快敲，慢慢敲，又唱又跳把身搖。</a:t>
              </a:r>
              <a:endParaRPr lang="en-US" altLang="zh-TW" sz="4000" strike="sngStrike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矩形 1">
              <a:extLst>
                <a:ext uri="{FF2B5EF4-FFF2-40B4-BE49-F238E27FC236}">
                  <a16:creationId xmlns:a16="http://schemas.microsoft.com/office/drawing/2014/main" id="{807266CC-4DE6-46B2-BA36-2B411022E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044" y="2210411"/>
              <a:ext cx="398752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5400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《</a:t>
              </a:r>
              <a:r>
                <a:rPr lang="zh-TW" altLang="en-US" sz="5400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青蛙打鼓</a:t>
              </a:r>
              <a:r>
                <a:rPr lang="en-US" altLang="zh-TW" sz="5400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》</a:t>
              </a:r>
              <a:endParaRPr lang="en-US" altLang="zh-TW" sz="5400" strike="sngStrike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1366 C -0.00209 0.01204 -0.00104 0.0081 3.33333E-6 0.00903 C 0.00507 0.01458 -0.00209 0.03148 -0.00248 0.03264 C -0.003 0.02801 -0.00365 0.0243 -0.00365 0.01875 C -0.00365 0.01065 -0.00065 1.48148E-6 3.33333E-6 1.48148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B943E4-BA80-4853-8CB1-754E9DEAF4A1}"/>
              </a:ext>
            </a:extLst>
          </p:cNvPr>
          <p:cNvGrpSpPr/>
          <p:nvPr/>
        </p:nvGrpSpPr>
        <p:grpSpPr>
          <a:xfrm>
            <a:off x="-24681" y="152400"/>
            <a:ext cx="2712463" cy="641350"/>
            <a:chOff x="19050" y="152400"/>
            <a:chExt cx="2425700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F7F31527-68CE-4A13-B1ED-B81991270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3B230192-A16A-42D1-B7EA-A582D27A75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2333625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為詩歌配節奏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6" name="矩形 1">
            <a:extLst>
              <a:ext uri="{FF2B5EF4-FFF2-40B4-BE49-F238E27FC236}">
                <a16:creationId xmlns:a16="http://schemas.microsoft.com/office/drawing/2014/main" id="{AA97D90D-B510-448C-84B1-ACB4C41C1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97" y="951141"/>
            <a:ext cx="109831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聽聽</a:t>
            </a:r>
            <a:r>
              <a:rPr lang="en-US" altLang="zh-TW" sz="2800" dirty="0">
                <a:solidFill>
                  <a:srgbClr val="0070C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青蛙打鼓</a:t>
            </a:r>
            <a:r>
              <a:rPr lang="en-US" altLang="zh-TW" sz="2800" dirty="0">
                <a:solidFill>
                  <a:srgbClr val="0070C0"/>
                </a:solidFill>
                <a:ea typeface="標楷體" panose="03000509000000000000" pitchFamily="65" charset="-120"/>
              </a:rPr>
              <a:t>》</a:t>
            </a: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的範讀：</a:t>
            </a:r>
            <a:endParaRPr lang="en-GB" altLang="zh-TW" sz="2800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pic>
        <p:nvPicPr>
          <p:cNvPr id="18" name="Picture 97">
            <a:extLst>
              <a:ext uri="{FF2B5EF4-FFF2-40B4-BE49-F238E27FC236}">
                <a16:creationId xmlns:a16="http://schemas.microsoft.com/office/drawing/2014/main" id="{F883127A-EAD0-4C2B-9511-76AFCD88A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00" y="4527261"/>
            <a:ext cx="20320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92B6ED10-6457-43B6-8410-2C32DFDBEB42}"/>
              </a:ext>
            </a:extLst>
          </p:cNvPr>
          <p:cNvGrpSpPr/>
          <p:nvPr/>
        </p:nvGrpSpPr>
        <p:grpSpPr>
          <a:xfrm>
            <a:off x="565730" y="2302775"/>
            <a:ext cx="8457187" cy="3107388"/>
            <a:chOff x="2089102" y="2210411"/>
            <a:chExt cx="8457187" cy="3107388"/>
          </a:xfrm>
        </p:grpSpPr>
        <p:sp>
          <p:nvSpPr>
            <p:cNvPr id="71" name="矩形 1">
              <a:extLst>
                <a:ext uri="{FF2B5EF4-FFF2-40B4-BE49-F238E27FC236}">
                  <a16:creationId xmlns:a16="http://schemas.microsoft.com/office/drawing/2014/main" id="{233F4AB0-8A8D-4535-B3F1-E656A804A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102" y="3517884"/>
              <a:ext cx="845718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zh-TW" altLang="en-US" sz="4000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風來了，雨來了，青蛙背着鼓來了，</a:t>
              </a:r>
              <a:endParaRPr lang="en-US" altLang="zh-TW" sz="4000" strike="sngStrike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2" name="矩形 1">
              <a:extLst>
                <a:ext uri="{FF2B5EF4-FFF2-40B4-BE49-F238E27FC236}">
                  <a16:creationId xmlns:a16="http://schemas.microsoft.com/office/drawing/2014/main" id="{14BEFA80-57CB-4490-8766-9904F02FA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102" y="4609913"/>
              <a:ext cx="825351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zh-TW" altLang="en-US" sz="4000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快快敲，慢慢敲，又唱又跳把身搖。</a:t>
              </a:r>
              <a:endParaRPr lang="en-US" altLang="zh-TW" sz="4000" strike="sngStrike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3" name="矩形 1">
              <a:extLst>
                <a:ext uri="{FF2B5EF4-FFF2-40B4-BE49-F238E27FC236}">
                  <a16:creationId xmlns:a16="http://schemas.microsoft.com/office/drawing/2014/main" id="{37853F8D-A63F-4252-89B3-BAC75FE22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044" y="2210411"/>
              <a:ext cx="398752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5400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《</a:t>
              </a:r>
              <a:r>
                <a:rPr lang="zh-TW" altLang="en-US" sz="5400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青蛙打鼓</a:t>
              </a:r>
              <a:r>
                <a:rPr lang="en-US" altLang="zh-TW" sz="5400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》</a:t>
              </a:r>
              <a:endParaRPr lang="en-US" altLang="zh-TW" sz="5400" strike="sngStrike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5" name="Speech Bubble: Rectangle with Corners Rounded 74">
            <a:extLst>
              <a:ext uri="{FF2B5EF4-FFF2-40B4-BE49-F238E27FC236}">
                <a16:creationId xmlns:a16="http://schemas.microsoft.com/office/drawing/2014/main" id="{4024EA8B-FA6F-43E6-AA2C-335A09D5100A}"/>
              </a:ext>
            </a:extLst>
          </p:cNvPr>
          <p:cNvSpPr/>
          <p:nvPr/>
        </p:nvSpPr>
        <p:spPr bwMode="auto">
          <a:xfrm>
            <a:off x="9096506" y="3103418"/>
            <a:ext cx="2855348" cy="1360047"/>
          </a:xfrm>
          <a:prstGeom prst="wedgeRoundRectCallout">
            <a:avLst>
              <a:gd name="adj1" fmla="val 29424"/>
              <a:gd name="adj2" fmla="val 66955"/>
              <a:gd name="adj3" fmla="val 16667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400" dirty="0">
                <a:solidFill>
                  <a:srgbClr val="A47D00"/>
                </a:solidFill>
                <a:ea typeface="標楷體" panose="03000509000000000000" pitchFamily="65" charset="-120"/>
              </a:rPr>
              <a:t>你較喜歡範讀版本還是你自己／同學的版本？為甚麼？</a:t>
            </a:r>
          </a:p>
        </p:txBody>
      </p:sp>
      <p:pic>
        <p:nvPicPr>
          <p:cNvPr id="5" name="2AP18_f01">
            <a:hlinkClick r:id="" action="ppaction://media"/>
            <a:extLst>
              <a:ext uri="{FF2B5EF4-FFF2-40B4-BE49-F238E27FC236}">
                <a16:creationId xmlns:a16="http://schemas.microsoft.com/office/drawing/2014/main" id="{14DF7C2E-848E-4DDE-8097-DCABE0F95F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9344" y="918462"/>
            <a:ext cx="609600" cy="58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0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4 C -0.00208 0.01203 -0.00104 0.00809 -1.94444E-6 0.00902 C 0.00504 0.01457 -0.00208 0.03145 -0.00243 0.0326 C -0.00295 0.02798 -0.00364 0.02428 -0.00364 0.01873 C -0.00364 0.01064 -0.00069 -1.96532E-6 -1.94444E-6 -1.96532E-6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0" y="25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B943E4-BA80-4853-8CB1-754E9DEAF4A1}"/>
              </a:ext>
            </a:extLst>
          </p:cNvPr>
          <p:cNvGrpSpPr/>
          <p:nvPr/>
        </p:nvGrpSpPr>
        <p:grpSpPr>
          <a:xfrm>
            <a:off x="-24681" y="152400"/>
            <a:ext cx="2712463" cy="641350"/>
            <a:chOff x="19050" y="152400"/>
            <a:chExt cx="2425700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F7F31527-68CE-4A13-B1ED-B81991270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3B230192-A16A-42D1-B7EA-A582D27A75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2333625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為詩歌配節奏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6" name="矩形 1">
            <a:extLst>
              <a:ext uri="{FF2B5EF4-FFF2-40B4-BE49-F238E27FC236}">
                <a16:creationId xmlns:a16="http://schemas.microsoft.com/office/drawing/2014/main" id="{AA97D90D-B510-448C-84B1-ACB4C41C1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97" y="951141"/>
            <a:ext cx="109831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看看範讀的節奏。節奏怎樣配合詩歌的內容？試舉一個例子。</a:t>
            </a:r>
          </a:p>
        </p:txBody>
      </p:sp>
      <p:pic>
        <p:nvPicPr>
          <p:cNvPr id="18" name="Picture 97">
            <a:extLst>
              <a:ext uri="{FF2B5EF4-FFF2-40B4-BE49-F238E27FC236}">
                <a16:creationId xmlns:a16="http://schemas.microsoft.com/office/drawing/2014/main" id="{F883127A-EAD0-4C2B-9511-76AFCD88A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00" y="4527261"/>
            <a:ext cx="20320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A3F47AE8-5468-4EEA-94E7-0F37D5091291}"/>
              </a:ext>
            </a:extLst>
          </p:cNvPr>
          <p:cNvGrpSpPr/>
          <p:nvPr/>
        </p:nvGrpSpPr>
        <p:grpSpPr>
          <a:xfrm>
            <a:off x="9096505" y="2730458"/>
            <a:ext cx="2992819" cy="1788425"/>
            <a:chOff x="9096505" y="2675040"/>
            <a:chExt cx="2992819" cy="1788425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25F3F269-DB73-4F13-B6B5-83B85BB30940}"/>
                </a:ext>
              </a:extLst>
            </p:cNvPr>
            <p:cNvSpPr/>
            <p:nvPr/>
          </p:nvSpPr>
          <p:spPr bwMode="auto">
            <a:xfrm>
              <a:off x="9096505" y="2675040"/>
              <a:ext cx="2992819" cy="1788425"/>
            </a:xfrm>
            <a:prstGeom prst="wedgeRoundRectCallout">
              <a:avLst>
                <a:gd name="adj1" fmla="val 24795"/>
                <a:gd name="adj2" fmla="val 63340"/>
                <a:gd name="adj3" fmla="val 16667"/>
              </a:avLst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zh-TW" altLang="en-US" sz="2400" dirty="0">
                  <a:solidFill>
                    <a:schemeClr val="accent6"/>
                  </a:solidFill>
                  <a:ea typeface="標楷體" panose="03000509000000000000" pitchFamily="65" charset="-120"/>
                </a:rPr>
                <a:t>為配合詩歌的內容，「快快」和「慢慢」分別配上了　　和</a:t>
              </a:r>
              <a:endParaRPr lang="en-GB" altLang="zh-TW" sz="2400" dirty="0">
                <a:solidFill>
                  <a:schemeClr val="accent6"/>
                </a:solidFill>
                <a:ea typeface="標楷體" panose="03000509000000000000" pitchFamily="65" charset="-120"/>
              </a:endParaRPr>
            </a:p>
            <a:p>
              <a:pPr eaLnBrk="1" hangingPunct="1"/>
              <a:r>
                <a:rPr kumimoji="1" lang="zh-TW" altLang="en-US" sz="2400" b="1" i="0" u="none" strike="noStrike" cap="none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ea typeface="標楷體" panose="03000509000000000000" pitchFamily="65" charset="-120"/>
                </a:rPr>
                <a:t>　。</a:t>
              </a:r>
              <a:endParaRPr kumimoji="1" lang="en-GB" sz="24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ea typeface="標楷體" panose="03000509000000000000" pitchFamily="65" charset="-120"/>
              </a:endParaRP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0DF03BC-7E32-4755-9845-3A3ABB002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5459" y="3569252"/>
              <a:ext cx="550000" cy="36000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AE704FBD-6DEA-4637-822E-900A3982B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r:link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5953" y="3927654"/>
              <a:ext cx="113333" cy="360000"/>
            </a:xfrm>
            <a:prstGeom prst="rect">
              <a:avLst/>
            </a:prstGeom>
          </p:spPr>
        </p:pic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838AFB80-8AB3-4146-814D-5A61D2DCC80B}"/>
              </a:ext>
            </a:extLst>
          </p:cNvPr>
          <p:cNvSpPr/>
          <p:nvPr/>
        </p:nvSpPr>
        <p:spPr bwMode="auto">
          <a:xfrm>
            <a:off x="658761" y="5041204"/>
            <a:ext cx="4067231" cy="748659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635618B0-E242-48E7-A1B0-762FBE6D5F82}"/>
              </a:ext>
            </a:extLst>
          </p:cNvPr>
          <p:cNvCxnSpPr>
            <a:cxnSpLocks/>
            <a:stCxn id="66" idx="0"/>
            <a:endCxn id="20" idx="2"/>
          </p:cNvCxnSpPr>
          <p:nvPr/>
        </p:nvCxnSpPr>
        <p:spPr bwMode="auto">
          <a:xfrm rot="5400000" flipH="1" flipV="1">
            <a:off x="6381486" y="829775"/>
            <a:ext cx="522321" cy="7900538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4522F2B-837C-421C-BA47-8C6B4FB39647}"/>
              </a:ext>
            </a:extLst>
          </p:cNvPr>
          <p:cNvSpPr txBox="1"/>
          <p:nvPr/>
        </p:nvSpPr>
        <p:spPr>
          <a:xfrm>
            <a:off x="3214254" y="1541521"/>
            <a:ext cx="6225309" cy="510778"/>
          </a:xfrm>
          <a:prstGeom prst="roundRect">
            <a:avLst/>
          </a:prstGeom>
          <a:solidFill>
            <a:srgbClr val="CECE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你創作的節奏配合詩歌的內容嗎？</a:t>
            </a:r>
            <a:endParaRPr lang="en-GB" sz="24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DB89DD-3119-4AA7-9EF0-378DEADFECE3}"/>
              </a:ext>
            </a:extLst>
          </p:cNvPr>
          <p:cNvGrpSpPr/>
          <p:nvPr/>
        </p:nvGrpSpPr>
        <p:grpSpPr>
          <a:xfrm>
            <a:off x="518237" y="2078514"/>
            <a:ext cx="8457188" cy="4482335"/>
            <a:chOff x="518237" y="2078514"/>
            <a:chExt cx="8457188" cy="448233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D3D6363-0724-48CA-8903-EE062CB61622}"/>
                </a:ext>
              </a:extLst>
            </p:cNvPr>
            <p:cNvGrpSpPr/>
            <p:nvPr/>
          </p:nvGrpSpPr>
          <p:grpSpPr>
            <a:xfrm>
              <a:off x="518237" y="2078514"/>
              <a:ext cx="8457188" cy="4482335"/>
              <a:chOff x="518237" y="2023096"/>
              <a:chExt cx="8457188" cy="448233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9DBA0C0-20F7-42B5-9B97-6568617FC368}"/>
                  </a:ext>
                </a:extLst>
              </p:cNvPr>
              <p:cNvGrpSpPr/>
              <p:nvPr/>
            </p:nvGrpSpPr>
            <p:grpSpPr>
              <a:xfrm>
                <a:off x="518237" y="2023096"/>
                <a:ext cx="8457188" cy="4482335"/>
                <a:chOff x="518237" y="2023096"/>
                <a:chExt cx="8457188" cy="4482335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B4EDAC05-EF21-4368-AC41-64D02F9C2DC7}"/>
                    </a:ext>
                  </a:extLst>
                </p:cNvPr>
                <p:cNvGrpSpPr/>
                <p:nvPr/>
              </p:nvGrpSpPr>
              <p:grpSpPr>
                <a:xfrm>
                  <a:off x="518237" y="2023096"/>
                  <a:ext cx="8457188" cy="4482335"/>
                  <a:chOff x="2041609" y="1930732"/>
                  <a:chExt cx="8457188" cy="4482335"/>
                </a:xfrm>
              </p:grpSpPr>
              <p:sp>
                <p:nvSpPr>
                  <p:cNvPr id="10" name="矩形 1">
                    <a:extLst>
                      <a:ext uri="{FF2B5EF4-FFF2-40B4-BE49-F238E27FC236}">
                        <a16:creationId xmlns:a16="http://schemas.microsoft.com/office/drawing/2014/main" id="{FCB72D82-9EBC-443F-9B1C-ADCB893EE2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41610" y="3878116"/>
                    <a:ext cx="8457187" cy="7078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None/>
                    </a:pPr>
                    <a:r>
                      <a:rPr lang="zh-TW" altLang="en-US" sz="4000" dirty="0">
                        <a:solidFill>
                          <a:srgbClr val="008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風來了，雨來了，青蛙背着鼓來了，</a:t>
                    </a:r>
                    <a:endParaRPr lang="en-US" altLang="zh-TW" sz="4000" strike="sngStrike" dirty="0">
                      <a:solidFill>
                        <a:srgbClr val="008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1" name="矩形 1">
                    <a:extLst>
                      <a:ext uri="{FF2B5EF4-FFF2-40B4-BE49-F238E27FC236}">
                        <a16:creationId xmlns:a16="http://schemas.microsoft.com/office/drawing/2014/main" id="{5670A899-0AD4-42E4-A37E-FFCC6472F6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41610" y="5705181"/>
                    <a:ext cx="8253511" cy="7078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None/>
                    </a:pPr>
                    <a:r>
                      <a:rPr lang="zh-TW" altLang="en-US" sz="4000" dirty="0">
                        <a:solidFill>
                          <a:srgbClr val="008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快快敲，慢慢敲，又唱又跳把身搖。</a:t>
                    </a:r>
                    <a:endParaRPr lang="en-US" altLang="zh-TW" sz="4000" strike="sngStrike" dirty="0">
                      <a:solidFill>
                        <a:srgbClr val="008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2" name="矩形 1">
                    <a:extLst>
                      <a:ext uri="{FF2B5EF4-FFF2-40B4-BE49-F238E27FC236}">
                        <a16:creationId xmlns:a16="http://schemas.microsoft.com/office/drawing/2014/main" id="{FA024273-7BCF-401B-8A79-32802C099A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18153" y="1930732"/>
                    <a:ext cx="3987527" cy="9233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5400" dirty="0">
                        <a:solidFill>
                          <a:srgbClr val="008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《</a:t>
                    </a:r>
                    <a:r>
                      <a:rPr lang="zh-TW" altLang="en-US" sz="5400" dirty="0">
                        <a:solidFill>
                          <a:srgbClr val="008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青蛙打鼓</a:t>
                    </a:r>
                    <a:r>
                      <a:rPr lang="en-US" altLang="zh-TW" sz="5400" dirty="0">
                        <a:solidFill>
                          <a:srgbClr val="008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》</a:t>
                    </a:r>
                    <a:endParaRPr lang="en-US" altLang="zh-TW" sz="5400" strike="sngStrike" dirty="0">
                      <a:solidFill>
                        <a:srgbClr val="008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A815DC25-2E44-43F7-B2D1-39A94ACA3C6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41610" y="2900282"/>
                    <a:ext cx="8376380" cy="90574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en-GB" sz="18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0BDEBAEB-1753-40F8-BEBA-91F18802269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41609" y="4799438"/>
                    <a:ext cx="8376380" cy="90574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en-GB" sz="18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83ED4781-BB86-4E39-BFE6-E53116001FF2}"/>
                    </a:ext>
                  </a:extLst>
                </p:cNvPr>
                <p:cNvGrpSpPr/>
                <p:nvPr/>
              </p:nvGrpSpPr>
              <p:grpSpPr>
                <a:xfrm>
                  <a:off x="774569" y="3207116"/>
                  <a:ext cx="8096784" cy="487101"/>
                  <a:chOff x="774569" y="3207116"/>
                  <a:chExt cx="8096784" cy="487101"/>
                </a:xfrm>
              </p:grpSpPr>
              <p:pic>
                <p:nvPicPr>
                  <p:cNvPr id="23" name="Picture 22">
                    <a:extLst>
                      <a:ext uri="{FF2B5EF4-FFF2-40B4-BE49-F238E27FC236}">
                        <a16:creationId xmlns:a16="http://schemas.microsoft.com/office/drawing/2014/main" id="{EA2E27B0-F623-46F3-BE49-6D996B83D6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r:link="rId8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20565" y="3208904"/>
                    <a:ext cx="145066" cy="460800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4D0520E1-25A6-4F4E-A05F-0E8D696432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r:link="rId6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74569" y="3208904"/>
                    <a:ext cx="703252" cy="460310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97527AD5-38E4-44B6-81CE-91B5C081F6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r:link="rId8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26144" y="3211156"/>
                    <a:ext cx="145066" cy="460800"/>
                  </a:xfrm>
                  <a:prstGeom prst="rect">
                    <a:avLst/>
                  </a:prstGeom>
                </p:spPr>
              </p:pic>
              <p:pic>
                <p:nvPicPr>
                  <p:cNvPr id="26" name="Picture 25">
                    <a:extLst>
                      <a:ext uri="{FF2B5EF4-FFF2-40B4-BE49-F238E27FC236}">
                        <a16:creationId xmlns:a16="http://schemas.microsoft.com/office/drawing/2014/main" id="{67DC06CB-F959-40C5-AABE-12E4D244E0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r:link="rId6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80148" y="3211156"/>
                    <a:ext cx="703252" cy="460310"/>
                  </a:xfrm>
                  <a:prstGeom prst="rect">
                    <a:avLst/>
                  </a:prstGeom>
                </p:spPr>
              </p:pic>
              <p:pic>
                <p:nvPicPr>
                  <p:cNvPr id="27" name="Picture 26">
                    <a:extLst>
                      <a:ext uri="{FF2B5EF4-FFF2-40B4-BE49-F238E27FC236}">
                        <a16:creationId xmlns:a16="http://schemas.microsoft.com/office/drawing/2014/main" id="{D49FEFFE-EDD2-4938-A52D-B6867F81FF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r:link="rId8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901954" y="3217379"/>
                    <a:ext cx="145066" cy="460800"/>
                  </a:xfrm>
                  <a:prstGeom prst="rect">
                    <a:avLst/>
                  </a:prstGeom>
                </p:spPr>
              </p:pic>
              <p:pic>
                <p:nvPicPr>
                  <p:cNvPr id="28" name="Picture 27">
                    <a:extLst>
                      <a:ext uri="{FF2B5EF4-FFF2-40B4-BE49-F238E27FC236}">
                        <a16:creationId xmlns:a16="http://schemas.microsoft.com/office/drawing/2014/main" id="{C90A38BD-6E5D-4044-8FC4-9E646DCDFC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r:link="rId6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55958" y="3217379"/>
                    <a:ext cx="703252" cy="460310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>
                    <a:extLst>
                      <a:ext uri="{FF2B5EF4-FFF2-40B4-BE49-F238E27FC236}">
                        <a16:creationId xmlns:a16="http://schemas.microsoft.com/office/drawing/2014/main" id="{3878FAE7-3767-4600-A216-7DCB6640411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r:link="rId6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22671" y="3212368"/>
                    <a:ext cx="703252" cy="460310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>
                    <a:extLst>
                      <a:ext uri="{FF2B5EF4-FFF2-40B4-BE49-F238E27FC236}">
                        <a16:creationId xmlns:a16="http://schemas.microsoft.com/office/drawing/2014/main" id="{D3B47F88-BFC9-48B7-A703-AFCA4EB1573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r:link="rId6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37670" y="3228924"/>
                    <a:ext cx="703252" cy="460310"/>
                  </a:xfrm>
                  <a:prstGeom prst="rect">
                    <a:avLst/>
                  </a:prstGeom>
                </p:spPr>
              </p:pic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0D321471-D6CB-4CEF-8A09-8E694221AAF7}"/>
                      </a:ext>
                    </a:extLst>
                  </p:cNvPr>
                  <p:cNvGrpSpPr/>
                  <p:nvPr/>
                </p:nvGrpSpPr>
                <p:grpSpPr>
                  <a:xfrm>
                    <a:off x="2076896" y="3208904"/>
                    <a:ext cx="703252" cy="462098"/>
                    <a:chOff x="1366575" y="2184150"/>
                    <a:chExt cx="703252" cy="462098"/>
                  </a:xfrm>
                </p:grpSpPr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764E224E-A76E-4A4E-9CBF-99D273536A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66575" y="2184150"/>
                      <a:ext cx="70325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2400" dirty="0"/>
                        <a:t>(   )</a:t>
                      </a:r>
                    </a:p>
                  </p:txBody>
                </p:sp>
                <p:pic>
                  <p:nvPicPr>
                    <p:cNvPr id="42" name="Picture 41">
                      <a:extLst>
                        <a:ext uri="{FF2B5EF4-FFF2-40B4-BE49-F238E27FC236}">
                          <a16:creationId xmlns:a16="http://schemas.microsoft.com/office/drawing/2014/main" id="{D8C5DF49-DF4F-4C44-B123-605C84DACFD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 r:link="rId10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593274" y="2185448"/>
                      <a:ext cx="157489" cy="4608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10DD8819-5B49-49E9-97A1-A4DADFBCA9C3}"/>
                      </a:ext>
                    </a:extLst>
                  </p:cNvPr>
                  <p:cNvGrpSpPr/>
                  <p:nvPr/>
                </p:nvGrpSpPr>
                <p:grpSpPr>
                  <a:xfrm>
                    <a:off x="4085877" y="3232119"/>
                    <a:ext cx="703252" cy="462098"/>
                    <a:chOff x="1366575" y="2184150"/>
                    <a:chExt cx="703252" cy="462098"/>
                  </a:xfrm>
                </p:grpSpPr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2F1B2914-957E-41FA-884B-58F9D30DA5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66575" y="2184150"/>
                      <a:ext cx="70325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2400" dirty="0"/>
                        <a:t>(   )</a:t>
                      </a:r>
                    </a:p>
                  </p:txBody>
                </p:sp>
                <p:pic>
                  <p:nvPicPr>
                    <p:cNvPr id="47" name="Picture 46">
                      <a:extLst>
                        <a:ext uri="{FF2B5EF4-FFF2-40B4-BE49-F238E27FC236}">
                          <a16:creationId xmlns:a16="http://schemas.microsoft.com/office/drawing/2014/main" id="{24303840-8FF8-45C4-A610-D5C41297305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 r:link="rId10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593274" y="2185448"/>
                      <a:ext cx="157489" cy="4608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31F7536D-F1AE-4ED0-B856-A3900E50799B}"/>
                      </a:ext>
                    </a:extLst>
                  </p:cNvPr>
                  <p:cNvGrpSpPr/>
                  <p:nvPr/>
                </p:nvGrpSpPr>
                <p:grpSpPr>
                  <a:xfrm>
                    <a:off x="8168101" y="3207116"/>
                    <a:ext cx="703252" cy="462098"/>
                    <a:chOff x="1366575" y="2184150"/>
                    <a:chExt cx="703252" cy="462098"/>
                  </a:xfrm>
                </p:grpSpPr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8650F13B-2960-4A7E-84A1-94BAE37E308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66575" y="2184150"/>
                      <a:ext cx="70325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2400" dirty="0"/>
                        <a:t>(   )</a:t>
                      </a:r>
                    </a:p>
                  </p:txBody>
                </p:sp>
                <p:pic>
                  <p:nvPicPr>
                    <p:cNvPr id="50" name="Picture 49">
                      <a:extLst>
                        <a:ext uri="{FF2B5EF4-FFF2-40B4-BE49-F238E27FC236}">
                          <a16:creationId xmlns:a16="http://schemas.microsoft.com/office/drawing/2014/main" id="{7E73892C-2C3C-40D0-91BE-3FF9558228B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 r:link="rId10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593274" y="2185448"/>
                      <a:ext cx="157489" cy="460800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CCBE56B1-6460-4128-A94F-27A5E87F957A}"/>
                    </a:ext>
                  </a:extLst>
                </p:cNvPr>
                <p:cNvGrpSpPr/>
                <p:nvPr/>
              </p:nvGrpSpPr>
              <p:grpSpPr>
                <a:xfrm>
                  <a:off x="774569" y="5106241"/>
                  <a:ext cx="8069138" cy="478358"/>
                  <a:chOff x="774569" y="5106241"/>
                  <a:chExt cx="8069138" cy="478358"/>
                </a:xfrm>
              </p:grpSpPr>
              <p:pic>
                <p:nvPicPr>
                  <p:cNvPr id="31" name="Picture 30">
                    <a:extLst>
                      <a:ext uri="{FF2B5EF4-FFF2-40B4-BE49-F238E27FC236}">
                        <a16:creationId xmlns:a16="http://schemas.microsoft.com/office/drawing/2014/main" id="{1EC3C6A7-836A-4CF0-AB98-BD28F3E7018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r:link="rId8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20565" y="5123799"/>
                    <a:ext cx="145066" cy="460800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>
                    <a:extLst>
                      <a:ext uri="{FF2B5EF4-FFF2-40B4-BE49-F238E27FC236}">
                        <a16:creationId xmlns:a16="http://schemas.microsoft.com/office/drawing/2014/main" id="{C78CEBFD-5FD8-4646-9A51-EE1DF3E5D69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r:link="rId6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74569" y="5123799"/>
                    <a:ext cx="703252" cy="460310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8B132133-707F-461B-8A44-C795197F8D0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r:link="rId8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900332" y="5119906"/>
                    <a:ext cx="145066" cy="460800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33">
                    <a:extLst>
                      <a:ext uri="{FF2B5EF4-FFF2-40B4-BE49-F238E27FC236}">
                        <a16:creationId xmlns:a16="http://schemas.microsoft.com/office/drawing/2014/main" id="{C5EF60E0-913A-4037-B33B-9130ADABE9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r:link="rId6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21049" y="5106241"/>
                    <a:ext cx="703252" cy="460310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CBE0F23B-946E-4759-863C-E81C83594F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r:link="rId6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36048" y="5122797"/>
                    <a:ext cx="703252" cy="460310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>
                    <a:extLst>
                      <a:ext uri="{FF2B5EF4-FFF2-40B4-BE49-F238E27FC236}">
                        <a16:creationId xmlns:a16="http://schemas.microsoft.com/office/drawing/2014/main" id="{A2013E0B-2BF2-4440-98C1-368D1F7CFF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r:link="rId8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06442" y="5122552"/>
                    <a:ext cx="145066" cy="460800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80975C6E-A79E-46B6-B0CB-1A09F53A97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r:link="rId8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12552" y="5119906"/>
                    <a:ext cx="145066" cy="460800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>
                    <a:extLst>
                      <a:ext uri="{FF2B5EF4-FFF2-40B4-BE49-F238E27FC236}">
                        <a16:creationId xmlns:a16="http://schemas.microsoft.com/office/drawing/2014/main" id="{C099B160-2097-4ECA-9711-126C014B008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r:link="rId8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33269" y="5112951"/>
                    <a:ext cx="145066" cy="460800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>
                    <a:extLst>
                      <a:ext uri="{FF2B5EF4-FFF2-40B4-BE49-F238E27FC236}">
                        <a16:creationId xmlns:a16="http://schemas.microsoft.com/office/drawing/2014/main" id="{12C3E89A-19E8-4CEC-B04A-28E5BB6615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r:link="rId8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39379" y="5115597"/>
                    <a:ext cx="145066" cy="460800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39">
                    <a:extLst>
                      <a:ext uri="{FF2B5EF4-FFF2-40B4-BE49-F238E27FC236}">
                        <a16:creationId xmlns:a16="http://schemas.microsoft.com/office/drawing/2014/main" id="{3FD3D001-DE9F-404E-B506-A8E42BAA7F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r:link="rId8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45489" y="5112951"/>
                    <a:ext cx="145066" cy="460800"/>
                  </a:xfrm>
                  <a:prstGeom prst="rect">
                    <a:avLst/>
                  </a:prstGeom>
                </p:spPr>
              </p:pic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D576A5D7-12BE-47AE-9ED8-687D7A8C810F}"/>
                      </a:ext>
                    </a:extLst>
                  </p:cNvPr>
                  <p:cNvGrpSpPr/>
                  <p:nvPr/>
                </p:nvGrpSpPr>
                <p:grpSpPr>
                  <a:xfrm>
                    <a:off x="2071065" y="5119906"/>
                    <a:ext cx="703252" cy="462098"/>
                    <a:chOff x="1366575" y="2184150"/>
                    <a:chExt cx="703252" cy="462098"/>
                  </a:xfrm>
                </p:grpSpPr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D1C095A4-24A8-40BB-A4E4-34E42E88B64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66575" y="2184150"/>
                      <a:ext cx="70325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2400" dirty="0"/>
                        <a:t>(   )</a:t>
                      </a:r>
                    </a:p>
                  </p:txBody>
                </p:sp>
                <p:pic>
                  <p:nvPicPr>
                    <p:cNvPr id="53" name="Picture 52">
                      <a:extLst>
                        <a:ext uri="{FF2B5EF4-FFF2-40B4-BE49-F238E27FC236}">
                          <a16:creationId xmlns:a16="http://schemas.microsoft.com/office/drawing/2014/main" id="{563594E3-01F2-4ADA-B8AE-08EC3990D53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 r:link="rId10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593274" y="2185448"/>
                      <a:ext cx="157489" cy="4608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D8B8D515-D10C-4637-A8F8-33B415164EEF}"/>
                      </a:ext>
                    </a:extLst>
                  </p:cNvPr>
                  <p:cNvGrpSpPr/>
                  <p:nvPr/>
                </p:nvGrpSpPr>
                <p:grpSpPr>
                  <a:xfrm>
                    <a:off x="4085877" y="5119906"/>
                    <a:ext cx="703252" cy="462098"/>
                    <a:chOff x="1366575" y="2184150"/>
                    <a:chExt cx="703252" cy="462098"/>
                  </a:xfrm>
                </p:grpSpPr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59C38C74-4764-4560-8AF4-5A668EEF869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66575" y="2184150"/>
                      <a:ext cx="70325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2400" dirty="0"/>
                        <a:t>(   )</a:t>
                      </a:r>
                    </a:p>
                  </p:txBody>
                </p:sp>
                <p:pic>
                  <p:nvPicPr>
                    <p:cNvPr id="56" name="Picture 55">
                      <a:extLst>
                        <a:ext uri="{FF2B5EF4-FFF2-40B4-BE49-F238E27FC236}">
                          <a16:creationId xmlns:a16="http://schemas.microsoft.com/office/drawing/2014/main" id="{6788F0D2-3490-48B0-B84A-91AAE368DA7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 r:link="rId10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593274" y="2185448"/>
                      <a:ext cx="157489" cy="4608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14E02D99-F425-45FE-8D6E-4F542AF18BF2}"/>
                      </a:ext>
                    </a:extLst>
                  </p:cNvPr>
                  <p:cNvGrpSpPr/>
                  <p:nvPr/>
                </p:nvGrpSpPr>
                <p:grpSpPr>
                  <a:xfrm>
                    <a:off x="8140455" y="5119906"/>
                    <a:ext cx="703252" cy="462098"/>
                    <a:chOff x="1366575" y="2184150"/>
                    <a:chExt cx="703252" cy="462098"/>
                  </a:xfrm>
                </p:grpSpPr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0B560DC8-3D94-48BF-8EB9-70654B98B6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66575" y="2184150"/>
                      <a:ext cx="70325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2400" dirty="0"/>
                        <a:t>(   )</a:t>
                      </a:r>
                    </a:p>
                  </p:txBody>
                </p:sp>
                <p:pic>
                  <p:nvPicPr>
                    <p:cNvPr id="59" name="Picture 58">
                      <a:extLst>
                        <a:ext uri="{FF2B5EF4-FFF2-40B4-BE49-F238E27FC236}">
                          <a16:creationId xmlns:a16="http://schemas.microsoft.com/office/drawing/2014/main" id="{8F68BE0E-E0E6-4E20-ABFB-8B5796DF9DA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 r:link="rId10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593274" y="2185448"/>
                      <a:ext cx="157489" cy="460800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sp>
            <p:nvSpPr>
              <p:cNvPr id="67" name="矩形 1">
                <a:extLst>
                  <a:ext uri="{FF2B5EF4-FFF2-40B4-BE49-F238E27FC236}">
                    <a16:creationId xmlns:a16="http://schemas.microsoft.com/office/drawing/2014/main" id="{4CC9FAC5-945A-4B96-BA89-23818910D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6277" y="2345138"/>
                <a:ext cx="106789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400" dirty="0">
                    <a:solidFill>
                      <a:srgbClr val="0070C0"/>
                    </a:solidFill>
                    <a:ea typeface="標楷體" panose="03000509000000000000" pitchFamily="65" charset="-120"/>
                  </a:rPr>
                  <a:t>範讀：</a:t>
                </a:r>
              </a:p>
            </p:txBody>
          </p:sp>
        </p:grpSp>
        <p:pic>
          <p:nvPicPr>
            <p:cNvPr id="69" name="2AP18_f01">
              <a:hlinkClick r:id="" action="ppaction://media"/>
              <a:extLst>
                <a:ext uri="{FF2B5EF4-FFF2-40B4-BE49-F238E27FC236}">
                  <a16:creationId xmlns:a16="http://schemas.microsoft.com/office/drawing/2014/main" id="{3357AEBA-CDFD-4F52-84B5-82D072477F3D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3036" y="2418823"/>
              <a:ext cx="468317" cy="452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101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4 C -0.00208 0.01203 -0.00104 0.00809 -1.94444E-6 0.00902 C 0.00504 0.01457 -0.00208 0.03145 -0.00243 0.0326 C -0.00295 0.02798 -0.00364 0.02428 -0.00364 0.01873 C -0.00364 0.01064 -0.00069 -1.96532E-6 -1.94444E-6 -1.96532E-6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0" y="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6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2AEAE89-4246-4570-9C0E-406C2405330B}"/>
              </a:ext>
            </a:extLst>
          </p:cNvPr>
          <p:cNvGrpSpPr/>
          <p:nvPr/>
        </p:nvGrpSpPr>
        <p:grpSpPr>
          <a:xfrm>
            <a:off x="-24681" y="152400"/>
            <a:ext cx="3516026" cy="641350"/>
            <a:chOff x="19050" y="152400"/>
            <a:chExt cx="2425700" cy="641350"/>
          </a:xfrm>
        </p:grpSpPr>
        <p:sp>
          <p:nvSpPr>
            <p:cNvPr id="6149" name="Rectangle 11">
              <a:extLst>
                <a:ext uri="{FF2B5EF4-FFF2-40B4-BE49-F238E27FC236}">
                  <a16:creationId xmlns:a16="http://schemas.microsoft.com/office/drawing/2014/main" id="{32901BB8-6A88-4ED1-BEFD-1330B315C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F5B83A50-1956-4BA0-836E-5D3C20C6CB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2333625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為詩歌配聲響效果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6148" name="矩形 1">
            <a:extLst>
              <a:ext uri="{FF2B5EF4-FFF2-40B4-BE49-F238E27FC236}">
                <a16:creationId xmlns:a16="http://schemas.microsoft.com/office/drawing/2014/main" id="{3B91F0E6-4F9D-44C7-9D66-68147E62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73" y="951141"/>
            <a:ext cx="11600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再細閱</a:t>
            </a:r>
            <a:r>
              <a:rPr lang="en-US" altLang="zh-TW" sz="2800" dirty="0">
                <a:solidFill>
                  <a:srgbClr val="0070C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青蛙打鼓</a:t>
            </a:r>
            <a:r>
              <a:rPr lang="en-US" altLang="zh-TW" sz="2800" dirty="0">
                <a:solidFill>
                  <a:srgbClr val="0070C0"/>
                </a:solidFill>
                <a:ea typeface="標楷體" panose="03000509000000000000" pitchFamily="65" charset="-120"/>
              </a:rPr>
              <a:t>》</a:t>
            </a: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。試想像在詩歌描寫的情景裏，你會聽到甚麼聲音？</a:t>
            </a:r>
            <a:endParaRPr lang="en-US" altLang="zh-TW" sz="2800" strike="sngStrike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56ED6F8-2ABE-4CFD-B11B-097689D2DCBF}"/>
              </a:ext>
            </a:extLst>
          </p:cNvPr>
          <p:cNvGrpSpPr/>
          <p:nvPr/>
        </p:nvGrpSpPr>
        <p:grpSpPr>
          <a:xfrm>
            <a:off x="1988133" y="1933321"/>
            <a:ext cx="8457187" cy="3107388"/>
            <a:chOff x="2089102" y="2210411"/>
            <a:chExt cx="8457187" cy="3107388"/>
          </a:xfrm>
        </p:grpSpPr>
        <p:sp>
          <p:nvSpPr>
            <p:cNvPr id="35" name="矩形 1">
              <a:extLst>
                <a:ext uri="{FF2B5EF4-FFF2-40B4-BE49-F238E27FC236}">
                  <a16:creationId xmlns:a16="http://schemas.microsoft.com/office/drawing/2014/main" id="{9B4CCA7F-2B6D-451F-BCBB-F6ABA6E89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102" y="3517884"/>
              <a:ext cx="845718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zh-TW" altLang="en-US" sz="4000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風來了，雨來了，青蛙背着鼓來了，</a:t>
              </a:r>
              <a:endParaRPr lang="en-US" altLang="zh-TW" sz="4000" strike="sngStrike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矩形 1">
              <a:extLst>
                <a:ext uri="{FF2B5EF4-FFF2-40B4-BE49-F238E27FC236}">
                  <a16:creationId xmlns:a16="http://schemas.microsoft.com/office/drawing/2014/main" id="{6CE9FF0A-AA8D-493E-9CCD-3F59BCE17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102" y="4609913"/>
              <a:ext cx="825351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zh-TW" altLang="en-US" sz="4000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快快敲，慢慢敲，又唱又跳把身搖。</a:t>
              </a:r>
              <a:endParaRPr lang="en-US" altLang="zh-TW" sz="4000" strike="sngStrike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矩形 1">
              <a:extLst>
                <a:ext uri="{FF2B5EF4-FFF2-40B4-BE49-F238E27FC236}">
                  <a16:creationId xmlns:a16="http://schemas.microsoft.com/office/drawing/2014/main" id="{807266CC-4DE6-46B2-BA36-2B411022E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044" y="2210411"/>
              <a:ext cx="398752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5400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《</a:t>
              </a:r>
              <a:r>
                <a:rPr lang="zh-TW" altLang="en-US" sz="5400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青蛙打鼓</a:t>
              </a:r>
              <a:r>
                <a:rPr lang="en-US" altLang="zh-TW" sz="5400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》</a:t>
              </a:r>
              <a:endParaRPr lang="en-US" altLang="zh-TW" sz="5400" strike="sngStrike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F54127E-454A-425F-8B3A-A419D530CCE2}"/>
              </a:ext>
            </a:extLst>
          </p:cNvPr>
          <p:cNvSpPr txBox="1"/>
          <p:nvPr/>
        </p:nvSpPr>
        <p:spPr>
          <a:xfrm>
            <a:off x="232387" y="1807738"/>
            <a:ext cx="1965190" cy="1255097"/>
          </a:xfrm>
          <a:prstGeom prst="ellipse">
            <a:avLst/>
          </a:prstGeom>
          <a:solidFill>
            <a:srgbClr val="FFCDCD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風聲和雨聲</a:t>
            </a:r>
            <a:endParaRPr lang="en-GB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F7C8D-25E4-43B5-BAF7-1CE1556F18AC}"/>
              </a:ext>
            </a:extLst>
          </p:cNvPr>
          <p:cNvSpPr txBox="1"/>
          <p:nvPr/>
        </p:nvSpPr>
        <p:spPr>
          <a:xfrm>
            <a:off x="9830458" y="3513463"/>
            <a:ext cx="2249707" cy="1255097"/>
          </a:xfrm>
          <a:prstGeom prst="ellipse">
            <a:avLst/>
          </a:prstGeom>
          <a:solidFill>
            <a:srgbClr val="C2E49C"/>
          </a:solidFill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青蛙開心的歌聲</a:t>
            </a:r>
            <a:endParaRPr lang="en-GB" sz="2600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D338C0-8D0C-410E-AD79-C4749936DD66}"/>
              </a:ext>
            </a:extLst>
          </p:cNvPr>
          <p:cNvSpPr txBox="1"/>
          <p:nvPr/>
        </p:nvSpPr>
        <p:spPr>
          <a:xfrm>
            <a:off x="9534082" y="1889851"/>
            <a:ext cx="1965190" cy="1255097"/>
          </a:xfrm>
          <a:prstGeom prst="ellipse">
            <a:avLst/>
          </a:prstGeom>
          <a:solidFill>
            <a:srgbClr val="FFDB69"/>
          </a:solidFill>
          <a:ln w="38100">
            <a:solidFill>
              <a:srgbClr val="A47D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dirty="0">
                <a:solidFill>
                  <a:srgbClr val="A4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青蛙的叫聲</a:t>
            </a:r>
            <a:endParaRPr lang="en-GB" sz="2600" dirty="0">
              <a:solidFill>
                <a:srgbClr val="A47D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755714-0953-4065-A716-CF67518FF363}"/>
              </a:ext>
            </a:extLst>
          </p:cNvPr>
          <p:cNvSpPr txBox="1"/>
          <p:nvPr/>
        </p:nvSpPr>
        <p:spPr>
          <a:xfrm>
            <a:off x="9908817" y="4911381"/>
            <a:ext cx="2171348" cy="1817727"/>
          </a:xfrm>
          <a:prstGeom prst="ellipse">
            <a:avLst/>
          </a:prstGeom>
          <a:solidFill>
            <a:srgbClr val="CECEE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青蛙</a:t>
            </a:r>
            <a:br>
              <a:rPr lang="en-GB" altLang="zh-TW" sz="2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搖動身體的聲音</a:t>
            </a:r>
            <a:endParaRPr lang="en-GB" sz="26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B3001E-992F-46F4-8B9B-A40E46020C4D}"/>
              </a:ext>
            </a:extLst>
          </p:cNvPr>
          <p:cNvSpPr txBox="1"/>
          <p:nvPr/>
        </p:nvSpPr>
        <p:spPr>
          <a:xfrm>
            <a:off x="111835" y="4515988"/>
            <a:ext cx="2041629" cy="1817727"/>
          </a:xfrm>
          <a:prstGeom prst="ellipse">
            <a:avLst/>
          </a:prstGeom>
          <a:solidFill>
            <a:schemeClr val="accent5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</a:t>
            </a:r>
            <a:br>
              <a:rPr lang="en-GB" altLang="zh-TW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快慢的鼓聲</a:t>
            </a:r>
            <a:endParaRPr lang="en-GB" sz="26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9460F2-6BF8-4096-B47F-A71DB4B76A0C}"/>
              </a:ext>
            </a:extLst>
          </p:cNvPr>
          <p:cNvCxnSpPr>
            <a:stCxn id="18" idx="6"/>
          </p:cNvCxnSpPr>
          <p:nvPr/>
        </p:nvCxnSpPr>
        <p:spPr bwMode="auto">
          <a:xfrm>
            <a:off x="2197577" y="2435287"/>
            <a:ext cx="1644750" cy="8055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5241293-F3CF-4DDE-A38E-76EBAD307276}"/>
              </a:ext>
            </a:extLst>
          </p:cNvPr>
          <p:cNvCxnSpPr>
            <a:endCxn id="20" idx="2"/>
          </p:cNvCxnSpPr>
          <p:nvPr/>
        </p:nvCxnSpPr>
        <p:spPr bwMode="auto">
          <a:xfrm flipV="1">
            <a:off x="7952490" y="2517400"/>
            <a:ext cx="1581592" cy="75474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2DDE467-AA16-44C1-B74A-EF87F07D14D4}"/>
              </a:ext>
            </a:extLst>
          </p:cNvPr>
          <p:cNvCxnSpPr>
            <a:cxnSpLocks/>
            <a:endCxn id="22" idx="6"/>
          </p:cNvCxnSpPr>
          <p:nvPr/>
        </p:nvCxnSpPr>
        <p:spPr bwMode="auto">
          <a:xfrm flipH="1">
            <a:off x="2153464" y="5007227"/>
            <a:ext cx="1592864" cy="4176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579A1B4-35DB-4A53-B1AA-4C1C5CDF3334}"/>
              </a:ext>
            </a:extLst>
          </p:cNvPr>
          <p:cNvCxnSpPr>
            <a:endCxn id="19" idx="2"/>
          </p:cNvCxnSpPr>
          <p:nvPr/>
        </p:nvCxnSpPr>
        <p:spPr bwMode="auto">
          <a:xfrm flipV="1">
            <a:off x="8663709" y="4141012"/>
            <a:ext cx="1166749" cy="2936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690C1C5-B560-486D-A0FD-C542452ED8B0}"/>
              </a:ext>
            </a:extLst>
          </p:cNvPr>
          <p:cNvCxnSpPr>
            <a:endCxn id="21" idx="2"/>
          </p:cNvCxnSpPr>
          <p:nvPr/>
        </p:nvCxnSpPr>
        <p:spPr bwMode="auto">
          <a:xfrm>
            <a:off x="8663709" y="5007227"/>
            <a:ext cx="1245108" cy="813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5439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7D5ECC-EF58-4F65-8A56-A23DC8AB5E26}"/>
              </a:ext>
            </a:extLst>
          </p:cNvPr>
          <p:cNvGrpSpPr/>
          <p:nvPr/>
        </p:nvGrpSpPr>
        <p:grpSpPr>
          <a:xfrm>
            <a:off x="-24681" y="152400"/>
            <a:ext cx="3516026" cy="641350"/>
            <a:chOff x="19050" y="152400"/>
            <a:chExt cx="2425700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43A39105-C4DE-435B-9933-863D4B955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EFE1F03B-0033-467B-ADE4-231732B354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2333625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為詩歌配聲響效果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5" name="矩形 1">
            <a:extLst>
              <a:ext uri="{FF2B5EF4-FFF2-40B4-BE49-F238E27FC236}">
                <a16:creationId xmlns:a16="http://schemas.microsoft.com/office/drawing/2014/main" id="{2BCFDD03-2C99-4D16-AEC0-67F792CDF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97" y="951141"/>
            <a:ext cx="109831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0070C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青蛙打鼓</a:t>
            </a:r>
            <a:r>
              <a:rPr lang="en-US" altLang="zh-TW" sz="2800" dirty="0">
                <a:solidFill>
                  <a:srgbClr val="0070C0"/>
                </a:solidFill>
                <a:ea typeface="標楷體" panose="03000509000000000000" pitchFamily="65" charset="-120"/>
              </a:rPr>
              <a:t>》</a:t>
            </a: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裏的聲響有甚麼特質？</a:t>
            </a:r>
            <a:endParaRPr lang="en-US" altLang="zh-TW" sz="2800" strike="sngStrike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C127B3-4891-4060-AD5C-04DCAFAF212A}"/>
              </a:ext>
            </a:extLst>
          </p:cNvPr>
          <p:cNvSpPr txBox="1"/>
          <p:nvPr/>
        </p:nvSpPr>
        <p:spPr>
          <a:xfrm>
            <a:off x="553087" y="1631752"/>
            <a:ext cx="1965190" cy="1255097"/>
          </a:xfrm>
          <a:prstGeom prst="ellipse">
            <a:avLst/>
          </a:prstGeom>
          <a:solidFill>
            <a:srgbClr val="FFCDCD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風聲和雨聲</a:t>
            </a:r>
            <a:endParaRPr lang="en-GB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B2D02F-0064-4452-A26D-B460B5583234}"/>
              </a:ext>
            </a:extLst>
          </p:cNvPr>
          <p:cNvSpPr txBox="1"/>
          <p:nvPr/>
        </p:nvSpPr>
        <p:spPr>
          <a:xfrm>
            <a:off x="3001072" y="3640983"/>
            <a:ext cx="2249707" cy="1255097"/>
          </a:xfrm>
          <a:prstGeom prst="ellipse">
            <a:avLst/>
          </a:prstGeom>
          <a:solidFill>
            <a:srgbClr val="C2E49C"/>
          </a:solidFill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青蛙開心的歌聲</a:t>
            </a:r>
            <a:endParaRPr lang="en-GB" sz="2600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11E52A-C42D-459B-92A3-D7099A6B23B3}"/>
              </a:ext>
            </a:extLst>
          </p:cNvPr>
          <p:cNvSpPr txBox="1"/>
          <p:nvPr/>
        </p:nvSpPr>
        <p:spPr>
          <a:xfrm>
            <a:off x="3285589" y="2058768"/>
            <a:ext cx="1965190" cy="1255097"/>
          </a:xfrm>
          <a:prstGeom prst="ellipse">
            <a:avLst/>
          </a:prstGeom>
          <a:solidFill>
            <a:srgbClr val="FFDB69"/>
          </a:solidFill>
          <a:ln w="38100">
            <a:solidFill>
              <a:srgbClr val="A47D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dirty="0">
                <a:solidFill>
                  <a:srgbClr val="A4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青蛙的叫聲</a:t>
            </a:r>
            <a:endParaRPr lang="en-GB" sz="2600" dirty="0">
              <a:solidFill>
                <a:srgbClr val="A47D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2AC960-EDFA-417E-8703-D6EFFAFC6555}"/>
              </a:ext>
            </a:extLst>
          </p:cNvPr>
          <p:cNvSpPr txBox="1"/>
          <p:nvPr/>
        </p:nvSpPr>
        <p:spPr>
          <a:xfrm>
            <a:off x="1535682" y="4860257"/>
            <a:ext cx="2171348" cy="1817727"/>
          </a:xfrm>
          <a:prstGeom prst="ellipse">
            <a:avLst/>
          </a:prstGeom>
          <a:solidFill>
            <a:srgbClr val="CECEE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青蛙</a:t>
            </a:r>
            <a:br>
              <a:rPr lang="en-GB" altLang="zh-TW" sz="2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搖動身體的聲音</a:t>
            </a:r>
            <a:endParaRPr lang="en-GB" sz="26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089494-95D3-4AFE-8F4A-F45C80EAA8F1}"/>
              </a:ext>
            </a:extLst>
          </p:cNvPr>
          <p:cNvSpPr txBox="1"/>
          <p:nvPr/>
        </p:nvSpPr>
        <p:spPr>
          <a:xfrm>
            <a:off x="348382" y="3093654"/>
            <a:ext cx="2041629" cy="1817727"/>
          </a:xfrm>
          <a:prstGeom prst="ellipse">
            <a:avLst/>
          </a:prstGeom>
          <a:solidFill>
            <a:schemeClr val="accent5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</a:t>
            </a:r>
            <a:br>
              <a:rPr lang="en-GB" altLang="zh-TW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快慢的鼓聲</a:t>
            </a:r>
            <a:endParaRPr lang="en-GB" sz="26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Picture 11" descr="A picture containing indoor, sitting, computer, table&#10;&#10;Description automatically generated">
            <a:extLst>
              <a:ext uri="{FF2B5EF4-FFF2-40B4-BE49-F238E27FC236}">
                <a16:creationId xmlns:a16="http://schemas.microsoft.com/office/drawing/2014/main" id="{9F86493E-71A3-4A4E-9598-8CEE50BA0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5545" y="3880532"/>
            <a:ext cx="1584586" cy="2821709"/>
          </a:xfrm>
          <a:prstGeom prst="rect">
            <a:avLst/>
          </a:prstGeom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66707263-21C6-4E1A-9E9D-0926CB54CAF3}"/>
              </a:ext>
            </a:extLst>
          </p:cNvPr>
          <p:cNvSpPr/>
          <p:nvPr/>
        </p:nvSpPr>
        <p:spPr bwMode="auto">
          <a:xfrm>
            <a:off x="9364945" y="592974"/>
            <a:ext cx="2650837" cy="1465794"/>
          </a:xfrm>
          <a:prstGeom prst="cloudCallout">
            <a:avLst>
              <a:gd name="adj1" fmla="val 10525"/>
              <a:gd name="adj2" fmla="val 142786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力度：</a:t>
            </a:r>
            <a:endParaRPr lang="en-GB" altLang="zh-TW" sz="2400" dirty="0">
              <a:solidFill>
                <a:schemeClr val="accent6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強／中／弱？</a:t>
            </a:r>
            <a:endParaRPr kumimoji="1" lang="en-GB" sz="2400" b="1" i="0" u="none" strike="noStrike" cap="none" normalizeH="0" baseline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207B7DA3-4BD7-4287-8BE0-D88847406EC5}"/>
              </a:ext>
            </a:extLst>
          </p:cNvPr>
          <p:cNvSpPr/>
          <p:nvPr/>
        </p:nvSpPr>
        <p:spPr bwMode="auto">
          <a:xfrm>
            <a:off x="6459289" y="1593304"/>
            <a:ext cx="2650837" cy="1381407"/>
          </a:xfrm>
          <a:prstGeom prst="cloudCallout">
            <a:avLst>
              <a:gd name="adj1" fmla="val 88225"/>
              <a:gd name="adj2" fmla="val 95508"/>
            </a:avLst>
          </a:prstGeom>
          <a:solidFill>
            <a:srgbClr val="B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400" dirty="0">
                <a:solidFill>
                  <a:srgbClr val="FFCDC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速度：</a:t>
            </a:r>
            <a:endParaRPr lang="en-GB" altLang="zh-TW" sz="2400" dirty="0">
              <a:solidFill>
                <a:srgbClr val="FFCDC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400" dirty="0">
                <a:solidFill>
                  <a:srgbClr val="FFCDC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快／中／慢？</a:t>
            </a:r>
            <a:endParaRPr kumimoji="1" lang="en-GB" sz="2400" b="1" i="0" u="none" strike="noStrike" cap="none" normalizeH="0" baseline="0" dirty="0">
              <a:ln>
                <a:noFill/>
              </a:ln>
              <a:solidFill>
                <a:srgbClr val="FFCDCD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A8A21D95-2F2F-4144-BD98-3839930D3615}"/>
              </a:ext>
            </a:extLst>
          </p:cNvPr>
          <p:cNvSpPr/>
          <p:nvPr/>
        </p:nvSpPr>
        <p:spPr bwMode="auto">
          <a:xfrm>
            <a:off x="6096000" y="3478850"/>
            <a:ext cx="2650837" cy="1381407"/>
          </a:xfrm>
          <a:prstGeom prst="cloudCallout">
            <a:avLst>
              <a:gd name="adj1" fmla="val 98678"/>
              <a:gd name="adj2" fmla="val 35332"/>
            </a:avLst>
          </a:prstGeom>
          <a:solidFill>
            <a:srgbClr val="A47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400" dirty="0">
                <a:solidFill>
                  <a:srgbClr val="FFDB6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音高：</a:t>
            </a:r>
            <a:endParaRPr lang="en-GB" altLang="zh-TW" sz="2400" dirty="0">
              <a:solidFill>
                <a:srgbClr val="FFDB6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400" dirty="0">
                <a:solidFill>
                  <a:srgbClr val="FFDB6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高／中／低？</a:t>
            </a:r>
            <a:endParaRPr kumimoji="1" lang="en-GB" sz="2400" b="1" i="0" u="none" strike="noStrike" cap="none" normalizeH="0" baseline="0" dirty="0">
              <a:ln>
                <a:noFill/>
              </a:ln>
              <a:solidFill>
                <a:srgbClr val="FFDB6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7ACF2B6D-A4E4-41E9-8E26-F49FF91A8FB6}"/>
              </a:ext>
            </a:extLst>
          </p:cNvPr>
          <p:cNvSpPr/>
          <p:nvPr/>
        </p:nvSpPr>
        <p:spPr bwMode="auto">
          <a:xfrm>
            <a:off x="6144813" y="5264696"/>
            <a:ext cx="2650837" cy="1381407"/>
          </a:xfrm>
          <a:prstGeom prst="cloudCallout">
            <a:avLst>
              <a:gd name="adj1" fmla="val 98678"/>
              <a:gd name="adj2" fmla="val -29524"/>
            </a:avLst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400" dirty="0">
                <a:solidFill>
                  <a:srgbClr val="C2E49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音色：</a:t>
            </a:r>
            <a:endParaRPr lang="en-GB" altLang="zh-TW" sz="2400" dirty="0">
              <a:solidFill>
                <a:srgbClr val="C2E49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400" dirty="0">
                <a:solidFill>
                  <a:srgbClr val="C2E49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清脆／低沉？</a:t>
            </a:r>
            <a:endParaRPr kumimoji="1" lang="en-GB" sz="2400" b="1" i="0" u="none" strike="noStrike" cap="none" normalizeH="0" baseline="0" dirty="0">
              <a:ln>
                <a:noFill/>
              </a:ln>
              <a:solidFill>
                <a:srgbClr val="C2E49C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938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951FF57-D072-473F-84D6-FB155A6E374C}"/>
              </a:ext>
            </a:extLst>
          </p:cNvPr>
          <p:cNvGrpSpPr/>
          <p:nvPr/>
        </p:nvGrpSpPr>
        <p:grpSpPr>
          <a:xfrm>
            <a:off x="-24681" y="152400"/>
            <a:ext cx="3516026" cy="641350"/>
            <a:chOff x="19050" y="152400"/>
            <a:chExt cx="2425700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4FBD03C5-47CC-479E-9009-A1797B359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068B73C4-B070-449C-98CE-AE876A871E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2333625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為詩歌配聲響效果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5" name="矩形 1">
            <a:extLst>
              <a:ext uri="{FF2B5EF4-FFF2-40B4-BE49-F238E27FC236}">
                <a16:creationId xmlns:a16="http://schemas.microsoft.com/office/drawing/2014/main" id="{014ED029-12B1-4444-830C-352491C9E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24" y="951141"/>
            <a:ext cx="112837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甚麼敲擊樂器、人聲或日用物件能夠模仿</a:t>
            </a:r>
            <a:r>
              <a:rPr lang="en-US" altLang="zh-TW" sz="2800" dirty="0">
                <a:solidFill>
                  <a:srgbClr val="0070C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青蛙打鼓</a:t>
            </a:r>
            <a:r>
              <a:rPr lang="en-US" altLang="zh-TW" sz="2800" dirty="0">
                <a:solidFill>
                  <a:srgbClr val="0070C0"/>
                </a:solidFill>
                <a:ea typeface="標楷體" panose="03000509000000000000" pitchFamily="65" charset="-120"/>
              </a:rPr>
              <a:t>》</a:t>
            </a: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裏出現的聲音？試完成課本裏的表格。</a:t>
            </a:r>
            <a:endParaRPr lang="en-US" altLang="zh-TW" sz="2800" strike="sngStrike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C8786E-7394-41CC-8B58-314B9CAC8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150" y="2204756"/>
            <a:ext cx="8550777" cy="446433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7A9DCE8-5651-49D4-8FC3-889C3F9866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800" y="2902319"/>
            <a:ext cx="997949" cy="1003734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3A7610D-3715-42E3-9F01-E300F37E2B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800" y="4903125"/>
            <a:ext cx="882073" cy="100373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CDA788B-EBA9-4191-8759-3509304933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8074" y="2678545"/>
            <a:ext cx="646545" cy="10898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E39A08F-289A-4F9E-B7AF-14C6A0F02A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0" y="4696896"/>
            <a:ext cx="1094930" cy="12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6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DF60F68-BBE3-441F-BB97-95F5B8C1C06B}"/>
              </a:ext>
            </a:extLst>
          </p:cNvPr>
          <p:cNvGrpSpPr/>
          <p:nvPr/>
        </p:nvGrpSpPr>
        <p:grpSpPr>
          <a:xfrm>
            <a:off x="-24681" y="152400"/>
            <a:ext cx="3516026" cy="641350"/>
            <a:chOff x="19050" y="152400"/>
            <a:chExt cx="2425700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B0F99D30-6AE5-46CC-BD7A-C0F933F84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CE90E3DD-0287-4235-90E0-C886DF725A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2333625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為詩歌配聲響效果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A3CF48-2DB5-40FE-9FE5-EEDE6A169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21" y="3045474"/>
            <a:ext cx="10783987" cy="381483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443885B-CA07-4DE1-8E24-F58C40346837}"/>
              </a:ext>
            </a:extLst>
          </p:cNvPr>
          <p:cNvSpPr/>
          <p:nvPr/>
        </p:nvSpPr>
        <p:spPr bwMode="auto">
          <a:xfrm>
            <a:off x="2029923" y="1283855"/>
            <a:ext cx="3984991" cy="1117344"/>
          </a:xfrm>
          <a:prstGeom prst="wedgeRoundRectCallout">
            <a:avLst>
              <a:gd name="adj1" fmla="val -44745"/>
              <a:gd name="adj2" fmla="val 109552"/>
              <a:gd name="adj3" fmla="val 16667"/>
            </a:avLst>
          </a:prstGeom>
          <a:solidFill>
            <a:srgbClr val="CE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標楷體" panose="03000509000000000000" pitchFamily="65" charset="-120"/>
              </a:rPr>
              <a:t>來表演配上聲響效果的</a:t>
            </a:r>
            <a:r>
              <a:rPr kumimoji="1" lang="en-US" altLang="zh-TW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標楷體" panose="03000509000000000000" pitchFamily="65" charset="-120"/>
              </a:rPr>
              <a:t>《</a:t>
            </a:r>
            <a:r>
              <a:rPr kumimoji="1" lang="zh-TW" altLang="en-US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標楷體" panose="03000509000000000000" pitchFamily="65" charset="-120"/>
              </a:rPr>
              <a:t>青蛙打鼓</a:t>
            </a:r>
            <a:r>
              <a:rPr kumimoji="1" lang="en-US" altLang="zh-TW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標楷體" panose="03000509000000000000" pitchFamily="65" charset="-120"/>
              </a:rPr>
              <a:t>》</a:t>
            </a:r>
            <a:r>
              <a:rPr kumimoji="1" lang="zh-TW" altLang="en-US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標楷體" panose="03000509000000000000" pitchFamily="65" charset="-120"/>
              </a:rPr>
              <a:t>吧！</a:t>
            </a:r>
            <a:endParaRPr kumimoji="1" lang="en-GB" sz="2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ea typeface="標楷體" panose="03000509000000000000" pitchFamily="65" charset="-12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BDF677-D556-4F08-A935-C423421CD639}"/>
              </a:ext>
            </a:extLst>
          </p:cNvPr>
          <p:cNvGrpSpPr/>
          <p:nvPr/>
        </p:nvGrpSpPr>
        <p:grpSpPr>
          <a:xfrm>
            <a:off x="6482615" y="2164665"/>
            <a:ext cx="4250040" cy="1557590"/>
            <a:chOff x="6482615" y="2164665"/>
            <a:chExt cx="4250040" cy="1557590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16D742A6-E626-4DAB-AED3-962DC2A4A025}"/>
                </a:ext>
              </a:extLst>
            </p:cNvPr>
            <p:cNvSpPr/>
            <p:nvPr/>
          </p:nvSpPr>
          <p:spPr bwMode="auto">
            <a:xfrm>
              <a:off x="6482615" y="2164665"/>
              <a:ext cx="4250040" cy="1117344"/>
            </a:xfrm>
            <a:prstGeom prst="wedgeRoundRectCallout">
              <a:avLst>
                <a:gd name="adj1" fmla="val -42728"/>
                <a:gd name="adj2" fmla="val 92581"/>
                <a:gd name="adj3" fmla="val 16667"/>
              </a:avLst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zh-TW" altLang="en-US" sz="2800" dirty="0">
                  <a:solidFill>
                    <a:srgbClr val="A47D00"/>
                  </a:solidFill>
                  <a:ea typeface="標楷體" panose="03000509000000000000" pitchFamily="65" charset="-120"/>
                </a:rPr>
                <a:t>要留意各種聲響的速度和力度是否配合內容啊！</a:t>
              </a:r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FF94059F-7C74-4AC3-9FCD-1C8AD652584B}"/>
                </a:ext>
              </a:extLst>
            </p:cNvPr>
            <p:cNvSpPr/>
            <p:nvPr/>
          </p:nvSpPr>
          <p:spPr bwMode="auto">
            <a:xfrm rot="10800000">
              <a:off x="8709891" y="3282009"/>
              <a:ext cx="563418" cy="440246"/>
            </a:xfrm>
            <a:prstGeom prst="triangle">
              <a:avLst>
                <a:gd name="adj" fmla="val 6557"/>
              </a:avLst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66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1674</Words>
  <Application>Microsoft Office PowerPoint</Application>
  <PresentationFormat>Widescreen</PresentationFormat>
  <Paragraphs>174</Paragraphs>
  <Slides>18</Slides>
  <Notes>8</Notes>
  <HiddenSlides>0</HiddenSlides>
  <MMClips>6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微軟正黑體</vt:lpstr>
      <vt:lpstr>微軟正黑體 Light</vt:lpstr>
      <vt:lpstr>標楷體</vt:lpstr>
      <vt:lpstr>Arial</vt:lpstr>
      <vt:lpstr>Calibri</vt:lpstr>
      <vt:lpstr>Times New Roman</vt:lpstr>
      <vt:lpstr>Verdana</vt:lpstr>
      <vt:lpstr>預設簡報設計</vt:lpstr>
      <vt:lpstr>Microsoft Word 97 - 2003 Document</vt:lpstr>
      <vt:lpstr>PowerPoint Presentation</vt:lpstr>
      <vt:lpstr>學習重點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Asia Edu.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HK1-UWNChow</dc:creator>
  <cp:lastModifiedBy>Chan, Silvia</cp:lastModifiedBy>
  <cp:revision>134</cp:revision>
  <dcterms:created xsi:type="dcterms:W3CDTF">2010-12-02T06:19:15Z</dcterms:created>
  <dcterms:modified xsi:type="dcterms:W3CDTF">2020-10-14T08:32:50Z</dcterms:modified>
</cp:coreProperties>
</file>