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319" r:id="rId3"/>
    <p:sldId id="327" r:id="rId4"/>
    <p:sldId id="421" r:id="rId5"/>
    <p:sldId id="422" r:id="rId6"/>
    <p:sldId id="424" r:id="rId7"/>
    <p:sldId id="423" r:id="rId8"/>
    <p:sldId id="425" r:id="rId9"/>
    <p:sldId id="426" r:id="rId10"/>
    <p:sldId id="428" r:id="rId11"/>
    <p:sldId id="427" r:id="rId12"/>
    <p:sldId id="429" r:id="rId13"/>
    <p:sldId id="330" r:id="rId14"/>
    <p:sldId id="290" r:id="rId15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60093"/>
    <a:srgbClr val="FF9933"/>
    <a:srgbClr val="9900FF"/>
    <a:srgbClr val="FFCCFF"/>
    <a:srgbClr val="FFC000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8" autoAdjust="0"/>
    <p:restoredTop sz="94660"/>
  </p:normalViewPr>
  <p:slideViewPr>
    <p:cSldViewPr>
      <p:cViewPr varScale="1">
        <p:scale>
          <a:sx n="108" d="100"/>
          <a:sy n="108" d="100"/>
        </p:scale>
        <p:origin x="60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1875A1-6F68-4CB8-86C8-C2D50DED6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E5D03-A52F-41B5-B80F-C59ADE99A4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A7C071-BC9B-42B7-ADF4-4EC0836EC737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88F725-7BD7-4F0A-8A83-5525E48E3B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3BEB21-AC5E-46C5-84AC-7FC556F73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6DE40-3635-4B71-B03A-34210A6DD0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436FC-A977-461D-8CC7-EBD8A7B91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EF8F0A-74A4-419E-9AFD-EC5A29F3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2E4201E-8A5E-42DC-9E7A-DDA89A02C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DFA3F380-6793-4864-B717-CC12213C1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47E8B643-EB95-4419-8543-819D2F4C6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54D4890-2E2C-4966-8898-CAF81D771C7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75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931EB33-039E-46F8-A7A8-D4AFEC1D3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03BE695-23C2-43A6-B155-036F31167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CD5EDD1-F94C-4C53-874D-96FECC5ED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8D8EE0-48BA-43D4-9D68-96DF5DA0E131}" type="slidenum">
              <a:rPr lang="en-GB" altLang="zh-HK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GB" altLang="zh-HK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B6A8AE-E0E8-4EA3-A744-F98FD58F7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FA9C01-A3DD-494E-A11F-84FB91A8F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AD29F3-768F-4D0B-AA23-C331D9418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A42C9-280E-4A14-A203-8CD6FDB223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35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FB8E5F-C03B-4526-835D-3CB8A4D4E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0D4722-B6B6-4859-AA47-1F0EB5190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D89E9B-B11E-42C9-81F6-6D52574AA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03F25-5C5C-40EA-AB68-8A60B2F41E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09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01EC5-3DA1-4D96-95E6-19B7855FA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7D3496-2EF5-4B59-AA40-8CEAA0421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FC19D0-BC26-45CF-86FB-4B532350CF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760-BAB9-4382-9DA0-8DA39740B7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461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F79DAE-DE22-4207-A32D-8E4D40DC5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7EA9-C736-4FAC-ACF8-5B89DF46527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49956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325A4A-9268-43B4-A7BC-AB772117D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DDB44-D2F4-4C11-BCB7-D06722F4E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28A40-AC0C-422D-AF14-DA600508F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9A7F4-507A-4F5E-847B-BB25815FDA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253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8461AE-576E-440E-8425-469711B02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F4B54A-D2FC-4AAE-BF11-5A1808309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C7853F-34E4-403D-A94C-067840D0C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8A9A7-9E44-4355-BF81-6B886B2C8F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56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B91BD-98C3-49D4-B37F-103841AE8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1B939-1885-492A-8F95-8396336F1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C9DEF-0ADE-4741-8C4A-4F7BE1D01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ABFBF-D0B3-4AA4-80E8-852571C543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256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1F264B-2DF3-4742-AB3A-E6F32A186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CBD039-B227-4460-A496-E42CEC1FB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184BF9-20C6-453F-9835-02EE3487F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39538-DCFC-43EE-AD4D-6BF9D8E2FC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08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778FB9-1878-41E0-944A-C43DDBE06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D725AB-C7DD-4A95-8A3E-9A25AE414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013832-EC51-4437-83DB-EE6B1B21E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0B06-CDEE-4D6E-A2C0-2B62C47BE0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115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E082C1-E475-4C0C-A336-DF0C2119E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F161B3-3F57-4C79-829B-D12945EE6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0953A6-C296-4F8D-BB8C-3CA409A88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D97D3-3F37-4D72-83BF-402057DE4E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541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929CC-0E5B-462A-8A82-DBA284592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86BB10-36AE-4301-8EF8-D300A85C1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31E171-65D1-40F5-A64F-68577F435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5C19-5BED-459B-BCE1-3DD2380769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108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93800E-0355-4A23-A5B2-993059349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5A114-72D7-47A2-8247-71951D0B09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80EF9-D2E1-4C94-9EC5-32BA14023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81E-368E-47B7-BE58-547DA92F7C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25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EF9170-5EEA-4B9C-B482-60408ED6B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9A825C-8493-4F2A-8C56-4C4CBD484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5C946C-607C-49BD-AD4D-EAC15E136F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96AFE2-C6D2-46E2-A981-42C6329D81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DC0308-7C88-4BF7-B9A5-622D632345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D4EB3B1D-D842-4906-B866-9B07D021F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youtube.com/watch?v=ln80tQKWv4k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Audio/&#25429;&#40165;&#32773;&#20043;&#27468;_original.mp3" TargetMode="External"/><Relationship Id="rId11" Type="http://schemas.openxmlformats.org/officeDocument/2006/relationships/image" Target="../media/image20.emf"/><Relationship Id="rId5" Type="http://schemas.openxmlformats.org/officeDocument/2006/relationships/hyperlink" Target="Audio/&#25429;&#40165;&#32773;&#20043;&#27468;_01.mp3" TargetMode="External"/><Relationship Id="rId10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microsoft.com/office/2007/relationships/media" Target="../media/media4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png"/><Relationship Id="rId2" Type="http://schemas.openxmlformats.org/officeDocument/2006/relationships/audio" Target="../media/media3.mp3"/><Relationship Id="rId16" Type="http://schemas.openxmlformats.org/officeDocument/2006/relationships/image" Target="../media/image9.png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13.png"/><Relationship Id="rId5" Type="http://schemas.microsoft.com/office/2007/relationships/media" Target="../media/media5.mp3"/><Relationship Id="rId1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audio" Target="../media/media4.mp3"/><Relationship Id="rId9" Type="http://schemas.openxmlformats.org/officeDocument/2006/relationships/image" Target="../media/image5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18.jpg"/><Relationship Id="rId5" Type="http://schemas.microsoft.com/office/2007/relationships/media" Target="../media/media5.mp3"/><Relationship Id="rId10" Type="http://schemas.openxmlformats.org/officeDocument/2006/relationships/image" Target="../media/image3.png"/><Relationship Id="rId4" Type="http://schemas.openxmlformats.org/officeDocument/2006/relationships/audio" Target="../media/media4.mp3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9.png"/><Relationship Id="rId3" Type="http://schemas.microsoft.com/office/2007/relationships/media" Target="../media/media4.mp3"/><Relationship Id="rId7" Type="http://schemas.microsoft.com/office/2007/relationships/media" Target="../media/media1.mp3"/><Relationship Id="rId12" Type="http://schemas.openxmlformats.org/officeDocument/2006/relationships/image" Target="../media/image18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5.png"/><Relationship Id="rId5" Type="http://schemas.microsoft.com/office/2007/relationships/media" Target="../media/media5.mp3"/><Relationship Id="rId10" Type="http://schemas.openxmlformats.org/officeDocument/2006/relationships/image" Target="../media/image10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mp3"/><Relationship Id="rId13" Type="http://schemas.openxmlformats.org/officeDocument/2006/relationships/image" Target="../media/image9.png"/><Relationship Id="rId3" Type="http://schemas.microsoft.com/office/2007/relationships/media" Target="../media/media4.mp3"/><Relationship Id="rId7" Type="http://schemas.microsoft.com/office/2007/relationships/media" Target="../media/media2.mp3"/><Relationship Id="rId12" Type="http://schemas.openxmlformats.org/officeDocument/2006/relationships/image" Target="../media/image18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5.png"/><Relationship Id="rId5" Type="http://schemas.microsoft.com/office/2007/relationships/media" Target="../media/media5.mp3"/><Relationship Id="rId10" Type="http://schemas.openxmlformats.org/officeDocument/2006/relationships/image" Target="../media/image10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6DE0CF-D003-45D6-8758-D36F148AD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-47625" y="0"/>
            <a:ext cx="12239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Freeform 6">
            <a:extLst>
              <a:ext uri="{FF2B5EF4-FFF2-40B4-BE49-F238E27FC236}">
                <a16:creationId xmlns:a16="http://schemas.microsoft.com/office/drawing/2014/main" id="{FF94EBB3-1975-4228-979E-D53EBB3C2E89}"/>
              </a:ext>
            </a:extLst>
          </p:cNvPr>
          <p:cNvSpPr>
            <a:spLocks/>
          </p:cNvSpPr>
          <p:nvPr/>
        </p:nvSpPr>
        <p:spPr bwMode="auto">
          <a:xfrm>
            <a:off x="2081213" y="2046288"/>
            <a:ext cx="6902450" cy="3333750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79">
            <a:extLst>
              <a:ext uri="{FF2B5EF4-FFF2-40B4-BE49-F238E27FC236}">
                <a16:creationId xmlns:a16="http://schemas.microsoft.com/office/drawing/2014/main" id="{5C1D52CB-1960-4880-91CE-CA33B6F3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4260850" y="5426075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9" name="Picture 97">
            <a:extLst>
              <a:ext uri="{FF2B5EF4-FFF2-40B4-BE49-F238E27FC236}">
                <a16:creationId xmlns:a16="http://schemas.microsoft.com/office/drawing/2014/main" id="{AC7483D2-9689-4E24-83C0-47A4A420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317038" y="3908425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111">
            <a:extLst>
              <a:ext uri="{FF2B5EF4-FFF2-40B4-BE49-F238E27FC236}">
                <a16:creationId xmlns:a16="http://schemas.microsoft.com/office/drawing/2014/main" id="{1BB34598-9140-4FED-A403-1716459E0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44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rgbClr val="000000"/>
              </a:solidFill>
            </a:endParaRPr>
          </a:p>
        </p:txBody>
      </p:sp>
      <p:grpSp>
        <p:nvGrpSpPr>
          <p:cNvPr id="3079" name="群組 1">
            <a:extLst>
              <a:ext uri="{FF2B5EF4-FFF2-40B4-BE49-F238E27FC236}">
                <a16:creationId xmlns:a16="http://schemas.microsoft.com/office/drawing/2014/main" id="{EC151113-06EB-48E6-8A6D-B010269C12EF}"/>
              </a:ext>
            </a:extLst>
          </p:cNvPr>
          <p:cNvGrpSpPr>
            <a:grpSpLocks/>
          </p:cNvGrpSpPr>
          <p:nvPr/>
        </p:nvGrpSpPr>
        <p:grpSpPr bwMode="auto">
          <a:xfrm rot="1189388">
            <a:off x="2409825" y="393700"/>
            <a:ext cx="2043113" cy="1287463"/>
            <a:chOff x="4333603" y="2430715"/>
            <a:chExt cx="2042717" cy="1287363"/>
          </a:xfrm>
        </p:grpSpPr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CF29623E-427D-4271-B63F-6D9EE22E337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617763" y="2430715"/>
              <a:ext cx="1713772" cy="825016"/>
            </a:xfrm>
            <a:custGeom>
              <a:avLst/>
              <a:gdLst>
                <a:gd name="T0" fmla="*/ 2147483646 w 9381"/>
                <a:gd name="T1" fmla="*/ 2147483646 h 5621"/>
                <a:gd name="T2" fmla="*/ 2147483646 w 9381"/>
                <a:gd name="T3" fmla="*/ 2147483646 h 5621"/>
                <a:gd name="T4" fmla="*/ 2147483646 w 9381"/>
                <a:gd name="T5" fmla="*/ 2147483646 h 5621"/>
                <a:gd name="T6" fmla="*/ 2147483646 w 9381"/>
                <a:gd name="T7" fmla="*/ 2147483646 h 5621"/>
                <a:gd name="T8" fmla="*/ 2147483646 w 9381"/>
                <a:gd name="T9" fmla="*/ 2147483646 h 5621"/>
                <a:gd name="T10" fmla="*/ 2147483646 w 9381"/>
                <a:gd name="T11" fmla="*/ 2147483646 h 5621"/>
                <a:gd name="T12" fmla="*/ 2147483646 w 9381"/>
                <a:gd name="T13" fmla="*/ 2147483646 h 5621"/>
                <a:gd name="T14" fmla="*/ 2147483646 w 9381"/>
                <a:gd name="T15" fmla="*/ 2147483646 h 5621"/>
                <a:gd name="T16" fmla="*/ 2147483646 w 9381"/>
                <a:gd name="T17" fmla="*/ 2147483646 h 5621"/>
                <a:gd name="T18" fmla="*/ 2147483646 w 9381"/>
                <a:gd name="T19" fmla="*/ 2147483646 h 5621"/>
                <a:gd name="T20" fmla="*/ 2147483646 w 9381"/>
                <a:gd name="T21" fmla="*/ 2147483646 h 5621"/>
                <a:gd name="T22" fmla="*/ 2147483646 w 9381"/>
                <a:gd name="T23" fmla="*/ 2147483646 h 5621"/>
                <a:gd name="T24" fmla="*/ 2147483646 w 9381"/>
                <a:gd name="T25" fmla="*/ 2147483646 h 5621"/>
                <a:gd name="T26" fmla="*/ 2147483646 w 9381"/>
                <a:gd name="T27" fmla="*/ 2147483646 h 5621"/>
                <a:gd name="T28" fmla="*/ 2147483646 w 9381"/>
                <a:gd name="T29" fmla="*/ 2147483646 h 5621"/>
                <a:gd name="T30" fmla="*/ 2147483646 w 9381"/>
                <a:gd name="T31" fmla="*/ 2147483646 h 5621"/>
                <a:gd name="T32" fmla="*/ 2147483646 w 9381"/>
                <a:gd name="T33" fmla="*/ 2147483646 h 5621"/>
                <a:gd name="T34" fmla="*/ 2147483646 w 9381"/>
                <a:gd name="T35" fmla="*/ 2147483646 h 5621"/>
                <a:gd name="T36" fmla="*/ 2147483646 w 9381"/>
                <a:gd name="T37" fmla="*/ 2147483646 h 5621"/>
                <a:gd name="T38" fmla="*/ 2147483646 w 9381"/>
                <a:gd name="T39" fmla="*/ 2147483646 h 5621"/>
                <a:gd name="T40" fmla="*/ 2147483646 w 9381"/>
                <a:gd name="T41" fmla="*/ 2147483646 h 5621"/>
                <a:gd name="T42" fmla="*/ 2147483646 w 9381"/>
                <a:gd name="T43" fmla="*/ 2147483646 h 5621"/>
                <a:gd name="T44" fmla="*/ 2147483646 w 9381"/>
                <a:gd name="T45" fmla="*/ 2147483646 h 5621"/>
                <a:gd name="T46" fmla="*/ 2147483646 w 9381"/>
                <a:gd name="T47" fmla="*/ 2147483646 h 5621"/>
                <a:gd name="T48" fmla="*/ 2147483646 w 9381"/>
                <a:gd name="T49" fmla="*/ 2147483646 h 5621"/>
                <a:gd name="T50" fmla="*/ 2147483646 w 9381"/>
                <a:gd name="T51" fmla="*/ 2147483646 h 5621"/>
                <a:gd name="T52" fmla="*/ 2147483646 w 9381"/>
                <a:gd name="T53" fmla="*/ 2147483646 h 5621"/>
                <a:gd name="T54" fmla="*/ 2147483646 w 9381"/>
                <a:gd name="T55" fmla="*/ 2147483646 h 5621"/>
                <a:gd name="T56" fmla="*/ 0 w 9381"/>
                <a:gd name="T57" fmla="*/ 2147483646 h 5621"/>
                <a:gd name="T58" fmla="*/ 2147483646 w 9381"/>
                <a:gd name="T59" fmla="*/ 2147483646 h 5621"/>
                <a:gd name="T60" fmla="*/ 2147483646 w 9381"/>
                <a:gd name="T61" fmla="*/ 2147483646 h 5621"/>
                <a:gd name="T62" fmla="*/ 2147483646 w 9381"/>
                <a:gd name="T63" fmla="*/ 2147483646 h 5621"/>
                <a:gd name="T64" fmla="*/ 2147483646 w 9381"/>
                <a:gd name="T65" fmla="*/ 2147483646 h 5621"/>
                <a:gd name="T66" fmla="*/ 2147483646 w 9381"/>
                <a:gd name="T67" fmla="*/ 2147483646 h 5621"/>
                <a:gd name="T68" fmla="*/ 2147483646 w 9381"/>
                <a:gd name="T69" fmla="*/ 2147483646 h 5621"/>
                <a:gd name="T70" fmla="*/ 2147483646 w 9381"/>
                <a:gd name="T71" fmla="*/ 2147483646 h 5621"/>
                <a:gd name="T72" fmla="*/ 2147483646 w 9381"/>
                <a:gd name="T73" fmla="*/ 2147483646 h 5621"/>
                <a:gd name="T74" fmla="*/ 2147483646 w 9381"/>
                <a:gd name="T75" fmla="*/ 2147483646 h 5621"/>
                <a:gd name="T76" fmla="*/ 2147483646 w 9381"/>
                <a:gd name="T77" fmla="*/ 2147483646 h 5621"/>
                <a:gd name="T78" fmla="*/ 2147483646 w 9381"/>
                <a:gd name="T79" fmla="*/ 2147483646 h 5621"/>
                <a:gd name="T80" fmla="*/ 2147483646 w 9381"/>
                <a:gd name="T81" fmla="*/ 2147483646 h 5621"/>
                <a:gd name="T82" fmla="*/ 2147483646 w 9381"/>
                <a:gd name="T83" fmla="*/ 2147483646 h 5621"/>
                <a:gd name="T84" fmla="*/ 2147483646 w 9381"/>
                <a:gd name="T85" fmla="*/ 2147483646 h 5621"/>
                <a:gd name="T86" fmla="*/ 2147483646 w 9381"/>
                <a:gd name="T87" fmla="*/ 2147483646 h 5621"/>
                <a:gd name="T88" fmla="*/ 2147483646 w 9381"/>
                <a:gd name="T89" fmla="*/ 2147483646 h 5621"/>
                <a:gd name="T90" fmla="*/ 2147483646 w 9381"/>
                <a:gd name="T91" fmla="*/ 2147483646 h 5621"/>
                <a:gd name="T92" fmla="*/ 2147483646 w 9381"/>
                <a:gd name="T93" fmla="*/ 2147483646 h 5621"/>
                <a:gd name="T94" fmla="*/ 2147483646 w 9381"/>
                <a:gd name="T95" fmla="*/ 2147483646 h 5621"/>
                <a:gd name="T96" fmla="*/ 2147483646 w 9381"/>
                <a:gd name="T97" fmla="*/ 2147483646 h 5621"/>
                <a:gd name="T98" fmla="*/ 2147483646 w 9381"/>
                <a:gd name="T99" fmla="*/ 2147483646 h 5621"/>
                <a:gd name="T100" fmla="*/ 2147483646 w 9381"/>
                <a:gd name="T101" fmla="*/ 2147483646 h 5621"/>
                <a:gd name="T102" fmla="*/ 2147483646 w 9381"/>
                <a:gd name="T103" fmla="*/ 2147483646 h 5621"/>
                <a:gd name="T104" fmla="*/ 2147483646 w 9381"/>
                <a:gd name="T105" fmla="*/ 2147483646 h 5621"/>
                <a:gd name="T106" fmla="*/ 2147483646 w 9381"/>
                <a:gd name="T107" fmla="*/ 2147483646 h 5621"/>
                <a:gd name="T108" fmla="*/ 2147483646 w 9381"/>
                <a:gd name="T109" fmla="*/ 2147483646 h 5621"/>
                <a:gd name="T110" fmla="*/ 2147483646 w 9381"/>
                <a:gd name="T111" fmla="*/ 2147483646 h 5621"/>
                <a:gd name="T112" fmla="*/ 2147483646 w 9381"/>
                <a:gd name="T113" fmla="*/ 2147483646 h 5621"/>
                <a:gd name="T114" fmla="*/ 2147483646 w 9381"/>
                <a:gd name="T115" fmla="*/ 2147483646 h 5621"/>
                <a:gd name="T116" fmla="*/ 2147483646 w 9381"/>
                <a:gd name="T117" fmla="*/ 2147483646 h 5621"/>
                <a:gd name="T118" fmla="*/ 2147483646 w 9381"/>
                <a:gd name="T119" fmla="*/ 2147483646 h 5621"/>
                <a:gd name="T120" fmla="*/ 2147483646 w 9381"/>
                <a:gd name="T121" fmla="*/ 2147483646 h 56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81" h="5621">
                  <a:moveTo>
                    <a:pt x="412" y="1230"/>
                  </a:moveTo>
                  <a:lnTo>
                    <a:pt x="405" y="1164"/>
                  </a:lnTo>
                  <a:lnTo>
                    <a:pt x="402" y="1101"/>
                  </a:lnTo>
                  <a:lnTo>
                    <a:pt x="404" y="1038"/>
                  </a:lnTo>
                  <a:lnTo>
                    <a:pt x="409" y="977"/>
                  </a:lnTo>
                  <a:lnTo>
                    <a:pt x="419" y="916"/>
                  </a:lnTo>
                  <a:lnTo>
                    <a:pt x="432" y="857"/>
                  </a:lnTo>
                  <a:lnTo>
                    <a:pt x="448" y="799"/>
                  </a:lnTo>
                  <a:lnTo>
                    <a:pt x="467" y="742"/>
                  </a:lnTo>
                  <a:lnTo>
                    <a:pt x="488" y="688"/>
                  </a:lnTo>
                  <a:lnTo>
                    <a:pt x="513" y="635"/>
                  </a:lnTo>
                  <a:lnTo>
                    <a:pt x="539" y="584"/>
                  </a:lnTo>
                  <a:lnTo>
                    <a:pt x="567" y="534"/>
                  </a:lnTo>
                  <a:lnTo>
                    <a:pt x="596" y="486"/>
                  </a:lnTo>
                  <a:lnTo>
                    <a:pt x="626" y="440"/>
                  </a:lnTo>
                  <a:lnTo>
                    <a:pt x="657" y="396"/>
                  </a:lnTo>
                  <a:lnTo>
                    <a:pt x="689" y="354"/>
                  </a:lnTo>
                  <a:lnTo>
                    <a:pt x="722" y="313"/>
                  </a:lnTo>
                  <a:lnTo>
                    <a:pt x="754" y="275"/>
                  </a:lnTo>
                  <a:lnTo>
                    <a:pt x="786" y="240"/>
                  </a:lnTo>
                  <a:lnTo>
                    <a:pt x="818" y="206"/>
                  </a:lnTo>
                  <a:lnTo>
                    <a:pt x="848" y="175"/>
                  </a:lnTo>
                  <a:lnTo>
                    <a:pt x="878" y="146"/>
                  </a:lnTo>
                  <a:lnTo>
                    <a:pt x="907" y="119"/>
                  </a:lnTo>
                  <a:lnTo>
                    <a:pt x="933" y="95"/>
                  </a:lnTo>
                  <a:lnTo>
                    <a:pt x="980" y="55"/>
                  </a:lnTo>
                  <a:lnTo>
                    <a:pt x="1016" y="25"/>
                  </a:lnTo>
                  <a:lnTo>
                    <a:pt x="1040" y="6"/>
                  </a:lnTo>
                  <a:lnTo>
                    <a:pt x="1050" y="0"/>
                  </a:lnTo>
                  <a:lnTo>
                    <a:pt x="1031" y="9"/>
                  </a:lnTo>
                  <a:lnTo>
                    <a:pt x="991" y="31"/>
                  </a:lnTo>
                  <a:lnTo>
                    <a:pt x="963" y="46"/>
                  </a:lnTo>
                  <a:lnTo>
                    <a:pt x="931" y="64"/>
                  </a:lnTo>
                  <a:lnTo>
                    <a:pt x="896" y="85"/>
                  </a:lnTo>
                  <a:lnTo>
                    <a:pt x="856" y="108"/>
                  </a:lnTo>
                  <a:lnTo>
                    <a:pt x="814" y="135"/>
                  </a:lnTo>
                  <a:lnTo>
                    <a:pt x="769" y="164"/>
                  </a:lnTo>
                  <a:lnTo>
                    <a:pt x="722" y="196"/>
                  </a:lnTo>
                  <a:lnTo>
                    <a:pt x="673" y="230"/>
                  </a:lnTo>
                  <a:lnTo>
                    <a:pt x="623" y="266"/>
                  </a:lnTo>
                  <a:lnTo>
                    <a:pt x="573" y="305"/>
                  </a:lnTo>
                  <a:lnTo>
                    <a:pt x="522" y="348"/>
                  </a:lnTo>
                  <a:lnTo>
                    <a:pt x="471" y="391"/>
                  </a:lnTo>
                  <a:lnTo>
                    <a:pt x="420" y="437"/>
                  </a:lnTo>
                  <a:lnTo>
                    <a:pt x="371" y="486"/>
                  </a:lnTo>
                  <a:lnTo>
                    <a:pt x="322" y="537"/>
                  </a:lnTo>
                  <a:lnTo>
                    <a:pt x="275" y="591"/>
                  </a:lnTo>
                  <a:lnTo>
                    <a:pt x="231" y="646"/>
                  </a:lnTo>
                  <a:lnTo>
                    <a:pt x="189" y="703"/>
                  </a:lnTo>
                  <a:lnTo>
                    <a:pt x="151" y="763"/>
                  </a:lnTo>
                  <a:lnTo>
                    <a:pt x="115" y="824"/>
                  </a:lnTo>
                  <a:lnTo>
                    <a:pt x="83" y="888"/>
                  </a:lnTo>
                  <a:lnTo>
                    <a:pt x="57" y="953"/>
                  </a:lnTo>
                  <a:lnTo>
                    <a:pt x="34" y="1021"/>
                  </a:lnTo>
                  <a:lnTo>
                    <a:pt x="17" y="1090"/>
                  </a:lnTo>
                  <a:lnTo>
                    <a:pt x="6" y="1161"/>
                  </a:lnTo>
                  <a:lnTo>
                    <a:pt x="0" y="1235"/>
                  </a:lnTo>
                  <a:lnTo>
                    <a:pt x="1" y="1309"/>
                  </a:lnTo>
                  <a:lnTo>
                    <a:pt x="9" y="1386"/>
                  </a:lnTo>
                  <a:lnTo>
                    <a:pt x="41" y="1546"/>
                  </a:lnTo>
                  <a:lnTo>
                    <a:pt x="90" y="1704"/>
                  </a:lnTo>
                  <a:lnTo>
                    <a:pt x="155" y="1858"/>
                  </a:lnTo>
                  <a:lnTo>
                    <a:pt x="236" y="2010"/>
                  </a:lnTo>
                  <a:lnTo>
                    <a:pt x="334" y="2159"/>
                  </a:lnTo>
                  <a:lnTo>
                    <a:pt x="447" y="2305"/>
                  </a:lnTo>
                  <a:lnTo>
                    <a:pt x="578" y="2450"/>
                  </a:lnTo>
                  <a:lnTo>
                    <a:pt x="726" y="2591"/>
                  </a:lnTo>
                  <a:lnTo>
                    <a:pt x="890" y="2730"/>
                  </a:lnTo>
                  <a:lnTo>
                    <a:pt x="1070" y="2868"/>
                  </a:lnTo>
                  <a:lnTo>
                    <a:pt x="1268" y="3003"/>
                  </a:lnTo>
                  <a:lnTo>
                    <a:pt x="1482" y="3137"/>
                  </a:lnTo>
                  <a:lnTo>
                    <a:pt x="1713" y="3270"/>
                  </a:lnTo>
                  <a:lnTo>
                    <a:pt x="1960" y="3400"/>
                  </a:lnTo>
                  <a:lnTo>
                    <a:pt x="2226" y="3529"/>
                  </a:lnTo>
                  <a:lnTo>
                    <a:pt x="2508" y="3656"/>
                  </a:lnTo>
                  <a:lnTo>
                    <a:pt x="2807" y="3783"/>
                  </a:lnTo>
                  <a:lnTo>
                    <a:pt x="3123" y="3909"/>
                  </a:lnTo>
                  <a:lnTo>
                    <a:pt x="3456" y="4033"/>
                  </a:lnTo>
                  <a:lnTo>
                    <a:pt x="3807" y="4157"/>
                  </a:lnTo>
                  <a:lnTo>
                    <a:pt x="4175" y="4280"/>
                  </a:lnTo>
                  <a:lnTo>
                    <a:pt x="4560" y="4402"/>
                  </a:lnTo>
                  <a:lnTo>
                    <a:pt x="4963" y="4525"/>
                  </a:lnTo>
                  <a:lnTo>
                    <a:pt x="5384" y="4646"/>
                  </a:lnTo>
                  <a:lnTo>
                    <a:pt x="5821" y="4767"/>
                  </a:lnTo>
                  <a:lnTo>
                    <a:pt x="6276" y="4888"/>
                  </a:lnTo>
                  <a:lnTo>
                    <a:pt x="6750" y="5010"/>
                  </a:lnTo>
                  <a:lnTo>
                    <a:pt x="7240" y="5132"/>
                  </a:lnTo>
                  <a:lnTo>
                    <a:pt x="7748" y="5253"/>
                  </a:lnTo>
                  <a:lnTo>
                    <a:pt x="8275" y="5375"/>
                  </a:lnTo>
                  <a:lnTo>
                    <a:pt x="8819" y="5497"/>
                  </a:lnTo>
                  <a:lnTo>
                    <a:pt x="9381" y="5621"/>
                  </a:lnTo>
                  <a:lnTo>
                    <a:pt x="8727" y="5439"/>
                  </a:lnTo>
                  <a:lnTo>
                    <a:pt x="8105" y="5260"/>
                  </a:lnTo>
                  <a:lnTo>
                    <a:pt x="7513" y="5084"/>
                  </a:lnTo>
                  <a:lnTo>
                    <a:pt x="6951" y="4910"/>
                  </a:lnTo>
                  <a:lnTo>
                    <a:pt x="6418" y="4741"/>
                  </a:lnTo>
                  <a:lnTo>
                    <a:pt x="5914" y="4574"/>
                  </a:lnTo>
                  <a:lnTo>
                    <a:pt x="5437" y="4409"/>
                  </a:lnTo>
                  <a:lnTo>
                    <a:pt x="4987" y="4247"/>
                  </a:lnTo>
                  <a:lnTo>
                    <a:pt x="4564" y="4090"/>
                  </a:lnTo>
                  <a:lnTo>
                    <a:pt x="4166" y="3934"/>
                  </a:lnTo>
                  <a:lnTo>
                    <a:pt x="3792" y="3781"/>
                  </a:lnTo>
                  <a:lnTo>
                    <a:pt x="3443" y="3631"/>
                  </a:lnTo>
                  <a:lnTo>
                    <a:pt x="3117" y="3484"/>
                  </a:lnTo>
                  <a:lnTo>
                    <a:pt x="2814" y="3340"/>
                  </a:lnTo>
                  <a:lnTo>
                    <a:pt x="2533" y="3198"/>
                  </a:lnTo>
                  <a:lnTo>
                    <a:pt x="2273" y="3060"/>
                  </a:lnTo>
                  <a:lnTo>
                    <a:pt x="2034" y="2925"/>
                  </a:lnTo>
                  <a:lnTo>
                    <a:pt x="1813" y="2791"/>
                  </a:lnTo>
                  <a:lnTo>
                    <a:pt x="1613" y="2662"/>
                  </a:lnTo>
                  <a:lnTo>
                    <a:pt x="1430" y="2535"/>
                  </a:lnTo>
                  <a:lnTo>
                    <a:pt x="1266" y="2410"/>
                  </a:lnTo>
                  <a:lnTo>
                    <a:pt x="1118" y="2289"/>
                  </a:lnTo>
                  <a:lnTo>
                    <a:pt x="986" y="2170"/>
                  </a:lnTo>
                  <a:lnTo>
                    <a:pt x="870" y="2055"/>
                  </a:lnTo>
                  <a:lnTo>
                    <a:pt x="769" y="1942"/>
                  </a:lnTo>
                  <a:lnTo>
                    <a:pt x="681" y="1832"/>
                  </a:lnTo>
                  <a:lnTo>
                    <a:pt x="608" y="1725"/>
                  </a:lnTo>
                  <a:lnTo>
                    <a:pt x="546" y="1620"/>
                  </a:lnTo>
                  <a:lnTo>
                    <a:pt x="496" y="1518"/>
                  </a:lnTo>
                  <a:lnTo>
                    <a:pt x="458" y="1420"/>
                  </a:lnTo>
                  <a:lnTo>
                    <a:pt x="430" y="1323"/>
                  </a:lnTo>
                  <a:lnTo>
                    <a:pt x="412" y="123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>
              <a:extLst>
                <a:ext uri="{FF2B5EF4-FFF2-40B4-BE49-F238E27FC236}">
                  <a16:creationId xmlns:a16="http://schemas.microsoft.com/office/drawing/2014/main" id="{1E7ECCAD-95FE-4E10-94BF-683ADDD57DA6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467072" y="2474027"/>
              <a:ext cx="1861462" cy="806041"/>
            </a:xfrm>
            <a:custGeom>
              <a:avLst/>
              <a:gdLst>
                <a:gd name="T0" fmla="*/ 2147483646 w 10189"/>
                <a:gd name="T1" fmla="*/ 2147483646 h 5500"/>
                <a:gd name="T2" fmla="*/ 2147483646 w 10189"/>
                <a:gd name="T3" fmla="*/ 2147483646 h 5500"/>
                <a:gd name="T4" fmla="*/ 2147483646 w 10189"/>
                <a:gd name="T5" fmla="*/ 2147483646 h 5500"/>
                <a:gd name="T6" fmla="*/ 2147483646 w 10189"/>
                <a:gd name="T7" fmla="*/ 2147483646 h 5500"/>
                <a:gd name="T8" fmla="*/ 2147483646 w 10189"/>
                <a:gd name="T9" fmla="*/ 2147483646 h 5500"/>
                <a:gd name="T10" fmla="*/ 2147483646 w 10189"/>
                <a:gd name="T11" fmla="*/ 2147483646 h 5500"/>
                <a:gd name="T12" fmla="*/ 2147483646 w 10189"/>
                <a:gd name="T13" fmla="*/ 2147483646 h 5500"/>
                <a:gd name="T14" fmla="*/ 2147483646 w 10189"/>
                <a:gd name="T15" fmla="*/ 2147483646 h 5500"/>
                <a:gd name="T16" fmla="*/ 2147483646 w 10189"/>
                <a:gd name="T17" fmla="*/ 2147483646 h 5500"/>
                <a:gd name="T18" fmla="*/ 2147483646 w 10189"/>
                <a:gd name="T19" fmla="*/ 2147483646 h 5500"/>
                <a:gd name="T20" fmla="*/ 2147483646 w 10189"/>
                <a:gd name="T21" fmla="*/ 2147483646 h 5500"/>
                <a:gd name="T22" fmla="*/ 2147483646 w 10189"/>
                <a:gd name="T23" fmla="*/ 2147483646 h 5500"/>
                <a:gd name="T24" fmla="*/ 2147483646 w 10189"/>
                <a:gd name="T25" fmla="*/ 2147483646 h 5500"/>
                <a:gd name="T26" fmla="*/ 2147483646 w 10189"/>
                <a:gd name="T27" fmla="*/ 2147483646 h 5500"/>
                <a:gd name="T28" fmla="*/ 2147483646 w 10189"/>
                <a:gd name="T29" fmla="*/ 2147483646 h 5500"/>
                <a:gd name="T30" fmla="*/ 2147483646 w 10189"/>
                <a:gd name="T31" fmla="*/ 2147483646 h 5500"/>
                <a:gd name="T32" fmla="*/ 2147483646 w 10189"/>
                <a:gd name="T33" fmla="*/ 2147483646 h 5500"/>
                <a:gd name="T34" fmla="*/ 2147483646 w 10189"/>
                <a:gd name="T35" fmla="*/ 2147483646 h 5500"/>
                <a:gd name="T36" fmla="*/ 2147483646 w 10189"/>
                <a:gd name="T37" fmla="*/ 2147483646 h 5500"/>
                <a:gd name="T38" fmla="*/ 2147483646 w 10189"/>
                <a:gd name="T39" fmla="*/ 2147483646 h 5500"/>
                <a:gd name="T40" fmla="*/ 2147483646 w 10189"/>
                <a:gd name="T41" fmla="*/ 2147483646 h 5500"/>
                <a:gd name="T42" fmla="*/ 2147483646 w 10189"/>
                <a:gd name="T43" fmla="*/ 2147483646 h 5500"/>
                <a:gd name="T44" fmla="*/ 2147483646 w 10189"/>
                <a:gd name="T45" fmla="*/ 2147483646 h 5500"/>
                <a:gd name="T46" fmla="*/ 2147483646 w 10189"/>
                <a:gd name="T47" fmla="*/ 2147483646 h 5500"/>
                <a:gd name="T48" fmla="*/ 2147483646 w 10189"/>
                <a:gd name="T49" fmla="*/ 2147483646 h 5500"/>
                <a:gd name="T50" fmla="*/ 2147483646 w 10189"/>
                <a:gd name="T51" fmla="*/ 2147483646 h 5500"/>
                <a:gd name="T52" fmla="*/ 2147483646 w 10189"/>
                <a:gd name="T53" fmla="*/ 2147483646 h 5500"/>
                <a:gd name="T54" fmla="*/ 2147483646 w 10189"/>
                <a:gd name="T55" fmla="*/ 2147483646 h 5500"/>
                <a:gd name="T56" fmla="*/ 0 w 10189"/>
                <a:gd name="T57" fmla="*/ 2147483646 h 5500"/>
                <a:gd name="T58" fmla="*/ 2147483646 w 10189"/>
                <a:gd name="T59" fmla="*/ 2147483646 h 5500"/>
                <a:gd name="T60" fmla="*/ 2147483646 w 10189"/>
                <a:gd name="T61" fmla="*/ 2147483646 h 5500"/>
                <a:gd name="T62" fmla="*/ 2147483646 w 10189"/>
                <a:gd name="T63" fmla="*/ 2147483646 h 5500"/>
                <a:gd name="T64" fmla="*/ 2147483646 w 10189"/>
                <a:gd name="T65" fmla="*/ 2147483646 h 5500"/>
                <a:gd name="T66" fmla="*/ 2147483646 w 10189"/>
                <a:gd name="T67" fmla="*/ 2147483646 h 5500"/>
                <a:gd name="T68" fmla="*/ 2147483646 w 10189"/>
                <a:gd name="T69" fmla="*/ 2147483646 h 5500"/>
                <a:gd name="T70" fmla="*/ 2147483646 w 10189"/>
                <a:gd name="T71" fmla="*/ 2147483646 h 5500"/>
                <a:gd name="T72" fmla="*/ 2147483646 w 10189"/>
                <a:gd name="T73" fmla="*/ 2147483646 h 5500"/>
                <a:gd name="T74" fmla="*/ 2147483646 w 10189"/>
                <a:gd name="T75" fmla="*/ 2147483646 h 5500"/>
                <a:gd name="T76" fmla="*/ 2147483646 w 10189"/>
                <a:gd name="T77" fmla="*/ 2147483646 h 5500"/>
                <a:gd name="T78" fmla="*/ 2147483646 w 10189"/>
                <a:gd name="T79" fmla="*/ 2147483646 h 5500"/>
                <a:gd name="T80" fmla="*/ 2147483646 w 10189"/>
                <a:gd name="T81" fmla="*/ 2147483646 h 5500"/>
                <a:gd name="T82" fmla="*/ 2147483646 w 10189"/>
                <a:gd name="T83" fmla="*/ 2147483646 h 5500"/>
                <a:gd name="T84" fmla="*/ 2147483646 w 10189"/>
                <a:gd name="T85" fmla="*/ 2147483646 h 5500"/>
                <a:gd name="T86" fmla="*/ 2147483646 w 10189"/>
                <a:gd name="T87" fmla="*/ 2147483646 h 5500"/>
                <a:gd name="T88" fmla="*/ 2147483646 w 10189"/>
                <a:gd name="T89" fmla="*/ 2147483646 h 5500"/>
                <a:gd name="T90" fmla="*/ 2147483646 w 10189"/>
                <a:gd name="T91" fmla="*/ 2147483646 h 5500"/>
                <a:gd name="T92" fmla="*/ 2147483646 w 10189"/>
                <a:gd name="T93" fmla="*/ 2147483646 h 5500"/>
                <a:gd name="T94" fmla="*/ 2147483646 w 10189"/>
                <a:gd name="T95" fmla="*/ 2147483646 h 5500"/>
                <a:gd name="T96" fmla="*/ 2147483646 w 10189"/>
                <a:gd name="T97" fmla="*/ 2147483646 h 5500"/>
                <a:gd name="T98" fmla="*/ 2147483646 w 10189"/>
                <a:gd name="T99" fmla="*/ 2147483646 h 5500"/>
                <a:gd name="T100" fmla="*/ 2147483646 w 10189"/>
                <a:gd name="T101" fmla="*/ 2147483646 h 5500"/>
                <a:gd name="T102" fmla="*/ 2147483646 w 10189"/>
                <a:gd name="T103" fmla="*/ 2147483646 h 5500"/>
                <a:gd name="T104" fmla="*/ 2147483646 w 10189"/>
                <a:gd name="T105" fmla="*/ 2147483646 h 5500"/>
                <a:gd name="T106" fmla="*/ 2147483646 w 10189"/>
                <a:gd name="T107" fmla="*/ 2147483646 h 5500"/>
                <a:gd name="T108" fmla="*/ 2147483646 w 10189"/>
                <a:gd name="T109" fmla="*/ 2147483646 h 5500"/>
                <a:gd name="T110" fmla="*/ 2147483646 w 10189"/>
                <a:gd name="T111" fmla="*/ 2147483646 h 5500"/>
                <a:gd name="T112" fmla="*/ 2147483646 w 10189"/>
                <a:gd name="T113" fmla="*/ 2147483646 h 5500"/>
                <a:gd name="T114" fmla="*/ 2147483646 w 10189"/>
                <a:gd name="T115" fmla="*/ 2147483646 h 5500"/>
                <a:gd name="T116" fmla="*/ 2147483646 w 10189"/>
                <a:gd name="T117" fmla="*/ 2147483646 h 5500"/>
                <a:gd name="T118" fmla="*/ 2147483646 w 10189"/>
                <a:gd name="T119" fmla="*/ 2147483646 h 5500"/>
                <a:gd name="T120" fmla="*/ 2147483646 w 10189"/>
                <a:gd name="T121" fmla="*/ 2147483646 h 5500"/>
                <a:gd name="T122" fmla="*/ 2147483646 w 10189"/>
                <a:gd name="T123" fmla="*/ 2147483646 h 5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89" h="5500">
                  <a:moveTo>
                    <a:pt x="409" y="2197"/>
                  </a:moveTo>
                  <a:lnTo>
                    <a:pt x="386" y="2088"/>
                  </a:lnTo>
                  <a:lnTo>
                    <a:pt x="373" y="1982"/>
                  </a:lnTo>
                  <a:lnTo>
                    <a:pt x="369" y="1876"/>
                  </a:lnTo>
                  <a:lnTo>
                    <a:pt x="373" y="1772"/>
                  </a:lnTo>
                  <a:lnTo>
                    <a:pt x="386" y="1668"/>
                  </a:lnTo>
                  <a:lnTo>
                    <a:pt x="406" y="1567"/>
                  </a:lnTo>
                  <a:lnTo>
                    <a:pt x="434" y="1466"/>
                  </a:lnTo>
                  <a:lnTo>
                    <a:pt x="467" y="1369"/>
                  </a:lnTo>
                  <a:lnTo>
                    <a:pt x="505" y="1272"/>
                  </a:lnTo>
                  <a:lnTo>
                    <a:pt x="549" y="1178"/>
                  </a:lnTo>
                  <a:lnTo>
                    <a:pt x="598" y="1086"/>
                  </a:lnTo>
                  <a:lnTo>
                    <a:pt x="651" y="998"/>
                  </a:lnTo>
                  <a:lnTo>
                    <a:pt x="706" y="912"/>
                  </a:lnTo>
                  <a:lnTo>
                    <a:pt x="764" y="827"/>
                  </a:lnTo>
                  <a:lnTo>
                    <a:pt x="825" y="747"/>
                  </a:lnTo>
                  <a:lnTo>
                    <a:pt x="887" y="669"/>
                  </a:lnTo>
                  <a:lnTo>
                    <a:pt x="950" y="596"/>
                  </a:lnTo>
                  <a:lnTo>
                    <a:pt x="1014" y="526"/>
                  </a:lnTo>
                  <a:lnTo>
                    <a:pt x="1077" y="458"/>
                  </a:lnTo>
                  <a:lnTo>
                    <a:pt x="1138" y="395"/>
                  </a:lnTo>
                  <a:lnTo>
                    <a:pt x="1200" y="337"/>
                  </a:lnTo>
                  <a:lnTo>
                    <a:pt x="1258" y="282"/>
                  </a:lnTo>
                  <a:lnTo>
                    <a:pt x="1314" y="231"/>
                  </a:lnTo>
                  <a:lnTo>
                    <a:pt x="1368" y="185"/>
                  </a:lnTo>
                  <a:lnTo>
                    <a:pt x="1416" y="144"/>
                  </a:lnTo>
                  <a:lnTo>
                    <a:pt x="1461" y="108"/>
                  </a:lnTo>
                  <a:lnTo>
                    <a:pt x="1500" y="77"/>
                  </a:lnTo>
                  <a:lnTo>
                    <a:pt x="1534" y="50"/>
                  </a:lnTo>
                  <a:lnTo>
                    <a:pt x="1584" y="13"/>
                  </a:lnTo>
                  <a:lnTo>
                    <a:pt x="1603" y="0"/>
                  </a:lnTo>
                  <a:lnTo>
                    <a:pt x="1570" y="17"/>
                  </a:lnTo>
                  <a:lnTo>
                    <a:pt x="1501" y="52"/>
                  </a:lnTo>
                  <a:lnTo>
                    <a:pt x="1454" y="77"/>
                  </a:lnTo>
                  <a:lnTo>
                    <a:pt x="1401" y="106"/>
                  </a:lnTo>
                  <a:lnTo>
                    <a:pt x="1341" y="139"/>
                  </a:lnTo>
                  <a:lnTo>
                    <a:pt x="1277" y="176"/>
                  </a:lnTo>
                  <a:lnTo>
                    <a:pt x="1208" y="217"/>
                  </a:lnTo>
                  <a:lnTo>
                    <a:pt x="1134" y="263"/>
                  </a:lnTo>
                  <a:lnTo>
                    <a:pt x="1058" y="314"/>
                  </a:lnTo>
                  <a:lnTo>
                    <a:pt x="980" y="368"/>
                  </a:lnTo>
                  <a:lnTo>
                    <a:pt x="899" y="427"/>
                  </a:lnTo>
                  <a:lnTo>
                    <a:pt x="818" y="491"/>
                  </a:lnTo>
                  <a:lnTo>
                    <a:pt x="736" y="558"/>
                  </a:lnTo>
                  <a:lnTo>
                    <a:pt x="656" y="629"/>
                  </a:lnTo>
                  <a:lnTo>
                    <a:pt x="576" y="705"/>
                  </a:lnTo>
                  <a:lnTo>
                    <a:pt x="499" y="784"/>
                  </a:lnTo>
                  <a:lnTo>
                    <a:pt x="424" y="868"/>
                  </a:lnTo>
                  <a:lnTo>
                    <a:pt x="353" y="956"/>
                  </a:lnTo>
                  <a:lnTo>
                    <a:pt x="287" y="1048"/>
                  </a:lnTo>
                  <a:lnTo>
                    <a:pt x="224" y="1145"/>
                  </a:lnTo>
                  <a:lnTo>
                    <a:pt x="169" y="1245"/>
                  </a:lnTo>
                  <a:lnTo>
                    <a:pt x="120" y="1349"/>
                  </a:lnTo>
                  <a:lnTo>
                    <a:pt x="79" y="1457"/>
                  </a:lnTo>
                  <a:lnTo>
                    <a:pt x="45" y="1570"/>
                  </a:lnTo>
                  <a:lnTo>
                    <a:pt x="20" y="1686"/>
                  </a:lnTo>
                  <a:lnTo>
                    <a:pt x="5" y="1806"/>
                  </a:lnTo>
                  <a:lnTo>
                    <a:pt x="0" y="1930"/>
                  </a:lnTo>
                  <a:lnTo>
                    <a:pt x="6" y="2059"/>
                  </a:lnTo>
                  <a:lnTo>
                    <a:pt x="24" y="2191"/>
                  </a:lnTo>
                  <a:lnTo>
                    <a:pt x="56" y="2326"/>
                  </a:lnTo>
                  <a:lnTo>
                    <a:pt x="107" y="2481"/>
                  </a:lnTo>
                  <a:lnTo>
                    <a:pt x="176" y="2635"/>
                  </a:lnTo>
                  <a:lnTo>
                    <a:pt x="264" y="2788"/>
                  </a:lnTo>
                  <a:lnTo>
                    <a:pt x="369" y="2938"/>
                  </a:lnTo>
                  <a:lnTo>
                    <a:pt x="493" y="3088"/>
                  </a:lnTo>
                  <a:lnTo>
                    <a:pt x="635" y="3235"/>
                  </a:lnTo>
                  <a:lnTo>
                    <a:pt x="794" y="3379"/>
                  </a:lnTo>
                  <a:lnTo>
                    <a:pt x="970" y="3521"/>
                  </a:lnTo>
                  <a:lnTo>
                    <a:pt x="1166" y="3661"/>
                  </a:lnTo>
                  <a:lnTo>
                    <a:pt x="1377" y="3796"/>
                  </a:lnTo>
                  <a:lnTo>
                    <a:pt x="1606" y="3929"/>
                  </a:lnTo>
                  <a:lnTo>
                    <a:pt x="1852" y="4059"/>
                  </a:lnTo>
                  <a:lnTo>
                    <a:pt x="2116" y="4183"/>
                  </a:lnTo>
                  <a:lnTo>
                    <a:pt x="2395" y="4305"/>
                  </a:lnTo>
                  <a:lnTo>
                    <a:pt x="2693" y="4421"/>
                  </a:lnTo>
                  <a:lnTo>
                    <a:pt x="3005" y="4534"/>
                  </a:lnTo>
                  <a:lnTo>
                    <a:pt x="3336" y="4641"/>
                  </a:lnTo>
                  <a:lnTo>
                    <a:pt x="3682" y="4743"/>
                  </a:lnTo>
                  <a:lnTo>
                    <a:pt x="4045" y="4840"/>
                  </a:lnTo>
                  <a:lnTo>
                    <a:pt x="4424" y="4932"/>
                  </a:lnTo>
                  <a:lnTo>
                    <a:pt x="4819" y="5017"/>
                  </a:lnTo>
                  <a:lnTo>
                    <a:pt x="5229" y="5097"/>
                  </a:lnTo>
                  <a:lnTo>
                    <a:pt x="5657" y="5170"/>
                  </a:lnTo>
                  <a:lnTo>
                    <a:pt x="6099" y="5236"/>
                  </a:lnTo>
                  <a:lnTo>
                    <a:pt x="6556" y="5296"/>
                  </a:lnTo>
                  <a:lnTo>
                    <a:pt x="7030" y="5348"/>
                  </a:lnTo>
                  <a:lnTo>
                    <a:pt x="7518" y="5393"/>
                  </a:lnTo>
                  <a:lnTo>
                    <a:pt x="8023" y="5431"/>
                  </a:lnTo>
                  <a:lnTo>
                    <a:pt x="8542" y="5460"/>
                  </a:lnTo>
                  <a:lnTo>
                    <a:pt x="9076" y="5483"/>
                  </a:lnTo>
                  <a:lnTo>
                    <a:pt x="9625" y="5496"/>
                  </a:lnTo>
                  <a:lnTo>
                    <a:pt x="10189" y="5500"/>
                  </a:lnTo>
                  <a:lnTo>
                    <a:pt x="9496" y="5433"/>
                  </a:lnTo>
                  <a:lnTo>
                    <a:pt x="8836" y="5362"/>
                  </a:lnTo>
                  <a:lnTo>
                    <a:pt x="8207" y="5287"/>
                  </a:lnTo>
                  <a:lnTo>
                    <a:pt x="7609" y="5206"/>
                  </a:lnTo>
                  <a:lnTo>
                    <a:pt x="7041" y="5122"/>
                  </a:lnTo>
                  <a:lnTo>
                    <a:pt x="6502" y="5034"/>
                  </a:lnTo>
                  <a:lnTo>
                    <a:pt x="5992" y="4943"/>
                  </a:lnTo>
                  <a:lnTo>
                    <a:pt x="5511" y="4847"/>
                  </a:lnTo>
                  <a:lnTo>
                    <a:pt x="5055" y="4750"/>
                  </a:lnTo>
                  <a:lnTo>
                    <a:pt x="4627" y="4650"/>
                  </a:lnTo>
                  <a:lnTo>
                    <a:pt x="4224" y="4546"/>
                  </a:lnTo>
                  <a:lnTo>
                    <a:pt x="3846" y="4440"/>
                  </a:lnTo>
                  <a:lnTo>
                    <a:pt x="3493" y="4332"/>
                  </a:lnTo>
                  <a:lnTo>
                    <a:pt x="3162" y="4222"/>
                  </a:lnTo>
                  <a:lnTo>
                    <a:pt x="2856" y="4111"/>
                  </a:lnTo>
                  <a:lnTo>
                    <a:pt x="2570" y="3998"/>
                  </a:lnTo>
                  <a:lnTo>
                    <a:pt x="2306" y="3884"/>
                  </a:lnTo>
                  <a:lnTo>
                    <a:pt x="2062" y="3769"/>
                  </a:lnTo>
                  <a:lnTo>
                    <a:pt x="1839" y="3654"/>
                  </a:lnTo>
                  <a:lnTo>
                    <a:pt x="1635" y="3537"/>
                  </a:lnTo>
                  <a:lnTo>
                    <a:pt x="1449" y="3422"/>
                  </a:lnTo>
                  <a:lnTo>
                    <a:pt x="1281" y="3305"/>
                  </a:lnTo>
                  <a:lnTo>
                    <a:pt x="1129" y="3190"/>
                  </a:lnTo>
                  <a:lnTo>
                    <a:pt x="995" y="3074"/>
                  </a:lnTo>
                  <a:lnTo>
                    <a:pt x="875" y="2958"/>
                  </a:lnTo>
                  <a:lnTo>
                    <a:pt x="769" y="2845"/>
                  </a:lnTo>
                  <a:lnTo>
                    <a:pt x="679" y="2732"/>
                  </a:lnTo>
                  <a:lnTo>
                    <a:pt x="601" y="2622"/>
                  </a:lnTo>
                  <a:lnTo>
                    <a:pt x="536" y="2512"/>
                  </a:lnTo>
                  <a:lnTo>
                    <a:pt x="484" y="2405"/>
                  </a:lnTo>
                  <a:lnTo>
                    <a:pt x="442" y="2299"/>
                  </a:lnTo>
                  <a:lnTo>
                    <a:pt x="409" y="2197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>
              <a:extLst>
                <a:ext uri="{FF2B5EF4-FFF2-40B4-BE49-F238E27FC236}">
                  <a16:creationId xmlns:a16="http://schemas.microsoft.com/office/drawing/2014/main" id="{A468CA67-C30B-43D9-97E3-92F53CFFB583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92167" y="2637829"/>
              <a:ext cx="1938183" cy="716939"/>
            </a:xfrm>
            <a:custGeom>
              <a:avLst/>
              <a:gdLst>
                <a:gd name="T0" fmla="*/ 2147483646 w 10618"/>
                <a:gd name="T1" fmla="*/ 2147483646 h 4886"/>
                <a:gd name="T2" fmla="*/ 2147483646 w 10618"/>
                <a:gd name="T3" fmla="*/ 2147483646 h 4886"/>
                <a:gd name="T4" fmla="*/ 2147483646 w 10618"/>
                <a:gd name="T5" fmla="*/ 2147483646 h 4886"/>
                <a:gd name="T6" fmla="*/ 2147483646 w 10618"/>
                <a:gd name="T7" fmla="*/ 2147483646 h 4886"/>
                <a:gd name="T8" fmla="*/ 2147483646 w 10618"/>
                <a:gd name="T9" fmla="*/ 2147483646 h 4886"/>
                <a:gd name="T10" fmla="*/ 2147483646 w 10618"/>
                <a:gd name="T11" fmla="*/ 2147483646 h 4886"/>
                <a:gd name="T12" fmla="*/ 2147483646 w 10618"/>
                <a:gd name="T13" fmla="*/ 2147483646 h 4886"/>
                <a:gd name="T14" fmla="*/ 2147483646 w 10618"/>
                <a:gd name="T15" fmla="*/ 2147483646 h 4886"/>
                <a:gd name="T16" fmla="*/ 2147483646 w 10618"/>
                <a:gd name="T17" fmla="*/ 2147483646 h 4886"/>
                <a:gd name="T18" fmla="*/ 2147483646 w 10618"/>
                <a:gd name="T19" fmla="*/ 2147483646 h 4886"/>
                <a:gd name="T20" fmla="*/ 2147483646 w 10618"/>
                <a:gd name="T21" fmla="*/ 2147483646 h 4886"/>
                <a:gd name="T22" fmla="*/ 2147483646 w 10618"/>
                <a:gd name="T23" fmla="*/ 2147483646 h 4886"/>
                <a:gd name="T24" fmla="*/ 2147483646 w 10618"/>
                <a:gd name="T25" fmla="*/ 2147483646 h 4886"/>
                <a:gd name="T26" fmla="*/ 2147483646 w 10618"/>
                <a:gd name="T27" fmla="*/ 2147483646 h 4886"/>
                <a:gd name="T28" fmla="*/ 2147483646 w 10618"/>
                <a:gd name="T29" fmla="*/ 2147483646 h 4886"/>
                <a:gd name="T30" fmla="*/ 2147483646 w 10618"/>
                <a:gd name="T31" fmla="*/ 0 h 4886"/>
                <a:gd name="T32" fmla="*/ 2147483646 w 10618"/>
                <a:gd name="T33" fmla="*/ 2147483646 h 4886"/>
                <a:gd name="T34" fmla="*/ 2147483646 w 10618"/>
                <a:gd name="T35" fmla="*/ 2147483646 h 4886"/>
                <a:gd name="T36" fmla="*/ 2147483646 w 10618"/>
                <a:gd name="T37" fmla="*/ 2147483646 h 4886"/>
                <a:gd name="T38" fmla="*/ 2147483646 w 10618"/>
                <a:gd name="T39" fmla="*/ 2147483646 h 4886"/>
                <a:gd name="T40" fmla="*/ 2147483646 w 10618"/>
                <a:gd name="T41" fmla="*/ 2147483646 h 4886"/>
                <a:gd name="T42" fmla="*/ 2147483646 w 10618"/>
                <a:gd name="T43" fmla="*/ 2147483646 h 4886"/>
                <a:gd name="T44" fmla="*/ 2147483646 w 10618"/>
                <a:gd name="T45" fmla="*/ 2147483646 h 4886"/>
                <a:gd name="T46" fmla="*/ 2147483646 w 10618"/>
                <a:gd name="T47" fmla="*/ 2147483646 h 4886"/>
                <a:gd name="T48" fmla="*/ 2147483646 w 10618"/>
                <a:gd name="T49" fmla="*/ 2147483646 h 4886"/>
                <a:gd name="T50" fmla="*/ 2147483646 w 10618"/>
                <a:gd name="T51" fmla="*/ 2147483646 h 4886"/>
                <a:gd name="T52" fmla="*/ 2147483646 w 10618"/>
                <a:gd name="T53" fmla="*/ 2147483646 h 4886"/>
                <a:gd name="T54" fmla="*/ 0 w 10618"/>
                <a:gd name="T55" fmla="*/ 2147483646 h 4886"/>
                <a:gd name="T56" fmla="*/ 2147483646 w 10618"/>
                <a:gd name="T57" fmla="*/ 2147483646 h 4886"/>
                <a:gd name="T58" fmla="*/ 2147483646 w 10618"/>
                <a:gd name="T59" fmla="*/ 2147483646 h 4886"/>
                <a:gd name="T60" fmla="*/ 2147483646 w 10618"/>
                <a:gd name="T61" fmla="*/ 2147483646 h 4886"/>
                <a:gd name="T62" fmla="*/ 2147483646 w 10618"/>
                <a:gd name="T63" fmla="*/ 2147483646 h 4886"/>
                <a:gd name="T64" fmla="*/ 2147483646 w 10618"/>
                <a:gd name="T65" fmla="*/ 2147483646 h 4886"/>
                <a:gd name="T66" fmla="*/ 2147483646 w 10618"/>
                <a:gd name="T67" fmla="*/ 2147483646 h 4886"/>
                <a:gd name="T68" fmla="*/ 2147483646 w 10618"/>
                <a:gd name="T69" fmla="*/ 2147483646 h 4886"/>
                <a:gd name="T70" fmla="*/ 2147483646 w 10618"/>
                <a:gd name="T71" fmla="*/ 2147483646 h 4886"/>
                <a:gd name="T72" fmla="*/ 2147483646 w 10618"/>
                <a:gd name="T73" fmla="*/ 2147483646 h 4886"/>
                <a:gd name="T74" fmla="*/ 2147483646 w 10618"/>
                <a:gd name="T75" fmla="*/ 2147483646 h 4886"/>
                <a:gd name="T76" fmla="*/ 2147483646 w 10618"/>
                <a:gd name="T77" fmla="*/ 2147483646 h 4886"/>
                <a:gd name="T78" fmla="*/ 2147483646 w 10618"/>
                <a:gd name="T79" fmla="*/ 2147483646 h 4886"/>
                <a:gd name="T80" fmla="*/ 2147483646 w 10618"/>
                <a:gd name="T81" fmla="*/ 2147483646 h 4886"/>
                <a:gd name="T82" fmla="*/ 2147483646 w 10618"/>
                <a:gd name="T83" fmla="*/ 2147483646 h 4886"/>
                <a:gd name="T84" fmla="*/ 2147483646 w 10618"/>
                <a:gd name="T85" fmla="*/ 2147483646 h 4886"/>
                <a:gd name="T86" fmla="*/ 2147483646 w 10618"/>
                <a:gd name="T87" fmla="*/ 2147483646 h 4886"/>
                <a:gd name="T88" fmla="*/ 2147483646 w 10618"/>
                <a:gd name="T89" fmla="*/ 2147483646 h 4886"/>
                <a:gd name="T90" fmla="*/ 2147483646 w 10618"/>
                <a:gd name="T91" fmla="*/ 2147483646 h 4886"/>
                <a:gd name="T92" fmla="*/ 2147483646 w 10618"/>
                <a:gd name="T93" fmla="*/ 2147483646 h 4886"/>
                <a:gd name="T94" fmla="*/ 2147483646 w 10618"/>
                <a:gd name="T95" fmla="*/ 2147483646 h 4886"/>
                <a:gd name="T96" fmla="*/ 2147483646 w 10618"/>
                <a:gd name="T97" fmla="*/ 2147483646 h 4886"/>
                <a:gd name="T98" fmla="*/ 2147483646 w 10618"/>
                <a:gd name="T99" fmla="*/ 2147483646 h 4886"/>
                <a:gd name="T100" fmla="*/ 2147483646 w 10618"/>
                <a:gd name="T101" fmla="*/ 2147483646 h 4886"/>
                <a:gd name="T102" fmla="*/ 2147483646 w 10618"/>
                <a:gd name="T103" fmla="*/ 2147483646 h 4886"/>
                <a:gd name="T104" fmla="*/ 2147483646 w 10618"/>
                <a:gd name="T105" fmla="*/ 2147483646 h 4886"/>
                <a:gd name="T106" fmla="*/ 2147483646 w 10618"/>
                <a:gd name="T107" fmla="*/ 2147483646 h 4886"/>
                <a:gd name="T108" fmla="*/ 2147483646 w 10618"/>
                <a:gd name="T109" fmla="*/ 2147483646 h 4886"/>
                <a:gd name="T110" fmla="*/ 2147483646 w 10618"/>
                <a:gd name="T111" fmla="*/ 2147483646 h 4886"/>
                <a:gd name="T112" fmla="*/ 2147483646 w 10618"/>
                <a:gd name="T113" fmla="*/ 2147483646 h 4886"/>
                <a:gd name="T114" fmla="*/ 2147483646 w 10618"/>
                <a:gd name="T115" fmla="*/ 2147483646 h 4886"/>
                <a:gd name="T116" fmla="*/ 2147483646 w 10618"/>
                <a:gd name="T117" fmla="*/ 2147483646 h 4886"/>
                <a:gd name="T118" fmla="*/ 2147483646 w 10618"/>
                <a:gd name="T119" fmla="*/ 2147483646 h 4886"/>
                <a:gd name="T120" fmla="*/ 2147483646 w 10618"/>
                <a:gd name="T121" fmla="*/ 2147483646 h 4886"/>
                <a:gd name="T122" fmla="*/ 2147483646 w 10618"/>
                <a:gd name="T123" fmla="*/ 2147483646 h 4886"/>
                <a:gd name="T124" fmla="*/ 2147483646 w 10618"/>
                <a:gd name="T125" fmla="*/ 2147483646 h 4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18" h="4886">
                  <a:moveTo>
                    <a:pt x="513" y="2702"/>
                  </a:moveTo>
                  <a:lnTo>
                    <a:pt x="459" y="2587"/>
                  </a:lnTo>
                  <a:lnTo>
                    <a:pt x="415" y="2471"/>
                  </a:lnTo>
                  <a:lnTo>
                    <a:pt x="380" y="2356"/>
                  </a:lnTo>
                  <a:lnTo>
                    <a:pt x="354" y="2240"/>
                  </a:lnTo>
                  <a:lnTo>
                    <a:pt x="335" y="2125"/>
                  </a:lnTo>
                  <a:lnTo>
                    <a:pt x="324" y="2009"/>
                  </a:lnTo>
                  <a:lnTo>
                    <a:pt x="321" y="1895"/>
                  </a:lnTo>
                  <a:lnTo>
                    <a:pt x="324" y="1781"/>
                  </a:lnTo>
                  <a:lnTo>
                    <a:pt x="333" y="1669"/>
                  </a:lnTo>
                  <a:lnTo>
                    <a:pt x="348" y="1558"/>
                  </a:lnTo>
                  <a:lnTo>
                    <a:pt x="368" y="1448"/>
                  </a:lnTo>
                  <a:lnTo>
                    <a:pt x="392" y="1342"/>
                  </a:lnTo>
                  <a:lnTo>
                    <a:pt x="420" y="1237"/>
                  </a:lnTo>
                  <a:lnTo>
                    <a:pt x="452" y="1136"/>
                  </a:lnTo>
                  <a:lnTo>
                    <a:pt x="486" y="1037"/>
                  </a:lnTo>
                  <a:lnTo>
                    <a:pt x="523" y="941"/>
                  </a:lnTo>
                  <a:lnTo>
                    <a:pt x="563" y="850"/>
                  </a:lnTo>
                  <a:lnTo>
                    <a:pt x="603" y="761"/>
                  </a:lnTo>
                  <a:lnTo>
                    <a:pt x="644" y="677"/>
                  </a:lnTo>
                  <a:lnTo>
                    <a:pt x="685" y="597"/>
                  </a:lnTo>
                  <a:lnTo>
                    <a:pt x="727" y="522"/>
                  </a:lnTo>
                  <a:lnTo>
                    <a:pt x="767" y="452"/>
                  </a:lnTo>
                  <a:lnTo>
                    <a:pt x="806" y="387"/>
                  </a:lnTo>
                  <a:lnTo>
                    <a:pt x="843" y="327"/>
                  </a:lnTo>
                  <a:lnTo>
                    <a:pt x="878" y="274"/>
                  </a:lnTo>
                  <a:lnTo>
                    <a:pt x="911" y="227"/>
                  </a:lnTo>
                  <a:lnTo>
                    <a:pt x="940" y="185"/>
                  </a:lnTo>
                  <a:lnTo>
                    <a:pt x="965" y="150"/>
                  </a:lnTo>
                  <a:lnTo>
                    <a:pt x="1001" y="102"/>
                  </a:lnTo>
                  <a:lnTo>
                    <a:pt x="1015" y="84"/>
                  </a:lnTo>
                  <a:lnTo>
                    <a:pt x="955" y="0"/>
                  </a:lnTo>
                  <a:lnTo>
                    <a:pt x="931" y="29"/>
                  </a:lnTo>
                  <a:lnTo>
                    <a:pt x="879" y="92"/>
                  </a:lnTo>
                  <a:lnTo>
                    <a:pt x="845" y="135"/>
                  </a:lnTo>
                  <a:lnTo>
                    <a:pt x="807" y="186"/>
                  </a:lnTo>
                  <a:lnTo>
                    <a:pt x="764" y="244"/>
                  </a:lnTo>
                  <a:lnTo>
                    <a:pt x="718" y="309"/>
                  </a:lnTo>
                  <a:lnTo>
                    <a:pt x="668" y="380"/>
                  </a:lnTo>
                  <a:lnTo>
                    <a:pt x="617" y="458"/>
                  </a:lnTo>
                  <a:lnTo>
                    <a:pt x="564" y="540"/>
                  </a:lnTo>
                  <a:lnTo>
                    <a:pt x="509" y="629"/>
                  </a:lnTo>
                  <a:lnTo>
                    <a:pt x="455" y="723"/>
                  </a:lnTo>
                  <a:lnTo>
                    <a:pt x="401" y="820"/>
                  </a:lnTo>
                  <a:lnTo>
                    <a:pt x="348" y="924"/>
                  </a:lnTo>
                  <a:lnTo>
                    <a:pt x="295" y="1030"/>
                  </a:lnTo>
                  <a:lnTo>
                    <a:pt x="246" y="1141"/>
                  </a:lnTo>
                  <a:lnTo>
                    <a:pt x="199" y="1255"/>
                  </a:lnTo>
                  <a:lnTo>
                    <a:pt x="156" y="1371"/>
                  </a:lnTo>
                  <a:lnTo>
                    <a:pt x="116" y="1491"/>
                  </a:lnTo>
                  <a:lnTo>
                    <a:pt x="81" y="1613"/>
                  </a:lnTo>
                  <a:lnTo>
                    <a:pt x="52" y="1737"/>
                  </a:lnTo>
                  <a:lnTo>
                    <a:pt x="28" y="1862"/>
                  </a:lnTo>
                  <a:lnTo>
                    <a:pt x="12" y="1989"/>
                  </a:lnTo>
                  <a:lnTo>
                    <a:pt x="2" y="2117"/>
                  </a:lnTo>
                  <a:lnTo>
                    <a:pt x="0" y="2245"/>
                  </a:lnTo>
                  <a:lnTo>
                    <a:pt x="7" y="2375"/>
                  </a:lnTo>
                  <a:lnTo>
                    <a:pt x="22" y="2504"/>
                  </a:lnTo>
                  <a:lnTo>
                    <a:pt x="47" y="2632"/>
                  </a:lnTo>
                  <a:lnTo>
                    <a:pt x="83" y="2760"/>
                  </a:lnTo>
                  <a:lnTo>
                    <a:pt x="129" y="2886"/>
                  </a:lnTo>
                  <a:lnTo>
                    <a:pt x="188" y="3011"/>
                  </a:lnTo>
                  <a:lnTo>
                    <a:pt x="279" y="3169"/>
                  </a:lnTo>
                  <a:lnTo>
                    <a:pt x="388" y="3319"/>
                  </a:lnTo>
                  <a:lnTo>
                    <a:pt x="512" y="3463"/>
                  </a:lnTo>
                  <a:lnTo>
                    <a:pt x="655" y="3601"/>
                  </a:lnTo>
                  <a:lnTo>
                    <a:pt x="813" y="3732"/>
                  </a:lnTo>
                  <a:lnTo>
                    <a:pt x="987" y="3857"/>
                  </a:lnTo>
                  <a:lnTo>
                    <a:pt x="1178" y="3975"/>
                  </a:lnTo>
                  <a:lnTo>
                    <a:pt x="1384" y="4085"/>
                  </a:lnTo>
                  <a:lnTo>
                    <a:pt x="1606" y="4189"/>
                  </a:lnTo>
                  <a:lnTo>
                    <a:pt x="1844" y="4286"/>
                  </a:lnTo>
                  <a:lnTo>
                    <a:pt x="2096" y="4376"/>
                  </a:lnTo>
                  <a:lnTo>
                    <a:pt x="2364" y="4459"/>
                  </a:lnTo>
                  <a:lnTo>
                    <a:pt x="2647" y="4534"/>
                  </a:lnTo>
                  <a:lnTo>
                    <a:pt x="2944" y="4604"/>
                  </a:lnTo>
                  <a:lnTo>
                    <a:pt x="3256" y="4665"/>
                  </a:lnTo>
                  <a:lnTo>
                    <a:pt x="3583" y="4718"/>
                  </a:lnTo>
                  <a:lnTo>
                    <a:pt x="3924" y="4765"/>
                  </a:lnTo>
                  <a:lnTo>
                    <a:pt x="4279" y="4805"/>
                  </a:lnTo>
                  <a:lnTo>
                    <a:pt x="4648" y="4836"/>
                  </a:lnTo>
                  <a:lnTo>
                    <a:pt x="5030" y="4860"/>
                  </a:lnTo>
                  <a:lnTo>
                    <a:pt x="5426" y="4877"/>
                  </a:lnTo>
                  <a:lnTo>
                    <a:pt x="5835" y="4885"/>
                  </a:lnTo>
                  <a:lnTo>
                    <a:pt x="6257" y="4886"/>
                  </a:lnTo>
                  <a:lnTo>
                    <a:pt x="6692" y="4880"/>
                  </a:lnTo>
                  <a:lnTo>
                    <a:pt x="7140" y="4865"/>
                  </a:lnTo>
                  <a:lnTo>
                    <a:pt x="7601" y="4843"/>
                  </a:lnTo>
                  <a:lnTo>
                    <a:pt x="8074" y="4812"/>
                  </a:lnTo>
                  <a:lnTo>
                    <a:pt x="8559" y="4773"/>
                  </a:lnTo>
                  <a:lnTo>
                    <a:pt x="9056" y="4726"/>
                  </a:lnTo>
                  <a:lnTo>
                    <a:pt x="9565" y="4671"/>
                  </a:lnTo>
                  <a:lnTo>
                    <a:pt x="10086" y="4608"/>
                  </a:lnTo>
                  <a:lnTo>
                    <a:pt x="10618" y="4536"/>
                  </a:lnTo>
                  <a:lnTo>
                    <a:pt x="9949" y="4581"/>
                  </a:lnTo>
                  <a:lnTo>
                    <a:pt x="9308" y="4614"/>
                  </a:lnTo>
                  <a:lnTo>
                    <a:pt x="8697" y="4639"/>
                  </a:lnTo>
                  <a:lnTo>
                    <a:pt x="8113" y="4654"/>
                  </a:lnTo>
                  <a:lnTo>
                    <a:pt x="7556" y="4660"/>
                  </a:lnTo>
                  <a:lnTo>
                    <a:pt x="7026" y="4658"/>
                  </a:lnTo>
                  <a:lnTo>
                    <a:pt x="6522" y="4647"/>
                  </a:lnTo>
                  <a:lnTo>
                    <a:pt x="6043" y="4629"/>
                  </a:lnTo>
                  <a:lnTo>
                    <a:pt x="5589" y="4603"/>
                  </a:lnTo>
                  <a:lnTo>
                    <a:pt x="5158" y="4569"/>
                  </a:lnTo>
                  <a:lnTo>
                    <a:pt x="4752" y="4529"/>
                  </a:lnTo>
                  <a:lnTo>
                    <a:pt x="4368" y="4482"/>
                  </a:lnTo>
                  <a:lnTo>
                    <a:pt x="4006" y="4430"/>
                  </a:lnTo>
                  <a:lnTo>
                    <a:pt x="3666" y="4371"/>
                  </a:lnTo>
                  <a:lnTo>
                    <a:pt x="3347" y="4306"/>
                  </a:lnTo>
                  <a:lnTo>
                    <a:pt x="3048" y="4237"/>
                  </a:lnTo>
                  <a:lnTo>
                    <a:pt x="2768" y="4163"/>
                  </a:lnTo>
                  <a:lnTo>
                    <a:pt x="2508" y="4084"/>
                  </a:lnTo>
                  <a:lnTo>
                    <a:pt x="2267" y="4002"/>
                  </a:lnTo>
                  <a:lnTo>
                    <a:pt x="2043" y="3914"/>
                  </a:lnTo>
                  <a:lnTo>
                    <a:pt x="1836" y="3825"/>
                  </a:lnTo>
                  <a:lnTo>
                    <a:pt x="1645" y="3731"/>
                  </a:lnTo>
                  <a:lnTo>
                    <a:pt x="1471" y="3635"/>
                  </a:lnTo>
                  <a:lnTo>
                    <a:pt x="1312" y="3537"/>
                  </a:lnTo>
                  <a:lnTo>
                    <a:pt x="1167" y="3436"/>
                  </a:lnTo>
                  <a:lnTo>
                    <a:pt x="1037" y="3334"/>
                  </a:lnTo>
                  <a:lnTo>
                    <a:pt x="920" y="3230"/>
                  </a:lnTo>
                  <a:lnTo>
                    <a:pt x="815" y="3126"/>
                  </a:lnTo>
                  <a:lnTo>
                    <a:pt x="724" y="3020"/>
                  </a:lnTo>
                  <a:lnTo>
                    <a:pt x="642" y="2914"/>
                  </a:lnTo>
                  <a:lnTo>
                    <a:pt x="573" y="2807"/>
                  </a:lnTo>
                  <a:lnTo>
                    <a:pt x="513" y="270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4">
              <a:extLst>
                <a:ext uri="{FF2B5EF4-FFF2-40B4-BE49-F238E27FC236}">
                  <a16:creationId xmlns:a16="http://schemas.microsoft.com/office/drawing/2014/main" id="{4354A5A7-EA86-4BB8-B942-5DBA2F7F5EF0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44765" y="2798314"/>
              <a:ext cx="2006274" cy="717764"/>
            </a:xfrm>
            <a:custGeom>
              <a:avLst/>
              <a:gdLst>
                <a:gd name="T0" fmla="*/ 2147483646 w 10984"/>
                <a:gd name="T1" fmla="*/ 2147483646 h 4901"/>
                <a:gd name="T2" fmla="*/ 2147483646 w 10984"/>
                <a:gd name="T3" fmla="*/ 2147483646 h 4901"/>
                <a:gd name="T4" fmla="*/ 2147483646 w 10984"/>
                <a:gd name="T5" fmla="*/ 2147483646 h 4901"/>
                <a:gd name="T6" fmla="*/ 2147483646 w 10984"/>
                <a:gd name="T7" fmla="*/ 2147483646 h 4901"/>
                <a:gd name="T8" fmla="*/ 2147483646 w 10984"/>
                <a:gd name="T9" fmla="*/ 2147483646 h 4901"/>
                <a:gd name="T10" fmla="*/ 2147483646 w 10984"/>
                <a:gd name="T11" fmla="*/ 2147483646 h 4901"/>
                <a:gd name="T12" fmla="*/ 2147483646 w 10984"/>
                <a:gd name="T13" fmla="*/ 2147483646 h 4901"/>
                <a:gd name="T14" fmla="*/ 2147483646 w 10984"/>
                <a:gd name="T15" fmla="*/ 2147483646 h 4901"/>
                <a:gd name="T16" fmla="*/ 2147483646 w 10984"/>
                <a:gd name="T17" fmla="*/ 2147483646 h 4901"/>
                <a:gd name="T18" fmla="*/ 2147483646 w 10984"/>
                <a:gd name="T19" fmla="*/ 2147483646 h 4901"/>
                <a:gd name="T20" fmla="*/ 2147483646 w 10984"/>
                <a:gd name="T21" fmla="*/ 2147483646 h 4901"/>
                <a:gd name="T22" fmla="*/ 2147483646 w 10984"/>
                <a:gd name="T23" fmla="*/ 2147483646 h 4901"/>
                <a:gd name="T24" fmla="*/ 2147483646 w 10984"/>
                <a:gd name="T25" fmla="*/ 2147483646 h 4901"/>
                <a:gd name="T26" fmla="*/ 2147483646 w 10984"/>
                <a:gd name="T27" fmla="*/ 2147483646 h 4901"/>
                <a:gd name="T28" fmla="*/ 2147483646 w 10984"/>
                <a:gd name="T29" fmla="*/ 2147483646 h 4901"/>
                <a:gd name="T30" fmla="*/ 2147483646 w 10984"/>
                <a:gd name="T31" fmla="*/ 0 h 4901"/>
                <a:gd name="T32" fmla="*/ 2147483646 w 10984"/>
                <a:gd name="T33" fmla="*/ 2147483646 h 4901"/>
                <a:gd name="T34" fmla="*/ 2147483646 w 10984"/>
                <a:gd name="T35" fmla="*/ 2147483646 h 4901"/>
                <a:gd name="T36" fmla="*/ 2147483646 w 10984"/>
                <a:gd name="T37" fmla="*/ 2147483646 h 4901"/>
                <a:gd name="T38" fmla="*/ 2147483646 w 10984"/>
                <a:gd name="T39" fmla="*/ 2147483646 h 4901"/>
                <a:gd name="T40" fmla="*/ 2147483646 w 10984"/>
                <a:gd name="T41" fmla="*/ 2147483646 h 4901"/>
                <a:gd name="T42" fmla="*/ 2147483646 w 10984"/>
                <a:gd name="T43" fmla="*/ 2147483646 h 4901"/>
                <a:gd name="T44" fmla="*/ 2147483646 w 10984"/>
                <a:gd name="T45" fmla="*/ 2147483646 h 4901"/>
                <a:gd name="T46" fmla="*/ 2147483646 w 10984"/>
                <a:gd name="T47" fmla="*/ 2147483646 h 4901"/>
                <a:gd name="T48" fmla="*/ 2147483646 w 10984"/>
                <a:gd name="T49" fmla="*/ 2147483646 h 4901"/>
                <a:gd name="T50" fmla="*/ 0 w 10984"/>
                <a:gd name="T51" fmla="*/ 2147483646 h 4901"/>
                <a:gd name="T52" fmla="*/ 2147483646 w 10984"/>
                <a:gd name="T53" fmla="*/ 2147483646 h 4901"/>
                <a:gd name="T54" fmla="*/ 2147483646 w 10984"/>
                <a:gd name="T55" fmla="*/ 2147483646 h 4901"/>
                <a:gd name="T56" fmla="*/ 2147483646 w 10984"/>
                <a:gd name="T57" fmla="*/ 2147483646 h 4901"/>
                <a:gd name="T58" fmla="*/ 2147483646 w 10984"/>
                <a:gd name="T59" fmla="*/ 2147483646 h 4901"/>
                <a:gd name="T60" fmla="*/ 2147483646 w 10984"/>
                <a:gd name="T61" fmla="*/ 2147483646 h 4901"/>
                <a:gd name="T62" fmla="*/ 2147483646 w 10984"/>
                <a:gd name="T63" fmla="*/ 2147483646 h 4901"/>
                <a:gd name="T64" fmla="*/ 2147483646 w 10984"/>
                <a:gd name="T65" fmla="*/ 2147483646 h 4901"/>
                <a:gd name="T66" fmla="*/ 2147483646 w 10984"/>
                <a:gd name="T67" fmla="*/ 2147483646 h 4901"/>
                <a:gd name="T68" fmla="*/ 2147483646 w 10984"/>
                <a:gd name="T69" fmla="*/ 2147483646 h 4901"/>
                <a:gd name="T70" fmla="*/ 2147483646 w 10984"/>
                <a:gd name="T71" fmla="*/ 2147483646 h 4901"/>
                <a:gd name="T72" fmla="*/ 2147483646 w 10984"/>
                <a:gd name="T73" fmla="*/ 2147483646 h 4901"/>
                <a:gd name="T74" fmla="*/ 2147483646 w 10984"/>
                <a:gd name="T75" fmla="*/ 2147483646 h 4901"/>
                <a:gd name="T76" fmla="*/ 2147483646 w 10984"/>
                <a:gd name="T77" fmla="*/ 2147483646 h 4901"/>
                <a:gd name="T78" fmla="*/ 2147483646 w 10984"/>
                <a:gd name="T79" fmla="*/ 2147483646 h 4901"/>
                <a:gd name="T80" fmla="*/ 2147483646 w 10984"/>
                <a:gd name="T81" fmla="*/ 2147483646 h 4901"/>
                <a:gd name="T82" fmla="*/ 2147483646 w 10984"/>
                <a:gd name="T83" fmla="*/ 2147483646 h 4901"/>
                <a:gd name="T84" fmla="*/ 2147483646 w 10984"/>
                <a:gd name="T85" fmla="*/ 2147483646 h 4901"/>
                <a:gd name="T86" fmla="*/ 2147483646 w 10984"/>
                <a:gd name="T87" fmla="*/ 2147483646 h 4901"/>
                <a:gd name="T88" fmla="*/ 2147483646 w 10984"/>
                <a:gd name="T89" fmla="*/ 2147483646 h 4901"/>
                <a:gd name="T90" fmla="*/ 2147483646 w 10984"/>
                <a:gd name="T91" fmla="*/ 2147483646 h 4901"/>
                <a:gd name="T92" fmla="*/ 2147483646 w 10984"/>
                <a:gd name="T93" fmla="*/ 2147483646 h 4901"/>
                <a:gd name="T94" fmla="*/ 2147483646 w 10984"/>
                <a:gd name="T95" fmla="*/ 2147483646 h 4901"/>
                <a:gd name="T96" fmla="*/ 2147483646 w 10984"/>
                <a:gd name="T97" fmla="*/ 2147483646 h 4901"/>
                <a:gd name="T98" fmla="*/ 2147483646 w 10984"/>
                <a:gd name="T99" fmla="*/ 2147483646 h 4901"/>
                <a:gd name="T100" fmla="*/ 2147483646 w 10984"/>
                <a:gd name="T101" fmla="*/ 2147483646 h 4901"/>
                <a:gd name="T102" fmla="*/ 2147483646 w 10984"/>
                <a:gd name="T103" fmla="*/ 2147483646 h 4901"/>
                <a:gd name="T104" fmla="*/ 2147483646 w 10984"/>
                <a:gd name="T105" fmla="*/ 2147483646 h 4901"/>
                <a:gd name="T106" fmla="*/ 2147483646 w 10984"/>
                <a:gd name="T107" fmla="*/ 2147483646 h 4901"/>
                <a:gd name="T108" fmla="*/ 2147483646 w 10984"/>
                <a:gd name="T109" fmla="*/ 2147483646 h 4901"/>
                <a:gd name="T110" fmla="*/ 2147483646 w 10984"/>
                <a:gd name="T111" fmla="*/ 2147483646 h 4901"/>
                <a:gd name="T112" fmla="*/ 2147483646 w 10984"/>
                <a:gd name="T113" fmla="*/ 2147483646 h 4901"/>
                <a:gd name="T114" fmla="*/ 2147483646 w 10984"/>
                <a:gd name="T115" fmla="*/ 2147483646 h 4901"/>
                <a:gd name="T116" fmla="*/ 2147483646 w 10984"/>
                <a:gd name="T117" fmla="*/ 2147483646 h 4901"/>
                <a:gd name="T118" fmla="*/ 2147483646 w 10984"/>
                <a:gd name="T119" fmla="*/ 2147483646 h 4901"/>
                <a:gd name="T120" fmla="*/ 2147483646 w 10984"/>
                <a:gd name="T121" fmla="*/ 2147483646 h 4901"/>
                <a:gd name="T122" fmla="*/ 2147483646 w 10984"/>
                <a:gd name="T123" fmla="*/ 2147483646 h 4901"/>
                <a:gd name="T124" fmla="*/ 2147483646 w 10984"/>
                <a:gd name="T125" fmla="*/ 2147483646 h 49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84" h="4901">
                  <a:moveTo>
                    <a:pt x="670" y="3195"/>
                  </a:moveTo>
                  <a:lnTo>
                    <a:pt x="588" y="3072"/>
                  </a:lnTo>
                  <a:lnTo>
                    <a:pt x="516" y="2947"/>
                  </a:lnTo>
                  <a:lnTo>
                    <a:pt x="455" y="2819"/>
                  </a:lnTo>
                  <a:lnTo>
                    <a:pt x="404" y="2690"/>
                  </a:lnTo>
                  <a:lnTo>
                    <a:pt x="362" y="2558"/>
                  </a:lnTo>
                  <a:lnTo>
                    <a:pt x="330" y="2426"/>
                  </a:lnTo>
                  <a:lnTo>
                    <a:pt x="304" y="2294"/>
                  </a:lnTo>
                  <a:lnTo>
                    <a:pt x="288" y="2161"/>
                  </a:lnTo>
                  <a:lnTo>
                    <a:pt x="278" y="2028"/>
                  </a:lnTo>
                  <a:lnTo>
                    <a:pt x="275" y="1897"/>
                  </a:lnTo>
                  <a:lnTo>
                    <a:pt x="279" y="1766"/>
                  </a:lnTo>
                  <a:lnTo>
                    <a:pt x="287" y="1637"/>
                  </a:lnTo>
                  <a:lnTo>
                    <a:pt x="301" y="1510"/>
                  </a:lnTo>
                  <a:lnTo>
                    <a:pt x="320" y="1385"/>
                  </a:lnTo>
                  <a:lnTo>
                    <a:pt x="342" y="1264"/>
                  </a:lnTo>
                  <a:lnTo>
                    <a:pt x="368" y="1146"/>
                  </a:lnTo>
                  <a:lnTo>
                    <a:pt x="396" y="1032"/>
                  </a:lnTo>
                  <a:lnTo>
                    <a:pt x="426" y="921"/>
                  </a:lnTo>
                  <a:lnTo>
                    <a:pt x="458" y="816"/>
                  </a:lnTo>
                  <a:lnTo>
                    <a:pt x="491" y="714"/>
                  </a:lnTo>
                  <a:lnTo>
                    <a:pt x="526" y="620"/>
                  </a:lnTo>
                  <a:lnTo>
                    <a:pt x="560" y="530"/>
                  </a:lnTo>
                  <a:lnTo>
                    <a:pt x="593" y="447"/>
                  </a:lnTo>
                  <a:lnTo>
                    <a:pt x="625" y="370"/>
                  </a:lnTo>
                  <a:lnTo>
                    <a:pt x="655" y="301"/>
                  </a:lnTo>
                  <a:lnTo>
                    <a:pt x="684" y="240"/>
                  </a:lnTo>
                  <a:lnTo>
                    <a:pt x="711" y="187"/>
                  </a:lnTo>
                  <a:lnTo>
                    <a:pt x="733" y="141"/>
                  </a:lnTo>
                  <a:lnTo>
                    <a:pt x="766" y="78"/>
                  </a:lnTo>
                  <a:lnTo>
                    <a:pt x="779" y="54"/>
                  </a:lnTo>
                  <a:lnTo>
                    <a:pt x="675" y="0"/>
                  </a:lnTo>
                  <a:lnTo>
                    <a:pt x="653" y="36"/>
                  </a:lnTo>
                  <a:lnTo>
                    <a:pt x="608" y="113"/>
                  </a:lnTo>
                  <a:lnTo>
                    <a:pt x="579" y="166"/>
                  </a:lnTo>
                  <a:lnTo>
                    <a:pt x="546" y="228"/>
                  </a:lnTo>
                  <a:lnTo>
                    <a:pt x="509" y="298"/>
                  </a:lnTo>
                  <a:lnTo>
                    <a:pt x="469" y="377"/>
                  </a:lnTo>
                  <a:lnTo>
                    <a:pt x="428" y="462"/>
                  </a:lnTo>
                  <a:lnTo>
                    <a:pt x="386" y="554"/>
                  </a:lnTo>
                  <a:lnTo>
                    <a:pt x="343" y="654"/>
                  </a:lnTo>
                  <a:lnTo>
                    <a:pt x="299" y="759"/>
                  </a:lnTo>
                  <a:lnTo>
                    <a:pt x="256" y="871"/>
                  </a:lnTo>
                  <a:lnTo>
                    <a:pt x="215" y="986"/>
                  </a:lnTo>
                  <a:lnTo>
                    <a:pt x="175" y="1108"/>
                  </a:lnTo>
                  <a:lnTo>
                    <a:pt x="138" y="1233"/>
                  </a:lnTo>
                  <a:lnTo>
                    <a:pt x="103" y="1362"/>
                  </a:lnTo>
                  <a:lnTo>
                    <a:pt x="73" y="1495"/>
                  </a:lnTo>
                  <a:lnTo>
                    <a:pt x="47" y="1631"/>
                  </a:lnTo>
                  <a:lnTo>
                    <a:pt x="26" y="1768"/>
                  </a:lnTo>
                  <a:lnTo>
                    <a:pt x="11" y="1909"/>
                  </a:lnTo>
                  <a:lnTo>
                    <a:pt x="2" y="2051"/>
                  </a:lnTo>
                  <a:lnTo>
                    <a:pt x="0" y="2193"/>
                  </a:lnTo>
                  <a:lnTo>
                    <a:pt x="5" y="2337"/>
                  </a:lnTo>
                  <a:lnTo>
                    <a:pt x="18" y="2481"/>
                  </a:lnTo>
                  <a:lnTo>
                    <a:pt x="40" y="2623"/>
                  </a:lnTo>
                  <a:lnTo>
                    <a:pt x="72" y="2766"/>
                  </a:lnTo>
                  <a:lnTo>
                    <a:pt x="114" y="2908"/>
                  </a:lnTo>
                  <a:lnTo>
                    <a:pt x="167" y="3047"/>
                  </a:lnTo>
                  <a:lnTo>
                    <a:pt x="230" y="3185"/>
                  </a:lnTo>
                  <a:lnTo>
                    <a:pt x="306" y="3321"/>
                  </a:lnTo>
                  <a:lnTo>
                    <a:pt x="395" y="3453"/>
                  </a:lnTo>
                  <a:lnTo>
                    <a:pt x="515" y="3604"/>
                  </a:lnTo>
                  <a:lnTo>
                    <a:pt x="647" y="3749"/>
                  </a:lnTo>
                  <a:lnTo>
                    <a:pt x="794" y="3885"/>
                  </a:lnTo>
                  <a:lnTo>
                    <a:pt x="954" y="4014"/>
                  </a:lnTo>
                  <a:lnTo>
                    <a:pt x="1128" y="4135"/>
                  </a:lnTo>
                  <a:lnTo>
                    <a:pt x="1315" y="4247"/>
                  </a:lnTo>
                  <a:lnTo>
                    <a:pt x="1516" y="4352"/>
                  </a:lnTo>
                  <a:lnTo>
                    <a:pt x="1730" y="4447"/>
                  </a:lnTo>
                  <a:lnTo>
                    <a:pt x="1958" y="4535"/>
                  </a:lnTo>
                  <a:lnTo>
                    <a:pt x="2201" y="4613"/>
                  </a:lnTo>
                  <a:lnTo>
                    <a:pt x="2456" y="4682"/>
                  </a:lnTo>
                  <a:lnTo>
                    <a:pt x="2724" y="4743"/>
                  </a:lnTo>
                  <a:lnTo>
                    <a:pt x="3008" y="4794"/>
                  </a:lnTo>
                  <a:lnTo>
                    <a:pt x="3303" y="4835"/>
                  </a:lnTo>
                  <a:lnTo>
                    <a:pt x="3614" y="4866"/>
                  </a:lnTo>
                  <a:lnTo>
                    <a:pt x="3938" y="4888"/>
                  </a:lnTo>
                  <a:lnTo>
                    <a:pt x="4275" y="4900"/>
                  </a:lnTo>
                  <a:lnTo>
                    <a:pt x="4627" y="4901"/>
                  </a:lnTo>
                  <a:lnTo>
                    <a:pt x="4991" y="4892"/>
                  </a:lnTo>
                  <a:lnTo>
                    <a:pt x="5370" y="4872"/>
                  </a:lnTo>
                  <a:lnTo>
                    <a:pt x="5762" y="4842"/>
                  </a:lnTo>
                  <a:lnTo>
                    <a:pt x="6168" y="4801"/>
                  </a:lnTo>
                  <a:lnTo>
                    <a:pt x="6587" y="4749"/>
                  </a:lnTo>
                  <a:lnTo>
                    <a:pt x="7020" y="4684"/>
                  </a:lnTo>
                  <a:lnTo>
                    <a:pt x="7468" y="4609"/>
                  </a:lnTo>
                  <a:lnTo>
                    <a:pt x="7928" y="4521"/>
                  </a:lnTo>
                  <a:lnTo>
                    <a:pt x="8403" y="4423"/>
                  </a:lnTo>
                  <a:lnTo>
                    <a:pt x="8891" y="4311"/>
                  </a:lnTo>
                  <a:lnTo>
                    <a:pt x="9394" y="4188"/>
                  </a:lnTo>
                  <a:lnTo>
                    <a:pt x="9910" y="4052"/>
                  </a:lnTo>
                  <a:lnTo>
                    <a:pt x="10440" y="3904"/>
                  </a:lnTo>
                  <a:lnTo>
                    <a:pt x="10984" y="3743"/>
                  </a:lnTo>
                  <a:lnTo>
                    <a:pt x="10332" y="3878"/>
                  </a:lnTo>
                  <a:lnTo>
                    <a:pt x="9709" y="4000"/>
                  </a:lnTo>
                  <a:lnTo>
                    <a:pt x="9111" y="4107"/>
                  </a:lnTo>
                  <a:lnTo>
                    <a:pt x="8538" y="4202"/>
                  </a:lnTo>
                  <a:lnTo>
                    <a:pt x="7991" y="4283"/>
                  </a:lnTo>
                  <a:lnTo>
                    <a:pt x="7468" y="4352"/>
                  </a:lnTo>
                  <a:lnTo>
                    <a:pt x="6969" y="4409"/>
                  </a:lnTo>
                  <a:lnTo>
                    <a:pt x="6495" y="4454"/>
                  </a:lnTo>
                  <a:lnTo>
                    <a:pt x="6041" y="4488"/>
                  </a:lnTo>
                  <a:lnTo>
                    <a:pt x="5611" y="4511"/>
                  </a:lnTo>
                  <a:lnTo>
                    <a:pt x="5203" y="4524"/>
                  </a:lnTo>
                  <a:lnTo>
                    <a:pt x="4816" y="4527"/>
                  </a:lnTo>
                  <a:lnTo>
                    <a:pt x="4449" y="4521"/>
                  </a:lnTo>
                  <a:lnTo>
                    <a:pt x="4102" y="4505"/>
                  </a:lnTo>
                  <a:lnTo>
                    <a:pt x="3775" y="4482"/>
                  </a:lnTo>
                  <a:lnTo>
                    <a:pt x="3467" y="4450"/>
                  </a:lnTo>
                  <a:lnTo>
                    <a:pt x="3178" y="4410"/>
                  </a:lnTo>
                  <a:lnTo>
                    <a:pt x="2905" y="4364"/>
                  </a:lnTo>
                  <a:lnTo>
                    <a:pt x="2651" y="4310"/>
                  </a:lnTo>
                  <a:lnTo>
                    <a:pt x="2414" y="4250"/>
                  </a:lnTo>
                  <a:lnTo>
                    <a:pt x="2193" y="4184"/>
                  </a:lnTo>
                  <a:lnTo>
                    <a:pt x="1986" y="4112"/>
                  </a:lnTo>
                  <a:lnTo>
                    <a:pt x="1796" y="4036"/>
                  </a:lnTo>
                  <a:lnTo>
                    <a:pt x="1619" y="3956"/>
                  </a:lnTo>
                  <a:lnTo>
                    <a:pt x="1458" y="3870"/>
                  </a:lnTo>
                  <a:lnTo>
                    <a:pt x="1310" y="3782"/>
                  </a:lnTo>
                  <a:lnTo>
                    <a:pt x="1174" y="3689"/>
                  </a:lnTo>
                  <a:lnTo>
                    <a:pt x="1050" y="3595"/>
                  </a:lnTo>
                  <a:lnTo>
                    <a:pt x="939" y="3498"/>
                  </a:lnTo>
                  <a:lnTo>
                    <a:pt x="839" y="3398"/>
                  </a:lnTo>
                  <a:lnTo>
                    <a:pt x="750" y="3298"/>
                  </a:lnTo>
                  <a:lnTo>
                    <a:pt x="670" y="3195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5">
              <a:extLst>
                <a:ext uri="{FF2B5EF4-FFF2-40B4-BE49-F238E27FC236}">
                  <a16:creationId xmlns:a16="http://schemas.microsoft.com/office/drawing/2014/main" id="{E2F06496-1064-42CB-A239-CB5800E4DC28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33603" y="2954113"/>
              <a:ext cx="2042717" cy="763965"/>
            </a:xfrm>
            <a:custGeom>
              <a:avLst/>
              <a:gdLst>
                <a:gd name="T0" fmla="*/ 2147483646 w 11186"/>
                <a:gd name="T1" fmla="*/ 2147483646 h 5204"/>
                <a:gd name="T2" fmla="*/ 2147483646 w 11186"/>
                <a:gd name="T3" fmla="*/ 2147483646 h 5204"/>
                <a:gd name="T4" fmla="*/ 2147483646 w 11186"/>
                <a:gd name="T5" fmla="*/ 2147483646 h 5204"/>
                <a:gd name="T6" fmla="*/ 2147483646 w 11186"/>
                <a:gd name="T7" fmla="*/ 2147483646 h 5204"/>
                <a:gd name="T8" fmla="*/ 2147483646 w 11186"/>
                <a:gd name="T9" fmla="*/ 2147483646 h 5204"/>
                <a:gd name="T10" fmla="*/ 2147483646 w 11186"/>
                <a:gd name="T11" fmla="*/ 2147483646 h 5204"/>
                <a:gd name="T12" fmla="*/ 2147483646 w 11186"/>
                <a:gd name="T13" fmla="*/ 2147483646 h 5204"/>
                <a:gd name="T14" fmla="*/ 2147483646 w 11186"/>
                <a:gd name="T15" fmla="*/ 2147483646 h 5204"/>
                <a:gd name="T16" fmla="*/ 2147483646 w 11186"/>
                <a:gd name="T17" fmla="*/ 2147483646 h 5204"/>
                <a:gd name="T18" fmla="*/ 2147483646 w 11186"/>
                <a:gd name="T19" fmla="*/ 2147483646 h 5204"/>
                <a:gd name="T20" fmla="*/ 2147483646 w 11186"/>
                <a:gd name="T21" fmla="*/ 2147483646 h 5204"/>
                <a:gd name="T22" fmla="*/ 2147483646 w 11186"/>
                <a:gd name="T23" fmla="*/ 2147483646 h 5204"/>
                <a:gd name="T24" fmla="*/ 2147483646 w 11186"/>
                <a:gd name="T25" fmla="*/ 2147483646 h 5204"/>
                <a:gd name="T26" fmla="*/ 2147483646 w 11186"/>
                <a:gd name="T27" fmla="*/ 2147483646 h 5204"/>
                <a:gd name="T28" fmla="*/ 2147483646 w 11186"/>
                <a:gd name="T29" fmla="*/ 2147483646 h 5204"/>
                <a:gd name="T30" fmla="*/ 2147483646 w 11186"/>
                <a:gd name="T31" fmla="*/ 0 h 5204"/>
                <a:gd name="T32" fmla="*/ 2147483646 w 11186"/>
                <a:gd name="T33" fmla="*/ 2147483646 h 5204"/>
                <a:gd name="T34" fmla="*/ 2147483646 w 11186"/>
                <a:gd name="T35" fmla="*/ 2147483646 h 5204"/>
                <a:gd name="T36" fmla="*/ 2147483646 w 11186"/>
                <a:gd name="T37" fmla="*/ 2147483646 h 5204"/>
                <a:gd name="T38" fmla="*/ 2147483646 w 11186"/>
                <a:gd name="T39" fmla="*/ 2147483646 h 5204"/>
                <a:gd name="T40" fmla="*/ 2147483646 w 11186"/>
                <a:gd name="T41" fmla="*/ 2147483646 h 5204"/>
                <a:gd name="T42" fmla="*/ 2147483646 w 11186"/>
                <a:gd name="T43" fmla="*/ 2147483646 h 5204"/>
                <a:gd name="T44" fmla="*/ 2147483646 w 11186"/>
                <a:gd name="T45" fmla="*/ 2147483646 h 5204"/>
                <a:gd name="T46" fmla="*/ 0 w 11186"/>
                <a:gd name="T47" fmla="*/ 2147483646 h 5204"/>
                <a:gd name="T48" fmla="*/ 2147483646 w 11186"/>
                <a:gd name="T49" fmla="*/ 2147483646 h 5204"/>
                <a:gd name="T50" fmla="*/ 2147483646 w 11186"/>
                <a:gd name="T51" fmla="*/ 2147483646 h 5204"/>
                <a:gd name="T52" fmla="*/ 2147483646 w 11186"/>
                <a:gd name="T53" fmla="*/ 2147483646 h 5204"/>
                <a:gd name="T54" fmla="*/ 2147483646 w 11186"/>
                <a:gd name="T55" fmla="*/ 2147483646 h 5204"/>
                <a:gd name="T56" fmla="*/ 2147483646 w 11186"/>
                <a:gd name="T57" fmla="*/ 2147483646 h 5204"/>
                <a:gd name="T58" fmla="*/ 2147483646 w 11186"/>
                <a:gd name="T59" fmla="*/ 2147483646 h 5204"/>
                <a:gd name="T60" fmla="*/ 2147483646 w 11186"/>
                <a:gd name="T61" fmla="*/ 2147483646 h 5204"/>
                <a:gd name="T62" fmla="*/ 2147483646 w 11186"/>
                <a:gd name="T63" fmla="*/ 2147483646 h 5204"/>
                <a:gd name="T64" fmla="*/ 2147483646 w 11186"/>
                <a:gd name="T65" fmla="*/ 2147483646 h 5204"/>
                <a:gd name="T66" fmla="*/ 2147483646 w 11186"/>
                <a:gd name="T67" fmla="*/ 2147483646 h 5204"/>
                <a:gd name="T68" fmla="*/ 2147483646 w 11186"/>
                <a:gd name="T69" fmla="*/ 2147483646 h 5204"/>
                <a:gd name="T70" fmla="*/ 2147483646 w 11186"/>
                <a:gd name="T71" fmla="*/ 2147483646 h 5204"/>
                <a:gd name="T72" fmla="*/ 2147483646 w 11186"/>
                <a:gd name="T73" fmla="*/ 2147483646 h 5204"/>
                <a:gd name="T74" fmla="*/ 2147483646 w 11186"/>
                <a:gd name="T75" fmla="*/ 2147483646 h 5204"/>
                <a:gd name="T76" fmla="*/ 2147483646 w 11186"/>
                <a:gd name="T77" fmla="*/ 2147483646 h 5204"/>
                <a:gd name="T78" fmla="*/ 2147483646 w 11186"/>
                <a:gd name="T79" fmla="*/ 2147483646 h 5204"/>
                <a:gd name="T80" fmla="*/ 2147483646 w 11186"/>
                <a:gd name="T81" fmla="*/ 2147483646 h 5204"/>
                <a:gd name="T82" fmla="*/ 2147483646 w 11186"/>
                <a:gd name="T83" fmla="*/ 2147483646 h 5204"/>
                <a:gd name="T84" fmla="*/ 2147483646 w 11186"/>
                <a:gd name="T85" fmla="*/ 2147483646 h 5204"/>
                <a:gd name="T86" fmla="*/ 2147483646 w 11186"/>
                <a:gd name="T87" fmla="*/ 2147483646 h 5204"/>
                <a:gd name="T88" fmla="*/ 2147483646 w 11186"/>
                <a:gd name="T89" fmla="*/ 2147483646 h 5204"/>
                <a:gd name="T90" fmla="*/ 2147483646 w 11186"/>
                <a:gd name="T91" fmla="*/ 2147483646 h 5204"/>
                <a:gd name="T92" fmla="*/ 2147483646 w 11186"/>
                <a:gd name="T93" fmla="*/ 2147483646 h 5204"/>
                <a:gd name="T94" fmla="*/ 2147483646 w 11186"/>
                <a:gd name="T95" fmla="*/ 2147483646 h 5204"/>
                <a:gd name="T96" fmla="*/ 2147483646 w 11186"/>
                <a:gd name="T97" fmla="*/ 2147483646 h 5204"/>
                <a:gd name="T98" fmla="*/ 2147483646 w 11186"/>
                <a:gd name="T99" fmla="*/ 2147483646 h 5204"/>
                <a:gd name="T100" fmla="*/ 2147483646 w 11186"/>
                <a:gd name="T101" fmla="*/ 2147483646 h 5204"/>
                <a:gd name="T102" fmla="*/ 2147483646 w 11186"/>
                <a:gd name="T103" fmla="*/ 2147483646 h 5204"/>
                <a:gd name="T104" fmla="*/ 2147483646 w 11186"/>
                <a:gd name="T105" fmla="*/ 2147483646 h 5204"/>
                <a:gd name="T106" fmla="*/ 2147483646 w 11186"/>
                <a:gd name="T107" fmla="*/ 2147483646 h 5204"/>
                <a:gd name="T108" fmla="*/ 2147483646 w 11186"/>
                <a:gd name="T109" fmla="*/ 2147483646 h 5204"/>
                <a:gd name="T110" fmla="*/ 2147483646 w 11186"/>
                <a:gd name="T111" fmla="*/ 2147483646 h 5204"/>
                <a:gd name="T112" fmla="*/ 2147483646 w 11186"/>
                <a:gd name="T113" fmla="*/ 2147483646 h 5204"/>
                <a:gd name="T114" fmla="*/ 2147483646 w 11186"/>
                <a:gd name="T115" fmla="*/ 2147483646 h 5204"/>
                <a:gd name="T116" fmla="*/ 2147483646 w 11186"/>
                <a:gd name="T117" fmla="*/ 2147483646 h 5204"/>
                <a:gd name="T118" fmla="*/ 2147483646 w 11186"/>
                <a:gd name="T119" fmla="*/ 2147483646 h 5204"/>
                <a:gd name="T120" fmla="*/ 2147483646 w 11186"/>
                <a:gd name="T121" fmla="*/ 2147483646 h 5204"/>
                <a:gd name="T122" fmla="*/ 2147483646 w 11186"/>
                <a:gd name="T123" fmla="*/ 2147483646 h 5204"/>
                <a:gd name="T124" fmla="*/ 2147483646 w 11186"/>
                <a:gd name="T125" fmla="*/ 2147483646 h 5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86" h="5204">
                  <a:moveTo>
                    <a:pt x="1142" y="4008"/>
                  </a:moveTo>
                  <a:lnTo>
                    <a:pt x="1011" y="3877"/>
                  </a:lnTo>
                  <a:lnTo>
                    <a:pt x="894" y="3741"/>
                  </a:lnTo>
                  <a:lnTo>
                    <a:pt x="788" y="3599"/>
                  </a:lnTo>
                  <a:lnTo>
                    <a:pt x="695" y="3451"/>
                  </a:lnTo>
                  <a:lnTo>
                    <a:pt x="611" y="3300"/>
                  </a:lnTo>
                  <a:lnTo>
                    <a:pt x="540" y="3144"/>
                  </a:lnTo>
                  <a:lnTo>
                    <a:pt x="478" y="2985"/>
                  </a:lnTo>
                  <a:lnTo>
                    <a:pt x="424" y="2824"/>
                  </a:lnTo>
                  <a:lnTo>
                    <a:pt x="381" y="2662"/>
                  </a:lnTo>
                  <a:lnTo>
                    <a:pt x="345" y="2499"/>
                  </a:lnTo>
                  <a:lnTo>
                    <a:pt x="317" y="2335"/>
                  </a:lnTo>
                  <a:lnTo>
                    <a:pt x="297" y="2171"/>
                  </a:lnTo>
                  <a:lnTo>
                    <a:pt x="283" y="2009"/>
                  </a:lnTo>
                  <a:lnTo>
                    <a:pt x="273" y="1849"/>
                  </a:lnTo>
                  <a:lnTo>
                    <a:pt x="271" y="1691"/>
                  </a:lnTo>
                  <a:lnTo>
                    <a:pt x="273" y="1536"/>
                  </a:lnTo>
                  <a:lnTo>
                    <a:pt x="279" y="1385"/>
                  </a:lnTo>
                  <a:lnTo>
                    <a:pt x="290" y="1239"/>
                  </a:lnTo>
                  <a:lnTo>
                    <a:pt x="303" y="1098"/>
                  </a:lnTo>
                  <a:lnTo>
                    <a:pt x="319" y="963"/>
                  </a:lnTo>
                  <a:lnTo>
                    <a:pt x="337" y="835"/>
                  </a:lnTo>
                  <a:lnTo>
                    <a:pt x="356" y="714"/>
                  </a:lnTo>
                  <a:lnTo>
                    <a:pt x="377" y="601"/>
                  </a:lnTo>
                  <a:lnTo>
                    <a:pt x="397" y="496"/>
                  </a:lnTo>
                  <a:lnTo>
                    <a:pt x="418" y="402"/>
                  </a:lnTo>
                  <a:lnTo>
                    <a:pt x="437" y="316"/>
                  </a:lnTo>
                  <a:lnTo>
                    <a:pt x="455" y="243"/>
                  </a:lnTo>
                  <a:lnTo>
                    <a:pt x="473" y="180"/>
                  </a:lnTo>
                  <a:lnTo>
                    <a:pt x="497" y="92"/>
                  </a:lnTo>
                  <a:lnTo>
                    <a:pt x="508" y="58"/>
                  </a:lnTo>
                  <a:lnTo>
                    <a:pt x="330" y="0"/>
                  </a:lnTo>
                  <a:lnTo>
                    <a:pt x="313" y="51"/>
                  </a:lnTo>
                  <a:lnTo>
                    <a:pt x="279" y="158"/>
                  </a:lnTo>
                  <a:lnTo>
                    <a:pt x="258" y="231"/>
                  </a:lnTo>
                  <a:lnTo>
                    <a:pt x="234" y="315"/>
                  </a:lnTo>
                  <a:lnTo>
                    <a:pt x="209" y="411"/>
                  </a:lnTo>
                  <a:lnTo>
                    <a:pt x="182" y="517"/>
                  </a:lnTo>
                  <a:lnTo>
                    <a:pt x="156" y="633"/>
                  </a:lnTo>
                  <a:lnTo>
                    <a:pt x="129" y="757"/>
                  </a:lnTo>
                  <a:lnTo>
                    <a:pt x="104" y="891"/>
                  </a:lnTo>
                  <a:lnTo>
                    <a:pt x="78" y="1031"/>
                  </a:lnTo>
                  <a:lnTo>
                    <a:pt x="56" y="1178"/>
                  </a:lnTo>
                  <a:lnTo>
                    <a:pt x="37" y="1332"/>
                  </a:lnTo>
                  <a:lnTo>
                    <a:pt x="21" y="1491"/>
                  </a:lnTo>
                  <a:lnTo>
                    <a:pt x="9" y="1654"/>
                  </a:lnTo>
                  <a:lnTo>
                    <a:pt x="2" y="1822"/>
                  </a:lnTo>
                  <a:lnTo>
                    <a:pt x="0" y="1991"/>
                  </a:lnTo>
                  <a:lnTo>
                    <a:pt x="4" y="2164"/>
                  </a:lnTo>
                  <a:lnTo>
                    <a:pt x="14" y="2339"/>
                  </a:lnTo>
                  <a:lnTo>
                    <a:pt x="31" y="2514"/>
                  </a:lnTo>
                  <a:lnTo>
                    <a:pt x="57" y="2690"/>
                  </a:lnTo>
                  <a:lnTo>
                    <a:pt x="90" y="2865"/>
                  </a:lnTo>
                  <a:lnTo>
                    <a:pt x="134" y="3039"/>
                  </a:lnTo>
                  <a:lnTo>
                    <a:pt x="186" y="3211"/>
                  </a:lnTo>
                  <a:lnTo>
                    <a:pt x="249" y="3380"/>
                  </a:lnTo>
                  <a:lnTo>
                    <a:pt x="323" y="3546"/>
                  </a:lnTo>
                  <a:lnTo>
                    <a:pt x="408" y="3708"/>
                  </a:lnTo>
                  <a:lnTo>
                    <a:pt x="506" y="3865"/>
                  </a:lnTo>
                  <a:lnTo>
                    <a:pt x="616" y="4016"/>
                  </a:lnTo>
                  <a:lnTo>
                    <a:pt x="740" y="4162"/>
                  </a:lnTo>
                  <a:lnTo>
                    <a:pt x="878" y="4300"/>
                  </a:lnTo>
                  <a:lnTo>
                    <a:pt x="1033" y="4432"/>
                  </a:lnTo>
                  <a:lnTo>
                    <a:pt x="1198" y="4556"/>
                  </a:lnTo>
                  <a:lnTo>
                    <a:pt x="1376" y="4668"/>
                  </a:lnTo>
                  <a:lnTo>
                    <a:pt x="1565" y="4770"/>
                  </a:lnTo>
                  <a:lnTo>
                    <a:pt x="1765" y="4862"/>
                  </a:lnTo>
                  <a:lnTo>
                    <a:pt x="1977" y="4943"/>
                  </a:lnTo>
                  <a:lnTo>
                    <a:pt x="2199" y="5013"/>
                  </a:lnTo>
                  <a:lnTo>
                    <a:pt x="2432" y="5072"/>
                  </a:lnTo>
                  <a:lnTo>
                    <a:pt x="2676" y="5121"/>
                  </a:lnTo>
                  <a:lnTo>
                    <a:pt x="2932" y="5159"/>
                  </a:lnTo>
                  <a:lnTo>
                    <a:pt x="3198" y="5185"/>
                  </a:lnTo>
                  <a:lnTo>
                    <a:pt x="3475" y="5200"/>
                  </a:lnTo>
                  <a:lnTo>
                    <a:pt x="3762" y="5204"/>
                  </a:lnTo>
                  <a:lnTo>
                    <a:pt x="4061" y="5195"/>
                  </a:lnTo>
                  <a:lnTo>
                    <a:pt x="4369" y="5176"/>
                  </a:lnTo>
                  <a:lnTo>
                    <a:pt x="4689" y="5144"/>
                  </a:lnTo>
                  <a:lnTo>
                    <a:pt x="5019" y="5100"/>
                  </a:lnTo>
                  <a:lnTo>
                    <a:pt x="5359" y="5045"/>
                  </a:lnTo>
                  <a:lnTo>
                    <a:pt x="5710" y="4977"/>
                  </a:lnTo>
                  <a:lnTo>
                    <a:pt x="6070" y="4896"/>
                  </a:lnTo>
                  <a:lnTo>
                    <a:pt x="6442" y="4804"/>
                  </a:lnTo>
                  <a:lnTo>
                    <a:pt x="6823" y="4698"/>
                  </a:lnTo>
                  <a:lnTo>
                    <a:pt x="7216" y="4581"/>
                  </a:lnTo>
                  <a:lnTo>
                    <a:pt x="7617" y="4450"/>
                  </a:lnTo>
                  <a:lnTo>
                    <a:pt x="8029" y="4307"/>
                  </a:lnTo>
                  <a:lnTo>
                    <a:pt x="8450" y="4151"/>
                  </a:lnTo>
                  <a:lnTo>
                    <a:pt x="8881" y="3981"/>
                  </a:lnTo>
                  <a:lnTo>
                    <a:pt x="9323" y="3797"/>
                  </a:lnTo>
                  <a:lnTo>
                    <a:pt x="9774" y="3601"/>
                  </a:lnTo>
                  <a:lnTo>
                    <a:pt x="10235" y="3391"/>
                  </a:lnTo>
                  <a:lnTo>
                    <a:pt x="10705" y="3167"/>
                  </a:lnTo>
                  <a:lnTo>
                    <a:pt x="11186" y="2930"/>
                  </a:lnTo>
                  <a:lnTo>
                    <a:pt x="10709" y="3125"/>
                  </a:lnTo>
                  <a:lnTo>
                    <a:pt x="10244" y="3309"/>
                  </a:lnTo>
                  <a:lnTo>
                    <a:pt x="9788" y="3483"/>
                  </a:lnTo>
                  <a:lnTo>
                    <a:pt x="9343" y="3646"/>
                  </a:lnTo>
                  <a:lnTo>
                    <a:pt x="8909" y="3800"/>
                  </a:lnTo>
                  <a:lnTo>
                    <a:pt x="8483" y="3943"/>
                  </a:lnTo>
                  <a:lnTo>
                    <a:pt x="8070" y="4074"/>
                  </a:lnTo>
                  <a:lnTo>
                    <a:pt x="7666" y="4197"/>
                  </a:lnTo>
                  <a:lnTo>
                    <a:pt x="7273" y="4309"/>
                  </a:lnTo>
                  <a:lnTo>
                    <a:pt x="6890" y="4410"/>
                  </a:lnTo>
                  <a:lnTo>
                    <a:pt x="6518" y="4500"/>
                  </a:lnTo>
                  <a:lnTo>
                    <a:pt x="6156" y="4581"/>
                  </a:lnTo>
                  <a:lnTo>
                    <a:pt x="5805" y="4651"/>
                  </a:lnTo>
                  <a:lnTo>
                    <a:pt x="5463" y="4711"/>
                  </a:lnTo>
                  <a:lnTo>
                    <a:pt x="5133" y="4761"/>
                  </a:lnTo>
                  <a:lnTo>
                    <a:pt x="4814" y="4799"/>
                  </a:lnTo>
                  <a:lnTo>
                    <a:pt x="4504" y="4828"/>
                  </a:lnTo>
                  <a:lnTo>
                    <a:pt x="4205" y="4846"/>
                  </a:lnTo>
                  <a:lnTo>
                    <a:pt x="3917" y="4854"/>
                  </a:lnTo>
                  <a:lnTo>
                    <a:pt x="3639" y="4851"/>
                  </a:lnTo>
                  <a:lnTo>
                    <a:pt x="3373" y="4838"/>
                  </a:lnTo>
                  <a:lnTo>
                    <a:pt x="3117" y="4815"/>
                  </a:lnTo>
                  <a:lnTo>
                    <a:pt x="2870" y="4781"/>
                  </a:lnTo>
                  <a:lnTo>
                    <a:pt x="2635" y="4737"/>
                  </a:lnTo>
                  <a:lnTo>
                    <a:pt x="2411" y="4682"/>
                  </a:lnTo>
                  <a:lnTo>
                    <a:pt x="2198" y="4617"/>
                  </a:lnTo>
                  <a:lnTo>
                    <a:pt x="1995" y="4542"/>
                  </a:lnTo>
                  <a:lnTo>
                    <a:pt x="1803" y="4455"/>
                  </a:lnTo>
                  <a:lnTo>
                    <a:pt x="1621" y="4360"/>
                  </a:lnTo>
                  <a:lnTo>
                    <a:pt x="1451" y="4252"/>
                  </a:lnTo>
                  <a:lnTo>
                    <a:pt x="1291" y="4136"/>
                  </a:lnTo>
                  <a:lnTo>
                    <a:pt x="1142" y="4008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6">
              <a:extLst>
                <a:ext uri="{FF2B5EF4-FFF2-40B4-BE49-F238E27FC236}">
                  <a16:creationId xmlns:a16="http://schemas.microsoft.com/office/drawing/2014/main" id="{80409346-4C1E-4B06-8F61-F22BE0B2EDAE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829153" y="3426303"/>
              <a:ext cx="317436" cy="199654"/>
            </a:xfrm>
            <a:custGeom>
              <a:avLst/>
              <a:gdLst>
                <a:gd name="T0" fmla="*/ 2147483646 w 1740"/>
                <a:gd name="T1" fmla="*/ 2147483646 h 1353"/>
                <a:gd name="T2" fmla="*/ 2147483646 w 1740"/>
                <a:gd name="T3" fmla="*/ 2147483646 h 1353"/>
                <a:gd name="T4" fmla="*/ 2147483646 w 1740"/>
                <a:gd name="T5" fmla="*/ 2147483646 h 1353"/>
                <a:gd name="T6" fmla="*/ 2147483646 w 1740"/>
                <a:gd name="T7" fmla="*/ 2147483646 h 1353"/>
                <a:gd name="T8" fmla="*/ 2147483646 w 1740"/>
                <a:gd name="T9" fmla="*/ 2147483646 h 1353"/>
                <a:gd name="T10" fmla="*/ 2147483646 w 1740"/>
                <a:gd name="T11" fmla="*/ 2147483646 h 1353"/>
                <a:gd name="T12" fmla="*/ 2147483646 w 1740"/>
                <a:gd name="T13" fmla="*/ 2147483646 h 1353"/>
                <a:gd name="T14" fmla="*/ 2147483646 w 1740"/>
                <a:gd name="T15" fmla="*/ 2147483646 h 1353"/>
                <a:gd name="T16" fmla="*/ 2147483646 w 1740"/>
                <a:gd name="T17" fmla="*/ 2147483646 h 1353"/>
                <a:gd name="T18" fmla="*/ 2147483646 w 1740"/>
                <a:gd name="T19" fmla="*/ 2147483646 h 1353"/>
                <a:gd name="T20" fmla="*/ 2147483646 w 1740"/>
                <a:gd name="T21" fmla="*/ 2147483646 h 1353"/>
                <a:gd name="T22" fmla="*/ 2147483646 w 1740"/>
                <a:gd name="T23" fmla="*/ 2147483646 h 1353"/>
                <a:gd name="T24" fmla="*/ 2147483646 w 1740"/>
                <a:gd name="T25" fmla="*/ 2147483646 h 1353"/>
                <a:gd name="T26" fmla="*/ 2147483646 w 1740"/>
                <a:gd name="T27" fmla="*/ 2147483646 h 1353"/>
                <a:gd name="T28" fmla="*/ 2147483646 w 1740"/>
                <a:gd name="T29" fmla="*/ 2147483646 h 1353"/>
                <a:gd name="T30" fmla="*/ 2147483646 w 1740"/>
                <a:gd name="T31" fmla="*/ 2147483646 h 1353"/>
                <a:gd name="T32" fmla="*/ 2147483646 w 1740"/>
                <a:gd name="T33" fmla="*/ 2147483646 h 1353"/>
                <a:gd name="T34" fmla="*/ 2147483646 w 1740"/>
                <a:gd name="T35" fmla="*/ 2147483646 h 1353"/>
                <a:gd name="T36" fmla="*/ 2147483646 w 1740"/>
                <a:gd name="T37" fmla="*/ 2147483646 h 1353"/>
                <a:gd name="T38" fmla="*/ 2147483646 w 1740"/>
                <a:gd name="T39" fmla="*/ 2147483646 h 1353"/>
                <a:gd name="T40" fmla="*/ 0 w 1740"/>
                <a:gd name="T41" fmla="*/ 2147483646 h 1353"/>
                <a:gd name="T42" fmla="*/ 2147483646 w 1740"/>
                <a:gd name="T43" fmla="*/ 2147483646 h 1353"/>
                <a:gd name="T44" fmla="*/ 2147483646 w 1740"/>
                <a:gd name="T45" fmla="*/ 2147483646 h 1353"/>
                <a:gd name="T46" fmla="*/ 2147483646 w 1740"/>
                <a:gd name="T47" fmla="*/ 2147483646 h 1353"/>
                <a:gd name="T48" fmla="*/ 2147483646 w 1740"/>
                <a:gd name="T49" fmla="*/ 2147483646 h 1353"/>
                <a:gd name="T50" fmla="*/ 2147483646 w 1740"/>
                <a:gd name="T51" fmla="*/ 2147483646 h 1353"/>
                <a:gd name="T52" fmla="*/ 2147483646 w 1740"/>
                <a:gd name="T53" fmla="*/ 2147483646 h 1353"/>
                <a:gd name="T54" fmla="*/ 2147483646 w 1740"/>
                <a:gd name="T55" fmla="*/ 2147483646 h 1353"/>
                <a:gd name="T56" fmla="*/ 2147483646 w 1740"/>
                <a:gd name="T57" fmla="*/ 2147483646 h 1353"/>
                <a:gd name="T58" fmla="*/ 2147483646 w 1740"/>
                <a:gd name="T59" fmla="*/ 2147483646 h 1353"/>
                <a:gd name="T60" fmla="*/ 2147483646 w 1740"/>
                <a:gd name="T61" fmla="*/ 2147483646 h 1353"/>
                <a:gd name="T62" fmla="*/ 2147483646 w 1740"/>
                <a:gd name="T63" fmla="*/ 0 h 1353"/>
                <a:gd name="T64" fmla="*/ 2147483646 w 1740"/>
                <a:gd name="T65" fmla="*/ 2147483646 h 1353"/>
                <a:gd name="T66" fmla="*/ 2147483646 w 1740"/>
                <a:gd name="T67" fmla="*/ 2147483646 h 1353"/>
                <a:gd name="T68" fmla="*/ 2147483646 w 1740"/>
                <a:gd name="T69" fmla="*/ 2147483646 h 1353"/>
                <a:gd name="T70" fmla="*/ 2147483646 w 1740"/>
                <a:gd name="T71" fmla="*/ 2147483646 h 1353"/>
                <a:gd name="T72" fmla="*/ 2147483646 w 1740"/>
                <a:gd name="T73" fmla="*/ 2147483646 h 1353"/>
                <a:gd name="T74" fmla="*/ 2147483646 w 1740"/>
                <a:gd name="T75" fmla="*/ 2147483646 h 1353"/>
                <a:gd name="T76" fmla="*/ 2147483646 w 1740"/>
                <a:gd name="T77" fmla="*/ 2147483646 h 1353"/>
                <a:gd name="T78" fmla="*/ 2147483646 w 1740"/>
                <a:gd name="T79" fmla="*/ 2147483646 h 1353"/>
                <a:gd name="T80" fmla="*/ 2147483646 w 1740"/>
                <a:gd name="T81" fmla="*/ 2147483646 h 1353"/>
                <a:gd name="T82" fmla="*/ 2147483646 w 1740"/>
                <a:gd name="T83" fmla="*/ 2147483646 h 1353"/>
                <a:gd name="T84" fmla="*/ 2147483646 w 1740"/>
                <a:gd name="T85" fmla="*/ 2147483646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0" h="1353">
                  <a:moveTo>
                    <a:pt x="1732" y="688"/>
                  </a:moveTo>
                  <a:lnTo>
                    <a:pt x="1725" y="723"/>
                  </a:lnTo>
                  <a:lnTo>
                    <a:pt x="1716" y="757"/>
                  </a:lnTo>
                  <a:lnTo>
                    <a:pt x="1704" y="792"/>
                  </a:lnTo>
                  <a:lnTo>
                    <a:pt x="1691" y="825"/>
                  </a:lnTo>
                  <a:lnTo>
                    <a:pt x="1676" y="857"/>
                  </a:lnTo>
                  <a:lnTo>
                    <a:pt x="1659" y="889"/>
                  </a:lnTo>
                  <a:lnTo>
                    <a:pt x="1640" y="920"/>
                  </a:lnTo>
                  <a:lnTo>
                    <a:pt x="1619" y="951"/>
                  </a:lnTo>
                  <a:lnTo>
                    <a:pt x="1596" y="981"/>
                  </a:lnTo>
                  <a:lnTo>
                    <a:pt x="1572" y="1010"/>
                  </a:lnTo>
                  <a:lnTo>
                    <a:pt x="1547" y="1038"/>
                  </a:lnTo>
                  <a:lnTo>
                    <a:pt x="1520" y="1065"/>
                  </a:lnTo>
                  <a:lnTo>
                    <a:pt x="1491" y="1091"/>
                  </a:lnTo>
                  <a:lnTo>
                    <a:pt x="1461" y="1116"/>
                  </a:lnTo>
                  <a:lnTo>
                    <a:pt x="1430" y="1140"/>
                  </a:lnTo>
                  <a:lnTo>
                    <a:pt x="1397" y="1163"/>
                  </a:lnTo>
                  <a:lnTo>
                    <a:pt x="1363" y="1186"/>
                  </a:lnTo>
                  <a:lnTo>
                    <a:pt x="1328" y="1207"/>
                  </a:lnTo>
                  <a:lnTo>
                    <a:pt x="1292" y="1226"/>
                  </a:lnTo>
                  <a:lnTo>
                    <a:pt x="1256" y="1245"/>
                  </a:lnTo>
                  <a:lnTo>
                    <a:pt x="1217" y="1262"/>
                  </a:lnTo>
                  <a:lnTo>
                    <a:pt x="1178" y="1278"/>
                  </a:lnTo>
                  <a:lnTo>
                    <a:pt x="1138" y="1292"/>
                  </a:lnTo>
                  <a:lnTo>
                    <a:pt x="1098" y="1305"/>
                  </a:lnTo>
                  <a:lnTo>
                    <a:pt x="1057" y="1317"/>
                  </a:lnTo>
                  <a:lnTo>
                    <a:pt x="1014" y="1327"/>
                  </a:lnTo>
                  <a:lnTo>
                    <a:pt x="972" y="1335"/>
                  </a:lnTo>
                  <a:lnTo>
                    <a:pt x="929" y="1342"/>
                  </a:lnTo>
                  <a:lnTo>
                    <a:pt x="886" y="1347"/>
                  </a:lnTo>
                  <a:lnTo>
                    <a:pt x="841" y="1351"/>
                  </a:lnTo>
                  <a:lnTo>
                    <a:pt x="797" y="1353"/>
                  </a:lnTo>
                  <a:lnTo>
                    <a:pt x="753" y="1353"/>
                  </a:lnTo>
                  <a:lnTo>
                    <a:pt x="709" y="1352"/>
                  </a:lnTo>
                  <a:lnTo>
                    <a:pt x="665" y="1349"/>
                  </a:lnTo>
                  <a:lnTo>
                    <a:pt x="623" y="1344"/>
                  </a:lnTo>
                  <a:lnTo>
                    <a:pt x="582" y="1337"/>
                  </a:lnTo>
                  <a:lnTo>
                    <a:pt x="541" y="1329"/>
                  </a:lnTo>
                  <a:lnTo>
                    <a:pt x="502" y="1320"/>
                  </a:lnTo>
                  <a:lnTo>
                    <a:pt x="463" y="1309"/>
                  </a:lnTo>
                  <a:lnTo>
                    <a:pt x="426" y="1296"/>
                  </a:lnTo>
                  <a:lnTo>
                    <a:pt x="391" y="1282"/>
                  </a:lnTo>
                  <a:lnTo>
                    <a:pt x="356" y="1267"/>
                  </a:lnTo>
                  <a:lnTo>
                    <a:pt x="323" y="1250"/>
                  </a:lnTo>
                  <a:lnTo>
                    <a:pt x="290" y="1232"/>
                  </a:lnTo>
                  <a:lnTo>
                    <a:pt x="260" y="1213"/>
                  </a:lnTo>
                  <a:lnTo>
                    <a:pt x="231" y="1192"/>
                  </a:lnTo>
                  <a:lnTo>
                    <a:pt x="204" y="1170"/>
                  </a:lnTo>
                  <a:lnTo>
                    <a:pt x="178" y="1147"/>
                  </a:lnTo>
                  <a:lnTo>
                    <a:pt x="153" y="1123"/>
                  </a:lnTo>
                  <a:lnTo>
                    <a:pt x="131" y="1099"/>
                  </a:lnTo>
                  <a:lnTo>
                    <a:pt x="108" y="1073"/>
                  </a:lnTo>
                  <a:lnTo>
                    <a:pt x="89" y="1046"/>
                  </a:lnTo>
                  <a:lnTo>
                    <a:pt x="71" y="1019"/>
                  </a:lnTo>
                  <a:lnTo>
                    <a:pt x="56" y="990"/>
                  </a:lnTo>
                  <a:lnTo>
                    <a:pt x="42" y="960"/>
                  </a:lnTo>
                  <a:lnTo>
                    <a:pt x="30" y="930"/>
                  </a:lnTo>
                  <a:lnTo>
                    <a:pt x="20" y="899"/>
                  </a:lnTo>
                  <a:lnTo>
                    <a:pt x="12" y="867"/>
                  </a:lnTo>
                  <a:lnTo>
                    <a:pt x="5" y="835"/>
                  </a:lnTo>
                  <a:lnTo>
                    <a:pt x="2" y="803"/>
                  </a:lnTo>
                  <a:lnTo>
                    <a:pt x="0" y="769"/>
                  </a:lnTo>
                  <a:lnTo>
                    <a:pt x="0" y="735"/>
                  </a:lnTo>
                  <a:lnTo>
                    <a:pt x="3" y="700"/>
                  </a:lnTo>
                  <a:lnTo>
                    <a:pt x="8" y="666"/>
                  </a:lnTo>
                  <a:lnTo>
                    <a:pt x="15" y="631"/>
                  </a:lnTo>
                  <a:lnTo>
                    <a:pt x="24" y="597"/>
                  </a:lnTo>
                  <a:lnTo>
                    <a:pt x="35" y="563"/>
                  </a:lnTo>
                  <a:lnTo>
                    <a:pt x="48" y="529"/>
                  </a:lnTo>
                  <a:lnTo>
                    <a:pt x="64" y="497"/>
                  </a:lnTo>
                  <a:lnTo>
                    <a:pt x="81" y="465"/>
                  </a:lnTo>
                  <a:lnTo>
                    <a:pt x="99" y="434"/>
                  </a:lnTo>
                  <a:lnTo>
                    <a:pt x="121" y="403"/>
                  </a:lnTo>
                  <a:lnTo>
                    <a:pt x="143" y="374"/>
                  </a:lnTo>
                  <a:lnTo>
                    <a:pt x="167" y="344"/>
                  </a:lnTo>
                  <a:lnTo>
                    <a:pt x="193" y="316"/>
                  </a:lnTo>
                  <a:lnTo>
                    <a:pt x="220" y="289"/>
                  </a:lnTo>
                  <a:lnTo>
                    <a:pt x="248" y="263"/>
                  </a:lnTo>
                  <a:lnTo>
                    <a:pt x="278" y="238"/>
                  </a:lnTo>
                  <a:lnTo>
                    <a:pt x="310" y="214"/>
                  </a:lnTo>
                  <a:lnTo>
                    <a:pt x="343" y="191"/>
                  </a:lnTo>
                  <a:lnTo>
                    <a:pt x="376" y="169"/>
                  </a:lnTo>
                  <a:lnTo>
                    <a:pt x="411" y="148"/>
                  </a:lnTo>
                  <a:lnTo>
                    <a:pt x="447" y="128"/>
                  </a:lnTo>
                  <a:lnTo>
                    <a:pt x="484" y="109"/>
                  </a:lnTo>
                  <a:lnTo>
                    <a:pt x="523" y="92"/>
                  </a:lnTo>
                  <a:lnTo>
                    <a:pt x="561" y="76"/>
                  </a:lnTo>
                  <a:lnTo>
                    <a:pt x="601" y="62"/>
                  </a:lnTo>
                  <a:lnTo>
                    <a:pt x="641" y="49"/>
                  </a:lnTo>
                  <a:lnTo>
                    <a:pt x="683" y="38"/>
                  </a:lnTo>
                  <a:lnTo>
                    <a:pt x="725" y="27"/>
                  </a:lnTo>
                  <a:lnTo>
                    <a:pt x="767" y="19"/>
                  </a:lnTo>
                  <a:lnTo>
                    <a:pt x="810" y="12"/>
                  </a:lnTo>
                  <a:lnTo>
                    <a:pt x="853" y="7"/>
                  </a:lnTo>
                  <a:lnTo>
                    <a:pt x="898" y="3"/>
                  </a:lnTo>
                  <a:lnTo>
                    <a:pt x="942" y="1"/>
                  </a:lnTo>
                  <a:lnTo>
                    <a:pt x="986" y="0"/>
                  </a:lnTo>
                  <a:lnTo>
                    <a:pt x="1030" y="2"/>
                  </a:lnTo>
                  <a:lnTo>
                    <a:pt x="1074" y="5"/>
                  </a:lnTo>
                  <a:lnTo>
                    <a:pt x="1117" y="10"/>
                  </a:lnTo>
                  <a:lnTo>
                    <a:pt x="1158" y="17"/>
                  </a:lnTo>
                  <a:lnTo>
                    <a:pt x="1198" y="25"/>
                  </a:lnTo>
                  <a:lnTo>
                    <a:pt x="1238" y="34"/>
                  </a:lnTo>
                  <a:lnTo>
                    <a:pt x="1276" y="45"/>
                  </a:lnTo>
                  <a:lnTo>
                    <a:pt x="1313" y="58"/>
                  </a:lnTo>
                  <a:lnTo>
                    <a:pt x="1349" y="72"/>
                  </a:lnTo>
                  <a:lnTo>
                    <a:pt x="1383" y="87"/>
                  </a:lnTo>
                  <a:lnTo>
                    <a:pt x="1416" y="104"/>
                  </a:lnTo>
                  <a:lnTo>
                    <a:pt x="1449" y="122"/>
                  </a:lnTo>
                  <a:lnTo>
                    <a:pt x="1479" y="142"/>
                  </a:lnTo>
                  <a:lnTo>
                    <a:pt x="1508" y="163"/>
                  </a:lnTo>
                  <a:lnTo>
                    <a:pt x="1536" y="184"/>
                  </a:lnTo>
                  <a:lnTo>
                    <a:pt x="1562" y="207"/>
                  </a:lnTo>
                  <a:lnTo>
                    <a:pt x="1586" y="231"/>
                  </a:lnTo>
                  <a:lnTo>
                    <a:pt x="1610" y="255"/>
                  </a:lnTo>
                  <a:lnTo>
                    <a:pt x="1631" y="281"/>
                  </a:lnTo>
                  <a:lnTo>
                    <a:pt x="1650" y="308"/>
                  </a:lnTo>
                  <a:lnTo>
                    <a:pt x="1668" y="336"/>
                  </a:lnTo>
                  <a:lnTo>
                    <a:pt x="1684" y="365"/>
                  </a:lnTo>
                  <a:lnTo>
                    <a:pt x="1698" y="394"/>
                  </a:lnTo>
                  <a:lnTo>
                    <a:pt x="1710" y="424"/>
                  </a:lnTo>
                  <a:lnTo>
                    <a:pt x="1720" y="455"/>
                  </a:lnTo>
                  <a:lnTo>
                    <a:pt x="1728" y="487"/>
                  </a:lnTo>
                  <a:lnTo>
                    <a:pt x="1734" y="519"/>
                  </a:lnTo>
                  <a:lnTo>
                    <a:pt x="1738" y="551"/>
                  </a:lnTo>
                  <a:lnTo>
                    <a:pt x="1740" y="586"/>
                  </a:lnTo>
                  <a:lnTo>
                    <a:pt x="1739" y="619"/>
                  </a:lnTo>
                  <a:lnTo>
                    <a:pt x="1737" y="654"/>
                  </a:lnTo>
                  <a:lnTo>
                    <a:pt x="1732" y="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>
              <a:extLst>
                <a:ext uri="{FF2B5EF4-FFF2-40B4-BE49-F238E27FC236}">
                  <a16:creationId xmlns:a16="http://schemas.microsoft.com/office/drawing/2014/main" id="{FDB711E1-E400-43F1-A393-C6A4383DFB5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78328" y="3122614"/>
              <a:ext cx="147689" cy="399308"/>
            </a:xfrm>
            <a:custGeom>
              <a:avLst/>
              <a:gdLst>
                <a:gd name="T0" fmla="*/ 2147483646 w 809"/>
                <a:gd name="T1" fmla="*/ 2147483646 h 2738"/>
                <a:gd name="T2" fmla="*/ 2147483646 w 809"/>
                <a:gd name="T3" fmla="*/ 2147483646 h 2738"/>
                <a:gd name="T4" fmla="*/ 2147483646 w 809"/>
                <a:gd name="T5" fmla="*/ 2147483646 h 2738"/>
                <a:gd name="T6" fmla="*/ 2147483646 w 809"/>
                <a:gd name="T7" fmla="*/ 2147483646 h 2738"/>
                <a:gd name="T8" fmla="*/ 2147483646 w 809"/>
                <a:gd name="T9" fmla="*/ 2147483646 h 2738"/>
                <a:gd name="T10" fmla="*/ 2147483646 w 809"/>
                <a:gd name="T11" fmla="*/ 2147483646 h 2738"/>
                <a:gd name="T12" fmla="*/ 0 w 809"/>
                <a:gd name="T13" fmla="*/ 2147483646 h 2738"/>
                <a:gd name="T14" fmla="*/ 0 w 809"/>
                <a:gd name="T15" fmla="*/ 2147483646 h 2738"/>
                <a:gd name="T16" fmla="*/ 2147483646 w 809"/>
                <a:gd name="T17" fmla="*/ 2147483646 h 2738"/>
                <a:gd name="T18" fmla="*/ 2147483646 w 809"/>
                <a:gd name="T19" fmla="*/ 2147483646 h 2738"/>
                <a:gd name="T20" fmla="*/ 2147483646 w 809"/>
                <a:gd name="T21" fmla="*/ 2147483646 h 2738"/>
                <a:gd name="T22" fmla="*/ 2147483646 w 809"/>
                <a:gd name="T23" fmla="*/ 2147483646 h 2738"/>
                <a:gd name="T24" fmla="*/ 2147483646 w 809"/>
                <a:gd name="T25" fmla="*/ 2147483646 h 2738"/>
                <a:gd name="T26" fmla="*/ 2147483646 w 809"/>
                <a:gd name="T27" fmla="*/ 2147483646 h 2738"/>
                <a:gd name="T28" fmla="*/ 2147483646 w 809"/>
                <a:gd name="T29" fmla="*/ 2147483646 h 2738"/>
                <a:gd name="T30" fmla="*/ 2147483646 w 809"/>
                <a:gd name="T31" fmla="*/ 2147483646 h 2738"/>
                <a:gd name="T32" fmla="*/ 2147483646 w 809"/>
                <a:gd name="T33" fmla="*/ 2147483646 h 2738"/>
                <a:gd name="T34" fmla="*/ 2147483646 w 809"/>
                <a:gd name="T35" fmla="*/ 2147483646 h 2738"/>
                <a:gd name="T36" fmla="*/ 2147483646 w 809"/>
                <a:gd name="T37" fmla="*/ 2147483646 h 2738"/>
                <a:gd name="T38" fmla="*/ 2147483646 w 809"/>
                <a:gd name="T39" fmla="*/ 2147483646 h 2738"/>
                <a:gd name="T40" fmla="*/ 2147483646 w 809"/>
                <a:gd name="T41" fmla="*/ 2147483646 h 2738"/>
                <a:gd name="T42" fmla="*/ 2147483646 w 809"/>
                <a:gd name="T43" fmla="*/ 2147483646 h 2738"/>
                <a:gd name="T44" fmla="*/ 2147483646 w 809"/>
                <a:gd name="T45" fmla="*/ 2147483646 h 2738"/>
                <a:gd name="T46" fmla="*/ 2147483646 w 809"/>
                <a:gd name="T47" fmla="*/ 2147483646 h 2738"/>
                <a:gd name="T48" fmla="*/ 2147483646 w 809"/>
                <a:gd name="T49" fmla="*/ 2147483646 h 2738"/>
                <a:gd name="T50" fmla="*/ 2147483646 w 809"/>
                <a:gd name="T51" fmla="*/ 2147483646 h 2738"/>
                <a:gd name="T52" fmla="*/ 2147483646 w 809"/>
                <a:gd name="T53" fmla="*/ 2147483646 h 2738"/>
                <a:gd name="T54" fmla="*/ 2147483646 w 809"/>
                <a:gd name="T55" fmla="*/ 2147483646 h 2738"/>
                <a:gd name="T56" fmla="*/ 2147483646 w 809"/>
                <a:gd name="T57" fmla="*/ 2147483646 h 2738"/>
                <a:gd name="T58" fmla="*/ 2147483646 w 809"/>
                <a:gd name="T59" fmla="*/ 2147483646 h 2738"/>
                <a:gd name="T60" fmla="*/ 2147483646 w 809"/>
                <a:gd name="T61" fmla="*/ 2147483646 h 2738"/>
                <a:gd name="T62" fmla="*/ 2147483646 w 809"/>
                <a:gd name="T63" fmla="*/ 0 h 2738"/>
                <a:gd name="T64" fmla="*/ 2147483646 w 809"/>
                <a:gd name="T65" fmla="*/ 0 h 2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9" h="2738">
                  <a:moveTo>
                    <a:pt x="71" y="3"/>
                  </a:moveTo>
                  <a:lnTo>
                    <a:pt x="62" y="6"/>
                  </a:lnTo>
                  <a:lnTo>
                    <a:pt x="53" y="9"/>
                  </a:lnTo>
                  <a:lnTo>
                    <a:pt x="45" y="13"/>
                  </a:lnTo>
                  <a:lnTo>
                    <a:pt x="37" y="19"/>
                  </a:lnTo>
                  <a:lnTo>
                    <a:pt x="30" y="24"/>
                  </a:lnTo>
                  <a:lnTo>
                    <a:pt x="24" y="31"/>
                  </a:lnTo>
                  <a:lnTo>
                    <a:pt x="18" y="37"/>
                  </a:lnTo>
                  <a:lnTo>
                    <a:pt x="13" y="45"/>
                  </a:lnTo>
                  <a:lnTo>
                    <a:pt x="9" y="53"/>
                  </a:lnTo>
                  <a:lnTo>
                    <a:pt x="6" y="61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625" y="2667"/>
                  </a:lnTo>
                  <a:lnTo>
                    <a:pt x="627" y="2676"/>
                  </a:lnTo>
                  <a:lnTo>
                    <a:pt x="631" y="2685"/>
                  </a:lnTo>
                  <a:lnTo>
                    <a:pt x="635" y="2693"/>
                  </a:lnTo>
                  <a:lnTo>
                    <a:pt x="640" y="2700"/>
                  </a:lnTo>
                  <a:lnTo>
                    <a:pt x="646" y="2707"/>
                  </a:lnTo>
                  <a:lnTo>
                    <a:pt x="652" y="2714"/>
                  </a:lnTo>
                  <a:lnTo>
                    <a:pt x="659" y="2720"/>
                  </a:lnTo>
                  <a:lnTo>
                    <a:pt x="667" y="2724"/>
                  </a:lnTo>
                  <a:lnTo>
                    <a:pt x="675" y="2729"/>
                  </a:lnTo>
                  <a:lnTo>
                    <a:pt x="684" y="2732"/>
                  </a:lnTo>
                  <a:lnTo>
                    <a:pt x="692" y="2735"/>
                  </a:lnTo>
                  <a:lnTo>
                    <a:pt x="701" y="2737"/>
                  </a:lnTo>
                  <a:lnTo>
                    <a:pt x="710" y="2738"/>
                  </a:lnTo>
                  <a:lnTo>
                    <a:pt x="719" y="2738"/>
                  </a:lnTo>
                  <a:lnTo>
                    <a:pt x="729" y="2737"/>
                  </a:lnTo>
                  <a:lnTo>
                    <a:pt x="738" y="2735"/>
                  </a:lnTo>
                  <a:lnTo>
                    <a:pt x="747" y="2733"/>
                  </a:lnTo>
                  <a:lnTo>
                    <a:pt x="756" y="2729"/>
                  </a:lnTo>
                  <a:lnTo>
                    <a:pt x="764" y="2725"/>
                  </a:lnTo>
                  <a:lnTo>
                    <a:pt x="771" y="2720"/>
                  </a:lnTo>
                  <a:lnTo>
                    <a:pt x="778" y="2714"/>
                  </a:lnTo>
                  <a:lnTo>
                    <a:pt x="785" y="2708"/>
                  </a:lnTo>
                  <a:lnTo>
                    <a:pt x="790" y="2701"/>
                  </a:lnTo>
                  <a:lnTo>
                    <a:pt x="795" y="2693"/>
                  </a:lnTo>
                  <a:lnTo>
                    <a:pt x="800" y="2686"/>
                  </a:lnTo>
                  <a:lnTo>
                    <a:pt x="803" y="2677"/>
                  </a:lnTo>
                  <a:lnTo>
                    <a:pt x="806" y="2669"/>
                  </a:lnTo>
                  <a:lnTo>
                    <a:pt x="808" y="2660"/>
                  </a:lnTo>
                  <a:lnTo>
                    <a:pt x="809" y="2651"/>
                  </a:lnTo>
                  <a:lnTo>
                    <a:pt x="809" y="2642"/>
                  </a:lnTo>
                  <a:lnTo>
                    <a:pt x="808" y="2633"/>
                  </a:lnTo>
                  <a:lnTo>
                    <a:pt x="806" y="2623"/>
                  </a:lnTo>
                  <a:lnTo>
                    <a:pt x="184" y="71"/>
                  </a:lnTo>
                  <a:lnTo>
                    <a:pt x="181" y="62"/>
                  </a:lnTo>
                  <a:lnTo>
                    <a:pt x="178" y="53"/>
                  </a:lnTo>
                  <a:lnTo>
                    <a:pt x="173" y="45"/>
                  </a:lnTo>
                  <a:lnTo>
                    <a:pt x="168" y="38"/>
                  </a:lnTo>
                  <a:lnTo>
                    <a:pt x="163" y="31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42" y="14"/>
                  </a:lnTo>
                  <a:lnTo>
                    <a:pt x="134" y="9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8">
              <a:extLst>
                <a:ext uri="{FF2B5EF4-FFF2-40B4-BE49-F238E27FC236}">
                  <a16:creationId xmlns:a16="http://schemas.microsoft.com/office/drawing/2014/main" id="{DC97C6AB-D7B0-46D5-A4DC-11AD0780943F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89390" y="3126634"/>
              <a:ext cx="410461" cy="174903"/>
            </a:xfrm>
            <a:custGeom>
              <a:avLst/>
              <a:gdLst>
                <a:gd name="T0" fmla="*/ 2147483646 w 2243"/>
                <a:gd name="T1" fmla="*/ 2147483646 h 1188"/>
                <a:gd name="T2" fmla="*/ 2147483646 w 2243"/>
                <a:gd name="T3" fmla="*/ 2147483646 h 1188"/>
                <a:gd name="T4" fmla="*/ 2147483646 w 2243"/>
                <a:gd name="T5" fmla="*/ 0 h 1188"/>
                <a:gd name="T6" fmla="*/ 2147483646 w 2243"/>
                <a:gd name="T7" fmla="*/ 2147483646 h 1188"/>
                <a:gd name="T8" fmla="*/ 2147483646 w 2243"/>
                <a:gd name="T9" fmla="*/ 2147483646 h 1188"/>
                <a:gd name="T10" fmla="*/ 2147483646 w 2243"/>
                <a:gd name="T11" fmla="*/ 2147483646 h 1188"/>
                <a:gd name="T12" fmla="*/ 2147483646 w 2243"/>
                <a:gd name="T13" fmla="*/ 2147483646 h 1188"/>
                <a:gd name="T14" fmla="*/ 2147483646 w 2243"/>
                <a:gd name="T15" fmla="*/ 2147483646 h 1188"/>
                <a:gd name="T16" fmla="*/ 2147483646 w 2243"/>
                <a:gd name="T17" fmla="*/ 2147483646 h 1188"/>
                <a:gd name="T18" fmla="*/ 2147483646 w 2243"/>
                <a:gd name="T19" fmla="*/ 2147483646 h 1188"/>
                <a:gd name="T20" fmla="*/ 2147483646 w 2243"/>
                <a:gd name="T21" fmla="*/ 2147483646 h 1188"/>
                <a:gd name="T22" fmla="*/ 2147483646 w 2243"/>
                <a:gd name="T23" fmla="*/ 2147483646 h 1188"/>
                <a:gd name="T24" fmla="*/ 2147483646 w 2243"/>
                <a:gd name="T25" fmla="*/ 2147483646 h 1188"/>
                <a:gd name="T26" fmla="*/ 2147483646 w 2243"/>
                <a:gd name="T27" fmla="*/ 2147483646 h 1188"/>
                <a:gd name="T28" fmla="*/ 2147483646 w 2243"/>
                <a:gd name="T29" fmla="*/ 2147483646 h 1188"/>
                <a:gd name="T30" fmla="*/ 2147483646 w 2243"/>
                <a:gd name="T31" fmla="*/ 2147483646 h 1188"/>
                <a:gd name="T32" fmla="*/ 2147483646 w 2243"/>
                <a:gd name="T33" fmla="*/ 2147483646 h 1188"/>
                <a:gd name="T34" fmla="*/ 2147483646 w 2243"/>
                <a:gd name="T35" fmla="*/ 2147483646 h 1188"/>
                <a:gd name="T36" fmla="*/ 2147483646 w 2243"/>
                <a:gd name="T37" fmla="*/ 2147483646 h 1188"/>
                <a:gd name="T38" fmla="*/ 2147483646 w 2243"/>
                <a:gd name="T39" fmla="*/ 2147483646 h 1188"/>
                <a:gd name="T40" fmla="*/ 2147483646 w 2243"/>
                <a:gd name="T41" fmla="*/ 2147483646 h 1188"/>
                <a:gd name="T42" fmla="*/ 2147483646 w 2243"/>
                <a:gd name="T43" fmla="*/ 2147483646 h 1188"/>
                <a:gd name="T44" fmla="*/ 2147483646 w 2243"/>
                <a:gd name="T45" fmla="*/ 2147483646 h 1188"/>
                <a:gd name="T46" fmla="*/ 2147483646 w 2243"/>
                <a:gd name="T47" fmla="*/ 2147483646 h 1188"/>
                <a:gd name="T48" fmla="*/ 2147483646 w 2243"/>
                <a:gd name="T49" fmla="*/ 2147483646 h 1188"/>
                <a:gd name="T50" fmla="*/ 2147483646 w 2243"/>
                <a:gd name="T51" fmla="*/ 2147483646 h 1188"/>
                <a:gd name="T52" fmla="*/ 2147483646 w 2243"/>
                <a:gd name="T53" fmla="*/ 2147483646 h 1188"/>
                <a:gd name="T54" fmla="*/ 2147483646 w 2243"/>
                <a:gd name="T55" fmla="*/ 2147483646 h 1188"/>
                <a:gd name="T56" fmla="*/ 2147483646 w 2243"/>
                <a:gd name="T57" fmla="*/ 2147483646 h 1188"/>
                <a:gd name="T58" fmla="*/ 2147483646 w 2243"/>
                <a:gd name="T59" fmla="*/ 2147483646 h 1188"/>
                <a:gd name="T60" fmla="*/ 2147483646 w 2243"/>
                <a:gd name="T61" fmla="*/ 2147483646 h 1188"/>
                <a:gd name="T62" fmla="*/ 0 w 2243"/>
                <a:gd name="T63" fmla="*/ 2147483646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43" h="1188">
                  <a:moveTo>
                    <a:pt x="0" y="110"/>
                  </a:moveTo>
                  <a:lnTo>
                    <a:pt x="33" y="66"/>
                  </a:lnTo>
                  <a:lnTo>
                    <a:pt x="71" y="33"/>
                  </a:lnTo>
                  <a:lnTo>
                    <a:pt x="113" y="12"/>
                  </a:lnTo>
                  <a:lnTo>
                    <a:pt x="159" y="1"/>
                  </a:lnTo>
                  <a:lnTo>
                    <a:pt x="210" y="0"/>
                  </a:lnTo>
                  <a:lnTo>
                    <a:pt x="263" y="8"/>
                  </a:lnTo>
                  <a:lnTo>
                    <a:pt x="320" y="23"/>
                  </a:lnTo>
                  <a:lnTo>
                    <a:pt x="382" y="46"/>
                  </a:lnTo>
                  <a:lnTo>
                    <a:pt x="445" y="76"/>
                  </a:lnTo>
                  <a:lnTo>
                    <a:pt x="511" y="110"/>
                  </a:lnTo>
                  <a:lnTo>
                    <a:pt x="581" y="149"/>
                  </a:lnTo>
                  <a:lnTo>
                    <a:pt x="652" y="192"/>
                  </a:lnTo>
                  <a:lnTo>
                    <a:pt x="801" y="287"/>
                  </a:lnTo>
                  <a:lnTo>
                    <a:pt x="957" y="387"/>
                  </a:lnTo>
                  <a:lnTo>
                    <a:pt x="1036" y="437"/>
                  </a:lnTo>
                  <a:lnTo>
                    <a:pt x="1118" y="488"/>
                  </a:lnTo>
                  <a:lnTo>
                    <a:pt x="1199" y="535"/>
                  </a:lnTo>
                  <a:lnTo>
                    <a:pt x="1282" y="580"/>
                  </a:lnTo>
                  <a:lnTo>
                    <a:pt x="1365" y="621"/>
                  </a:lnTo>
                  <a:lnTo>
                    <a:pt x="1448" y="658"/>
                  </a:lnTo>
                  <a:lnTo>
                    <a:pt x="1531" y="691"/>
                  </a:lnTo>
                  <a:lnTo>
                    <a:pt x="1614" y="717"/>
                  </a:lnTo>
                  <a:lnTo>
                    <a:pt x="1697" y="737"/>
                  </a:lnTo>
                  <a:lnTo>
                    <a:pt x="1778" y="749"/>
                  </a:lnTo>
                  <a:lnTo>
                    <a:pt x="1858" y="753"/>
                  </a:lnTo>
                  <a:lnTo>
                    <a:pt x="1939" y="747"/>
                  </a:lnTo>
                  <a:lnTo>
                    <a:pt x="2017" y="732"/>
                  </a:lnTo>
                  <a:lnTo>
                    <a:pt x="2094" y="706"/>
                  </a:lnTo>
                  <a:lnTo>
                    <a:pt x="2169" y="668"/>
                  </a:lnTo>
                  <a:lnTo>
                    <a:pt x="2243" y="618"/>
                  </a:lnTo>
                  <a:lnTo>
                    <a:pt x="2212" y="736"/>
                  </a:lnTo>
                  <a:lnTo>
                    <a:pt x="2177" y="836"/>
                  </a:lnTo>
                  <a:lnTo>
                    <a:pt x="2137" y="923"/>
                  </a:lnTo>
                  <a:lnTo>
                    <a:pt x="2091" y="996"/>
                  </a:lnTo>
                  <a:lnTo>
                    <a:pt x="2040" y="1055"/>
                  </a:lnTo>
                  <a:lnTo>
                    <a:pt x="1986" y="1103"/>
                  </a:lnTo>
                  <a:lnTo>
                    <a:pt x="1928" y="1139"/>
                  </a:lnTo>
                  <a:lnTo>
                    <a:pt x="1866" y="1165"/>
                  </a:lnTo>
                  <a:lnTo>
                    <a:pt x="1800" y="1181"/>
                  </a:lnTo>
                  <a:lnTo>
                    <a:pt x="1733" y="1188"/>
                  </a:lnTo>
                  <a:lnTo>
                    <a:pt x="1661" y="1188"/>
                  </a:lnTo>
                  <a:lnTo>
                    <a:pt x="1589" y="1181"/>
                  </a:lnTo>
                  <a:lnTo>
                    <a:pt x="1515" y="1167"/>
                  </a:lnTo>
                  <a:lnTo>
                    <a:pt x="1438" y="1149"/>
                  </a:lnTo>
                  <a:lnTo>
                    <a:pt x="1362" y="1126"/>
                  </a:lnTo>
                  <a:lnTo>
                    <a:pt x="1284" y="1099"/>
                  </a:lnTo>
                  <a:lnTo>
                    <a:pt x="1206" y="1069"/>
                  </a:lnTo>
                  <a:lnTo>
                    <a:pt x="1129" y="1038"/>
                  </a:lnTo>
                  <a:lnTo>
                    <a:pt x="1051" y="1006"/>
                  </a:lnTo>
                  <a:lnTo>
                    <a:pt x="975" y="973"/>
                  </a:lnTo>
                  <a:lnTo>
                    <a:pt x="899" y="942"/>
                  </a:lnTo>
                  <a:lnTo>
                    <a:pt x="825" y="912"/>
                  </a:lnTo>
                  <a:lnTo>
                    <a:pt x="753" y="884"/>
                  </a:lnTo>
                  <a:lnTo>
                    <a:pt x="683" y="859"/>
                  </a:lnTo>
                  <a:lnTo>
                    <a:pt x="616" y="839"/>
                  </a:lnTo>
                  <a:lnTo>
                    <a:pt x="551" y="824"/>
                  </a:lnTo>
                  <a:lnTo>
                    <a:pt x="490" y="815"/>
                  </a:lnTo>
                  <a:lnTo>
                    <a:pt x="434" y="813"/>
                  </a:lnTo>
                  <a:lnTo>
                    <a:pt x="381" y="818"/>
                  </a:lnTo>
                  <a:lnTo>
                    <a:pt x="331" y="831"/>
                  </a:lnTo>
                  <a:lnTo>
                    <a:pt x="287" y="854"/>
                  </a:lnTo>
                  <a:lnTo>
                    <a:pt x="248" y="8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CC79E996-8E60-46A6-8523-14812943F385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467928" y="2814330"/>
              <a:ext cx="158719" cy="96829"/>
            </a:xfrm>
            <a:custGeom>
              <a:avLst/>
              <a:gdLst>
                <a:gd name="T0" fmla="*/ 163 w 860"/>
                <a:gd name="T1" fmla="*/ 65 h 670"/>
                <a:gd name="T2" fmla="*/ 159 w 860"/>
                <a:gd name="T3" fmla="*/ 73 h 670"/>
                <a:gd name="T4" fmla="*/ 154 w 860"/>
                <a:gd name="T5" fmla="*/ 82 h 670"/>
                <a:gd name="T6" fmla="*/ 147 w 860"/>
                <a:gd name="T7" fmla="*/ 89 h 670"/>
                <a:gd name="T8" fmla="*/ 139 w 860"/>
                <a:gd name="T9" fmla="*/ 96 h 670"/>
                <a:gd name="T10" fmla="*/ 129 w 860"/>
                <a:gd name="T11" fmla="*/ 101 h 670"/>
                <a:gd name="T12" fmla="*/ 119 w 860"/>
                <a:gd name="T13" fmla="*/ 106 h 670"/>
                <a:gd name="T14" fmla="*/ 108 w 860"/>
                <a:gd name="T15" fmla="*/ 111 h 670"/>
                <a:gd name="T16" fmla="*/ 96 w 860"/>
                <a:gd name="T17" fmla="*/ 114 h 670"/>
                <a:gd name="T18" fmla="*/ 84 w 860"/>
                <a:gd name="T19" fmla="*/ 115 h 670"/>
                <a:gd name="T20" fmla="*/ 71 w 860"/>
                <a:gd name="T21" fmla="*/ 116 h 670"/>
                <a:gd name="T22" fmla="*/ 59 w 860"/>
                <a:gd name="T23" fmla="*/ 115 h 670"/>
                <a:gd name="T24" fmla="*/ 48 w 860"/>
                <a:gd name="T25" fmla="*/ 113 h 670"/>
                <a:gd name="T26" fmla="*/ 37 w 860"/>
                <a:gd name="T27" fmla="*/ 110 h 670"/>
                <a:gd name="T28" fmla="*/ 28 w 860"/>
                <a:gd name="T29" fmla="*/ 105 h 670"/>
                <a:gd name="T30" fmla="*/ 19 w 860"/>
                <a:gd name="T31" fmla="*/ 100 h 670"/>
                <a:gd name="T32" fmla="*/ 12 w 860"/>
                <a:gd name="T33" fmla="*/ 94 h 670"/>
                <a:gd name="T34" fmla="*/ 7 w 860"/>
                <a:gd name="T35" fmla="*/ 87 h 670"/>
                <a:gd name="T36" fmla="*/ 3 w 860"/>
                <a:gd name="T37" fmla="*/ 80 h 670"/>
                <a:gd name="T38" fmla="*/ 1 w 860"/>
                <a:gd name="T39" fmla="*/ 72 h 670"/>
                <a:gd name="T40" fmla="*/ 0 w 860"/>
                <a:gd name="T41" fmla="*/ 63 h 670"/>
                <a:gd name="T42" fmla="*/ 1 w 860"/>
                <a:gd name="T43" fmla="*/ 54 h 670"/>
                <a:gd name="T44" fmla="*/ 5 w 860"/>
                <a:gd name="T45" fmla="*/ 46 h 670"/>
                <a:gd name="T46" fmla="*/ 10 w 860"/>
                <a:gd name="T47" fmla="*/ 37 h 670"/>
                <a:gd name="T48" fmla="*/ 16 w 860"/>
                <a:gd name="T49" fmla="*/ 30 h 670"/>
                <a:gd name="T50" fmla="*/ 24 w 860"/>
                <a:gd name="T51" fmla="*/ 23 h 670"/>
                <a:gd name="T52" fmla="*/ 32 w 860"/>
                <a:gd name="T53" fmla="*/ 16 h 670"/>
                <a:gd name="T54" fmla="*/ 42 w 860"/>
                <a:gd name="T55" fmla="*/ 11 h 670"/>
                <a:gd name="T56" fmla="*/ 53 w 860"/>
                <a:gd name="T57" fmla="*/ 7 h 670"/>
                <a:gd name="T58" fmla="*/ 65 w 860"/>
                <a:gd name="T59" fmla="*/ 3 h 670"/>
                <a:gd name="T60" fmla="*/ 77 w 860"/>
                <a:gd name="T61" fmla="*/ 1 h 670"/>
                <a:gd name="T62" fmla="*/ 89 w 860"/>
                <a:gd name="T63" fmla="*/ 0 h 670"/>
                <a:gd name="T64" fmla="*/ 102 w 860"/>
                <a:gd name="T65" fmla="*/ 1 h 670"/>
                <a:gd name="T66" fmla="*/ 114 w 860"/>
                <a:gd name="T67" fmla="*/ 2 h 670"/>
                <a:gd name="T68" fmla="*/ 125 w 860"/>
                <a:gd name="T69" fmla="*/ 5 h 670"/>
                <a:gd name="T70" fmla="*/ 134 w 860"/>
                <a:gd name="T71" fmla="*/ 9 h 670"/>
                <a:gd name="T72" fmla="*/ 143 w 860"/>
                <a:gd name="T73" fmla="*/ 14 h 670"/>
                <a:gd name="T74" fmla="*/ 150 w 860"/>
                <a:gd name="T75" fmla="*/ 20 h 670"/>
                <a:gd name="T76" fmla="*/ 157 w 860"/>
                <a:gd name="T77" fmla="*/ 26 h 670"/>
                <a:gd name="T78" fmla="*/ 161 w 860"/>
                <a:gd name="T79" fmla="*/ 34 h 670"/>
                <a:gd name="T80" fmla="*/ 164 w 860"/>
                <a:gd name="T81" fmla="*/ 42 h 670"/>
                <a:gd name="T82" fmla="*/ 165 w 860"/>
                <a:gd name="T83" fmla="*/ 50 h 670"/>
                <a:gd name="T84" fmla="*/ 164 w 860"/>
                <a:gd name="T85" fmla="*/ 59 h 6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0" h="670">
                  <a:moveTo>
                    <a:pt x="857" y="341"/>
                  </a:moveTo>
                  <a:lnTo>
                    <a:pt x="853" y="358"/>
                  </a:lnTo>
                  <a:lnTo>
                    <a:pt x="849" y="375"/>
                  </a:lnTo>
                  <a:lnTo>
                    <a:pt x="843" y="392"/>
                  </a:lnTo>
                  <a:lnTo>
                    <a:pt x="836" y="408"/>
                  </a:lnTo>
                  <a:lnTo>
                    <a:pt x="829" y="424"/>
                  </a:lnTo>
                  <a:lnTo>
                    <a:pt x="820" y="440"/>
                  </a:lnTo>
                  <a:lnTo>
                    <a:pt x="811" y="456"/>
                  </a:lnTo>
                  <a:lnTo>
                    <a:pt x="801" y="471"/>
                  </a:lnTo>
                  <a:lnTo>
                    <a:pt x="789" y="486"/>
                  </a:lnTo>
                  <a:lnTo>
                    <a:pt x="777" y="500"/>
                  </a:lnTo>
                  <a:lnTo>
                    <a:pt x="764" y="514"/>
                  </a:lnTo>
                  <a:lnTo>
                    <a:pt x="751" y="527"/>
                  </a:lnTo>
                  <a:lnTo>
                    <a:pt x="737" y="540"/>
                  </a:lnTo>
                  <a:lnTo>
                    <a:pt x="722" y="552"/>
                  </a:lnTo>
                  <a:lnTo>
                    <a:pt x="707" y="564"/>
                  </a:lnTo>
                  <a:lnTo>
                    <a:pt x="691" y="576"/>
                  </a:lnTo>
                  <a:lnTo>
                    <a:pt x="674" y="586"/>
                  </a:lnTo>
                  <a:lnTo>
                    <a:pt x="657" y="597"/>
                  </a:lnTo>
                  <a:lnTo>
                    <a:pt x="639" y="606"/>
                  </a:lnTo>
                  <a:lnTo>
                    <a:pt x="621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3" y="645"/>
                  </a:lnTo>
                  <a:lnTo>
                    <a:pt x="522" y="651"/>
                  </a:lnTo>
                  <a:lnTo>
                    <a:pt x="502" y="656"/>
                  </a:lnTo>
                  <a:lnTo>
                    <a:pt x="481" y="661"/>
                  </a:lnTo>
                  <a:lnTo>
                    <a:pt x="460" y="664"/>
                  </a:lnTo>
                  <a:lnTo>
                    <a:pt x="438" y="667"/>
                  </a:lnTo>
                  <a:lnTo>
                    <a:pt x="416" y="669"/>
                  </a:lnTo>
                  <a:lnTo>
                    <a:pt x="394" y="670"/>
                  </a:lnTo>
                  <a:lnTo>
                    <a:pt x="372" y="670"/>
                  </a:lnTo>
                  <a:lnTo>
                    <a:pt x="350" y="669"/>
                  </a:lnTo>
                  <a:lnTo>
                    <a:pt x="329" y="668"/>
                  </a:lnTo>
                  <a:lnTo>
                    <a:pt x="308" y="665"/>
                  </a:lnTo>
                  <a:lnTo>
                    <a:pt x="288" y="662"/>
                  </a:lnTo>
                  <a:lnTo>
                    <a:pt x="268" y="657"/>
                  </a:lnTo>
                  <a:lnTo>
                    <a:pt x="249" y="652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60" y="618"/>
                  </a:lnTo>
                  <a:lnTo>
                    <a:pt x="144" y="609"/>
                  </a:lnTo>
                  <a:lnTo>
                    <a:pt x="129" y="600"/>
                  </a:lnTo>
                  <a:lnTo>
                    <a:pt x="115" y="590"/>
                  </a:lnTo>
                  <a:lnTo>
                    <a:pt x="101" y="579"/>
                  </a:lnTo>
                  <a:lnTo>
                    <a:pt x="88" y="568"/>
                  </a:lnTo>
                  <a:lnTo>
                    <a:pt x="76" y="556"/>
                  </a:lnTo>
                  <a:lnTo>
                    <a:pt x="65" y="544"/>
                  </a:lnTo>
                  <a:lnTo>
                    <a:pt x="55" y="531"/>
                  </a:lnTo>
                  <a:lnTo>
                    <a:pt x="45" y="518"/>
                  </a:lnTo>
                  <a:lnTo>
                    <a:pt x="35" y="504"/>
                  </a:lnTo>
                  <a:lnTo>
                    <a:pt x="28" y="490"/>
                  </a:lnTo>
                  <a:lnTo>
                    <a:pt x="21" y="476"/>
                  </a:lnTo>
                  <a:lnTo>
                    <a:pt x="15" y="461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30"/>
                  </a:lnTo>
                  <a:lnTo>
                    <a:pt x="7" y="313"/>
                  </a:lnTo>
                  <a:lnTo>
                    <a:pt x="12" y="296"/>
                  </a:lnTo>
                  <a:lnTo>
                    <a:pt x="17" y="279"/>
                  </a:lnTo>
                  <a:lnTo>
                    <a:pt x="24" y="263"/>
                  </a:lnTo>
                  <a:lnTo>
                    <a:pt x="31" y="247"/>
                  </a:lnTo>
                  <a:lnTo>
                    <a:pt x="40" y="230"/>
                  </a:lnTo>
                  <a:lnTo>
                    <a:pt x="50" y="215"/>
                  </a:lnTo>
                  <a:lnTo>
                    <a:pt x="60" y="200"/>
                  </a:lnTo>
                  <a:lnTo>
                    <a:pt x="71" y="185"/>
                  </a:lnTo>
                  <a:lnTo>
                    <a:pt x="83" y="171"/>
                  </a:lnTo>
                  <a:lnTo>
                    <a:pt x="96" y="157"/>
                  </a:lnTo>
                  <a:lnTo>
                    <a:pt x="109" y="144"/>
                  </a:lnTo>
                  <a:lnTo>
                    <a:pt x="123" y="131"/>
                  </a:lnTo>
                  <a:lnTo>
                    <a:pt x="138" y="118"/>
                  </a:lnTo>
                  <a:lnTo>
                    <a:pt x="153" y="106"/>
                  </a:lnTo>
                  <a:lnTo>
                    <a:pt x="169" y="95"/>
                  </a:lnTo>
                  <a:lnTo>
                    <a:pt x="186" y="84"/>
                  </a:lnTo>
                  <a:lnTo>
                    <a:pt x="203" y="74"/>
                  </a:lnTo>
                  <a:lnTo>
                    <a:pt x="221" y="64"/>
                  </a:lnTo>
                  <a:lnTo>
                    <a:pt x="240" y="55"/>
                  </a:lnTo>
                  <a:lnTo>
                    <a:pt x="259" y="47"/>
                  </a:lnTo>
                  <a:lnTo>
                    <a:pt x="278" y="39"/>
                  </a:lnTo>
                  <a:lnTo>
                    <a:pt x="298" y="31"/>
                  </a:lnTo>
                  <a:lnTo>
                    <a:pt x="317" y="24"/>
                  </a:lnTo>
                  <a:lnTo>
                    <a:pt x="338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3" y="3"/>
                  </a:lnTo>
                  <a:lnTo>
                    <a:pt x="444" y="2"/>
                  </a:lnTo>
                  <a:lnTo>
                    <a:pt x="466" y="1"/>
                  </a:lnTo>
                  <a:lnTo>
                    <a:pt x="488" y="0"/>
                  </a:lnTo>
                  <a:lnTo>
                    <a:pt x="510" y="1"/>
                  </a:lnTo>
                  <a:lnTo>
                    <a:pt x="531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2" y="17"/>
                  </a:lnTo>
                  <a:lnTo>
                    <a:pt x="631" y="23"/>
                  </a:lnTo>
                  <a:lnTo>
                    <a:pt x="650" y="29"/>
                  </a:lnTo>
                  <a:lnTo>
                    <a:pt x="667" y="37"/>
                  </a:lnTo>
                  <a:lnTo>
                    <a:pt x="684" y="44"/>
                  </a:lnTo>
                  <a:lnTo>
                    <a:pt x="700" y="53"/>
                  </a:lnTo>
                  <a:lnTo>
                    <a:pt x="716" y="61"/>
                  </a:lnTo>
                  <a:lnTo>
                    <a:pt x="731" y="71"/>
                  </a:lnTo>
                  <a:lnTo>
                    <a:pt x="746" y="81"/>
                  </a:lnTo>
                  <a:lnTo>
                    <a:pt x="759" y="92"/>
                  </a:lnTo>
                  <a:lnTo>
                    <a:pt x="772" y="103"/>
                  </a:lnTo>
                  <a:lnTo>
                    <a:pt x="784" y="115"/>
                  </a:lnTo>
                  <a:lnTo>
                    <a:pt x="796" y="127"/>
                  </a:lnTo>
                  <a:lnTo>
                    <a:pt x="807" y="140"/>
                  </a:lnTo>
                  <a:lnTo>
                    <a:pt x="816" y="153"/>
                  </a:lnTo>
                  <a:lnTo>
                    <a:pt x="825" y="167"/>
                  </a:lnTo>
                  <a:lnTo>
                    <a:pt x="833" y="181"/>
                  </a:lnTo>
                  <a:lnTo>
                    <a:pt x="840" y="195"/>
                  </a:lnTo>
                  <a:lnTo>
                    <a:pt x="846" y="210"/>
                  </a:lnTo>
                  <a:lnTo>
                    <a:pt x="850" y="225"/>
                  </a:lnTo>
                  <a:lnTo>
                    <a:pt x="855" y="241"/>
                  </a:lnTo>
                  <a:lnTo>
                    <a:pt x="857" y="258"/>
                  </a:lnTo>
                  <a:lnTo>
                    <a:pt x="859" y="274"/>
                  </a:lnTo>
                  <a:lnTo>
                    <a:pt x="860" y="290"/>
                  </a:lnTo>
                  <a:lnTo>
                    <a:pt x="860" y="307"/>
                  </a:lnTo>
                  <a:lnTo>
                    <a:pt x="859" y="324"/>
                  </a:lnTo>
                  <a:lnTo>
                    <a:pt x="857" y="3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5B229E08-0A99-41A5-AD9F-9534CCD8894A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26554" y="2663322"/>
              <a:ext cx="155545" cy="100004"/>
            </a:xfrm>
            <a:custGeom>
              <a:avLst/>
              <a:gdLst>
                <a:gd name="T0" fmla="*/ 160 w 859"/>
                <a:gd name="T1" fmla="*/ 67 h 669"/>
                <a:gd name="T2" fmla="*/ 156 w 859"/>
                <a:gd name="T3" fmla="*/ 76 h 669"/>
                <a:gd name="T4" fmla="*/ 151 w 859"/>
                <a:gd name="T5" fmla="*/ 84 h 669"/>
                <a:gd name="T6" fmla="*/ 144 w 859"/>
                <a:gd name="T7" fmla="*/ 92 h 669"/>
                <a:gd name="T8" fmla="*/ 136 w 859"/>
                <a:gd name="T9" fmla="*/ 99 h 669"/>
                <a:gd name="T10" fmla="*/ 127 w 859"/>
                <a:gd name="T11" fmla="*/ 105 h 669"/>
                <a:gd name="T12" fmla="*/ 117 w 859"/>
                <a:gd name="T13" fmla="*/ 110 h 669"/>
                <a:gd name="T14" fmla="*/ 106 w 859"/>
                <a:gd name="T15" fmla="*/ 115 h 669"/>
                <a:gd name="T16" fmla="*/ 94 w 859"/>
                <a:gd name="T17" fmla="*/ 118 h 669"/>
                <a:gd name="T18" fmla="*/ 82 w 859"/>
                <a:gd name="T19" fmla="*/ 119 h 669"/>
                <a:gd name="T20" fmla="*/ 70 w 859"/>
                <a:gd name="T21" fmla="*/ 120 h 669"/>
                <a:gd name="T22" fmla="*/ 58 w 859"/>
                <a:gd name="T23" fmla="*/ 119 h 669"/>
                <a:gd name="T24" fmla="*/ 47 w 859"/>
                <a:gd name="T25" fmla="*/ 117 h 669"/>
                <a:gd name="T26" fmla="*/ 36 w 859"/>
                <a:gd name="T27" fmla="*/ 114 h 669"/>
                <a:gd name="T28" fmla="*/ 27 w 859"/>
                <a:gd name="T29" fmla="*/ 109 h 669"/>
                <a:gd name="T30" fmla="*/ 19 w 859"/>
                <a:gd name="T31" fmla="*/ 104 h 669"/>
                <a:gd name="T32" fmla="*/ 12 w 859"/>
                <a:gd name="T33" fmla="*/ 97 h 669"/>
                <a:gd name="T34" fmla="*/ 7 w 859"/>
                <a:gd name="T35" fmla="*/ 90 h 669"/>
                <a:gd name="T36" fmla="*/ 3 w 859"/>
                <a:gd name="T37" fmla="*/ 83 h 669"/>
                <a:gd name="T38" fmla="*/ 1 w 859"/>
                <a:gd name="T39" fmla="*/ 74 h 669"/>
                <a:gd name="T40" fmla="*/ 0 w 859"/>
                <a:gd name="T41" fmla="*/ 65 h 669"/>
                <a:gd name="T42" fmla="*/ 1 w 859"/>
                <a:gd name="T43" fmla="*/ 56 h 669"/>
                <a:gd name="T44" fmla="*/ 5 w 859"/>
                <a:gd name="T45" fmla="*/ 47 h 669"/>
                <a:gd name="T46" fmla="*/ 9 w 859"/>
                <a:gd name="T47" fmla="*/ 39 h 669"/>
                <a:gd name="T48" fmla="*/ 15 w 859"/>
                <a:gd name="T49" fmla="*/ 31 h 669"/>
                <a:gd name="T50" fmla="*/ 23 w 859"/>
                <a:gd name="T51" fmla="*/ 23 h 669"/>
                <a:gd name="T52" fmla="*/ 32 w 859"/>
                <a:gd name="T53" fmla="*/ 17 h 669"/>
                <a:gd name="T54" fmla="*/ 42 w 859"/>
                <a:gd name="T55" fmla="*/ 11 h 669"/>
                <a:gd name="T56" fmla="*/ 52 w 859"/>
                <a:gd name="T57" fmla="*/ 7 h 669"/>
                <a:gd name="T58" fmla="*/ 64 w 859"/>
                <a:gd name="T59" fmla="*/ 3 h 669"/>
                <a:gd name="T60" fmla="*/ 75 w 859"/>
                <a:gd name="T61" fmla="*/ 1 h 669"/>
                <a:gd name="T62" fmla="*/ 88 w 859"/>
                <a:gd name="T63" fmla="*/ 0 h 669"/>
                <a:gd name="T64" fmla="*/ 100 w 859"/>
                <a:gd name="T65" fmla="*/ 1 h 669"/>
                <a:gd name="T66" fmla="*/ 112 w 859"/>
                <a:gd name="T67" fmla="*/ 2 h 669"/>
                <a:gd name="T68" fmla="*/ 122 w 859"/>
                <a:gd name="T69" fmla="*/ 5 h 669"/>
                <a:gd name="T70" fmla="*/ 132 w 859"/>
                <a:gd name="T71" fmla="*/ 9 h 669"/>
                <a:gd name="T72" fmla="*/ 141 w 859"/>
                <a:gd name="T73" fmla="*/ 14 h 669"/>
                <a:gd name="T74" fmla="*/ 148 w 859"/>
                <a:gd name="T75" fmla="*/ 20 h 669"/>
                <a:gd name="T76" fmla="*/ 154 w 859"/>
                <a:gd name="T77" fmla="*/ 27 h 669"/>
                <a:gd name="T78" fmla="*/ 158 w 859"/>
                <a:gd name="T79" fmla="*/ 35 h 669"/>
                <a:gd name="T80" fmla="*/ 161 w 859"/>
                <a:gd name="T81" fmla="*/ 43 h 669"/>
                <a:gd name="T82" fmla="*/ 162 w 859"/>
                <a:gd name="T83" fmla="*/ 52 h 669"/>
                <a:gd name="T84" fmla="*/ 161 w 859"/>
                <a:gd name="T85" fmla="*/ 61 h 6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9" h="669">
                  <a:moveTo>
                    <a:pt x="855" y="340"/>
                  </a:moveTo>
                  <a:lnTo>
                    <a:pt x="852" y="358"/>
                  </a:lnTo>
                  <a:lnTo>
                    <a:pt x="847" y="375"/>
                  </a:lnTo>
                  <a:lnTo>
                    <a:pt x="842" y="392"/>
                  </a:lnTo>
                  <a:lnTo>
                    <a:pt x="835" y="408"/>
                  </a:lnTo>
                  <a:lnTo>
                    <a:pt x="828" y="424"/>
                  </a:lnTo>
                  <a:lnTo>
                    <a:pt x="819" y="440"/>
                  </a:lnTo>
                  <a:lnTo>
                    <a:pt x="810" y="455"/>
                  </a:lnTo>
                  <a:lnTo>
                    <a:pt x="800" y="470"/>
                  </a:lnTo>
                  <a:lnTo>
                    <a:pt x="789" y="485"/>
                  </a:lnTo>
                  <a:lnTo>
                    <a:pt x="777" y="499"/>
                  </a:lnTo>
                  <a:lnTo>
                    <a:pt x="764" y="513"/>
                  </a:lnTo>
                  <a:lnTo>
                    <a:pt x="751" y="526"/>
                  </a:lnTo>
                  <a:lnTo>
                    <a:pt x="737" y="539"/>
                  </a:lnTo>
                  <a:lnTo>
                    <a:pt x="721" y="551"/>
                  </a:lnTo>
                  <a:lnTo>
                    <a:pt x="706" y="564"/>
                  </a:lnTo>
                  <a:lnTo>
                    <a:pt x="690" y="576"/>
                  </a:lnTo>
                  <a:lnTo>
                    <a:pt x="673" y="587"/>
                  </a:lnTo>
                  <a:lnTo>
                    <a:pt x="656" y="597"/>
                  </a:lnTo>
                  <a:lnTo>
                    <a:pt x="638" y="606"/>
                  </a:lnTo>
                  <a:lnTo>
                    <a:pt x="620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2" y="645"/>
                  </a:lnTo>
                  <a:lnTo>
                    <a:pt x="521" y="651"/>
                  </a:lnTo>
                  <a:lnTo>
                    <a:pt x="501" y="656"/>
                  </a:lnTo>
                  <a:lnTo>
                    <a:pt x="480" y="660"/>
                  </a:lnTo>
                  <a:lnTo>
                    <a:pt x="459" y="664"/>
                  </a:lnTo>
                  <a:lnTo>
                    <a:pt x="437" y="666"/>
                  </a:lnTo>
                  <a:lnTo>
                    <a:pt x="416" y="668"/>
                  </a:lnTo>
                  <a:lnTo>
                    <a:pt x="394" y="669"/>
                  </a:lnTo>
                  <a:lnTo>
                    <a:pt x="372" y="669"/>
                  </a:lnTo>
                  <a:lnTo>
                    <a:pt x="349" y="668"/>
                  </a:lnTo>
                  <a:lnTo>
                    <a:pt x="328" y="667"/>
                  </a:lnTo>
                  <a:lnTo>
                    <a:pt x="307" y="665"/>
                  </a:lnTo>
                  <a:lnTo>
                    <a:pt x="287" y="661"/>
                  </a:lnTo>
                  <a:lnTo>
                    <a:pt x="267" y="657"/>
                  </a:lnTo>
                  <a:lnTo>
                    <a:pt x="248" y="653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59" y="618"/>
                  </a:lnTo>
                  <a:lnTo>
                    <a:pt x="143" y="609"/>
                  </a:lnTo>
                  <a:lnTo>
                    <a:pt x="128" y="600"/>
                  </a:lnTo>
                  <a:lnTo>
                    <a:pt x="114" y="590"/>
                  </a:lnTo>
                  <a:lnTo>
                    <a:pt x="100" y="579"/>
                  </a:lnTo>
                  <a:lnTo>
                    <a:pt x="87" y="568"/>
                  </a:lnTo>
                  <a:lnTo>
                    <a:pt x="75" y="556"/>
                  </a:lnTo>
                  <a:lnTo>
                    <a:pt x="64" y="543"/>
                  </a:lnTo>
                  <a:lnTo>
                    <a:pt x="53" y="530"/>
                  </a:lnTo>
                  <a:lnTo>
                    <a:pt x="44" y="517"/>
                  </a:lnTo>
                  <a:lnTo>
                    <a:pt x="35" y="503"/>
                  </a:lnTo>
                  <a:lnTo>
                    <a:pt x="27" y="489"/>
                  </a:lnTo>
                  <a:lnTo>
                    <a:pt x="20" y="475"/>
                  </a:lnTo>
                  <a:lnTo>
                    <a:pt x="15" y="460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29"/>
                  </a:lnTo>
                  <a:lnTo>
                    <a:pt x="7" y="312"/>
                  </a:lnTo>
                  <a:lnTo>
                    <a:pt x="12" y="295"/>
                  </a:lnTo>
                  <a:lnTo>
                    <a:pt x="17" y="278"/>
                  </a:lnTo>
                  <a:lnTo>
                    <a:pt x="24" y="262"/>
                  </a:lnTo>
                  <a:lnTo>
                    <a:pt x="31" y="246"/>
                  </a:lnTo>
                  <a:lnTo>
                    <a:pt x="40" y="230"/>
                  </a:lnTo>
                  <a:lnTo>
                    <a:pt x="49" y="215"/>
                  </a:lnTo>
                  <a:lnTo>
                    <a:pt x="59" y="200"/>
                  </a:lnTo>
                  <a:lnTo>
                    <a:pt x="70" y="185"/>
                  </a:lnTo>
                  <a:lnTo>
                    <a:pt x="82" y="171"/>
                  </a:lnTo>
                  <a:lnTo>
                    <a:pt x="95" y="157"/>
                  </a:lnTo>
                  <a:lnTo>
                    <a:pt x="108" y="144"/>
                  </a:lnTo>
                  <a:lnTo>
                    <a:pt x="122" y="130"/>
                  </a:lnTo>
                  <a:lnTo>
                    <a:pt x="137" y="117"/>
                  </a:lnTo>
                  <a:lnTo>
                    <a:pt x="152" y="105"/>
                  </a:lnTo>
                  <a:lnTo>
                    <a:pt x="168" y="94"/>
                  </a:lnTo>
                  <a:lnTo>
                    <a:pt x="186" y="83"/>
                  </a:lnTo>
                  <a:lnTo>
                    <a:pt x="203" y="73"/>
                  </a:lnTo>
                  <a:lnTo>
                    <a:pt x="221" y="63"/>
                  </a:lnTo>
                  <a:lnTo>
                    <a:pt x="239" y="54"/>
                  </a:lnTo>
                  <a:lnTo>
                    <a:pt x="258" y="46"/>
                  </a:lnTo>
                  <a:lnTo>
                    <a:pt x="277" y="38"/>
                  </a:lnTo>
                  <a:lnTo>
                    <a:pt x="296" y="31"/>
                  </a:lnTo>
                  <a:lnTo>
                    <a:pt x="316" y="24"/>
                  </a:lnTo>
                  <a:lnTo>
                    <a:pt x="337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2" y="4"/>
                  </a:lnTo>
                  <a:lnTo>
                    <a:pt x="443" y="2"/>
                  </a:lnTo>
                  <a:lnTo>
                    <a:pt x="465" y="1"/>
                  </a:lnTo>
                  <a:lnTo>
                    <a:pt x="487" y="0"/>
                  </a:lnTo>
                  <a:lnTo>
                    <a:pt x="509" y="1"/>
                  </a:lnTo>
                  <a:lnTo>
                    <a:pt x="530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1" y="17"/>
                  </a:lnTo>
                  <a:lnTo>
                    <a:pt x="630" y="23"/>
                  </a:lnTo>
                  <a:lnTo>
                    <a:pt x="648" y="29"/>
                  </a:lnTo>
                  <a:lnTo>
                    <a:pt x="666" y="36"/>
                  </a:lnTo>
                  <a:lnTo>
                    <a:pt x="683" y="43"/>
                  </a:lnTo>
                  <a:lnTo>
                    <a:pt x="699" y="52"/>
                  </a:lnTo>
                  <a:lnTo>
                    <a:pt x="715" y="60"/>
                  </a:lnTo>
                  <a:lnTo>
                    <a:pt x="731" y="70"/>
                  </a:lnTo>
                  <a:lnTo>
                    <a:pt x="745" y="80"/>
                  </a:lnTo>
                  <a:lnTo>
                    <a:pt x="759" y="91"/>
                  </a:lnTo>
                  <a:lnTo>
                    <a:pt x="772" y="102"/>
                  </a:lnTo>
                  <a:lnTo>
                    <a:pt x="784" y="114"/>
                  </a:lnTo>
                  <a:lnTo>
                    <a:pt x="795" y="126"/>
                  </a:lnTo>
                  <a:lnTo>
                    <a:pt x="805" y="140"/>
                  </a:lnTo>
                  <a:lnTo>
                    <a:pt x="815" y="153"/>
                  </a:lnTo>
                  <a:lnTo>
                    <a:pt x="824" y="167"/>
                  </a:lnTo>
                  <a:lnTo>
                    <a:pt x="832" y="181"/>
                  </a:lnTo>
                  <a:lnTo>
                    <a:pt x="838" y="195"/>
                  </a:lnTo>
                  <a:lnTo>
                    <a:pt x="844" y="210"/>
                  </a:lnTo>
                  <a:lnTo>
                    <a:pt x="849" y="225"/>
                  </a:lnTo>
                  <a:lnTo>
                    <a:pt x="853" y="241"/>
                  </a:lnTo>
                  <a:lnTo>
                    <a:pt x="856" y="257"/>
                  </a:lnTo>
                  <a:lnTo>
                    <a:pt x="858" y="273"/>
                  </a:lnTo>
                  <a:lnTo>
                    <a:pt x="859" y="289"/>
                  </a:lnTo>
                  <a:lnTo>
                    <a:pt x="859" y="306"/>
                  </a:lnTo>
                  <a:lnTo>
                    <a:pt x="858" y="323"/>
                  </a:lnTo>
                  <a:lnTo>
                    <a:pt x="855" y="3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BA5852F4-4CD8-4E1B-822C-6D6C2AC85766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8304" y="2618179"/>
              <a:ext cx="74599" cy="239694"/>
            </a:xfrm>
            <a:custGeom>
              <a:avLst/>
              <a:gdLst>
                <a:gd name="T0" fmla="*/ 7 w 405"/>
                <a:gd name="T1" fmla="*/ 0 h 1649"/>
                <a:gd name="T2" fmla="*/ 6 w 405"/>
                <a:gd name="T3" fmla="*/ 1 h 1649"/>
                <a:gd name="T4" fmla="*/ 4 w 405"/>
                <a:gd name="T5" fmla="*/ 1 h 1649"/>
                <a:gd name="T6" fmla="*/ 3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4 h 1649"/>
                <a:gd name="T20" fmla="*/ 61 w 405"/>
                <a:gd name="T21" fmla="*/ 286 h 1649"/>
                <a:gd name="T22" fmla="*/ 61 w 405"/>
                <a:gd name="T23" fmla="*/ 287 h 1649"/>
                <a:gd name="T24" fmla="*/ 63 w 405"/>
                <a:gd name="T25" fmla="*/ 289 h 1649"/>
                <a:gd name="T26" fmla="*/ 64 w 405"/>
                <a:gd name="T27" fmla="*/ 290 h 1649"/>
                <a:gd name="T28" fmla="*/ 65 w 405"/>
                <a:gd name="T29" fmla="*/ 290 h 1649"/>
                <a:gd name="T30" fmla="*/ 67 w 405"/>
                <a:gd name="T31" fmla="*/ 291 h 1649"/>
                <a:gd name="T32" fmla="*/ 69 w 405"/>
                <a:gd name="T33" fmla="*/ 291 h 1649"/>
                <a:gd name="T34" fmla="*/ 71 w 405"/>
                <a:gd name="T35" fmla="*/ 291 h 1649"/>
                <a:gd name="T36" fmla="*/ 72 w 405"/>
                <a:gd name="T37" fmla="*/ 290 h 1649"/>
                <a:gd name="T38" fmla="*/ 74 w 405"/>
                <a:gd name="T39" fmla="*/ 290 h 1649"/>
                <a:gd name="T40" fmla="*/ 75 w 405"/>
                <a:gd name="T41" fmla="*/ 289 h 1649"/>
                <a:gd name="T42" fmla="*/ 77 w 405"/>
                <a:gd name="T43" fmla="*/ 287 h 1649"/>
                <a:gd name="T44" fmla="*/ 77 w 405"/>
                <a:gd name="T45" fmla="*/ 286 h 1649"/>
                <a:gd name="T46" fmla="*/ 78 w 405"/>
                <a:gd name="T47" fmla="*/ 284 h 1649"/>
                <a:gd name="T48" fmla="*/ 78 w 405"/>
                <a:gd name="T49" fmla="*/ 283 h 1649"/>
                <a:gd name="T50" fmla="*/ 78 w 405"/>
                <a:gd name="T51" fmla="*/ 281 h 1649"/>
                <a:gd name="T52" fmla="*/ 18 w 405"/>
                <a:gd name="T53" fmla="*/ 7 h 1649"/>
                <a:gd name="T54" fmla="*/ 17 w 405"/>
                <a:gd name="T55" fmla="*/ 5 h 1649"/>
                <a:gd name="T56" fmla="*/ 17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3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8" y="1"/>
                  </a:moveTo>
                  <a:lnTo>
                    <a:pt x="29" y="3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9" y="20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2" y="1611"/>
                  </a:lnTo>
                  <a:lnTo>
                    <a:pt x="315" y="1620"/>
                  </a:lnTo>
                  <a:lnTo>
                    <a:pt x="319" y="1628"/>
                  </a:lnTo>
                  <a:lnTo>
                    <a:pt x="325" y="1635"/>
                  </a:lnTo>
                  <a:lnTo>
                    <a:pt x="332" y="1641"/>
                  </a:lnTo>
                  <a:lnTo>
                    <a:pt x="340" y="1645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5"/>
                  </a:lnTo>
                  <a:lnTo>
                    <a:pt x="385" y="1641"/>
                  </a:lnTo>
                  <a:lnTo>
                    <a:pt x="392" y="1635"/>
                  </a:lnTo>
                  <a:lnTo>
                    <a:pt x="398" y="1628"/>
                  </a:lnTo>
                  <a:lnTo>
                    <a:pt x="402" y="1620"/>
                  </a:lnTo>
                  <a:lnTo>
                    <a:pt x="404" y="1612"/>
                  </a:lnTo>
                  <a:lnTo>
                    <a:pt x="405" y="1603"/>
                  </a:lnTo>
                  <a:lnTo>
                    <a:pt x="404" y="1593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80" y="13"/>
                  </a:lnTo>
                  <a:lnTo>
                    <a:pt x="73" y="7"/>
                  </a:lnTo>
                  <a:lnTo>
                    <a:pt x="65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959EA1F4-92D1-425A-BBEF-80E9AC12E6B2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97995" y="2469645"/>
              <a:ext cx="73011" cy="242869"/>
            </a:xfrm>
            <a:custGeom>
              <a:avLst/>
              <a:gdLst>
                <a:gd name="T0" fmla="*/ 7 w 405"/>
                <a:gd name="T1" fmla="*/ 0 h 1649"/>
                <a:gd name="T2" fmla="*/ 5 w 405"/>
                <a:gd name="T3" fmla="*/ 1 h 1649"/>
                <a:gd name="T4" fmla="*/ 4 w 405"/>
                <a:gd name="T5" fmla="*/ 1 h 1649"/>
                <a:gd name="T6" fmla="*/ 2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7 h 1649"/>
                <a:gd name="T20" fmla="*/ 60 w 405"/>
                <a:gd name="T21" fmla="*/ 289 h 1649"/>
                <a:gd name="T22" fmla="*/ 61 w 405"/>
                <a:gd name="T23" fmla="*/ 290 h 1649"/>
                <a:gd name="T24" fmla="*/ 62 w 405"/>
                <a:gd name="T25" fmla="*/ 291 h 1649"/>
                <a:gd name="T26" fmla="*/ 63 w 405"/>
                <a:gd name="T27" fmla="*/ 292 h 1649"/>
                <a:gd name="T28" fmla="*/ 65 w 405"/>
                <a:gd name="T29" fmla="*/ 293 h 1649"/>
                <a:gd name="T30" fmla="*/ 66 w 405"/>
                <a:gd name="T31" fmla="*/ 294 h 1649"/>
                <a:gd name="T32" fmla="*/ 68 w 405"/>
                <a:gd name="T33" fmla="*/ 294 h 1649"/>
                <a:gd name="T34" fmla="*/ 70 w 405"/>
                <a:gd name="T35" fmla="*/ 294 h 1649"/>
                <a:gd name="T36" fmla="*/ 71 w 405"/>
                <a:gd name="T37" fmla="*/ 293 h 1649"/>
                <a:gd name="T38" fmla="*/ 73 w 405"/>
                <a:gd name="T39" fmla="*/ 292 h 1649"/>
                <a:gd name="T40" fmla="*/ 74 w 405"/>
                <a:gd name="T41" fmla="*/ 291 h 1649"/>
                <a:gd name="T42" fmla="*/ 75 w 405"/>
                <a:gd name="T43" fmla="*/ 290 h 1649"/>
                <a:gd name="T44" fmla="*/ 76 w 405"/>
                <a:gd name="T45" fmla="*/ 289 h 1649"/>
                <a:gd name="T46" fmla="*/ 77 w 405"/>
                <a:gd name="T47" fmla="*/ 287 h 1649"/>
                <a:gd name="T48" fmla="*/ 77 w 405"/>
                <a:gd name="T49" fmla="*/ 286 h 1649"/>
                <a:gd name="T50" fmla="*/ 77 w 405"/>
                <a:gd name="T51" fmla="*/ 284 h 1649"/>
                <a:gd name="T52" fmla="*/ 18 w 405"/>
                <a:gd name="T53" fmla="*/ 7 h 1649"/>
                <a:gd name="T54" fmla="*/ 17 w 405"/>
                <a:gd name="T55" fmla="*/ 5 h 1649"/>
                <a:gd name="T56" fmla="*/ 16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2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7" y="1"/>
                  </a:moveTo>
                  <a:lnTo>
                    <a:pt x="28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3" y="1610"/>
                  </a:lnTo>
                  <a:lnTo>
                    <a:pt x="315" y="1619"/>
                  </a:lnTo>
                  <a:lnTo>
                    <a:pt x="320" y="1628"/>
                  </a:lnTo>
                  <a:lnTo>
                    <a:pt x="325" y="1634"/>
                  </a:lnTo>
                  <a:lnTo>
                    <a:pt x="332" y="1640"/>
                  </a:lnTo>
                  <a:lnTo>
                    <a:pt x="340" y="1644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4"/>
                  </a:lnTo>
                  <a:lnTo>
                    <a:pt x="384" y="1640"/>
                  </a:lnTo>
                  <a:lnTo>
                    <a:pt x="391" y="1634"/>
                  </a:lnTo>
                  <a:lnTo>
                    <a:pt x="397" y="1627"/>
                  </a:lnTo>
                  <a:lnTo>
                    <a:pt x="401" y="1619"/>
                  </a:lnTo>
                  <a:lnTo>
                    <a:pt x="404" y="1611"/>
                  </a:lnTo>
                  <a:lnTo>
                    <a:pt x="405" y="1602"/>
                  </a:lnTo>
                  <a:lnTo>
                    <a:pt x="404" y="1592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79" y="13"/>
                  </a:lnTo>
                  <a:lnTo>
                    <a:pt x="72" y="8"/>
                  </a:lnTo>
                  <a:lnTo>
                    <a:pt x="64" y="3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84D45531-BB75-49C4-962A-4FEB6160144C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3574" y="2479166"/>
              <a:ext cx="214270" cy="214296"/>
            </a:xfrm>
            <a:custGeom>
              <a:avLst/>
              <a:gdLst>
                <a:gd name="T0" fmla="*/ 0 w 1152"/>
                <a:gd name="T1" fmla="*/ 173 h 1462"/>
                <a:gd name="T2" fmla="*/ 198 w 1152"/>
                <a:gd name="T3" fmla="*/ 0 h 1462"/>
                <a:gd name="T4" fmla="*/ 222 w 1152"/>
                <a:gd name="T5" fmla="*/ 105 h 1462"/>
                <a:gd name="T6" fmla="*/ 21 w 1152"/>
                <a:gd name="T7" fmla="*/ 259 h 1462"/>
                <a:gd name="T8" fmla="*/ 0 w 1152"/>
                <a:gd name="T9" fmla="*/ 173 h 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462">
                  <a:moveTo>
                    <a:pt x="0" y="979"/>
                  </a:moveTo>
                  <a:lnTo>
                    <a:pt x="1027" y="0"/>
                  </a:lnTo>
                  <a:lnTo>
                    <a:pt x="1152" y="590"/>
                  </a:lnTo>
                  <a:lnTo>
                    <a:pt x="109" y="146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E88F3D9F-992F-4076-A1E1-540255D98224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611669" y="3054749"/>
              <a:ext cx="127550" cy="80027"/>
            </a:xfrm>
            <a:custGeom>
              <a:avLst/>
              <a:gdLst>
                <a:gd name="T0" fmla="*/ 2147483646 w 699"/>
                <a:gd name="T1" fmla="*/ 2147483646 h 543"/>
                <a:gd name="T2" fmla="*/ 2147483646 w 699"/>
                <a:gd name="T3" fmla="*/ 2147483646 h 543"/>
                <a:gd name="T4" fmla="*/ 2147483646 w 699"/>
                <a:gd name="T5" fmla="*/ 2147483646 h 543"/>
                <a:gd name="T6" fmla="*/ 2147483646 w 699"/>
                <a:gd name="T7" fmla="*/ 2147483646 h 543"/>
                <a:gd name="T8" fmla="*/ 2147483646 w 699"/>
                <a:gd name="T9" fmla="*/ 2147483646 h 543"/>
                <a:gd name="T10" fmla="*/ 2147483646 w 699"/>
                <a:gd name="T11" fmla="*/ 2147483646 h 543"/>
                <a:gd name="T12" fmla="*/ 2147483646 w 699"/>
                <a:gd name="T13" fmla="*/ 2147483646 h 543"/>
                <a:gd name="T14" fmla="*/ 2147483646 w 699"/>
                <a:gd name="T15" fmla="*/ 2147483646 h 543"/>
                <a:gd name="T16" fmla="*/ 2147483646 w 699"/>
                <a:gd name="T17" fmla="*/ 2147483646 h 543"/>
                <a:gd name="T18" fmla="*/ 2147483646 w 699"/>
                <a:gd name="T19" fmla="*/ 2147483646 h 543"/>
                <a:gd name="T20" fmla="*/ 2147483646 w 699"/>
                <a:gd name="T21" fmla="*/ 2147483646 h 543"/>
                <a:gd name="T22" fmla="*/ 2147483646 w 699"/>
                <a:gd name="T23" fmla="*/ 2147483646 h 543"/>
                <a:gd name="T24" fmla="*/ 2147483646 w 699"/>
                <a:gd name="T25" fmla="*/ 2147483646 h 543"/>
                <a:gd name="T26" fmla="*/ 2147483646 w 699"/>
                <a:gd name="T27" fmla="*/ 2147483646 h 543"/>
                <a:gd name="T28" fmla="*/ 2147483646 w 699"/>
                <a:gd name="T29" fmla="*/ 2147483646 h 543"/>
                <a:gd name="T30" fmla="*/ 2147483646 w 699"/>
                <a:gd name="T31" fmla="*/ 2147483646 h 543"/>
                <a:gd name="T32" fmla="*/ 2147483646 w 699"/>
                <a:gd name="T33" fmla="*/ 2147483646 h 543"/>
                <a:gd name="T34" fmla="*/ 2147483646 w 699"/>
                <a:gd name="T35" fmla="*/ 2147483646 h 543"/>
                <a:gd name="T36" fmla="*/ 2147483646 w 699"/>
                <a:gd name="T37" fmla="*/ 2147483646 h 543"/>
                <a:gd name="T38" fmla="*/ 0 w 699"/>
                <a:gd name="T39" fmla="*/ 2147483646 h 543"/>
                <a:gd name="T40" fmla="*/ 0 w 699"/>
                <a:gd name="T41" fmla="*/ 2147483646 h 543"/>
                <a:gd name="T42" fmla="*/ 2147483646 w 699"/>
                <a:gd name="T43" fmla="*/ 2147483646 h 543"/>
                <a:gd name="T44" fmla="*/ 2147483646 w 699"/>
                <a:gd name="T45" fmla="*/ 2147483646 h 543"/>
                <a:gd name="T46" fmla="*/ 2147483646 w 699"/>
                <a:gd name="T47" fmla="*/ 2147483646 h 543"/>
                <a:gd name="T48" fmla="*/ 2147483646 w 699"/>
                <a:gd name="T49" fmla="*/ 2147483646 h 543"/>
                <a:gd name="T50" fmla="*/ 2147483646 w 699"/>
                <a:gd name="T51" fmla="*/ 2147483646 h 543"/>
                <a:gd name="T52" fmla="*/ 2147483646 w 699"/>
                <a:gd name="T53" fmla="*/ 2147483646 h 543"/>
                <a:gd name="T54" fmla="*/ 2147483646 w 699"/>
                <a:gd name="T55" fmla="*/ 2147483646 h 543"/>
                <a:gd name="T56" fmla="*/ 2147483646 w 699"/>
                <a:gd name="T57" fmla="*/ 2147483646 h 543"/>
                <a:gd name="T58" fmla="*/ 2147483646 w 699"/>
                <a:gd name="T59" fmla="*/ 2147483646 h 543"/>
                <a:gd name="T60" fmla="*/ 2147483646 w 699"/>
                <a:gd name="T61" fmla="*/ 2147483646 h 543"/>
                <a:gd name="T62" fmla="*/ 2147483646 w 699"/>
                <a:gd name="T63" fmla="*/ 0 h 543"/>
                <a:gd name="T64" fmla="*/ 2147483646 w 699"/>
                <a:gd name="T65" fmla="*/ 0 h 543"/>
                <a:gd name="T66" fmla="*/ 2147483646 w 699"/>
                <a:gd name="T67" fmla="*/ 2147483646 h 543"/>
                <a:gd name="T68" fmla="*/ 2147483646 w 699"/>
                <a:gd name="T69" fmla="*/ 2147483646 h 543"/>
                <a:gd name="T70" fmla="*/ 2147483646 w 699"/>
                <a:gd name="T71" fmla="*/ 2147483646 h 543"/>
                <a:gd name="T72" fmla="*/ 2147483646 w 699"/>
                <a:gd name="T73" fmla="*/ 2147483646 h 543"/>
                <a:gd name="T74" fmla="*/ 2147483646 w 699"/>
                <a:gd name="T75" fmla="*/ 2147483646 h 543"/>
                <a:gd name="T76" fmla="*/ 2147483646 w 699"/>
                <a:gd name="T77" fmla="*/ 2147483646 h 543"/>
                <a:gd name="T78" fmla="*/ 2147483646 w 699"/>
                <a:gd name="T79" fmla="*/ 2147483646 h 543"/>
                <a:gd name="T80" fmla="*/ 2147483646 w 699"/>
                <a:gd name="T81" fmla="*/ 2147483646 h 543"/>
                <a:gd name="T82" fmla="*/ 2147483646 w 699"/>
                <a:gd name="T83" fmla="*/ 2147483646 h 543"/>
                <a:gd name="T84" fmla="*/ 2147483646 w 699"/>
                <a:gd name="T85" fmla="*/ 2147483646 h 5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543">
                  <a:moveTo>
                    <a:pt x="696" y="276"/>
                  </a:moveTo>
                  <a:lnTo>
                    <a:pt x="693" y="290"/>
                  </a:lnTo>
                  <a:lnTo>
                    <a:pt x="689" y="304"/>
                  </a:lnTo>
                  <a:lnTo>
                    <a:pt x="685" y="318"/>
                  </a:lnTo>
                  <a:lnTo>
                    <a:pt x="679" y="331"/>
                  </a:lnTo>
                  <a:lnTo>
                    <a:pt x="673" y="344"/>
                  </a:lnTo>
                  <a:lnTo>
                    <a:pt x="666" y="357"/>
                  </a:lnTo>
                  <a:lnTo>
                    <a:pt x="659" y="369"/>
                  </a:lnTo>
                  <a:lnTo>
                    <a:pt x="651" y="381"/>
                  </a:lnTo>
                  <a:lnTo>
                    <a:pt x="642" y="393"/>
                  </a:lnTo>
                  <a:lnTo>
                    <a:pt x="631" y="405"/>
                  </a:lnTo>
                  <a:lnTo>
                    <a:pt x="621" y="417"/>
                  </a:lnTo>
                  <a:lnTo>
                    <a:pt x="610" y="428"/>
                  </a:lnTo>
                  <a:lnTo>
                    <a:pt x="598" y="438"/>
                  </a:lnTo>
                  <a:lnTo>
                    <a:pt x="586" y="448"/>
                  </a:lnTo>
                  <a:lnTo>
                    <a:pt x="574" y="458"/>
                  </a:lnTo>
                  <a:lnTo>
                    <a:pt x="561" y="467"/>
                  </a:lnTo>
                  <a:lnTo>
                    <a:pt x="547" y="476"/>
                  </a:lnTo>
                  <a:lnTo>
                    <a:pt x="533" y="485"/>
                  </a:lnTo>
                  <a:lnTo>
                    <a:pt x="519" y="492"/>
                  </a:lnTo>
                  <a:lnTo>
                    <a:pt x="504" y="500"/>
                  </a:lnTo>
                  <a:lnTo>
                    <a:pt x="489" y="507"/>
                  </a:lnTo>
                  <a:lnTo>
                    <a:pt x="473" y="513"/>
                  </a:lnTo>
                  <a:lnTo>
                    <a:pt x="458" y="519"/>
                  </a:lnTo>
                  <a:lnTo>
                    <a:pt x="440" y="524"/>
                  </a:lnTo>
                  <a:lnTo>
                    <a:pt x="424" y="529"/>
                  </a:lnTo>
                  <a:lnTo>
                    <a:pt x="407" y="533"/>
                  </a:lnTo>
                  <a:lnTo>
                    <a:pt x="390" y="536"/>
                  </a:lnTo>
                  <a:lnTo>
                    <a:pt x="373" y="539"/>
                  </a:lnTo>
                  <a:lnTo>
                    <a:pt x="356" y="541"/>
                  </a:lnTo>
                  <a:lnTo>
                    <a:pt x="338" y="542"/>
                  </a:lnTo>
                  <a:lnTo>
                    <a:pt x="320" y="543"/>
                  </a:lnTo>
                  <a:lnTo>
                    <a:pt x="303" y="543"/>
                  </a:lnTo>
                  <a:lnTo>
                    <a:pt x="285" y="543"/>
                  </a:lnTo>
                  <a:lnTo>
                    <a:pt x="268" y="541"/>
                  </a:lnTo>
                  <a:lnTo>
                    <a:pt x="250" y="540"/>
                  </a:lnTo>
                  <a:lnTo>
                    <a:pt x="233" y="537"/>
                  </a:lnTo>
                  <a:lnTo>
                    <a:pt x="217" y="534"/>
                  </a:lnTo>
                  <a:lnTo>
                    <a:pt x="201" y="530"/>
                  </a:lnTo>
                  <a:lnTo>
                    <a:pt x="186" y="525"/>
                  </a:lnTo>
                  <a:lnTo>
                    <a:pt x="171" y="520"/>
                  </a:lnTo>
                  <a:lnTo>
                    <a:pt x="157" y="515"/>
                  </a:lnTo>
                  <a:lnTo>
                    <a:pt x="143" y="509"/>
                  </a:lnTo>
                  <a:lnTo>
                    <a:pt x="130" y="502"/>
                  </a:lnTo>
                  <a:lnTo>
                    <a:pt x="117" y="495"/>
                  </a:lnTo>
                  <a:lnTo>
                    <a:pt x="105" y="487"/>
                  </a:lnTo>
                  <a:lnTo>
                    <a:pt x="93" y="479"/>
                  </a:lnTo>
                  <a:lnTo>
                    <a:pt x="82" y="470"/>
                  </a:lnTo>
                  <a:lnTo>
                    <a:pt x="71" y="461"/>
                  </a:lnTo>
                  <a:lnTo>
                    <a:pt x="61" y="451"/>
                  </a:lnTo>
                  <a:lnTo>
                    <a:pt x="52" y="441"/>
                  </a:lnTo>
                  <a:lnTo>
                    <a:pt x="43" y="431"/>
                  </a:lnTo>
                  <a:lnTo>
                    <a:pt x="36" y="420"/>
                  </a:lnTo>
                  <a:lnTo>
                    <a:pt x="29" y="408"/>
                  </a:lnTo>
                  <a:lnTo>
                    <a:pt x="22" y="397"/>
                  </a:lnTo>
                  <a:lnTo>
                    <a:pt x="17" y="385"/>
                  </a:lnTo>
                  <a:lnTo>
                    <a:pt x="12" y="373"/>
                  </a:lnTo>
                  <a:lnTo>
                    <a:pt x="8" y="361"/>
                  </a:lnTo>
                  <a:lnTo>
                    <a:pt x="4" y="348"/>
                  </a:lnTo>
                  <a:lnTo>
                    <a:pt x="2" y="335"/>
                  </a:lnTo>
                  <a:lnTo>
                    <a:pt x="0" y="322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3" y="267"/>
                  </a:lnTo>
                  <a:lnTo>
                    <a:pt x="6" y="253"/>
                  </a:lnTo>
                  <a:lnTo>
                    <a:pt x="9" y="240"/>
                  </a:lnTo>
                  <a:lnTo>
                    <a:pt x="14" y="226"/>
                  </a:lnTo>
                  <a:lnTo>
                    <a:pt x="19" y="213"/>
                  </a:lnTo>
                  <a:lnTo>
                    <a:pt x="25" y="199"/>
                  </a:lnTo>
                  <a:lnTo>
                    <a:pt x="32" y="186"/>
                  </a:lnTo>
                  <a:lnTo>
                    <a:pt x="40" y="174"/>
                  </a:lnTo>
                  <a:lnTo>
                    <a:pt x="48" y="161"/>
                  </a:lnTo>
                  <a:lnTo>
                    <a:pt x="57" y="150"/>
                  </a:lnTo>
                  <a:lnTo>
                    <a:pt x="67" y="138"/>
                  </a:lnTo>
                  <a:lnTo>
                    <a:pt x="77" y="127"/>
                  </a:lnTo>
                  <a:lnTo>
                    <a:pt x="89" y="116"/>
                  </a:lnTo>
                  <a:lnTo>
                    <a:pt x="100" y="106"/>
                  </a:lnTo>
                  <a:lnTo>
                    <a:pt x="112" y="95"/>
                  </a:lnTo>
                  <a:lnTo>
                    <a:pt x="125" y="86"/>
                  </a:lnTo>
                  <a:lnTo>
                    <a:pt x="138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80" y="52"/>
                  </a:lnTo>
                  <a:lnTo>
                    <a:pt x="194" y="44"/>
                  </a:lnTo>
                  <a:lnTo>
                    <a:pt x="210" y="37"/>
                  </a:lnTo>
                  <a:lnTo>
                    <a:pt x="225" y="31"/>
                  </a:lnTo>
                  <a:lnTo>
                    <a:pt x="241" y="25"/>
                  </a:lnTo>
                  <a:lnTo>
                    <a:pt x="257" y="20"/>
                  </a:lnTo>
                  <a:lnTo>
                    <a:pt x="275" y="15"/>
                  </a:lnTo>
                  <a:lnTo>
                    <a:pt x="291" y="11"/>
                  </a:lnTo>
                  <a:lnTo>
                    <a:pt x="308" y="8"/>
                  </a:lnTo>
                  <a:lnTo>
                    <a:pt x="326" y="5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8" y="1"/>
                  </a:lnTo>
                  <a:lnTo>
                    <a:pt x="396" y="0"/>
                  </a:lnTo>
                  <a:lnTo>
                    <a:pt x="414" y="1"/>
                  </a:lnTo>
                  <a:lnTo>
                    <a:pt x="431" y="2"/>
                  </a:lnTo>
                  <a:lnTo>
                    <a:pt x="448" y="4"/>
                  </a:lnTo>
                  <a:lnTo>
                    <a:pt x="465" y="7"/>
                  </a:lnTo>
                  <a:lnTo>
                    <a:pt x="482" y="10"/>
                  </a:lnTo>
                  <a:lnTo>
                    <a:pt x="497" y="14"/>
                  </a:lnTo>
                  <a:lnTo>
                    <a:pt x="513" y="18"/>
                  </a:lnTo>
                  <a:lnTo>
                    <a:pt x="527" y="24"/>
                  </a:lnTo>
                  <a:lnTo>
                    <a:pt x="542" y="29"/>
                  </a:lnTo>
                  <a:lnTo>
                    <a:pt x="555" y="35"/>
                  </a:lnTo>
                  <a:lnTo>
                    <a:pt x="569" y="42"/>
                  </a:lnTo>
                  <a:lnTo>
                    <a:pt x="582" y="49"/>
                  </a:lnTo>
                  <a:lnTo>
                    <a:pt x="594" y="57"/>
                  </a:lnTo>
                  <a:lnTo>
                    <a:pt x="605" y="65"/>
                  </a:lnTo>
                  <a:lnTo>
                    <a:pt x="616" y="74"/>
                  </a:lnTo>
                  <a:lnTo>
                    <a:pt x="627" y="83"/>
                  </a:lnTo>
                  <a:lnTo>
                    <a:pt x="637" y="93"/>
                  </a:lnTo>
                  <a:lnTo>
                    <a:pt x="647" y="102"/>
                  </a:lnTo>
                  <a:lnTo>
                    <a:pt x="655" y="113"/>
                  </a:lnTo>
                  <a:lnTo>
                    <a:pt x="663" y="124"/>
                  </a:lnTo>
                  <a:lnTo>
                    <a:pt x="670" y="135"/>
                  </a:lnTo>
                  <a:lnTo>
                    <a:pt x="676" y="146"/>
                  </a:lnTo>
                  <a:lnTo>
                    <a:pt x="682" y="158"/>
                  </a:lnTo>
                  <a:lnTo>
                    <a:pt x="687" y="170"/>
                  </a:lnTo>
                  <a:lnTo>
                    <a:pt x="691" y="182"/>
                  </a:lnTo>
                  <a:lnTo>
                    <a:pt x="694" y="195"/>
                  </a:lnTo>
                  <a:lnTo>
                    <a:pt x="696" y="209"/>
                  </a:lnTo>
                  <a:lnTo>
                    <a:pt x="698" y="222"/>
                  </a:lnTo>
                  <a:lnTo>
                    <a:pt x="699" y="235"/>
                  </a:lnTo>
                  <a:lnTo>
                    <a:pt x="699" y="249"/>
                  </a:lnTo>
                  <a:lnTo>
                    <a:pt x="698" y="263"/>
                  </a:lnTo>
                  <a:lnTo>
                    <a:pt x="696" y="27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>
              <a:extLst>
                <a:ext uri="{FF2B5EF4-FFF2-40B4-BE49-F238E27FC236}">
                  <a16:creationId xmlns:a16="http://schemas.microsoft.com/office/drawing/2014/main" id="{0CA625BA-01B9-4085-ADC3-ACA3B465EED2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732421" y="3068106"/>
              <a:ext cx="49869" cy="170778"/>
            </a:xfrm>
            <a:custGeom>
              <a:avLst/>
              <a:gdLst>
                <a:gd name="T0" fmla="*/ 2147483646 w 280"/>
                <a:gd name="T1" fmla="*/ 0 h 1152"/>
                <a:gd name="T2" fmla="*/ 2147483646 w 280"/>
                <a:gd name="T3" fmla="*/ 2147483646 h 1152"/>
                <a:gd name="T4" fmla="*/ 2147483646 w 280"/>
                <a:gd name="T5" fmla="*/ 2147483646 h 1152"/>
                <a:gd name="T6" fmla="*/ 2147483646 w 280"/>
                <a:gd name="T7" fmla="*/ 2147483646 h 1152"/>
                <a:gd name="T8" fmla="*/ 2147483646 w 280"/>
                <a:gd name="T9" fmla="*/ 2147483646 h 1152"/>
                <a:gd name="T10" fmla="*/ 2147483646 w 280"/>
                <a:gd name="T11" fmla="*/ 2147483646 h 1152"/>
                <a:gd name="T12" fmla="*/ 0 w 280"/>
                <a:gd name="T13" fmla="*/ 2147483646 h 1152"/>
                <a:gd name="T14" fmla="*/ 0 w 280"/>
                <a:gd name="T15" fmla="*/ 2147483646 h 1152"/>
                <a:gd name="T16" fmla="*/ 0 w 280"/>
                <a:gd name="T17" fmla="*/ 2147483646 h 1152"/>
                <a:gd name="T18" fmla="*/ 2147483646 w 280"/>
                <a:gd name="T19" fmla="*/ 2147483646 h 1152"/>
                <a:gd name="T20" fmla="*/ 2147483646 w 280"/>
                <a:gd name="T21" fmla="*/ 2147483646 h 1152"/>
                <a:gd name="T22" fmla="*/ 2147483646 w 280"/>
                <a:gd name="T23" fmla="*/ 2147483646 h 1152"/>
                <a:gd name="T24" fmla="*/ 2147483646 w 280"/>
                <a:gd name="T25" fmla="*/ 2147483646 h 1152"/>
                <a:gd name="T26" fmla="*/ 2147483646 w 280"/>
                <a:gd name="T27" fmla="*/ 2147483646 h 1152"/>
                <a:gd name="T28" fmla="*/ 2147483646 w 280"/>
                <a:gd name="T29" fmla="*/ 2147483646 h 1152"/>
                <a:gd name="T30" fmla="*/ 2147483646 w 280"/>
                <a:gd name="T31" fmla="*/ 2147483646 h 1152"/>
                <a:gd name="T32" fmla="*/ 2147483646 w 280"/>
                <a:gd name="T33" fmla="*/ 2147483646 h 1152"/>
                <a:gd name="T34" fmla="*/ 2147483646 w 280"/>
                <a:gd name="T35" fmla="*/ 2147483646 h 1152"/>
                <a:gd name="T36" fmla="*/ 2147483646 w 280"/>
                <a:gd name="T37" fmla="*/ 2147483646 h 1152"/>
                <a:gd name="T38" fmla="*/ 2147483646 w 280"/>
                <a:gd name="T39" fmla="*/ 2147483646 h 1152"/>
                <a:gd name="T40" fmla="*/ 2147483646 w 280"/>
                <a:gd name="T41" fmla="*/ 2147483646 h 1152"/>
                <a:gd name="T42" fmla="*/ 2147483646 w 280"/>
                <a:gd name="T43" fmla="*/ 2147483646 h 1152"/>
                <a:gd name="T44" fmla="*/ 2147483646 w 280"/>
                <a:gd name="T45" fmla="*/ 2147483646 h 1152"/>
                <a:gd name="T46" fmla="*/ 2147483646 w 280"/>
                <a:gd name="T47" fmla="*/ 2147483646 h 1152"/>
                <a:gd name="T48" fmla="*/ 2147483646 w 280"/>
                <a:gd name="T49" fmla="*/ 2147483646 h 1152"/>
                <a:gd name="T50" fmla="*/ 2147483646 w 280"/>
                <a:gd name="T51" fmla="*/ 2147483646 h 1152"/>
                <a:gd name="T52" fmla="*/ 2147483646 w 280"/>
                <a:gd name="T53" fmla="*/ 2147483646 h 1152"/>
                <a:gd name="T54" fmla="*/ 2147483646 w 280"/>
                <a:gd name="T55" fmla="*/ 2147483646 h 1152"/>
                <a:gd name="T56" fmla="*/ 2147483646 w 280"/>
                <a:gd name="T57" fmla="*/ 2147483646 h 1152"/>
                <a:gd name="T58" fmla="*/ 2147483646 w 280"/>
                <a:gd name="T59" fmla="*/ 2147483646 h 1152"/>
                <a:gd name="T60" fmla="*/ 2147483646 w 280"/>
                <a:gd name="T61" fmla="*/ 2147483646 h 1152"/>
                <a:gd name="T62" fmla="*/ 2147483646 w 280"/>
                <a:gd name="T63" fmla="*/ 2147483646 h 1152"/>
                <a:gd name="T64" fmla="*/ 2147483646 w 280"/>
                <a:gd name="T65" fmla="*/ 0 h 1152"/>
                <a:gd name="T66" fmla="*/ 2147483646 w 280"/>
                <a:gd name="T67" fmla="*/ 0 h 1152"/>
                <a:gd name="T68" fmla="*/ 2147483646 w 280"/>
                <a:gd name="T69" fmla="*/ 0 h 1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0" h="1152">
                  <a:moveTo>
                    <a:pt x="39" y="1"/>
                  </a:moveTo>
                  <a:lnTo>
                    <a:pt x="30" y="3"/>
                  </a:lnTo>
                  <a:lnTo>
                    <a:pt x="22" y="7"/>
                  </a:lnTo>
                  <a:lnTo>
                    <a:pt x="15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87" y="1112"/>
                  </a:lnTo>
                  <a:lnTo>
                    <a:pt x="190" y="1121"/>
                  </a:lnTo>
                  <a:lnTo>
                    <a:pt x="194" y="1130"/>
                  </a:lnTo>
                  <a:lnTo>
                    <a:pt x="200" y="1137"/>
                  </a:lnTo>
                  <a:lnTo>
                    <a:pt x="207" y="1143"/>
                  </a:lnTo>
                  <a:lnTo>
                    <a:pt x="215" y="1148"/>
                  </a:lnTo>
                  <a:lnTo>
                    <a:pt x="223" y="1150"/>
                  </a:lnTo>
                  <a:lnTo>
                    <a:pt x="232" y="1152"/>
                  </a:lnTo>
                  <a:lnTo>
                    <a:pt x="242" y="1151"/>
                  </a:lnTo>
                  <a:lnTo>
                    <a:pt x="251" y="1148"/>
                  </a:lnTo>
                  <a:lnTo>
                    <a:pt x="259" y="1144"/>
                  </a:lnTo>
                  <a:lnTo>
                    <a:pt x="266" y="1138"/>
                  </a:lnTo>
                  <a:lnTo>
                    <a:pt x="272" y="1132"/>
                  </a:lnTo>
                  <a:lnTo>
                    <a:pt x="276" y="1123"/>
                  </a:lnTo>
                  <a:lnTo>
                    <a:pt x="279" y="1114"/>
                  </a:lnTo>
                  <a:lnTo>
                    <a:pt x="280" y="1105"/>
                  </a:lnTo>
                  <a:lnTo>
                    <a:pt x="280" y="1096"/>
                  </a:lnTo>
                  <a:lnTo>
                    <a:pt x="93" y="38"/>
                  </a:lnTo>
                  <a:lnTo>
                    <a:pt x="90" y="29"/>
                  </a:lnTo>
                  <a:lnTo>
                    <a:pt x="86" y="21"/>
                  </a:lnTo>
                  <a:lnTo>
                    <a:pt x="80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0" name="Rectangle 21">
            <a:extLst>
              <a:ext uri="{FF2B5EF4-FFF2-40B4-BE49-F238E27FC236}">
                <a16:creationId xmlns:a16="http://schemas.microsoft.com/office/drawing/2014/main" id="{203C7666-42B7-45A7-BE72-9631F570B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3090863"/>
            <a:ext cx="3248025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詩歌的節奏</a:t>
            </a:r>
          </a:p>
        </p:txBody>
      </p:sp>
      <p:sp>
        <p:nvSpPr>
          <p:cNvPr id="3081" name="Rectangle 1">
            <a:extLst>
              <a:ext uri="{FF2B5EF4-FFF2-40B4-BE49-F238E27FC236}">
                <a16:creationId xmlns:a16="http://schemas.microsoft.com/office/drawing/2014/main" id="{D777BE11-F233-45C1-BD00-831969FF5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9525"/>
            <a:ext cx="1803400" cy="419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二上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F7C90A-0DE5-4577-B5E1-EE2111F22BC0}"/>
              </a:ext>
            </a:extLst>
          </p:cNvPr>
          <p:cNvSpPr/>
          <p:nvPr/>
        </p:nvSpPr>
        <p:spPr>
          <a:xfrm>
            <a:off x="4513963" y="403553"/>
            <a:ext cx="3826240" cy="1066048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TW" altLang="en-US" sz="5400" dirty="0">
                <a:ln w="9525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教學簡報</a:t>
            </a:r>
            <a:endParaRPr lang="en-US" sz="5400" dirty="0">
              <a:ln w="9525">
                <a:solidFill>
                  <a:srgbClr val="FF6600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0CE8B6-6101-478A-ABFF-64AAE86516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8721" y="65448"/>
            <a:ext cx="1589447" cy="1102484"/>
          </a:xfrm>
          <a:prstGeom prst="rect">
            <a:avLst/>
          </a:prstGeom>
        </p:spPr>
      </p:pic>
      <p:pic>
        <p:nvPicPr>
          <p:cNvPr id="2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D1325D6-6A90-4E4E-8EC3-84F250678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384800"/>
            <a:ext cx="17637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-2043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247655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" y="188913"/>
            <a:ext cx="2333105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為詩歌創動作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E851FFB3-FCDF-4B4C-8822-FC91328693DA}"/>
              </a:ext>
            </a:extLst>
          </p:cNvPr>
          <p:cNvGrpSpPr/>
          <p:nvPr/>
        </p:nvGrpSpPr>
        <p:grpSpPr>
          <a:xfrm>
            <a:off x="2850939" y="491105"/>
            <a:ext cx="6698392" cy="1170861"/>
            <a:chOff x="14358288" y="-209382"/>
            <a:chExt cx="2627599" cy="4153705"/>
          </a:xfrm>
        </p:grpSpPr>
        <p:sp>
          <p:nvSpPr>
            <p:cNvPr id="16" name="Speech Bubble: Rectangle with Corners Rounded 18">
              <a:extLst>
                <a:ext uri="{FF2B5EF4-FFF2-40B4-BE49-F238E27FC236}">
                  <a16:creationId xmlns:a16="http://schemas.microsoft.com/office/drawing/2014/main" id="{70B5A277-021B-438B-A721-B8641B4015B2}"/>
                </a:ext>
              </a:extLst>
            </p:cNvPr>
            <p:cNvSpPr/>
            <p:nvPr/>
          </p:nvSpPr>
          <p:spPr bwMode="auto">
            <a:xfrm>
              <a:off x="14358288" y="-209382"/>
              <a:ext cx="2534420" cy="4153705"/>
            </a:xfrm>
            <a:prstGeom prst="wedgeRoundRectCallout">
              <a:avLst>
                <a:gd name="adj1" fmla="val 57472"/>
                <a:gd name="adj2" fmla="val 46690"/>
                <a:gd name="adj3" fmla="val 16667"/>
              </a:avLst>
            </a:prstGeom>
            <a:solidFill>
              <a:srgbClr val="FFD1FF"/>
            </a:solidFill>
            <a:ln w="9525" cap="flat" cmpd="sng" algn="ctr">
              <a:solidFill>
                <a:srgbClr val="FFD1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矩形 1">
              <a:extLst>
                <a:ext uri="{FF2B5EF4-FFF2-40B4-BE49-F238E27FC236}">
                  <a16:creationId xmlns:a16="http://schemas.microsoft.com/office/drawing/2014/main" id="{DC7F1FEC-D2F1-4369-89A3-ACA4198C0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4041" y="-42076"/>
              <a:ext cx="2561846" cy="3094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zh-HK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按詩句內容配上一些有趣的動作，以下是一些例子：</a:t>
              </a:r>
              <a:endParaRPr lang="en-US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  <a:p>
              <a:pPr>
                <a:buNone/>
              </a:pPr>
              <a:endParaRPr lang="en-US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7">
            <a:extLst>
              <a:ext uri="{FF2B5EF4-FFF2-40B4-BE49-F238E27FC236}">
                <a16:creationId xmlns:a16="http://schemas.microsoft.com/office/drawing/2014/main" id="{B904C157-485A-4088-A26E-453705E6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10138552" y="1584421"/>
            <a:ext cx="1634935" cy="167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FA071A8-22D7-47E3-90B4-FABE0B3175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t="68900" r="7734"/>
          <a:stretch/>
        </p:blipFill>
        <p:spPr>
          <a:xfrm>
            <a:off x="2666489" y="2564009"/>
            <a:ext cx="7154228" cy="3482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190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 -0.00926 C -0.04076 -0.01088 -0.03972 -0.01481 -0.03867 -0.01389 C -0.0336 -0.00833 -0.04076 0.00857 -0.04115 0.00972 C -0.04167 0.00509 -0.04232 0.00139 -0.04232 -0.00416 C -0.04232 -0.01227 -0.03933 -0.02291 -0.03867 -0.0229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-2043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247655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" y="188913"/>
            <a:ext cx="2333105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為詩歌創動作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E851FFB3-FCDF-4B4C-8822-FC91328693DA}"/>
              </a:ext>
            </a:extLst>
          </p:cNvPr>
          <p:cNvGrpSpPr/>
          <p:nvPr/>
        </p:nvGrpSpPr>
        <p:grpSpPr>
          <a:xfrm>
            <a:off x="2942705" y="375227"/>
            <a:ext cx="6629437" cy="1518333"/>
            <a:chOff x="14358288" y="-209382"/>
            <a:chExt cx="2627599" cy="5386385"/>
          </a:xfrm>
        </p:grpSpPr>
        <p:sp>
          <p:nvSpPr>
            <p:cNvPr id="16" name="Speech Bubble: Rectangle with Corners Rounded 18">
              <a:extLst>
                <a:ext uri="{FF2B5EF4-FFF2-40B4-BE49-F238E27FC236}">
                  <a16:creationId xmlns:a16="http://schemas.microsoft.com/office/drawing/2014/main" id="{70B5A277-021B-438B-A721-B8641B4015B2}"/>
                </a:ext>
              </a:extLst>
            </p:cNvPr>
            <p:cNvSpPr/>
            <p:nvPr/>
          </p:nvSpPr>
          <p:spPr bwMode="auto">
            <a:xfrm>
              <a:off x="14358288" y="-209382"/>
              <a:ext cx="2534420" cy="4153705"/>
            </a:xfrm>
            <a:prstGeom prst="wedgeRoundRectCallout">
              <a:avLst>
                <a:gd name="adj1" fmla="val 57472"/>
                <a:gd name="adj2" fmla="val 46690"/>
                <a:gd name="adj3" fmla="val 16667"/>
              </a:avLst>
            </a:prstGeom>
            <a:solidFill>
              <a:srgbClr val="FFD1FF"/>
            </a:solidFill>
            <a:ln w="9525" cap="flat" cmpd="sng" algn="ctr">
              <a:solidFill>
                <a:srgbClr val="FFD1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矩形 1">
              <a:extLst>
                <a:ext uri="{FF2B5EF4-FFF2-40B4-BE49-F238E27FC236}">
                  <a16:creationId xmlns:a16="http://schemas.microsoft.com/office/drawing/2014/main" id="{DC7F1FEC-D2F1-4369-89A3-ACA4198C0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4041" y="-42075"/>
              <a:ext cx="2561846" cy="521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你還想到甚麼有趣的動作？一起發揮創意吧！</a:t>
              </a:r>
              <a:endParaRPr lang="en-US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  <a:p>
              <a:pPr>
                <a:buNone/>
              </a:pPr>
              <a:endParaRPr lang="en-US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7">
            <a:extLst>
              <a:ext uri="{FF2B5EF4-FFF2-40B4-BE49-F238E27FC236}">
                <a16:creationId xmlns:a16="http://schemas.microsoft.com/office/drawing/2014/main" id="{B904C157-485A-4088-A26E-453705E6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10163625" y="1273852"/>
            <a:ext cx="1634935" cy="167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3A821F82-FDE6-4DDB-97B0-1DB38B6BE1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6"/>
          <a:stretch/>
        </p:blipFill>
        <p:spPr>
          <a:xfrm>
            <a:off x="391020" y="3890927"/>
            <a:ext cx="1461678" cy="2964529"/>
          </a:xfrm>
          <a:prstGeom prst="rect">
            <a:avLst/>
          </a:prstGeom>
        </p:spPr>
      </p:pic>
      <p:sp>
        <p:nvSpPr>
          <p:cNvPr id="20" name="Speech Bubble: Rectangle with Corners Rounded 7">
            <a:extLst>
              <a:ext uri="{FF2B5EF4-FFF2-40B4-BE49-F238E27FC236}">
                <a16:creationId xmlns:a16="http://schemas.microsoft.com/office/drawing/2014/main" id="{832E23EF-4DDC-443D-B8A8-6C752ECB7EC6}"/>
              </a:ext>
            </a:extLst>
          </p:cNvPr>
          <p:cNvSpPr/>
          <p:nvPr/>
        </p:nvSpPr>
        <p:spPr bwMode="auto">
          <a:xfrm>
            <a:off x="994638" y="2301971"/>
            <a:ext cx="2818323" cy="1471172"/>
          </a:xfrm>
          <a:prstGeom prst="wedgeRoundRectCallout">
            <a:avLst>
              <a:gd name="adj1" fmla="val -65958"/>
              <a:gd name="adj2" fmla="val 48434"/>
              <a:gd name="adj3" fmla="val 1666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像月亮</a:t>
            </a:r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：用手在空中畫出彎月的樣子</a:t>
            </a:r>
            <a:endParaRPr lang="en-GB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21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279F7E3-F558-4D57-A776-DE6DA9D9AA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33987"/>
          <a:stretch/>
        </p:blipFill>
        <p:spPr>
          <a:xfrm>
            <a:off x="4604783" y="3682999"/>
            <a:ext cx="1512168" cy="3212976"/>
          </a:xfrm>
          <a:prstGeom prst="rect">
            <a:avLst/>
          </a:prstGeom>
        </p:spPr>
      </p:pic>
      <p:sp>
        <p:nvSpPr>
          <p:cNvPr id="22" name="Speech Bubble: Rectangle with Corners Rounded 7">
            <a:extLst>
              <a:ext uri="{FF2B5EF4-FFF2-40B4-BE49-F238E27FC236}">
                <a16:creationId xmlns:a16="http://schemas.microsoft.com/office/drawing/2014/main" id="{40191260-6FEF-4869-930D-1B4827A47616}"/>
              </a:ext>
            </a:extLst>
          </p:cNvPr>
          <p:cNvSpPr/>
          <p:nvPr/>
        </p:nvSpPr>
        <p:spPr bwMode="auto">
          <a:xfrm>
            <a:off x="4657584" y="1871761"/>
            <a:ext cx="3526647" cy="1165059"/>
          </a:xfrm>
          <a:prstGeom prst="wedgeRoundRectCallout">
            <a:avLst>
              <a:gd name="adj1" fmla="val -32823"/>
              <a:gd name="adj2" fmla="val 95440"/>
              <a:gd name="adj3" fmla="val 1666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四條腿，似棟樑</a:t>
            </a:r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：兩手圍起來成圓柱狀</a:t>
            </a:r>
            <a:endParaRPr lang="en-US" sz="2800" dirty="0">
              <a:solidFill>
                <a:schemeClr val="accent5">
                  <a:lumMod val="25000"/>
                </a:schemeClr>
              </a:solidFill>
              <a:ea typeface="標楷體" panose="03000509000000000000" pitchFamily="65" charset="-120"/>
            </a:endParaRPr>
          </a:p>
        </p:txBody>
      </p:sp>
      <p:pic>
        <p:nvPicPr>
          <p:cNvPr id="23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41FE9416-35F1-4D2D-A4C4-31FA4FEDFE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3"/>
          <a:stretch/>
        </p:blipFill>
        <p:spPr>
          <a:xfrm>
            <a:off x="10175212" y="3691266"/>
            <a:ext cx="1594129" cy="3212976"/>
          </a:xfrm>
          <a:prstGeom prst="rect">
            <a:avLst/>
          </a:prstGeom>
        </p:spPr>
      </p:pic>
      <p:sp>
        <p:nvSpPr>
          <p:cNvPr id="24" name="Speech Bubble: Rectangle with Corners Rounded 7">
            <a:extLst>
              <a:ext uri="{FF2B5EF4-FFF2-40B4-BE49-F238E27FC236}">
                <a16:creationId xmlns:a16="http://schemas.microsoft.com/office/drawing/2014/main" id="{0C7B0125-E0C3-4E90-A1D5-CD51F6CAAF09}"/>
              </a:ext>
            </a:extLst>
          </p:cNvPr>
          <p:cNvSpPr/>
          <p:nvPr/>
        </p:nvSpPr>
        <p:spPr bwMode="auto">
          <a:xfrm>
            <a:off x="6561717" y="3521574"/>
            <a:ext cx="3212532" cy="1471172"/>
          </a:xfrm>
          <a:prstGeom prst="wedgeRoundRectCallout">
            <a:avLst>
              <a:gd name="adj1" fmla="val 62301"/>
              <a:gd name="adj2" fmla="val -3258"/>
              <a:gd name="adj3" fmla="val 1666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兩耳圓圓像把扇</a:t>
            </a:r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：兩手放在耳朵旁，擺動幾下</a:t>
            </a:r>
            <a:endParaRPr lang="en-GB" sz="2800" dirty="0">
              <a:solidFill>
                <a:schemeClr val="accent5">
                  <a:lumMod val="25000"/>
                </a:schemeClr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88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 -0.00926 C -0.04075 -0.01088 -0.03971 -0.01481 -0.03867 -0.01389 C -0.03359 -0.00833 -0.04075 0.00857 -0.04114 0.00972 C -0.04167 0.00509 -0.04232 0.00139 -0.04232 -0.00416 C -0.04232 -0.01227 -0.03932 -0.02291 -0.03867 -0.0229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-2043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247655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" y="188913"/>
            <a:ext cx="2333105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為詩歌創動作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E851FFB3-FCDF-4B4C-8822-FC91328693DA}"/>
              </a:ext>
            </a:extLst>
          </p:cNvPr>
          <p:cNvGrpSpPr/>
          <p:nvPr/>
        </p:nvGrpSpPr>
        <p:grpSpPr>
          <a:xfrm>
            <a:off x="1257039" y="1694319"/>
            <a:ext cx="4263259" cy="1817116"/>
            <a:chOff x="14811779" y="48660"/>
            <a:chExt cx="2690761" cy="4153704"/>
          </a:xfrm>
        </p:grpSpPr>
        <p:sp>
          <p:nvSpPr>
            <p:cNvPr id="16" name="Speech Bubble: Rectangle with Corners Rounded 18">
              <a:extLst>
                <a:ext uri="{FF2B5EF4-FFF2-40B4-BE49-F238E27FC236}">
                  <a16:creationId xmlns:a16="http://schemas.microsoft.com/office/drawing/2014/main" id="{70B5A277-021B-438B-A721-B8641B4015B2}"/>
                </a:ext>
              </a:extLst>
            </p:cNvPr>
            <p:cNvSpPr/>
            <p:nvPr/>
          </p:nvSpPr>
          <p:spPr bwMode="auto">
            <a:xfrm>
              <a:off x="14811779" y="48660"/>
              <a:ext cx="2534420" cy="4153704"/>
            </a:xfrm>
            <a:prstGeom prst="wedgeRoundRectCallout">
              <a:avLst>
                <a:gd name="adj1" fmla="val 1120"/>
                <a:gd name="adj2" fmla="val 88389"/>
                <a:gd name="adj3" fmla="val 16667"/>
              </a:avLst>
            </a:prstGeom>
            <a:solidFill>
              <a:srgbClr val="FFD1FF"/>
            </a:solidFill>
            <a:ln w="9525" cap="flat" cmpd="sng" algn="ctr">
              <a:solidFill>
                <a:srgbClr val="FFD1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矩形 1">
              <a:extLst>
                <a:ext uri="{FF2B5EF4-FFF2-40B4-BE49-F238E27FC236}">
                  <a16:creationId xmlns:a16="http://schemas.microsoft.com/office/drawing/2014/main" id="{DC7F1FEC-D2F1-4369-89A3-ACA4198C0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0694" y="318828"/>
              <a:ext cx="2561846" cy="3384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zh-HK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為詩句創作動作後，大家一邊唸詩歌，一邊按節奏做出來吧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！</a:t>
              </a:r>
              <a:endParaRPr lang="en-US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7">
            <a:extLst>
              <a:ext uri="{FF2B5EF4-FFF2-40B4-BE49-F238E27FC236}">
                <a16:creationId xmlns:a16="http://schemas.microsoft.com/office/drawing/2014/main" id="{B904C157-485A-4088-A26E-453705E6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 flipH="1">
            <a:off x="1196943" y="4031125"/>
            <a:ext cx="1829715" cy="187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C6FA5C1-380E-471B-BE00-7B18DDCB2D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76250" r="9313"/>
          <a:stretch/>
        </p:blipFill>
        <p:spPr>
          <a:xfrm>
            <a:off x="6053316" y="4970998"/>
            <a:ext cx="4693819" cy="1830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B65BBEB7-AC33-4BA2-A68C-FE79C59E9E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t="17451" r="21125" b="38999"/>
          <a:stretch/>
        </p:blipFill>
        <p:spPr>
          <a:xfrm>
            <a:off x="5855012" y="274637"/>
            <a:ext cx="5020073" cy="473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69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 -0.00926 C -0.04076 -0.01088 -0.03972 -0.01482 -0.03867 -0.01389 C -0.0336 -0.00833 -0.04076 0.00856 -0.04115 0.00972 C -0.04167 0.00509 -0.04232 0.00139 -0.04232 -0.00417 C -0.04232 -0.01227 -0.03933 -0.02292 -0.03867 -0.0229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D950088-B3B5-4562-A750-B8B51653A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3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7B81AE-9B7A-43CD-A3C4-2CD73915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31750"/>
            <a:ext cx="12172950" cy="688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1">
            <a:extLst>
              <a:ext uri="{FF2B5EF4-FFF2-40B4-BE49-F238E27FC236}">
                <a16:creationId xmlns:a16="http://schemas.microsoft.com/office/drawing/2014/main" id="{B2526B24-2041-44D0-BE89-902AFFFC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9083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A020ED7A-6195-4A13-A2C7-BB58FF98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263"/>
            <a:ext cx="3000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00B050"/>
                </a:solidFill>
                <a:latin typeface="+mj-lt"/>
                <a:ea typeface="標楷體" pitchFamily="65" charset="-120"/>
              </a:rPr>
              <a:t>評估及自學資源</a:t>
            </a:r>
            <a:endParaRPr lang="en-US" altLang="zh-TW" sz="2800" dirty="0">
              <a:solidFill>
                <a:srgbClr val="00B05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486" name="Rectangle: Rounded Corners 13">
            <a:hlinkClick r:id="rId5" action="ppaction://hlinkfile"/>
            <a:extLst>
              <a:ext uri="{FF2B5EF4-FFF2-40B4-BE49-F238E27FC236}">
                <a16:creationId xmlns:a16="http://schemas.microsoft.com/office/drawing/2014/main" id="{95481B3B-DE55-49E0-884A-C4CC8F921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051" y="1484784"/>
            <a:ext cx="1958975" cy="528638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評估資源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0487" name="手繪多邊形 17">
            <a:extLst>
              <a:ext uri="{FF2B5EF4-FFF2-40B4-BE49-F238E27FC236}">
                <a16:creationId xmlns:a16="http://schemas.microsoft.com/office/drawing/2014/main" id="{6A3219D3-CF10-435E-8A4A-255A695E2DC1}"/>
              </a:ext>
            </a:extLst>
          </p:cNvPr>
          <p:cNvSpPr>
            <a:spLocks/>
          </p:cNvSpPr>
          <p:nvPr/>
        </p:nvSpPr>
        <p:spPr bwMode="auto">
          <a:xfrm>
            <a:off x="2804863" y="1020763"/>
            <a:ext cx="7467600" cy="1514474"/>
          </a:xfrm>
          <a:custGeom>
            <a:avLst/>
            <a:gdLst>
              <a:gd name="T0" fmla="*/ 3052575 w 6010312"/>
              <a:gd name="T1" fmla="*/ 11 h 4278079"/>
              <a:gd name="T2" fmla="*/ 2283831 w 6010312"/>
              <a:gd name="T3" fmla="*/ 101 h 4278079"/>
              <a:gd name="T4" fmla="*/ 23039947 w 6010312"/>
              <a:gd name="T5" fmla="*/ 106 h 4278079"/>
              <a:gd name="T6" fmla="*/ 24717206 w 6010312"/>
              <a:gd name="T7" fmla="*/ 12 h 4278079"/>
              <a:gd name="T8" fmla="*/ 3052575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手繪多邊形 17">
            <a:extLst>
              <a:ext uri="{FF2B5EF4-FFF2-40B4-BE49-F238E27FC236}">
                <a16:creationId xmlns:a16="http://schemas.microsoft.com/office/drawing/2014/main" id="{75FDAB94-400F-493D-A054-5091B6827712}"/>
              </a:ext>
            </a:extLst>
          </p:cNvPr>
          <p:cNvSpPr>
            <a:spLocks/>
          </p:cNvSpPr>
          <p:nvPr/>
        </p:nvSpPr>
        <p:spPr bwMode="auto">
          <a:xfrm>
            <a:off x="2813180" y="2985009"/>
            <a:ext cx="7891332" cy="1337756"/>
          </a:xfrm>
          <a:custGeom>
            <a:avLst/>
            <a:gdLst>
              <a:gd name="T0" fmla="*/ 3052575 w 6010312"/>
              <a:gd name="T1" fmla="*/ 362 h 4278079"/>
              <a:gd name="T2" fmla="*/ 2283831 w 6010312"/>
              <a:gd name="T3" fmla="*/ 3349 h 4278079"/>
              <a:gd name="T4" fmla="*/ 23039947 w 6010312"/>
              <a:gd name="T5" fmla="*/ 3518 h 4278079"/>
              <a:gd name="T6" fmla="*/ 24717206 w 6010312"/>
              <a:gd name="T7" fmla="*/ 405 h 4278079"/>
              <a:gd name="T8" fmla="*/ 3052575 w 6010312"/>
              <a:gd name="T9" fmla="*/ 362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92D05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Rectangle: Rounded Corners 17">
            <a:hlinkClick r:id="rId6" action="ppaction://hlinkfile"/>
            <a:extLst>
              <a:ext uri="{FF2B5EF4-FFF2-40B4-BE49-F238E27FC236}">
                <a16:creationId xmlns:a16="http://schemas.microsoft.com/office/drawing/2014/main" id="{8EAE026E-538E-40FB-BC56-BBD8FE1DE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175" y="3386047"/>
            <a:ext cx="1958975" cy="5286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chemeClr val="bg1"/>
                </a:solidFill>
              </a:rPr>
              <a:t>自學資源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0490" name="矩形 77">
            <a:extLst>
              <a:ext uri="{FF2B5EF4-FFF2-40B4-BE49-F238E27FC236}">
                <a16:creationId xmlns:a16="http://schemas.microsoft.com/office/drawing/2014/main" id="{9A051E6E-2D0D-4C84-9102-BA34B38A1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825" y="1496105"/>
            <a:ext cx="65306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完成工作紙　，辨別詩句所運用的節奏。</a:t>
            </a:r>
            <a:endParaRPr lang="zh-TW" altLang="zh-HK" sz="2600" dirty="0">
              <a:solidFill>
                <a:srgbClr val="FF6600"/>
              </a:solidFill>
              <a:ea typeface="標楷體" panose="03000509000000000000" pitchFamily="65" charset="-120"/>
            </a:endParaRPr>
          </a:p>
        </p:txBody>
      </p:sp>
      <p:sp>
        <p:nvSpPr>
          <p:cNvPr id="20491" name="矩形 77">
            <a:extLst>
              <a:ext uri="{FF2B5EF4-FFF2-40B4-BE49-F238E27FC236}">
                <a16:creationId xmlns:a16="http://schemas.microsoft.com/office/drawing/2014/main" id="{0EF56A75-FB68-4F70-924F-20E84137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475" y="3214933"/>
            <a:ext cx="69656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觀看影片　　，</a:t>
            </a:r>
            <a:r>
              <a:rPr lang="zh-HK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欣賞一首著名的</a:t>
            </a:r>
            <a:r>
              <a:rPr lang="zh-HK" altLang="en-US" sz="2600" u="sng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唐</a:t>
            </a:r>
            <a:r>
              <a:rPr lang="zh-HK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詩，並跟着影片有節奏地朗讀詩歌。</a:t>
            </a:r>
            <a:endParaRPr lang="en-US" altLang="zh-TW" sz="2600" dirty="0">
              <a:solidFill>
                <a:srgbClr val="008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5" descr="A close up of a sig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3625E329-5266-4AAC-818A-D42D352915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58" y="3202176"/>
            <a:ext cx="560881" cy="55478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C926FDF-D853-46D2-B8EB-1F7944ED0F5E}"/>
              </a:ext>
            </a:extLst>
          </p:cNvPr>
          <p:cNvSpPr/>
          <p:nvPr/>
        </p:nvSpPr>
        <p:spPr bwMode="auto">
          <a:xfrm>
            <a:off x="10412918" y="6096283"/>
            <a:ext cx="1169482" cy="554037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zh-TW" altLang="en-US" sz="2400" dirty="0">
                <a:solidFill>
                  <a:schemeClr val="bg1"/>
                </a:solidFill>
                <a:latin typeface="Arial" charset="0"/>
                <a:hlinkClick r:id="" action="ppaction://hlinkshowjump?jump=nextslide"/>
              </a:rPr>
              <a:t>完</a:t>
            </a:r>
            <a:endParaRPr kumimoji="1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2E615BA7-87E2-4E47-9A54-B82629202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物件 1">
            <a:hlinkClick r:id="" action="ppaction://ole?verb=1"/>
            <a:extLst>
              <a:ext uri="{FF2B5EF4-FFF2-40B4-BE49-F238E27FC236}">
                <a16:creationId xmlns:a16="http://schemas.microsoft.com/office/drawing/2014/main" id="{83229B59-8827-4C9A-A9E5-50489E641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21250"/>
              </p:ext>
            </p:extLst>
          </p:nvPr>
        </p:nvGraphicFramePr>
        <p:xfrm>
          <a:off x="5591247" y="1567571"/>
          <a:ext cx="381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showAsIcon="1" r:id="rId10" imgW="380850" imgH="771525" progId="Word.Document.8">
                  <p:embed/>
                </p:oleObj>
              </mc:Choice>
              <mc:Fallback>
                <p:oleObj name="Document" showAsIcon="1" r:id="rId10" imgW="380850" imgH="77152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91247" y="1567571"/>
                        <a:ext cx="3810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>
            <a:extLst>
              <a:ext uri="{FF2B5EF4-FFF2-40B4-BE49-F238E27FC236}">
                <a16:creationId xmlns:a16="http://schemas.microsoft.com/office/drawing/2014/main" id="{3DA3CAB7-FA63-4BB7-8610-02299576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2384" y="6381328"/>
            <a:ext cx="2466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80000"/>
              <a:buFont typeface="Verdana" panose="020B0604030504040204" pitchFamily="34" charset="0"/>
              <a:buNone/>
            </a:pPr>
            <a:r>
              <a:rPr lang="zh-TW" altLang="zh-HK" sz="12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en-US" altLang="zh-HK" sz="1300" dirty="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</a:t>
            </a:r>
            <a:r>
              <a:rPr kumimoji="0" lang="zh-TW" altLang="en-US" sz="1300" dirty="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培生教育出版亞洲有限公司</a:t>
            </a:r>
            <a:endParaRPr kumimoji="0" lang="zh-HK" altLang="en-US" sz="1300" dirty="0">
              <a:solidFill>
                <a:srgbClr val="00206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C:\Users\uhofk\Desktop\初中普通話\03 新編生活普通話_PPT\01 PPT backdrop\Pearson Logo\PearsonLogo-colour-may-16\PearsonLogo\Logos RGB\Primary RGB\Primary PNG\PearsonLogo_Primary_Blk_RGB.png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93125B1-14C5-4C67-AF26-F9521601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6975"/>
            <a:ext cx="5435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4F7BD8E-400F-482D-B87B-6AA7D2EECCAE}"/>
              </a:ext>
            </a:extLst>
          </p:cNvPr>
          <p:cNvSpPr txBox="1"/>
          <p:nvPr/>
        </p:nvSpPr>
        <p:spPr>
          <a:xfrm>
            <a:off x="0" y="44624"/>
            <a:ext cx="12192000" cy="681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F1A130B-54CB-4C30-A973-3A417E758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-47625" y="0"/>
            <a:ext cx="12239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6E8DE-5772-4FD6-AEBD-B1FF3E24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209130"/>
            <a:ext cx="8892988" cy="1398588"/>
          </a:xfrm>
        </p:spPr>
        <p:txBody>
          <a:bodyPr/>
          <a:lstStyle/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準確地按節奏唸詩歌。</a:t>
            </a:r>
            <a:endParaRPr lang="en-US" altLang="zh-TW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為詩歌創作動作，</a:t>
            </a:r>
            <a:r>
              <a:rPr lang="zh-HK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並按節奏做出來。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手繪多邊形 17">
            <a:extLst>
              <a:ext uri="{FF2B5EF4-FFF2-40B4-BE49-F238E27FC236}">
                <a16:creationId xmlns:a16="http://schemas.microsoft.com/office/drawing/2014/main" id="{A916A01B-9B80-46C2-8882-6A8B8AAB194F}"/>
              </a:ext>
            </a:extLst>
          </p:cNvPr>
          <p:cNvSpPr>
            <a:spLocks/>
          </p:cNvSpPr>
          <p:nvPr/>
        </p:nvSpPr>
        <p:spPr bwMode="auto">
          <a:xfrm>
            <a:off x="3278188" y="400050"/>
            <a:ext cx="5635625" cy="1398588"/>
          </a:xfrm>
          <a:custGeom>
            <a:avLst/>
            <a:gdLst>
              <a:gd name="T0" fmla="*/ 279632 w 6010312"/>
              <a:gd name="T1" fmla="*/ 0 h 4278079"/>
              <a:gd name="T2" fmla="*/ 209211 w 6010312"/>
              <a:gd name="T3" fmla="*/ 4 h 4278079"/>
              <a:gd name="T4" fmla="*/ 2110582 w 6010312"/>
              <a:gd name="T5" fmla="*/ 4 h 4278079"/>
              <a:gd name="T6" fmla="*/ 2264227 w 6010312"/>
              <a:gd name="T7" fmla="*/ 0 h 4278079"/>
              <a:gd name="T8" fmla="*/ 279632 w 6010312"/>
              <a:gd name="T9" fmla="*/ 0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22097152-C913-443E-AC00-C4DF2CFB9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28638"/>
            <a:ext cx="8229600" cy="1143000"/>
          </a:xfrm>
        </p:spPr>
        <p:txBody>
          <a:bodyPr/>
          <a:lstStyle/>
          <a:p>
            <a:r>
              <a:rPr lang="zh-TW" altLang="en-US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en-US" altLang="en-US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6" name="Picture 79">
            <a:extLst>
              <a:ext uri="{FF2B5EF4-FFF2-40B4-BE49-F238E27FC236}">
                <a16:creationId xmlns:a16="http://schemas.microsoft.com/office/drawing/2014/main" id="{D2D2D6F5-581B-457B-BD60-A732884F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5029200" y="5334000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95D1886-78A8-4471-808D-0789DD06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3257" y="-15875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矩形 1">
            <a:extLst>
              <a:ext uri="{FF2B5EF4-FFF2-40B4-BE49-F238E27FC236}">
                <a16:creationId xmlns:a16="http://schemas.microsoft.com/office/drawing/2014/main" id="{3B91F0E6-4F9D-44C7-9D66-68147E62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432" y="211465"/>
            <a:ext cx="8116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閱讀詩歌</a:t>
            </a: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大笨象</a:t>
            </a: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，然後回答</a:t>
            </a:r>
            <a:r>
              <a:rPr lang="zh-HK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問題。</a:t>
            </a:r>
            <a:endParaRPr lang="en-US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1828479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88913"/>
            <a:ext cx="175704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閱讀詩歌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48C62E9-4A75-450D-88CE-9161989A61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t="17451" r="21125" b="38999"/>
          <a:stretch/>
        </p:blipFill>
        <p:spPr>
          <a:xfrm>
            <a:off x="2135193" y="1025198"/>
            <a:ext cx="5472608" cy="5158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C1B5189-893C-4ED2-B41A-65A3994276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938" b="98500" l="10000" r="93125">
                        <a14:foregroundMark x1="90000" y1="60563" x2="90000" y2="60563"/>
                        <a14:foregroundMark x1="90313" y1="59000" x2="90313" y2="59000"/>
                        <a14:foregroundMark x1="90000" y1="58000" x2="90000" y2="58000"/>
                        <a14:foregroundMark x1="93125" y1="60813" x2="93125" y2="60813"/>
                        <a14:foregroundMark x1="91172" y1="69125" x2="91172" y2="69125"/>
                        <a14:foregroundMark x1="74297" y1="96313" x2="74297" y2="96313"/>
                        <a14:foregroundMark x1="85781" y1="95375" x2="85781" y2="95375"/>
                        <a14:foregroundMark x1="75625" y1="98500" x2="75625" y2="98500"/>
                        <a14:foregroundMark x1="76953" y1="98500" x2="76953" y2="98500"/>
                        <a14:foregroundMark x1="84219" y1="78563" x2="84219" y2="78563"/>
                        <a14:foregroundMark x1="87109" y1="79250" x2="87109" y2="79250"/>
                        <a14:foregroundMark x1="86797" y1="78563" x2="86797" y2="78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45" t="57350" b="1"/>
          <a:stretch/>
        </p:blipFill>
        <p:spPr>
          <a:xfrm>
            <a:off x="127265" y="4066752"/>
            <a:ext cx="2928644" cy="2212939"/>
          </a:xfrm>
          <a:prstGeom prst="rect">
            <a:avLst/>
          </a:prstGeom>
        </p:spPr>
      </p:pic>
      <p:pic>
        <p:nvPicPr>
          <p:cNvPr id="25" name="Picture 97">
            <a:extLst>
              <a:ext uri="{FF2B5EF4-FFF2-40B4-BE49-F238E27FC236}">
                <a16:creationId xmlns:a16="http://schemas.microsoft.com/office/drawing/2014/main" id="{E87E72D8-FA56-4FE9-B075-B69FCA018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8938781" y="3847898"/>
            <a:ext cx="1634935" cy="167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7">
            <a:extLst>
              <a:ext uri="{FF2B5EF4-FFF2-40B4-BE49-F238E27FC236}">
                <a16:creationId xmlns:a16="http://schemas.microsoft.com/office/drawing/2014/main" id="{FA9760C4-6A75-49AD-BF1F-0FA189C7E455}"/>
              </a:ext>
            </a:extLst>
          </p:cNvPr>
          <p:cNvGrpSpPr/>
          <p:nvPr/>
        </p:nvGrpSpPr>
        <p:grpSpPr>
          <a:xfrm>
            <a:off x="7607801" y="1922856"/>
            <a:ext cx="4248472" cy="1578150"/>
            <a:chOff x="10084626" y="1126705"/>
            <a:chExt cx="2692841" cy="1522657"/>
          </a:xfrm>
        </p:grpSpPr>
        <p:sp>
          <p:nvSpPr>
            <p:cNvPr id="27" name="Speech Bubble: Rectangle with Corners Rounded 18">
              <a:extLst>
                <a:ext uri="{FF2B5EF4-FFF2-40B4-BE49-F238E27FC236}">
                  <a16:creationId xmlns:a16="http://schemas.microsoft.com/office/drawing/2014/main" id="{3C390865-B138-4459-9A00-E35B6BA4C343}"/>
                </a:ext>
              </a:extLst>
            </p:cNvPr>
            <p:cNvSpPr/>
            <p:nvPr/>
          </p:nvSpPr>
          <p:spPr bwMode="auto">
            <a:xfrm>
              <a:off x="10084626" y="1126705"/>
              <a:ext cx="2692841" cy="1522657"/>
            </a:xfrm>
            <a:prstGeom prst="wedgeRoundRectCallout">
              <a:avLst>
                <a:gd name="adj1" fmla="val 2006"/>
                <a:gd name="adj2" fmla="val 77438"/>
                <a:gd name="adj3" fmla="val 16667"/>
              </a:avLst>
            </a:prstGeom>
            <a:solidFill>
              <a:srgbClr val="FFD1FF"/>
            </a:solidFill>
            <a:ln w="9525" cap="flat" cmpd="sng" algn="ctr">
              <a:solidFill>
                <a:srgbClr val="FFD1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8" name="矩形 1">
              <a:extLst>
                <a:ext uri="{FF2B5EF4-FFF2-40B4-BE49-F238E27FC236}">
                  <a16:creationId xmlns:a16="http://schemas.microsoft.com/office/drawing/2014/main" id="{9471B577-C784-43F4-8EDC-9C7B132D2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2339" y="1220897"/>
              <a:ext cx="2408109" cy="445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zh-TW" altLang="en-US" sz="24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這首詩歌描寫甚麼動物？</a:t>
              </a:r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ABFFB5B-7CC3-4223-852B-C1C68DB55B2E}"/>
              </a:ext>
            </a:extLst>
          </p:cNvPr>
          <p:cNvSpPr txBox="1"/>
          <p:nvPr/>
        </p:nvSpPr>
        <p:spPr>
          <a:xfrm>
            <a:off x="11183464" y="2045894"/>
            <a:ext cx="82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大象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CCAC174-96E6-484B-8A92-4922E8167297}"/>
              </a:ext>
            </a:extLst>
          </p:cNvPr>
          <p:cNvSpPr txBox="1"/>
          <p:nvPr/>
        </p:nvSpPr>
        <p:spPr>
          <a:xfrm>
            <a:off x="9160547" y="2854677"/>
            <a:ext cx="256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大象的外表，如鼻子、腿、耳朵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矩形 1">
            <a:extLst>
              <a:ext uri="{FF2B5EF4-FFF2-40B4-BE49-F238E27FC236}">
                <a16:creationId xmlns:a16="http://schemas.microsoft.com/office/drawing/2014/main" id="{5DA18D94-6531-4FBB-90DC-3051FC3E4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623" y="2443542"/>
            <a:ext cx="37992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sz="2400" dirty="0">
                <a:solidFill>
                  <a:srgbClr val="0070C0"/>
                </a:solidFill>
                <a:ea typeface="標楷體" panose="03000509000000000000" pitchFamily="65" charset="-120"/>
              </a:rPr>
              <a:t>這首詩歌描寫了大象的哪些東西？</a:t>
            </a:r>
            <a:endParaRPr lang="en-US" sz="24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5 C -0.00209 0.01203 -0.00105 0.0081 4.58333E-6 0.00902 C 0.00507 0.01458 -0.00209 0.03148 -0.00248 0.03264 C -0.003 0.02801 -0.00365 0.0243 -0.00365 0.01875 C -0.00365 0.01064 -0.00066 3.7037E-6 4.58333E-6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3257" y="-15875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矩形 1">
            <a:extLst>
              <a:ext uri="{FF2B5EF4-FFF2-40B4-BE49-F238E27FC236}">
                <a16:creationId xmlns:a16="http://schemas.microsoft.com/office/drawing/2014/main" id="{3B91F0E6-4F9D-44C7-9D66-68147E62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93" y="181328"/>
            <a:ext cx="8116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聆聽詩歌</a:t>
            </a: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大笨象</a:t>
            </a:r>
            <a:r>
              <a: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ea typeface="標楷體" panose="03000509000000000000" pitchFamily="65" charset="-120"/>
              </a:rPr>
              <a:t>的兩個朗讀示範版本。</a:t>
            </a:r>
            <a:endParaRPr lang="en-US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1828479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88913"/>
            <a:ext cx="175704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聆聽詩歌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48C62E9-4A75-450D-88CE-9161989A61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t="17451" r="21125" b="38999"/>
          <a:stretch/>
        </p:blipFill>
        <p:spPr>
          <a:xfrm>
            <a:off x="2135193" y="1025198"/>
            <a:ext cx="5472608" cy="5158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C1B5189-893C-4ED2-B41A-65A3994276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938" b="98500" l="10000" r="93125">
                        <a14:foregroundMark x1="90000" y1="60563" x2="90000" y2="60563"/>
                        <a14:foregroundMark x1="90313" y1="59000" x2="90313" y2="59000"/>
                        <a14:foregroundMark x1="90000" y1="58000" x2="90000" y2="58000"/>
                        <a14:foregroundMark x1="93125" y1="60813" x2="93125" y2="60813"/>
                        <a14:foregroundMark x1="91172" y1="69125" x2="91172" y2="69125"/>
                        <a14:foregroundMark x1="74297" y1="96313" x2="74297" y2="96313"/>
                        <a14:foregroundMark x1="85781" y1="95375" x2="85781" y2="95375"/>
                        <a14:foregroundMark x1="75625" y1="98500" x2="75625" y2="98500"/>
                        <a14:foregroundMark x1="76953" y1="98500" x2="76953" y2="98500"/>
                        <a14:foregroundMark x1="84219" y1="78563" x2="84219" y2="78563"/>
                        <a14:foregroundMark x1="87109" y1="79250" x2="87109" y2="79250"/>
                        <a14:foregroundMark x1="86797" y1="78563" x2="86797" y2="78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45" t="57350" b="1"/>
          <a:stretch/>
        </p:blipFill>
        <p:spPr>
          <a:xfrm>
            <a:off x="127265" y="4066752"/>
            <a:ext cx="2928644" cy="2212939"/>
          </a:xfrm>
          <a:prstGeom prst="rect">
            <a:avLst/>
          </a:prstGeom>
        </p:spPr>
      </p:pic>
      <p:sp>
        <p:nvSpPr>
          <p:cNvPr id="10" name="TextBox 75">
            <a:extLst>
              <a:ext uri="{FF2B5EF4-FFF2-40B4-BE49-F238E27FC236}">
                <a16:creationId xmlns:a16="http://schemas.microsoft.com/office/drawing/2014/main" id="{2D7A56D8-710D-41D1-BDDC-F8A52E9CC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0192" y="2996952"/>
            <a:ext cx="2133340" cy="57888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版本二：</a:t>
            </a:r>
            <a:endParaRPr lang="en-US" altLang="en-US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TextBox 75">
            <a:extLst>
              <a:ext uri="{FF2B5EF4-FFF2-40B4-BE49-F238E27FC236}">
                <a16:creationId xmlns:a16="http://schemas.microsoft.com/office/drawing/2014/main" id="{6C9617CB-0D2B-45F9-A806-663128818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0192" y="1876778"/>
            <a:ext cx="2133340" cy="57888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版本一：</a:t>
            </a:r>
            <a:endParaRPr lang="en-US" altLang="en-US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2AP1601">
            <a:hlinkClick r:id="" action="ppaction://media"/>
            <a:extLst>
              <a:ext uri="{FF2B5EF4-FFF2-40B4-BE49-F238E27FC236}">
                <a16:creationId xmlns:a16="http://schemas.microsoft.com/office/drawing/2014/main" id="{9387BEF5-7454-4786-904F-01ADF269F7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9719" y="1986219"/>
            <a:ext cx="372859" cy="360000"/>
          </a:xfrm>
          <a:prstGeom prst="rect">
            <a:avLst/>
          </a:prstGeom>
        </p:spPr>
      </p:pic>
      <p:pic>
        <p:nvPicPr>
          <p:cNvPr id="4" name="2AP1602">
            <a:hlinkClick r:id="" action="ppaction://media"/>
            <a:extLst>
              <a:ext uri="{FF2B5EF4-FFF2-40B4-BE49-F238E27FC236}">
                <a16:creationId xmlns:a16="http://schemas.microsoft.com/office/drawing/2014/main" id="{3CBCEA05-A2CF-4FE5-826A-FFED59FBDD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3267" y="3106393"/>
            <a:ext cx="37285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585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-2043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1828479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88913"/>
            <a:ext cx="175704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朗讀詩歌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48C62E9-4A75-450D-88CE-9161989A61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t="17451" r="21125" b="38999"/>
          <a:stretch/>
        </p:blipFill>
        <p:spPr>
          <a:xfrm>
            <a:off x="6516109" y="888880"/>
            <a:ext cx="5389188" cy="508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7">
            <a:extLst>
              <a:ext uri="{FF2B5EF4-FFF2-40B4-BE49-F238E27FC236}">
                <a16:creationId xmlns:a16="http://schemas.microsoft.com/office/drawing/2014/main" id="{E851FFB3-FCDF-4B4C-8822-FC91328693DA}"/>
              </a:ext>
            </a:extLst>
          </p:cNvPr>
          <p:cNvGrpSpPr/>
          <p:nvPr/>
        </p:nvGrpSpPr>
        <p:grpSpPr>
          <a:xfrm>
            <a:off x="443699" y="1537141"/>
            <a:ext cx="4824536" cy="2087480"/>
            <a:chOff x="12830969" y="1381685"/>
            <a:chExt cx="2670095" cy="2375446"/>
          </a:xfrm>
        </p:grpSpPr>
        <p:sp>
          <p:nvSpPr>
            <p:cNvPr id="16" name="Speech Bubble: Rectangle with Corners Rounded 18">
              <a:extLst>
                <a:ext uri="{FF2B5EF4-FFF2-40B4-BE49-F238E27FC236}">
                  <a16:creationId xmlns:a16="http://schemas.microsoft.com/office/drawing/2014/main" id="{70B5A277-021B-438B-A721-B8641B4015B2}"/>
                </a:ext>
              </a:extLst>
            </p:cNvPr>
            <p:cNvSpPr/>
            <p:nvPr/>
          </p:nvSpPr>
          <p:spPr bwMode="auto">
            <a:xfrm>
              <a:off x="12830969" y="1381685"/>
              <a:ext cx="2670095" cy="2375446"/>
            </a:xfrm>
            <a:prstGeom prst="wedgeRoundRectCallout">
              <a:avLst>
                <a:gd name="adj1" fmla="val -38636"/>
                <a:gd name="adj2" fmla="val 85077"/>
                <a:gd name="adj3" fmla="val 16667"/>
              </a:avLst>
            </a:prstGeom>
            <a:solidFill>
              <a:srgbClr val="FFD1FF"/>
            </a:solidFill>
            <a:ln w="9525" cap="flat" cmpd="sng" algn="ctr">
              <a:solidFill>
                <a:srgbClr val="FFD1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矩形 1">
              <a:extLst>
                <a:ext uri="{FF2B5EF4-FFF2-40B4-BE49-F238E27FC236}">
                  <a16:creationId xmlns:a16="http://schemas.microsoft.com/office/drawing/2014/main" id="{DC7F1FEC-D2F1-4369-89A3-ACA4198C0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2785" y="1432809"/>
              <a:ext cx="2487985" cy="2234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剛才的兩個朗讀示範版本，</a:t>
              </a:r>
              <a:r>
                <a:rPr lang="zh-HK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你較喜歡哪一個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？</a:t>
              </a:r>
              <a:endParaRPr lang="en-US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  <a:p>
              <a:pPr>
                <a:buNone/>
              </a:pP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選其中一個版本，按該版本的節奏朗讀詩歌吧</a:t>
              </a:r>
              <a:r>
                <a:rPr lang="zh-TW" altLang="en-US" dirty="0">
                  <a:solidFill>
                    <a:srgbClr val="0070C0"/>
                  </a:solidFill>
                  <a:ea typeface="標楷體" panose="03000509000000000000" pitchFamily="65" charset="-120"/>
                </a:rPr>
                <a:t>！</a:t>
              </a:r>
              <a:endParaRPr lang="en-US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9BB1568E-D302-4248-87AE-E44ABCCDEE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13" b="98250" l="1250" r="91328">
                        <a14:foregroundMark x1="10859" y1="65625" x2="10859" y2="65625"/>
                        <a14:foregroundMark x1="12344" y1="64875" x2="10703" y2="64625"/>
                        <a14:foregroundMark x1="17891" y1="74938" x2="17891" y2="74938"/>
                        <a14:foregroundMark x1="8281" y1="71063" x2="5703" y2="84500"/>
                        <a14:foregroundMark x1="1484" y1="78688" x2="1484" y2="78688"/>
                        <a14:foregroundMark x1="32422" y1="90875" x2="32422" y2="90875"/>
                        <a14:foregroundMark x1="46172" y1="97500" x2="46172" y2="97500"/>
                        <a14:foregroundMark x1="91484" y1="72250" x2="91484" y2="72250"/>
                        <a14:foregroundMark x1="90156" y1="60313" x2="90156" y2="60313"/>
                        <a14:foregroundMark x1="83359" y1="78063" x2="83359" y2="78063"/>
                        <a14:foregroundMark x1="85938" y1="78063" x2="85938" y2="78063"/>
                        <a14:foregroundMark x1="87109" y1="75625" x2="86953" y2="76250"/>
                        <a14:foregroundMark x1="85313" y1="79250" x2="85313" y2="79250"/>
                        <a14:foregroundMark x1="86641" y1="79063" x2="86641" y2="79063"/>
                        <a14:foregroundMark x1="75781" y1="98250" x2="75781" y2="9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30"/>
          <a:stretch/>
        </p:blipFill>
        <p:spPr>
          <a:xfrm>
            <a:off x="82589" y="4109362"/>
            <a:ext cx="4763633" cy="2546753"/>
          </a:xfrm>
          <a:prstGeom prst="rect">
            <a:avLst/>
          </a:prstGeom>
        </p:spPr>
      </p:pic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9751A10-A1AC-44CE-949B-25A4DECC4F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0" b="73125" l="43750" r="66875">
                        <a14:foregroundMark x1="47969" y1="65250" x2="45625" y2="72063"/>
                        <a14:foregroundMark x1="45625" y1="72063" x2="55313" y2="72500"/>
                        <a14:foregroundMark x1="55313" y1="72500" x2="64219" y2="71000"/>
                        <a14:foregroundMark x1="64219" y1="71000" x2="62344" y2="64125"/>
                        <a14:foregroundMark x1="62344" y1="64125" x2="53672" y2="62500"/>
                        <a14:foregroundMark x1="53672" y1="62500" x2="46797" y2="64750"/>
                        <a14:foregroundMark x1="63672" y1="65000" x2="63672" y2="65000"/>
                        <a14:foregroundMark x1="62500" y1="63938" x2="68438" y2="69125"/>
                        <a14:foregroundMark x1="68438" y1="69125" x2="61094" y2="73000"/>
                        <a14:foregroundMark x1="61094" y1="73000" x2="61094" y2="73000"/>
                        <a14:foregroundMark x1="66875" y1="67313" x2="60703" y2="72500"/>
                        <a14:foregroundMark x1="57656" y1="62938" x2="52188" y2="62938"/>
                        <a14:foregroundMark x1="45703" y1="70563" x2="57891" y2="71438"/>
                        <a14:foregroundMark x1="57891" y1="71438" x2="66094" y2="70688"/>
                        <a14:foregroundMark x1="63125" y1="72625" x2="63125" y2="72625"/>
                        <a14:foregroundMark x1="62500" y1="71875" x2="62500" y2="71875"/>
                        <a14:foregroundMark x1="61563" y1="73125" x2="45859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49" t="62600" r="31625" b="26900"/>
          <a:stretch/>
        </p:blipFill>
        <p:spPr>
          <a:xfrm>
            <a:off x="4328020" y="5199627"/>
            <a:ext cx="2160467" cy="10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-2043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2188519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88913"/>
            <a:ext cx="206270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唸節奏口訣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E851FFB3-FCDF-4B4C-8822-FC91328693DA}"/>
              </a:ext>
            </a:extLst>
          </p:cNvPr>
          <p:cNvGrpSpPr/>
          <p:nvPr/>
        </p:nvGrpSpPr>
        <p:grpSpPr>
          <a:xfrm>
            <a:off x="3196342" y="373898"/>
            <a:ext cx="4824536" cy="1129465"/>
            <a:chOff x="14354394" y="57974"/>
            <a:chExt cx="2670095" cy="2375446"/>
          </a:xfrm>
        </p:grpSpPr>
        <p:sp>
          <p:nvSpPr>
            <p:cNvPr id="16" name="Speech Bubble: Rectangle with Corners Rounded 18">
              <a:extLst>
                <a:ext uri="{FF2B5EF4-FFF2-40B4-BE49-F238E27FC236}">
                  <a16:creationId xmlns:a16="http://schemas.microsoft.com/office/drawing/2014/main" id="{70B5A277-021B-438B-A721-B8641B4015B2}"/>
                </a:ext>
              </a:extLst>
            </p:cNvPr>
            <p:cNvSpPr/>
            <p:nvPr/>
          </p:nvSpPr>
          <p:spPr bwMode="auto">
            <a:xfrm>
              <a:off x="14354394" y="57974"/>
              <a:ext cx="2670095" cy="2375446"/>
            </a:xfrm>
            <a:prstGeom prst="wedgeRoundRectCallout">
              <a:avLst>
                <a:gd name="adj1" fmla="val 65001"/>
                <a:gd name="adj2" fmla="val 21961"/>
                <a:gd name="adj3" fmla="val 16667"/>
              </a:avLst>
            </a:prstGeom>
            <a:solidFill>
              <a:srgbClr val="FFD1FF"/>
            </a:solidFill>
            <a:ln w="9525" cap="flat" cmpd="sng" algn="ctr">
              <a:solidFill>
                <a:srgbClr val="FFD1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矩形 1">
              <a:extLst>
                <a:ext uri="{FF2B5EF4-FFF2-40B4-BE49-F238E27FC236}">
                  <a16:creationId xmlns:a16="http://schemas.microsoft.com/office/drawing/2014/main" id="{DC7F1FEC-D2F1-4369-89A3-ACA4198C0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6867" y="145169"/>
              <a:ext cx="2487985" cy="218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試用節奏口訣讀出          、</a:t>
              </a:r>
              <a:endParaRPr lang="en-US" altLang="zh-TW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  <a:p>
              <a:pPr>
                <a:buNone/>
              </a:pPr>
              <a:r>
                <a:rPr 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         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和            。</a:t>
              </a:r>
              <a:endParaRPr lang="en-US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7">
            <a:extLst>
              <a:ext uri="{FF2B5EF4-FFF2-40B4-BE49-F238E27FC236}">
                <a16:creationId xmlns:a16="http://schemas.microsoft.com/office/drawing/2014/main" id="{B904C157-485A-4088-A26E-453705E6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8904312" y="609873"/>
            <a:ext cx="1634935" cy="167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圖片 1">
            <a:extLst>
              <a:ext uri="{FF2B5EF4-FFF2-40B4-BE49-F238E27FC236}">
                <a16:creationId xmlns:a16="http://schemas.microsoft.com/office/drawing/2014/main" id="{A31A587E-2C3D-4B29-A2E7-2A47422EE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49" y="509237"/>
            <a:ext cx="9620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圖片 1">
            <a:extLst>
              <a:ext uri="{FF2B5EF4-FFF2-40B4-BE49-F238E27FC236}">
                <a16:creationId xmlns:a16="http://schemas.microsoft.com/office/drawing/2014/main" id="{7EB22DA4-EC3E-48F0-97D6-4F455075C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938909"/>
            <a:ext cx="838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圖片 1">
            <a:extLst>
              <a:ext uri="{FF2B5EF4-FFF2-40B4-BE49-F238E27FC236}">
                <a16:creationId xmlns:a16="http://schemas.microsoft.com/office/drawing/2014/main" id="{ABCA7482-36D0-460A-BD00-7DD91FB8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17" y="975256"/>
            <a:ext cx="10175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0AACD805-89AB-44B7-8402-75ECFD6EAE1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6"/>
          <a:stretch/>
        </p:blipFill>
        <p:spPr>
          <a:xfrm>
            <a:off x="391020" y="3890927"/>
            <a:ext cx="1461678" cy="2964529"/>
          </a:xfrm>
          <a:prstGeom prst="rect">
            <a:avLst/>
          </a:prstGeom>
        </p:spPr>
      </p:pic>
      <p:sp>
        <p:nvSpPr>
          <p:cNvPr id="25" name="Speech Bubble: Rectangle with Corners Rounded 7">
            <a:extLst>
              <a:ext uri="{FF2B5EF4-FFF2-40B4-BE49-F238E27FC236}">
                <a16:creationId xmlns:a16="http://schemas.microsoft.com/office/drawing/2014/main" id="{87F0C9C9-E3BD-4FEC-A4B9-CE5345E9EA18}"/>
              </a:ext>
            </a:extLst>
          </p:cNvPr>
          <p:cNvSpPr/>
          <p:nvPr/>
        </p:nvSpPr>
        <p:spPr bwMode="auto">
          <a:xfrm>
            <a:off x="1447547" y="3138151"/>
            <a:ext cx="2818323" cy="679442"/>
          </a:xfrm>
          <a:prstGeom prst="wedgeRoundRectCallout">
            <a:avLst>
              <a:gd name="adj1" fmla="val -65958"/>
              <a:gd name="adj2" fmla="val 48434"/>
              <a:gd name="adj3" fmla="val 1666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　是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ta </a:t>
            </a:r>
            <a:r>
              <a:rPr lang="en-US" altLang="zh-TW" sz="2800" dirty="0" err="1">
                <a:solidFill>
                  <a:srgbClr val="FF0000"/>
                </a:solidFill>
                <a:ea typeface="標楷體" panose="03000509000000000000" pitchFamily="65" charset="-120"/>
              </a:rPr>
              <a:t>ti-ti</a:t>
            </a:r>
            <a:endParaRPr lang="en-GB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26" name="圖片 1">
            <a:extLst>
              <a:ext uri="{FF2B5EF4-FFF2-40B4-BE49-F238E27FC236}">
                <a16:creationId xmlns:a16="http://schemas.microsoft.com/office/drawing/2014/main" id="{26F631C3-0174-4760-8FE3-61589D17E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67" y="3242380"/>
            <a:ext cx="9620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C626EFB-2908-46A2-B9D0-CFDE44C0AD4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33987"/>
          <a:stretch/>
        </p:blipFill>
        <p:spPr>
          <a:xfrm>
            <a:off x="4862185" y="3674731"/>
            <a:ext cx="1512168" cy="3212976"/>
          </a:xfrm>
          <a:prstGeom prst="rect">
            <a:avLst/>
          </a:prstGeom>
        </p:spPr>
      </p:pic>
      <p:sp>
        <p:nvSpPr>
          <p:cNvPr id="28" name="Speech Bubble: Rectangle with Corners Rounded 7">
            <a:extLst>
              <a:ext uri="{FF2B5EF4-FFF2-40B4-BE49-F238E27FC236}">
                <a16:creationId xmlns:a16="http://schemas.microsoft.com/office/drawing/2014/main" id="{2D28F79C-671B-477C-A130-B620341B3DCB}"/>
              </a:ext>
            </a:extLst>
          </p:cNvPr>
          <p:cNvSpPr/>
          <p:nvPr/>
        </p:nvSpPr>
        <p:spPr bwMode="auto">
          <a:xfrm>
            <a:off x="4526493" y="2509672"/>
            <a:ext cx="2721635" cy="679442"/>
          </a:xfrm>
          <a:prstGeom prst="wedgeRoundRectCallout">
            <a:avLst>
              <a:gd name="adj1" fmla="val -985"/>
              <a:gd name="adj2" fmla="val 87090"/>
              <a:gd name="adj3" fmla="val 1666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　是</a:t>
            </a:r>
            <a:r>
              <a:rPr lang="en-US" altLang="zh-TW" sz="2800" dirty="0" err="1">
                <a:solidFill>
                  <a:srgbClr val="FF0000"/>
                </a:solidFill>
                <a:ea typeface="標楷體" panose="03000509000000000000" pitchFamily="65" charset="-120"/>
              </a:rPr>
              <a:t>ti-ti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ta </a:t>
            </a:r>
            <a:endParaRPr lang="en-GB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29" name="圖片 1">
            <a:extLst>
              <a:ext uri="{FF2B5EF4-FFF2-40B4-BE49-F238E27FC236}">
                <a16:creationId xmlns:a16="http://schemas.microsoft.com/office/drawing/2014/main" id="{18C55073-99BC-4950-80A5-46FCBCB3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578675"/>
            <a:ext cx="838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5513CE9C-8AF0-4115-A8A3-B21561D2DD6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3"/>
          <a:stretch/>
        </p:blipFill>
        <p:spPr>
          <a:xfrm>
            <a:off x="10175212" y="3691266"/>
            <a:ext cx="1594129" cy="3212976"/>
          </a:xfrm>
          <a:prstGeom prst="rect">
            <a:avLst/>
          </a:prstGeom>
        </p:spPr>
      </p:pic>
      <p:sp>
        <p:nvSpPr>
          <p:cNvPr id="31" name="Speech Bubble: Rectangle with Corners Rounded 7">
            <a:extLst>
              <a:ext uri="{FF2B5EF4-FFF2-40B4-BE49-F238E27FC236}">
                <a16:creationId xmlns:a16="http://schemas.microsoft.com/office/drawing/2014/main" id="{5DDEAC0A-927B-4527-90EC-084E6390A5A9}"/>
              </a:ext>
            </a:extLst>
          </p:cNvPr>
          <p:cNvSpPr/>
          <p:nvPr/>
        </p:nvSpPr>
        <p:spPr bwMode="auto">
          <a:xfrm>
            <a:off x="8534261" y="2773822"/>
            <a:ext cx="3048139" cy="679442"/>
          </a:xfrm>
          <a:prstGeom prst="wedgeRoundRectCallout">
            <a:avLst>
              <a:gd name="adj1" fmla="val -985"/>
              <a:gd name="adj2" fmla="val 87090"/>
              <a:gd name="adj3" fmla="val 1666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　是</a:t>
            </a:r>
            <a:r>
              <a:rPr lang="en-US" altLang="zh-TW" sz="2800" dirty="0" err="1">
                <a:solidFill>
                  <a:srgbClr val="FF0000"/>
                </a:solidFill>
                <a:ea typeface="標楷體" panose="03000509000000000000" pitchFamily="65" charset="-120"/>
              </a:rPr>
              <a:t>ti-ti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 err="1">
                <a:solidFill>
                  <a:srgbClr val="FF0000"/>
                </a:solidFill>
                <a:ea typeface="標楷體" panose="03000509000000000000" pitchFamily="65" charset="-120"/>
              </a:rPr>
              <a:t>ti-ti</a:t>
            </a:r>
            <a:endParaRPr lang="en-GB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32" name="圖片 1">
            <a:extLst>
              <a:ext uri="{FF2B5EF4-FFF2-40B4-BE49-F238E27FC236}">
                <a16:creationId xmlns:a16="http://schemas.microsoft.com/office/drawing/2014/main" id="{B903CDBA-B63F-4C41-A7AC-B1EAFC2EE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705" y="2856669"/>
            <a:ext cx="10175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2AP1701">
            <a:hlinkClick r:id="" action="ppaction://media"/>
            <a:extLst>
              <a:ext uri="{FF2B5EF4-FFF2-40B4-BE49-F238E27FC236}">
                <a16:creationId xmlns:a16="http://schemas.microsoft.com/office/drawing/2014/main" id="{2ED93A46-31D1-4AAF-9994-E787F73D8E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1744" y="3285861"/>
            <a:ext cx="372859" cy="360000"/>
          </a:xfrm>
          <a:prstGeom prst="rect">
            <a:avLst/>
          </a:prstGeom>
        </p:spPr>
      </p:pic>
      <p:pic>
        <p:nvPicPr>
          <p:cNvPr id="3" name="2AP1702">
            <a:hlinkClick r:id="" action="ppaction://media"/>
            <a:extLst>
              <a:ext uri="{FF2B5EF4-FFF2-40B4-BE49-F238E27FC236}">
                <a16:creationId xmlns:a16="http://schemas.microsoft.com/office/drawing/2014/main" id="{FF90F00F-6190-4AB1-9896-36A362D198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8351" y="2612987"/>
            <a:ext cx="372859" cy="360000"/>
          </a:xfrm>
          <a:prstGeom prst="rect">
            <a:avLst/>
          </a:prstGeom>
        </p:spPr>
      </p:pic>
      <p:pic>
        <p:nvPicPr>
          <p:cNvPr id="4" name="2AP1703">
            <a:hlinkClick r:id="" action="ppaction://media"/>
            <a:extLst>
              <a:ext uri="{FF2B5EF4-FFF2-40B4-BE49-F238E27FC236}">
                <a16:creationId xmlns:a16="http://schemas.microsoft.com/office/drawing/2014/main" id="{A5B9D7AA-8F2E-4F3A-827C-75880C557C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0363" y="2882380"/>
            <a:ext cx="37285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6 C -0.00209 0.01204 -0.00105 0.0081 4.16667E-6 0.00903 C 0.00507 0.01459 -0.00209 0.03148 -0.00248 0.03264 C -0.003 0.02801 -0.00365 0.02431 -0.00365 0.01875 C -0.00365 0.01065 -0.00066 -2.59259E-6 4.16667E-6 -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 animBg="1"/>
      <p:bldP spid="28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-2043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247655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" y="188913"/>
            <a:ext cx="2333105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分辨詩句節奏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E851FFB3-FCDF-4B4C-8822-FC91328693DA}"/>
              </a:ext>
            </a:extLst>
          </p:cNvPr>
          <p:cNvGrpSpPr/>
          <p:nvPr/>
        </p:nvGrpSpPr>
        <p:grpSpPr>
          <a:xfrm>
            <a:off x="2865576" y="246777"/>
            <a:ext cx="6698392" cy="1978626"/>
            <a:chOff x="14358288" y="-209382"/>
            <a:chExt cx="2627599" cy="4161369"/>
          </a:xfrm>
        </p:grpSpPr>
        <p:sp>
          <p:nvSpPr>
            <p:cNvPr id="16" name="Speech Bubble: Rectangle with Corners Rounded 18">
              <a:extLst>
                <a:ext uri="{FF2B5EF4-FFF2-40B4-BE49-F238E27FC236}">
                  <a16:creationId xmlns:a16="http://schemas.microsoft.com/office/drawing/2014/main" id="{70B5A277-021B-438B-A721-B8641B4015B2}"/>
                </a:ext>
              </a:extLst>
            </p:cNvPr>
            <p:cNvSpPr/>
            <p:nvPr/>
          </p:nvSpPr>
          <p:spPr bwMode="auto">
            <a:xfrm>
              <a:off x="14358288" y="-209382"/>
              <a:ext cx="2534420" cy="4161369"/>
            </a:xfrm>
            <a:prstGeom prst="wedgeRoundRectCallout">
              <a:avLst>
                <a:gd name="adj1" fmla="val 62441"/>
                <a:gd name="adj2" fmla="val -3159"/>
                <a:gd name="adj3" fmla="val 16667"/>
              </a:avLst>
            </a:prstGeom>
            <a:solidFill>
              <a:srgbClr val="FFD1FF"/>
            </a:solidFill>
            <a:ln w="9525" cap="flat" cmpd="sng" algn="ctr">
              <a:solidFill>
                <a:srgbClr val="FFD1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矩形 1">
              <a:extLst>
                <a:ext uri="{FF2B5EF4-FFF2-40B4-BE49-F238E27FC236}">
                  <a16:creationId xmlns:a16="http://schemas.microsoft.com/office/drawing/2014/main" id="{DC7F1FEC-D2F1-4369-89A3-ACA4198C0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4041" y="-42076"/>
              <a:ext cx="2561846" cy="3819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剛才朗讀</a:t>
              </a:r>
              <a:r>
                <a:rPr lang="en-US" altLang="zh-TW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《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大笨象</a:t>
              </a:r>
              <a:r>
                <a:rPr lang="en-US" altLang="zh-TW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》</a:t>
              </a: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的時候，你運用了甚麼節奏？試記錄每句所使用的節奏，完成課本內的練習，把文字跟節奏用線連起來。</a:t>
              </a:r>
              <a:endParaRPr lang="en-US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7">
            <a:extLst>
              <a:ext uri="{FF2B5EF4-FFF2-40B4-BE49-F238E27FC236}">
                <a16:creationId xmlns:a16="http://schemas.microsoft.com/office/drawing/2014/main" id="{B904C157-485A-4088-A26E-453705E6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10050991" y="609873"/>
            <a:ext cx="1634935" cy="167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E6EC0B6-4868-40EA-9AA2-7F6F7C38607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4315" b="42500"/>
          <a:stretch/>
        </p:blipFill>
        <p:spPr>
          <a:xfrm>
            <a:off x="2225332" y="2289513"/>
            <a:ext cx="7582148" cy="4448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2AP1701">
            <a:hlinkClick r:id="" action="ppaction://media"/>
            <a:extLst>
              <a:ext uri="{FF2B5EF4-FFF2-40B4-BE49-F238E27FC236}">
                <a16:creationId xmlns:a16="http://schemas.microsoft.com/office/drawing/2014/main" id="{24D08C11-9995-43D0-BACB-2EE2775CA4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3547" y="2834084"/>
            <a:ext cx="372859" cy="360000"/>
          </a:xfrm>
          <a:prstGeom prst="rect">
            <a:avLst/>
          </a:prstGeom>
        </p:spPr>
      </p:pic>
      <p:pic>
        <p:nvPicPr>
          <p:cNvPr id="36" name="2AP1702">
            <a:hlinkClick r:id="" action="ppaction://media"/>
            <a:extLst>
              <a:ext uri="{FF2B5EF4-FFF2-40B4-BE49-F238E27FC236}">
                <a16:creationId xmlns:a16="http://schemas.microsoft.com/office/drawing/2014/main" id="{902F81D7-200B-4C7F-8DB1-AD50874CEA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6740" y="4070590"/>
            <a:ext cx="372859" cy="360000"/>
          </a:xfrm>
          <a:prstGeom prst="rect">
            <a:avLst/>
          </a:prstGeom>
        </p:spPr>
      </p:pic>
      <p:pic>
        <p:nvPicPr>
          <p:cNvPr id="37" name="2AP1703">
            <a:hlinkClick r:id="" action="ppaction://media"/>
            <a:extLst>
              <a:ext uri="{FF2B5EF4-FFF2-40B4-BE49-F238E27FC236}">
                <a16:creationId xmlns:a16="http://schemas.microsoft.com/office/drawing/2014/main" id="{2F047D25-AFF3-40E5-982A-6539D1E249E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7050" y="5404487"/>
            <a:ext cx="37285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5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6 C -0.00209 0.01204 -0.00105 0.0081 3.75E-6 0.00903 C 0.00507 0.01459 -0.00209 0.03148 -0.00248 0.03264 C -0.003 0.02801 -0.00365 0.02431 -0.00365 0.01875 C -0.00365 0.01065 -0.00065 -2.59259E-6 3.75E-6 -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-2043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247655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" y="188913"/>
            <a:ext cx="2333105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分辨詩句節奏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E6EC0B6-4868-40EA-9AA2-7F6F7C38607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4315" b="42500"/>
          <a:stretch/>
        </p:blipFill>
        <p:spPr>
          <a:xfrm>
            <a:off x="3991663" y="1417638"/>
            <a:ext cx="7582148" cy="4448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2AP1701">
            <a:hlinkClick r:id="" action="ppaction://media"/>
            <a:extLst>
              <a:ext uri="{FF2B5EF4-FFF2-40B4-BE49-F238E27FC236}">
                <a16:creationId xmlns:a16="http://schemas.microsoft.com/office/drawing/2014/main" id="{24D08C11-9995-43D0-BACB-2EE2775CA4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878" y="1952628"/>
            <a:ext cx="372859" cy="360000"/>
          </a:xfrm>
          <a:prstGeom prst="rect">
            <a:avLst/>
          </a:prstGeom>
        </p:spPr>
      </p:pic>
      <p:pic>
        <p:nvPicPr>
          <p:cNvPr id="36" name="2AP1702">
            <a:hlinkClick r:id="" action="ppaction://media"/>
            <a:extLst>
              <a:ext uri="{FF2B5EF4-FFF2-40B4-BE49-F238E27FC236}">
                <a16:creationId xmlns:a16="http://schemas.microsoft.com/office/drawing/2014/main" id="{902F81D7-200B-4C7F-8DB1-AD50874CEA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3426" y="3252494"/>
            <a:ext cx="372859" cy="360000"/>
          </a:xfrm>
          <a:prstGeom prst="rect">
            <a:avLst/>
          </a:prstGeom>
        </p:spPr>
      </p:pic>
      <p:pic>
        <p:nvPicPr>
          <p:cNvPr id="37" name="2AP1703">
            <a:hlinkClick r:id="" action="ppaction://media"/>
            <a:extLst>
              <a:ext uri="{FF2B5EF4-FFF2-40B4-BE49-F238E27FC236}">
                <a16:creationId xmlns:a16="http://schemas.microsoft.com/office/drawing/2014/main" id="{2F047D25-AFF3-40E5-982A-6539D1E249E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1538" y="4523805"/>
            <a:ext cx="372859" cy="360000"/>
          </a:xfrm>
          <a:prstGeom prst="rect">
            <a:avLst/>
          </a:prstGeom>
        </p:spPr>
      </p:pic>
      <p:sp>
        <p:nvSpPr>
          <p:cNvPr id="19" name="Speech Bubble: Rectangle with Corners Rounded 7">
            <a:extLst>
              <a:ext uri="{FF2B5EF4-FFF2-40B4-BE49-F238E27FC236}">
                <a16:creationId xmlns:a16="http://schemas.microsoft.com/office/drawing/2014/main" id="{6C3B9446-A768-4D91-B457-66FE0A3E733C}"/>
              </a:ext>
            </a:extLst>
          </p:cNvPr>
          <p:cNvSpPr/>
          <p:nvPr/>
        </p:nvSpPr>
        <p:spPr bwMode="auto">
          <a:xfrm>
            <a:off x="647050" y="2234787"/>
            <a:ext cx="3049749" cy="1177709"/>
          </a:xfrm>
          <a:prstGeom prst="wedgeRoundRectCallout">
            <a:avLst>
              <a:gd name="adj1" fmla="val -46075"/>
              <a:gd name="adj2" fmla="val 92652"/>
              <a:gd name="adj3" fmla="val 1666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這是版本一的詩句所運用的節奏</a:t>
            </a:r>
            <a:endParaRPr lang="en-GB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20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732961CD-13B6-41A5-825F-DD8E05C8DC9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6"/>
          <a:stretch/>
        </p:blipFill>
        <p:spPr>
          <a:xfrm>
            <a:off x="395894" y="3906763"/>
            <a:ext cx="1523641" cy="3090200"/>
          </a:xfrm>
          <a:prstGeom prst="rect">
            <a:avLst/>
          </a:prstGeom>
        </p:spPr>
      </p:pic>
      <p:sp>
        <p:nvSpPr>
          <p:cNvPr id="21" name="TextBox 75">
            <a:extLst>
              <a:ext uri="{FF2B5EF4-FFF2-40B4-BE49-F238E27FC236}">
                <a16:creationId xmlns:a16="http://schemas.microsoft.com/office/drawing/2014/main" id="{96659B24-8237-43D2-B0E8-AEC21547F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056" y="571261"/>
            <a:ext cx="2133340" cy="57888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版本一：</a:t>
            </a:r>
            <a:endParaRPr lang="en-US" altLang="en-US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2AP1601">
            <a:hlinkClick r:id="" action="ppaction://media"/>
            <a:extLst>
              <a:ext uri="{FF2B5EF4-FFF2-40B4-BE49-F238E27FC236}">
                <a16:creationId xmlns:a16="http://schemas.microsoft.com/office/drawing/2014/main" id="{2264C7ED-D280-4222-A7AE-9625A010A4E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9583" y="680702"/>
            <a:ext cx="372859" cy="360000"/>
          </a:xfrm>
          <a:prstGeom prst="rect">
            <a:avLst/>
          </a:prstGeom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64E04F3B-A81F-42DD-9AF6-7EE89AB9AC6C}"/>
              </a:ext>
            </a:extLst>
          </p:cNvPr>
          <p:cNvCxnSpPr/>
          <p:nvPr/>
        </p:nvCxnSpPr>
        <p:spPr bwMode="auto">
          <a:xfrm>
            <a:off x="5591944" y="1952628"/>
            <a:ext cx="864096" cy="540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C1056CE2-CB1A-4858-B061-B61F6E7084AD}"/>
              </a:ext>
            </a:extLst>
          </p:cNvPr>
          <p:cNvCxnSpPr/>
          <p:nvPr/>
        </p:nvCxnSpPr>
        <p:spPr bwMode="auto">
          <a:xfrm flipV="1">
            <a:off x="5591944" y="2492896"/>
            <a:ext cx="864096" cy="2076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9098CC9D-451D-409E-A50D-86EC632BD2B2}"/>
              </a:ext>
            </a:extLst>
          </p:cNvPr>
          <p:cNvCxnSpPr/>
          <p:nvPr/>
        </p:nvCxnSpPr>
        <p:spPr bwMode="auto">
          <a:xfrm flipV="1">
            <a:off x="5543266" y="2478003"/>
            <a:ext cx="950080" cy="982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8F59B559-4230-4185-8A19-72AD69A8F10D}"/>
              </a:ext>
            </a:extLst>
          </p:cNvPr>
          <p:cNvCxnSpPr/>
          <p:nvPr/>
        </p:nvCxnSpPr>
        <p:spPr bwMode="auto">
          <a:xfrm flipV="1">
            <a:off x="5520649" y="2542113"/>
            <a:ext cx="935391" cy="16613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7F1D68FA-77C3-4DCD-A422-DBBA960F08B1}"/>
              </a:ext>
            </a:extLst>
          </p:cNvPr>
          <p:cNvCxnSpPr/>
          <p:nvPr/>
        </p:nvCxnSpPr>
        <p:spPr bwMode="auto">
          <a:xfrm flipV="1">
            <a:off x="5534677" y="2478003"/>
            <a:ext cx="966013" cy="2464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85EBDEE6-D6B3-42B2-9395-C64ACBE65C56}"/>
              </a:ext>
            </a:extLst>
          </p:cNvPr>
          <p:cNvCxnSpPr/>
          <p:nvPr/>
        </p:nvCxnSpPr>
        <p:spPr bwMode="auto">
          <a:xfrm flipV="1">
            <a:off x="5543266" y="2478003"/>
            <a:ext cx="945786" cy="3202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6B42E985-2E5C-48EB-ACAF-65FBA93CA8CF}"/>
              </a:ext>
            </a:extLst>
          </p:cNvPr>
          <p:cNvCxnSpPr/>
          <p:nvPr/>
        </p:nvCxnSpPr>
        <p:spPr bwMode="auto">
          <a:xfrm>
            <a:off x="8733396" y="2478003"/>
            <a:ext cx="963004" cy="9509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E6048CBC-05EF-4B83-8851-FFE9B342C64F}"/>
              </a:ext>
            </a:extLst>
          </p:cNvPr>
          <p:cNvCxnSpPr/>
          <p:nvPr/>
        </p:nvCxnSpPr>
        <p:spPr bwMode="auto">
          <a:xfrm flipH="1">
            <a:off x="8759021" y="2700587"/>
            <a:ext cx="913080" cy="24566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199A9F78-104C-4730-9819-8F7E830CD974}"/>
              </a:ext>
            </a:extLst>
          </p:cNvPr>
          <p:cNvCxnSpPr/>
          <p:nvPr/>
        </p:nvCxnSpPr>
        <p:spPr bwMode="auto">
          <a:xfrm>
            <a:off x="8759021" y="3799308"/>
            <a:ext cx="913080" cy="11432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53B96CB1-D429-441F-8E01-765863F711DE}"/>
              </a:ext>
            </a:extLst>
          </p:cNvPr>
          <p:cNvCxnSpPr/>
          <p:nvPr/>
        </p:nvCxnSpPr>
        <p:spPr bwMode="auto">
          <a:xfrm flipH="1">
            <a:off x="8759021" y="4170059"/>
            <a:ext cx="888805" cy="9871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6490885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-2043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9" y="152400"/>
            <a:ext cx="247655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" y="188913"/>
            <a:ext cx="2333105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分辨詩句節奏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E6EC0B6-4868-40EA-9AA2-7F6F7C38607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4315" b="42500"/>
          <a:stretch/>
        </p:blipFill>
        <p:spPr>
          <a:xfrm>
            <a:off x="3991663" y="1417638"/>
            <a:ext cx="7582148" cy="4448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2AP1701">
            <a:hlinkClick r:id="" action="ppaction://media"/>
            <a:extLst>
              <a:ext uri="{FF2B5EF4-FFF2-40B4-BE49-F238E27FC236}">
                <a16:creationId xmlns:a16="http://schemas.microsoft.com/office/drawing/2014/main" id="{24D08C11-9995-43D0-BACB-2EE2775CA4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878" y="1952628"/>
            <a:ext cx="372859" cy="360000"/>
          </a:xfrm>
          <a:prstGeom prst="rect">
            <a:avLst/>
          </a:prstGeom>
        </p:spPr>
      </p:pic>
      <p:pic>
        <p:nvPicPr>
          <p:cNvPr id="36" name="2AP1702">
            <a:hlinkClick r:id="" action="ppaction://media"/>
            <a:extLst>
              <a:ext uri="{FF2B5EF4-FFF2-40B4-BE49-F238E27FC236}">
                <a16:creationId xmlns:a16="http://schemas.microsoft.com/office/drawing/2014/main" id="{902F81D7-200B-4C7F-8DB1-AD50874CEA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3426" y="3252494"/>
            <a:ext cx="372859" cy="360000"/>
          </a:xfrm>
          <a:prstGeom prst="rect">
            <a:avLst/>
          </a:prstGeom>
        </p:spPr>
      </p:pic>
      <p:pic>
        <p:nvPicPr>
          <p:cNvPr id="37" name="2AP1703">
            <a:hlinkClick r:id="" action="ppaction://media"/>
            <a:extLst>
              <a:ext uri="{FF2B5EF4-FFF2-40B4-BE49-F238E27FC236}">
                <a16:creationId xmlns:a16="http://schemas.microsoft.com/office/drawing/2014/main" id="{2F047D25-AFF3-40E5-982A-6539D1E249E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1538" y="4523805"/>
            <a:ext cx="372859" cy="360000"/>
          </a:xfrm>
          <a:prstGeom prst="rect">
            <a:avLst/>
          </a:prstGeom>
        </p:spPr>
      </p:pic>
      <p:sp>
        <p:nvSpPr>
          <p:cNvPr id="19" name="Speech Bubble: Rectangle with Corners Rounded 7">
            <a:extLst>
              <a:ext uri="{FF2B5EF4-FFF2-40B4-BE49-F238E27FC236}">
                <a16:creationId xmlns:a16="http://schemas.microsoft.com/office/drawing/2014/main" id="{6C3B9446-A768-4D91-B457-66FE0A3E733C}"/>
              </a:ext>
            </a:extLst>
          </p:cNvPr>
          <p:cNvSpPr/>
          <p:nvPr/>
        </p:nvSpPr>
        <p:spPr bwMode="auto">
          <a:xfrm>
            <a:off x="425495" y="2269458"/>
            <a:ext cx="3049749" cy="1177709"/>
          </a:xfrm>
          <a:prstGeom prst="wedgeRoundRectCallout">
            <a:avLst>
              <a:gd name="adj1" fmla="val -4928"/>
              <a:gd name="adj2" fmla="val 80262"/>
              <a:gd name="adj3" fmla="val 1666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這是版本二的詩句所運用的節奏</a:t>
            </a:r>
            <a:endParaRPr lang="en-GB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64E04F3B-A81F-42DD-9AF6-7EE89AB9AC6C}"/>
              </a:ext>
            </a:extLst>
          </p:cNvPr>
          <p:cNvCxnSpPr/>
          <p:nvPr/>
        </p:nvCxnSpPr>
        <p:spPr bwMode="auto">
          <a:xfrm>
            <a:off x="5591944" y="1952628"/>
            <a:ext cx="897108" cy="18466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C1056CE2-CB1A-4858-B061-B61F6E7084AD}"/>
              </a:ext>
            </a:extLst>
          </p:cNvPr>
          <p:cNvCxnSpPr/>
          <p:nvPr/>
        </p:nvCxnSpPr>
        <p:spPr bwMode="auto">
          <a:xfrm>
            <a:off x="5591944" y="2700588"/>
            <a:ext cx="864096" cy="10880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9098CC9D-451D-409E-A50D-86EC632BD2B2}"/>
              </a:ext>
            </a:extLst>
          </p:cNvPr>
          <p:cNvCxnSpPr/>
          <p:nvPr/>
        </p:nvCxnSpPr>
        <p:spPr bwMode="auto">
          <a:xfrm>
            <a:off x="5543266" y="3460187"/>
            <a:ext cx="938399" cy="348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8F59B559-4230-4185-8A19-72AD69A8F10D}"/>
              </a:ext>
            </a:extLst>
          </p:cNvPr>
          <p:cNvCxnSpPr/>
          <p:nvPr/>
        </p:nvCxnSpPr>
        <p:spPr bwMode="auto">
          <a:xfrm flipV="1">
            <a:off x="5543266" y="3808193"/>
            <a:ext cx="929259" cy="3618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7F1D68FA-77C3-4DCD-A422-DBBA960F08B1}"/>
              </a:ext>
            </a:extLst>
          </p:cNvPr>
          <p:cNvCxnSpPr/>
          <p:nvPr/>
        </p:nvCxnSpPr>
        <p:spPr bwMode="auto">
          <a:xfrm flipV="1">
            <a:off x="5534677" y="3808193"/>
            <a:ext cx="946988" cy="1134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85EBDEE6-D6B3-42B2-9395-C64ACBE65C56}"/>
              </a:ext>
            </a:extLst>
          </p:cNvPr>
          <p:cNvCxnSpPr/>
          <p:nvPr/>
        </p:nvCxnSpPr>
        <p:spPr bwMode="auto">
          <a:xfrm flipV="1">
            <a:off x="5543266" y="3808193"/>
            <a:ext cx="936874" cy="18718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6B42E985-2E5C-48EB-ACAF-65FBA93CA8CF}"/>
              </a:ext>
            </a:extLst>
          </p:cNvPr>
          <p:cNvCxnSpPr/>
          <p:nvPr/>
        </p:nvCxnSpPr>
        <p:spPr bwMode="auto">
          <a:xfrm>
            <a:off x="8733396" y="2478003"/>
            <a:ext cx="963004" cy="9509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E6048CBC-05EF-4B83-8851-FFE9B342C64F}"/>
              </a:ext>
            </a:extLst>
          </p:cNvPr>
          <p:cNvCxnSpPr/>
          <p:nvPr/>
        </p:nvCxnSpPr>
        <p:spPr bwMode="auto">
          <a:xfrm flipH="1">
            <a:off x="8759021" y="2700587"/>
            <a:ext cx="913080" cy="24566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199A9F78-104C-4730-9819-8F7E830CD974}"/>
              </a:ext>
            </a:extLst>
          </p:cNvPr>
          <p:cNvCxnSpPr/>
          <p:nvPr/>
        </p:nvCxnSpPr>
        <p:spPr bwMode="auto">
          <a:xfrm>
            <a:off x="8759021" y="3799308"/>
            <a:ext cx="913080" cy="11432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53B96CB1-D429-441F-8E01-765863F711DE}"/>
              </a:ext>
            </a:extLst>
          </p:cNvPr>
          <p:cNvCxnSpPr/>
          <p:nvPr/>
        </p:nvCxnSpPr>
        <p:spPr bwMode="auto">
          <a:xfrm flipH="1">
            <a:off x="8759021" y="4170059"/>
            <a:ext cx="888805" cy="9871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3D3EDCBC-273E-4802-B16B-68879041E7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33987"/>
          <a:stretch/>
        </p:blipFill>
        <p:spPr>
          <a:xfrm>
            <a:off x="924726" y="3974991"/>
            <a:ext cx="1375905" cy="2923452"/>
          </a:xfrm>
          <a:prstGeom prst="rect">
            <a:avLst/>
          </a:prstGeom>
        </p:spPr>
      </p:pic>
      <p:sp>
        <p:nvSpPr>
          <p:cNvPr id="27" name="TextBox 75">
            <a:extLst>
              <a:ext uri="{FF2B5EF4-FFF2-40B4-BE49-F238E27FC236}">
                <a16:creationId xmlns:a16="http://schemas.microsoft.com/office/drawing/2014/main" id="{EF291B82-6DB1-422F-83FD-752733B43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681" y="554123"/>
            <a:ext cx="2133340" cy="57888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版本二：</a:t>
            </a:r>
            <a:endParaRPr lang="en-US" altLang="en-US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9" name="2AP1602">
            <a:hlinkClick r:id="" action="ppaction://media"/>
            <a:extLst>
              <a:ext uri="{FF2B5EF4-FFF2-40B4-BE49-F238E27FC236}">
                <a16:creationId xmlns:a16="http://schemas.microsoft.com/office/drawing/2014/main" id="{75CEC388-287E-4E46-AFFF-3742888BE2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8756" y="663564"/>
            <a:ext cx="37285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639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6335</TotalTime>
  <Words>542</Words>
  <Application>Microsoft Office PowerPoint</Application>
  <PresentationFormat>Widescreen</PresentationFormat>
  <Paragraphs>52</Paragraphs>
  <Slides>14</Slides>
  <Notes>3</Notes>
  <HiddenSlides>0</HiddenSlides>
  <MMClips>16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微軟正黑體</vt:lpstr>
      <vt:lpstr>微軟正黑體 Light</vt:lpstr>
      <vt:lpstr>標楷體</vt:lpstr>
      <vt:lpstr>Arial</vt:lpstr>
      <vt:lpstr>Calibri</vt:lpstr>
      <vt:lpstr>Times New Roman</vt:lpstr>
      <vt:lpstr>Verdana</vt:lpstr>
      <vt:lpstr>預設簡報設計</vt:lpstr>
      <vt:lpstr>Document</vt:lpstr>
      <vt:lpstr>PowerPoint Presentation</vt:lpstr>
      <vt:lpstr>學習重點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Asia Edu.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HK1-UWNChow</dc:creator>
  <cp:lastModifiedBy>Tsui, Flora</cp:lastModifiedBy>
  <cp:revision>542</cp:revision>
  <dcterms:created xsi:type="dcterms:W3CDTF">2010-12-02T06:19:15Z</dcterms:created>
  <dcterms:modified xsi:type="dcterms:W3CDTF">2020-10-07T01:38:49Z</dcterms:modified>
</cp:coreProperties>
</file>