
<file path=[Content_Types].xml><?xml version="1.0" encoding="utf-8"?>
<Types xmlns="http://schemas.openxmlformats.org/package/2006/content-types">
  <Default Extension="doc" ContentType="application/msword"/>
  <Default Extension="emf" ContentType="image/x-emf"/>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4" r:id="rId2"/>
    <p:sldId id="319" r:id="rId3"/>
    <p:sldId id="340" r:id="rId4"/>
    <p:sldId id="385" r:id="rId5"/>
    <p:sldId id="387" r:id="rId6"/>
    <p:sldId id="386" r:id="rId7"/>
    <p:sldId id="383" r:id="rId8"/>
    <p:sldId id="388" r:id="rId9"/>
    <p:sldId id="359" r:id="rId10"/>
    <p:sldId id="392" r:id="rId11"/>
    <p:sldId id="391" r:id="rId12"/>
    <p:sldId id="400" r:id="rId13"/>
    <p:sldId id="429" r:id="rId14"/>
    <p:sldId id="430" r:id="rId15"/>
    <p:sldId id="401" r:id="rId16"/>
    <p:sldId id="432" r:id="rId17"/>
    <p:sldId id="433" r:id="rId18"/>
    <p:sldId id="434" r:id="rId19"/>
    <p:sldId id="446" r:id="rId20"/>
    <p:sldId id="449" r:id="rId21"/>
    <p:sldId id="436" r:id="rId22"/>
    <p:sldId id="439" r:id="rId23"/>
    <p:sldId id="441" r:id="rId24"/>
    <p:sldId id="442" r:id="rId25"/>
    <p:sldId id="405" r:id="rId26"/>
    <p:sldId id="443" r:id="rId27"/>
    <p:sldId id="444" r:id="rId28"/>
    <p:sldId id="445" r:id="rId29"/>
    <p:sldId id="330" r:id="rId30"/>
    <p:sldId id="384" r:id="rId31"/>
    <p:sldId id="447" r:id="rId32"/>
    <p:sldId id="437" r:id="rId33"/>
    <p:sldId id="317" r:id="rId34"/>
    <p:sldId id="438" r:id="rId35"/>
  </p:sldIdLst>
  <p:sldSz cx="12192000" cy="6858000"/>
  <p:notesSz cx="6858000" cy="9144000"/>
  <p:defaultTex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ui, Flora" initials="TF" lastIdx="1" clrIdx="0">
    <p:extLst>
      <p:ext uri="{19B8F6BF-5375-455C-9EA6-DF929625EA0E}">
        <p15:presenceInfo xmlns:p15="http://schemas.microsoft.com/office/powerpoint/2012/main" userId="S::Flora.Tsui@Pearson.com::47e28946-491b-4886-8aab-b3cbb0dc6c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F2AC"/>
    <a:srgbClr val="008000"/>
    <a:srgbClr val="FF6600"/>
    <a:srgbClr val="7DD1FB"/>
    <a:srgbClr val="FF33CC"/>
    <a:srgbClr val="92D050"/>
    <a:srgbClr val="FFCC99"/>
    <a:srgbClr val="000000"/>
    <a:srgbClr val="FFCC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13" autoAdjust="0"/>
    <p:restoredTop sz="83522" autoAdjust="0"/>
  </p:normalViewPr>
  <p:slideViewPr>
    <p:cSldViewPr>
      <p:cViewPr varScale="1">
        <p:scale>
          <a:sx n="95" d="100"/>
          <a:sy n="95" d="100"/>
        </p:scale>
        <p:origin x="1128" y="8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E56CB7-454E-4E1F-B87F-C0DC5A8A1C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43F2823E-E00D-4446-8265-EADF1124E4E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EE759CD5-00F0-425F-94F0-541EB0862C59}" type="datetimeFigureOut">
              <a:rPr lang="en-US"/>
              <a:pPr>
                <a:defRPr/>
              </a:pPr>
              <a:t>9/10/2020</a:t>
            </a:fld>
            <a:endParaRPr lang="en-US"/>
          </a:p>
        </p:txBody>
      </p:sp>
      <p:sp>
        <p:nvSpPr>
          <p:cNvPr id="4" name="Slide Image Placeholder 3">
            <a:extLst>
              <a:ext uri="{FF2B5EF4-FFF2-40B4-BE49-F238E27FC236}">
                <a16:creationId xmlns:a16="http://schemas.microsoft.com/office/drawing/2014/main" id="{8FA191D6-148F-48B4-AAD6-6A4F5F4D328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019DD4B-E7AB-4465-BDF3-28D879FCFA5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571C43D-F750-48B8-BA05-D691F3EDAAA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5AAB6BC9-5109-466B-AF59-011A3BE316A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6806B927-98A4-44A6-98AC-3F3324CEF4D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473EFE5-5F02-4A7A-8631-08694C9B58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E74D1FC-E1E9-4885-B9A5-DDAD3610EA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新細明體" panose="02020500000000000000" pitchFamily="18" charset="-120"/>
            </a:endParaRPr>
          </a:p>
        </p:txBody>
      </p:sp>
      <p:sp>
        <p:nvSpPr>
          <p:cNvPr id="4100" name="Slide Number Placeholder 3">
            <a:extLst>
              <a:ext uri="{FF2B5EF4-FFF2-40B4-BE49-F238E27FC236}">
                <a16:creationId xmlns:a16="http://schemas.microsoft.com/office/drawing/2014/main" id="{9CC062F8-8D7B-4F73-9579-91FB5702C6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fld id="{B7758790-B082-4F4F-B76E-1517604BC9C4}"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21</a:t>
            </a:fld>
            <a:endParaRPr lang="en-US"/>
          </a:p>
        </p:txBody>
      </p:sp>
    </p:spTree>
    <p:extLst>
      <p:ext uri="{BB962C8B-B14F-4D97-AF65-F5344CB8AC3E}">
        <p14:creationId xmlns:p14="http://schemas.microsoft.com/office/powerpoint/2010/main" val="3927556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mn-lt"/>
                <a:ea typeface="+mn-ea"/>
                <a:cs typeface="+mn-cs"/>
              </a:rPr>
              <a:t>請老師留意： 網上的</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愛貓圓舞曲</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和電子課本提供的版本有少許差別。網上的版本沒有用鈸來伴奏。</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23</a:t>
            </a:fld>
            <a:endParaRPr lang="en-US"/>
          </a:p>
        </p:txBody>
      </p:sp>
    </p:spTree>
    <p:extLst>
      <p:ext uri="{BB962C8B-B14F-4D97-AF65-F5344CB8AC3E}">
        <p14:creationId xmlns:p14="http://schemas.microsoft.com/office/powerpoint/2010/main" val="166664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刪</a:t>
            </a: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25</a:t>
            </a:fld>
            <a:endParaRPr lang="en-US"/>
          </a:p>
        </p:txBody>
      </p:sp>
    </p:spTree>
    <p:extLst>
      <p:ext uri="{BB962C8B-B14F-4D97-AF65-F5344CB8AC3E}">
        <p14:creationId xmlns:p14="http://schemas.microsoft.com/office/powerpoint/2010/main" val="3539013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26</a:t>
            </a:fld>
            <a:endParaRPr lang="en-US"/>
          </a:p>
        </p:txBody>
      </p:sp>
    </p:spTree>
    <p:extLst>
      <p:ext uri="{BB962C8B-B14F-4D97-AF65-F5344CB8AC3E}">
        <p14:creationId xmlns:p14="http://schemas.microsoft.com/office/powerpoint/2010/main" val="1749885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27</a:t>
            </a:fld>
            <a:endParaRPr lang="en-US"/>
          </a:p>
        </p:txBody>
      </p:sp>
    </p:spTree>
    <p:extLst>
      <p:ext uri="{BB962C8B-B14F-4D97-AF65-F5344CB8AC3E}">
        <p14:creationId xmlns:p14="http://schemas.microsoft.com/office/powerpoint/2010/main" val="327333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28</a:t>
            </a:fld>
            <a:endParaRPr lang="en-US"/>
          </a:p>
        </p:txBody>
      </p:sp>
    </p:spTree>
    <p:extLst>
      <p:ext uri="{BB962C8B-B14F-4D97-AF65-F5344CB8AC3E}">
        <p14:creationId xmlns:p14="http://schemas.microsoft.com/office/powerpoint/2010/main" val="3000482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29</a:t>
            </a:fld>
            <a:endParaRPr lang="en-US"/>
          </a:p>
        </p:txBody>
      </p:sp>
    </p:spTree>
    <p:extLst>
      <p:ext uri="{BB962C8B-B14F-4D97-AF65-F5344CB8AC3E}">
        <p14:creationId xmlns:p14="http://schemas.microsoft.com/office/powerpoint/2010/main" val="993282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30</a:t>
            </a:fld>
            <a:endParaRPr lang="en-US"/>
          </a:p>
        </p:txBody>
      </p:sp>
    </p:spTree>
    <p:extLst>
      <p:ext uri="{BB962C8B-B14F-4D97-AF65-F5344CB8AC3E}">
        <p14:creationId xmlns:p14="http://schemas.microsoft.com/office/powerpoint/2010/main" val="1439329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31</a:t>
            </a:fld>
            <a:endParaRPr lang="en-US"/>
          </a:p>
        </p:txBody>
      </p:sp>
    </p:spTree>
    <p:extLst>
      <p:ext uri="{BB962C8B-B14F-4D97-AF65-F5344CB8AC3E}">
        <p14:creationId xmlns:p14="http://schemas.microsoft.com/office/powerpoint/2010/main" val="1185430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32</a:t>
            </a:fld>
            <a:endParaRPr lang="en-US"/>
          </a:p>
        </p:txBody>
      </p:sp>
    </p:spTree>
    <p:extLst>
      <p:ext uri="{BB962C8B-B14F-4D97-AF65-F5344CB8AC3E}">
        <p14:creationId xmlns:p14="http://schemas.microsoft.com/office/powerpoint/2010/main" val="2653541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7</a:t>
            </a:fld>
            <a:endParaRPr lang="en-US"/>
          </a:p>
        </p:txBody>
      </p:sp>
    </p:spTree>
    <p:extLst>
      <p:ext uri="{BB962C8B-B14F-4D97-AF65-F5344CB8AC3E}">
        <p14:creationId xmlns:p14="http://schemas.microsoft.com/office/powerpoint/2010/main" val="76450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34</a:t>
            </a:fld>
            <a:endParaRPr lang="en-US"/>
          </a:p>
        </p:txBody>
      </p:sp>
    </p:spTree>
    <p:extLst>
      <p:ext uri="{BB962C8B-B14F-4D97-AF65-F5344CB8AC3E}">
        <p14:creationId xmlns:p14="http://schemas.microsoft.com/office/powerpoint/2010/main" val="4180676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9</a:t>
            </a:fld>
            <a:endParaRPr lang="en-US"/>
          </a:p>
        </p:txBody>
      </p:sp>
    </p:spTree>
    <p:extLst>
      <p:ext uri="{BB962C8B-B14F-4D97-AF65-F5344CB8AC3E}">
        <p14:creationId xmlns:p14="http://schemas.microsoft.com/office/powerpoint/2010/main" val="2490507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10</a:t>
            </a:fld>
            <a:endParaRPr lang="en-US"/>
          </a:p>
        </p:txBody>
      </p:sp>
    </p:spTree>
    <p:extLst>
      <p:ext uri="{BB962C8B-B14F-4D97-AF65-F5344CB8AC3E}">
        <p14:creationId xmlns:p14="http://schemas.microsoft.com/office/powerpoint/2010/main" val="338445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11</a:t>
            </a:fld>
            <a:endParaRPr lang="en-US"/>
          </a:p>
        </p:txBody>
      </p:sp>
    </p:spTree>
    <p:extLst>
      <p:ext uri="{BB962C8B-B14F-4D97-AF65-F5344CB8AC3E}">
        <p14:creationId xmlns:p14="http://schemas.microsoft.com/office/powerpoint/2010/main" val="3750511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13</a:t>
            </a:fld>
            <a:endParaRPr lang="en-US"/>
          </a:p>
        </p:txBody>
      </p:sp>
    </p:spTree>
    <p:extLst>
      <p:ext uri="{BB962C8B-B14F-4D97-AF65-F5344CB8AC3E}">
        <p14:creationId xmlns:p14="http://schemas.microsoft.com/office/powerpoint/2010/main" val="1981561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14</a:t>
            </a:fld>
            <a:endParaRPr lang="en-US"/>
          </a:p>
        </p:txBody>
      </p:sp>
    </p:spTree>
    <p:extLst>
      <p:ext uri="{BB962C8B-B14F-4D97-AF65-F5344CB8AC3E}">
        <p14:creationId xmlns:p14="http://schemas.microsoft.com/office/powerpoint/2010/main" val="2878624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15</a:t>
            </a:fld>
            <a:endParaRPr lang="en-US"/>
          </a:p>
        </p:txBody>
      </p:sp>
    </p:spTree>
    <p:extLst>
      <p:ext uri="{BB962C8B-B14F-4D97-AF65-F5344CB8AC3E}">
        <p14:creationId xmlns:p14="http://schemas.microsoft.com/office/powerpoint/2010/main" val="2736894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19</a:t>
            </a:fld>
            <a:endParaRPr lang="en-US"/>
          </a:p>
        </p:txBody>
      </p:sp>
    </p:spTree>
    <p:extLst>
      <p:ext uri="{BB962C8B-B14F-4D97-AF65-F5344CB8AC3E}">
        <p14:creationId xmlns:p14="http://schemas.microsoft.com/office/powerpoint/2010/main" val="2034689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endParaRPr lang="zh-HK"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endParaRPr lang="zh-HK" altLang="en-US"/>
          </a:p>
        </p:txBody>
      </p:sp>
      <p:sp>
        <p:nvSpPr>
          <p:cNvPr id="4" name="Rectangle 4">
            <a:extLst>
              <a:ext uri="{FF2B5EF4-FFF2-40B4-BE49-F238E27FC236}">
                <a16:creationId xmlns:a16="http://schemas.microsoft.com/office/drawing/2014/main" id="{3E679103-68F7-475D-849B-A460F63936EB}"/>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3027D6EF-7562-491F-ADD3-BA3CE6B96A4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39F34343-0A66-4822-AEFC-F9A5E87E4F96}"/>
              </a:ext>
            </a:extLst>
          </p:cNvPr>
          <p:cNvSpPr>
            <a:spLocks noGrp="1" noChangeArrowheads="1"/>
          </p:cNvSpPr>
          <p:nvPr>
            <p:ph type="sldNum" sz="quarter" idx="12"/>
          </p:nvPr>
        </p:nvSpPr>
        <p:spPr>
          <a:ln/>
        </p:spPr>
        <p:txBody>
          <a:bodyPr/>
          <a:lstStyle>
            <a:lvl1pPr>
              <a:defRPr/>
            </a:lvl1pPr>
          </a:lstStyle>
          <a:p>
            <a:pPr>
              <a:defRPr/>
            </a:pPr>
            <a:fld id="{D1797A8A-9E8B-44FC-9364-CAE252852AC9}" type="slidenum">
              <a:rPr lang="en-US" altLang="zh-TW"/>
              <a:pPr>
                <a:defRPr/>
              </a:pPr>
              <a:t>‹#›</a:t>
            </a:fld>
            <a:endParaRPr lang="en-US" altLang="zh-TW"/>
          </a:p>
        </p:txBody>
      </p:sp>
    </p:spTree>
    <p:extLst>
      <p:ext uri="{BB962C8B-B14F-4D97-AF65-F5344CB8AC3E}">
        <p14:creationId xmlns:p14="http://schemas.microsoft.com/office/powerpoint/2010/main" val="2080587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Rectangle 4">
            <a:extLst>
              <a:ext uri="{FF2B5EF4-FFF2-40B4-BE49-F238E27FC236}">
                <a16:creationId xmlns:a16="http://schemas.microsoft.com/office/drawing/2014/main" id="{6D18505A-4304-4D68-9E7A-48465F8C7887}"/>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889E94A3-7C26-4294-A640-75334A15FFD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8AFA72A7-E386-4010-B503-BAAD1FDBA0DE}"/>
              </a:ext>
            </a:extLst>
          </p:cNvPr>
          <p:cNvSpPr>
            <a:spLocks noGrp="1" noChangeArrowheads="1"/>
          </p:cNvSpPr>
          <p:nvPr>
            <p:ph type="sldNum" sz="quarter" idx="12"/>
          </p:nvPr>
        </p:nvSpPr>
        <p:spPr>
          <a:ln/>
        </p:spPr>
        <p:txBody>
          <a:bodyPr/>
          <a:lstStyle>
            <a:lvl1pPr>
              <a:defRPr/>
            </a:lvl1pPr>
          </a:lstStyle>
          <a:p>
            <a:pPr>
              <a:defRPr/>
            </a:pPr>
            <a:fld id="{146F12E0-D727-473E-90CA-EC3E9CF8A077}" type="slidenum">
              <a:rPr lang="en-US" altLang="zh-TW"/>
              <a:pPr>
                <a:defRPr/>
              </a:pPr>
              <a:t>‹#›</a:t>
            </a:fld>
            <a:endParaRPr lang="en-US" altLang="zh-TW"/>
          </a:p>
        </p:txBody>
      </p:sp>
    </p:spTree>
    <p:extLst>
      <p:ext uri="{BB962C8B-B14F-4D97-AF65-F5344CB8AC3E}">
        <p14:creationId xmlns:p14="http://schemas.microsoft.com/office/powerpoint/2010/main" val="50771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Rectangle 4">
            <a:extLst>
              <a:ext uri="{FF2B5EF4-FFF2-40B4-BE49-F238E27FC236}">
                <a16:creationId xmlns:a16="http://schemas.microsoft.com/office/drawing/2014/main" id="{D0B2D2F5-1B68-4D39-B0ED-C212EA557C7B}"/>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121895D1-58D1-4AB2-B162-09D6EC5690F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05ED1FBB-9494-4750-BCC1-F1C538B192C5}"/>
              </a:ext>
            </a:extLst>
          </p:cNvPr>
          <p:cNvSpPr>
            <a:spLocks noGrp="1" noChangeArrowheads="1"/>
          </p:cNvSpPr>
          <p:nvPr>
            <p:ph type="sldNum" sz="quarter" idx="12"/>
          </p:nvPr>
        </p:nvSpPr>
        <p:spPr>
          <a:ln/>
        </p:spPr>
        <p:txBody>
          <a:bodyPr/>
          <a:lstStyle>
            <a:lvl1pPr>
              <a:defRPr/>
            </a:lvl1pPr>
          </a:lstStyle>
          <a:p>
            <a:pPr>
              <a:defRPr/>
            </a:pPr>
            <a:fld id="{5A111C27-B62F-424D-BBE4-2A52BF90C833}" type="slidenum">
              <a:rPr lang="en-US" altLang="zh-TW"/>
              <a:pPr>
                <a:defRPr/>
              </a:pPr>
              <a:t>‹#›</a:t>
            </a:fld>
            <a:endParaRPr lang="en-US" altLang="zh-TW"/>
          </a:p>
        </p:txBody>
      </p:sp>
    </p:spTree>
    <p:extLst>
      <p:ext uri="{BB962C8B-B14F-4D97-AF65-F5344CB8AC3E}">
        <p14:creationId xmlns:p14="http://schemas.microsoft.com/office/powerpoint/2010/main" val="2273428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Rectangle 4">
            <a:extLst>
              <a:ext uri="{FF2B5EF4-FFF2-40B4-BE49-F238E27FC236}">
                <a16:creationId xmlns:a16="http://schemas.microsoft.com/office/drawing/2014/main" id="{CBA84E6E-B60A-4D41-9CBF-400232DA90AA}"/>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2F88CA74-A7F8-4767-A95E-D5A140070D4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9232B165-2DAE-4ED3-9A86-0964D391BD3F}"/>
              </a:ext>
            </a:extLst>
          </p:cNvPr>
          <p:cNvSpPr>
            <a:spLocks noGrp="1" noChangeArrowheads="1"/>
          </p:cNvSpPr>
          <p:nvPr>
            <p:ph type="sldNum" sz="quarter" idx="12"/>
          </p:nvPr>
        </p:nvSpPr>
        <p:spPr>
          <a:ln/>
        </p:spPr>
        <p:txBody>
          <a:bodyPr/>
          <a:lstStyle>
            <a:lvl1pPr>
              <a:defRPr/>
            </a:lvl1pPr>
          </a:lstStyle>
          <a:p>
            <a:pPr>
              <a:defRPr/>
            </a:pPr>
            <a:fld id="{377784C3-5831-4373-A5B3-3CCC0726CEA8}" type="slidenum">
              <a:rPr lang="en-US" altLang="zh-TW"/>
              <a:pPr>
                <a:defRPr/>
              </a:pPr>
              <a:t>‹#›</a:t>
            </a:fld>
            <a:endParaRPr lang="en-US" altLang="zh-TW"/>
          </a:p>
        </p:txBody>
      </p:sp>
    </p:spTree>
    <p:extLst>
      <p:ext uri="{BB962C8B-B14F-4D97-AF65-F5344CB8AC3E}">
        <p14:creationId xmlns:p14="http://schemas.microsoft.com/office/powerpoint/2010/main" val="174323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a:extLst>
              <a:ext uri="{FF2B5EF4-FFF2-40B4-BE49-F238E27FC236}">
                <a16:creationId xmlns:a16="http://schemas.microsoft.com/office/drawing/2014/main" id="{46EAC636-1B53-4A36-AD97-8DA2B3347222}"/>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87625B25-B491-4E88-BA4B-50E7C1D86F4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B6731AB5-38F6-4E31-B686-766188B4BB92}"/>
              </a:ext>
            </a:extLst>
          </p:cNvPr>
          <p:cNvSpPr>
            <a:spLocks noGrp="1" noChangeArrowheads="1"/>
          </p:cNvSpPr>
          <p:nvPr>
            <p:ph type="sldNum" sz="quarter" idx="12"/>
          </p:nvPr>
        </p:nvSpPr>
        <p:spPr>
          <a:ln/>
        </p:spPr>
        <p:txBody>
          <a:bodyPr/>
          <a:lstStyle>
            <a:lvl1pPr>
              <a:defRPr/>
            </a:lvl1pPr>
          </a:lstStyle>
          <a:p>
            <a:pPr>
              <a:defRPr/>
            </a:pPr>
            <a:fld id="{D6FDEE17-1B4A-47F5-8BF3-91E889388004}" type="slidenum">
              <a:rPr lang="en-US" altLang="zh-TW"/>
              <a:pPr>
                <a:defRPr/>
              </a:pPr>
              <a:t>‹#›</a:t>
            </a:fld>
            <a:endParaRPr lang="en-US" altLang="zh-TW"/>
          </a:p>
        </p:txBody>
      </p:sp>
    </p:spTree>
    <p:extLst>
      <p:ext uri="{BB962C8B-B14F-4D97-AF65-F5344CB8AC3E}">
        <p14:creationId xmlns:p14="http://schemas.microsoft.com/office/powerpoint/2010/main" val="2653587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Rectangle 4">
            <a:extLst>
              <a:ext uri="{FF2B5EF4-FFF2-40B4-BE49-F238E27FC236}">
                <a16:creationId xmlns:a16="http://schemas.microsoft.com/office/drawing/2014/main" id="{46E6EA81-133E-45A8-A2D3-C1D3E260DA9E}"/>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DF71EC37-D580-475B-BB54-B3E0EB6879A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975C93E9-1FF4-4672-A5C1-5BD3A394C6AD}"/>
              </a:ext>
            </a:extLst>
          </p:cNvPr>
          <p:cNvSpPr>
            <a:spLocks noGrp="1" noChangeArrowheads="1"/>
          </p:cNvSpPr>
          <p:nvPr>
            <p:ph type="sldNum" sz="quarter" idx="12"/>
          </p:nvPr>
        </p:nvSpPr>
        <p:spPr>
          <a:ln/>
        </p:spPr>
        <p:txBody>
          <a:bodyPr/>
          <a:lstStyle>
            <a:lvl1pPr>
              <a:defRPr/>
            </a:lvl1pPr>
          </a:lstStyle>
          <a:p>
            <a:pPr>
              <a:defRPr/>
            </a:pPr>
            <a:fld id="{4CB6E1C7-0AA5-468F-B2F2-516151AB9E0B}" type="slidenum">
              <a:rPr lang="en-US" altLang="zh-TW"/>
              <a:pPr>
                <a:defRPr/>
              </a:pPr>
              <a:t>‹#›</a:t>
            </a:fld>
            <a:endParaRPr lang="en-US" altLang="zh-TW"/>
          </a:p>
        </p:txBody>
      </p:sp>
    </p:spTree>
    <p:extLst>
      <p:ext uri="{BB962C8B-B14F-4D97-AF65-F5344CB8AC3E}">
        <p14:creationId xmlns:p14="http://schemas.microsoft.com/office/powerpoint/2010/main" val="210324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Rectangle 4">
            <a:extLst>
              <a:ext uri="{FF2B5EF4-FFF2-40B4-BE49-F238E27FC236}">
                <a16:creationId xmlns:a16="http://schemas.microsoft.com/office/drawing/2014/main" id="{BC3B3492-19A0-4CF8-AC76-2DEC46E60B51}"/>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a:extLst>
              <a:ext uri="{FF2B5EF4-FFF2-40B4-BE49-F238E27FC236}">
                <a16:creationId xmlns:a16="http://schemas.microsoft.com/office/drawing/2014/main" id="{E481531F-C9E0-43D8-BDA3-4A80F42AD76C}"/>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a:extLst>
              <a:ext uri="{FF2B5EF4-FFF2-40B4-BE49-F238E27FC236}">
                <a16:creationId xmlns:a16="http://schemas.microsoft.com/office/drawing/2014/main" id="{EF6BAB6F-E8DC-40E1-995D-53D1B95EC45B}"/>
              </a:ext>
            </a:extLst>
          </p:cNvPr>
          <p:cNvSpPr>
            <a:spLocks noGrp="1" noChangeArrowheads="1"/>
          </p:cNvSpPr>
          <p:nvPr>
            <p:ph type="sldNum" sz="quarter" idx="12"/>
          </p:nvPr>
        </p:nvSpPr>
        <p:spPr>
          <a:ln/>
        </p:spPr>
        <p:txBody>
          <a:bodyPr/>
          <a:lstStyle>
            <a:lvl1pPr>
              <a:defRPr/>
            </a:lvl1pPr>
          </a:lstStyle>
          <a:p>
            <a:pPr>
              <a:defRPr/>
            </a:pPr>
            <a:fld id="{6BB2F91A-0734-44C1-B570-1A5539AE9945}" type="slidenum">
              <a:rPr lang="en-US" altLang="zh-TW"/>
              <a:pPr>
                <a:defRPr/>
              </a:pPr>
              <a:t>‹#›</a:t>
            </a:fld>
            <a:endParaRPr lang="en-US" altLang="zh-TW"/>
          </a:p>
        </p:txBody>
      </p:sp>
    </p:spTree>
    <p:extLst>
      <p:ext uri="{BB962C8B-B14F-4D97-AF65-F5344CB8AC3E}">
        <p14:creationId xmlns:p14="http://schemas.microsoft.com/office/powerpoint/2010/main" val="1660512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Rectangle 4">
            <a:extLst>
              <a:ext uri="{FF2B5EF4-FFF2-40B4-BE49-F238E27FC236}">
                <a16:creationId xmlns:a16="http://schemas.microsoft.com/office/drawing/2014/main" id="{DC4DFB6A-967D-4AC5-9F4B-30DB97419D56}"/>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a:extLst>
              <a:ext uri="{FF2B5EF4-FFF2-40B4-BE49-F238E27FC236}">
                <a16:creationId xmlns:a16="http://schemas.microsoft.com/office/drawing/2014/main" id="{815D3CDC-BA44-4BC4-9DD3-7BCD60E76AD5}"/>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a:extLst>
              <a:ext uri="{FF2B5EF4-FFF2-40B4-BE49-F238E27FC236}">
                <a16:creationId xmlns:a16="http://schemas.microsoft.com/office/drawing/2014/main" id="{E02E805A-4CDD-4A8B-96BB-10B3D6D61DEF}"/>
              </a:ext>
            </a:extLst>
          </p:cNvPr>
          <p:cNvSpPr>
            <a:spLocks noGrp="1" noChangeArrowheads="1"/>
          </p:cNvSpPr>
          <p:nvPr>
            <p:ph type="sldNum" sz="quarter" idx="12"/>
          </p:nvPr>
        </p:nvSpPr>
        <p:spPr>
          <a:ln/>
        </p:spPr>
        <p:txBody>
          <a:bodyPr/>
          <a:lstStyle>
            <a:lvl1pPr>
              <a:defRPr/>
            </a:lvl1pPr>
          </a:lstStyle>
          <a:p>
            <a:pPr>
              <a:defRPr/>
            </a:pPr>
            <a:fld id="{783BA9EB-6BE3-49D7-9380-7FF219103310}" type="slidenum">
              <a:rPr lang="en-US" altLang="zh-TW"/>
              <a:pPr>
                <a:defRPr/>
              </a:pPr>
              <a:t>‹#›</a:t>
            </a:fld>
            <a:endParaRPr lang="en-US" altLang="zh-TW"/>
          </a:p>
        </p:txBody>
      </p:sp>
    </p:spTree>
    <p:extLst>
      <p:ext uri="{BB962C8B-B14F-4D97-AF65-F5344CB8AC3E}">
        <p14:creationId xmlns:p14="http://schemas.microsoft.com/office/powerpoint/2010/main" val="3534957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E1461A-E1E8-4570-BCD0-28612C049195}"/>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a:extLst>
              <a:ext uri="{FF2B5EF4-FFF2-40B4-BE49-F238E27FC236}">
                <a16:creationId xmlns:a16="http://schemas.microsoft.com/office/drawing/2014/main" id="{8DF577C3-EDD4-4215-8A4B-0ED73D0CCC8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a:extLst>
              <a:ext uri="{FF2B5EF4-FFF2-40B4-BE49-F238E27FC236}">
                <a16:creationId xmlns:a16="http://schemas.microsoft.com/office/drawing/2014/main" id="{B36FDFDB-7A0D-49C6-87EC-D3DD73236E2B}"/>
              </a:ext>
            </a:extLst>
          </p:cNvPr>
          <p:cNvSpPr>
            <a:spLocks noGrp="1" noChangeArrowheads="1"/>
          </p:cNvSpPr>
          <p:nvPr>
            <p:ph type="sldNum" sz="quarter" idx="12"/>
          </p:nvPr>
        </p:nvSpPr>
        <p:spPr>
          <a:ln/>
        </p:spPr>
        <p:txBody>
          <a:bodyPr/>
          <a:lstStyle>
            <a:lvl1pPr>
              <a:defRPr/>
            </a:lvl1pPr>
          </a:lstStyle>
          <a:p>
            <a:pPr>
              <a:defRPr/>
            </a:pPr>
            <a:fld id="{464C0901-59CC-4555-BB61-BD66F1CFEC51}" type="slidenum">
              <a:rPr lang="en-US" altLang="zh-TW"/>
              <a:pPr>
                <a:defRPr/>
              </a:pPr>
              <a:t>‹#›</a:t>
            </a:fld>
            <a:endParaRPr lang="en-US" altLang="zh-TW"/>
          </a:p>
        </p:txBody>
      </p:sp>
    </p:spTree>
    <p:extLst>
      <p:ext uri="{BB962C8B-B14F-4D97-AF65-F5344CB8AC3E}">
        <p14:creationId xmlns:p14="http://schemas.microsoft.com/office/powerpoint/2010/main" val="21475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endParaRPr lang="zh-HK"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a:extLst>
              <a:ext uri="{FF2B5EF4-FFF2-40B4-BE49-F238E27FC236}">
                <a16:creationId xmlns:a16="http://schemas.microsoft.com/office/drawing/2014/main" id="{FC75ECCF-092B-4F9F-8307-402783653629}"/>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5AF9560B-AA12-41C6-8E90-1078C83BC1CD}"/>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4AF345B4-50F4-4389-ADC5-3ADB213C9AA7}"/>
              </a:ext>
            </a:extLst>
          </p:cNvPr>
          <p:cNvSpPr>
            <a:spLocks noGrp="1" noChangeArrowheads="1"/>
          </p:cNvSpPr>
          <p:nvPr>
            <p:ph type="sldNum" sz="quarter" idx="12"/>
          </p:nvPr>
        </p:nvSpPr>
        <p:spPr>
          <a:ln/>
        </p:spPr>
        <p:txBody>
          <a:bodyPr/>
          <a:lstStyle>
            <a:lvl1pPr>
              <a:defRPr/>
            </a:lvl1pPr>
          </a:lstStyle>
          <a:p>
            <a:pPr>
              <a:defRPr/>
            </a:pPr>
            <a:fld id="{EA6F1511-4689-4265-BB53-1B2212B985BB}" type="slidenum">
              <a:rPr lang="en-US" altLang="zh-TW"/>
              <a:pPr>
                <a:defRPr/>
              </a:pPr>
              <a:t>‹#›</a:t>
            </a:fld>
            <a:endParaRPr lang="en-US" altLang="zh-TW"/>
          </a:p>
        </p:txBody>
      </p:sp>
    </p:spTree>
    <p:extLst>
      <p:ext uri="{BB962C8B-B14F-4D97-AF65-F5344CB8AC3E}">
        <p14:creationId xmlns:p14="http://schemas.microsoft.com/office/powerpoint/2010/main" val="1093631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zh-HK"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HK"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a:extLst>
              <a:ext uri="{FF2B5EF4-FFF2-40B4-BE49-F238E27FC236}">
                <a16:creationId xmlns:a16="http://schemas.microsoft.com/office/drawing/2014/main" id="{04DA5E16-2375-4369-9ED5-1F4B6AD3DDFA}"/>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99B55035-2552-4D0E-919C-5C9FEEFF3671}"/>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6C359AF9-3C7E-47A8-9148-6887CA7075DF}"/>
              </a:ext>
            </a:extLst>
          </p:cNvPr>
          <p:cNvSpPr>
            <a:spLocks noGrp="1" noChangeArrowheads="1"/>
          </p:cNvSpPr>
          <p:nvPr>
            <p:ph type="sldNum" sz="quarter" idx="12"/>
          </p:nvPr>
        </p:nvSpPr>
        <p:spPr>
          <a:ln/>
        </p:spPr>
        <p:txBody>
          <a:bodyPr/>
          <a:lstStyle>
            <a:lvl1pPr>
              <a:defRPr/>
            </a:lvl1pPr>
          </a:lstStyle>
          <a:p>
            <a:pPr>
              <a:defRPr/>
            </a:pPr>
            <a:fld id="{85D6A736-2390-4D2C-B8A2-ECA2A897D474}" type="slidenum">
              <a:rPr lang="en-US" altLang="zh-TW"/>
              <a:pPr>
                <a:defRPr/>
              </a:pPr>
              <a:t>‹#›</a:t>
            </a:fld>
            <a:endParaRPr lang="en-US" altLang="zh-TW"/>
          </a:p>
        </p:txBody>
      </p:sp>
    </p:spTree>
    <p:extLst>
      <p:ext uri="{BB962C8B-B14F-4D97-AF65-F5344CB8AC3E}">
        <p14:creationId xmlns:p14="http://schemas.microsoft.com/office/powerpoint/2010/main" val="2365834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355869B-A62D-4350-99A2-3FCBE24A631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a16="http://schemas.microsoft.com/office/drawing/2014/main" id="{A70D959B-462D-4E2C-BB14-F8D9A601068F}"/>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a:extLst>
              <a:ext uri="{FF2B5EF4-FFF2-40B4-BE49-F238E27FC236}">
                <a16:creationId xmlns:a16="http://schemas.microsoft.com/office/drawing/2014/main" id="{69FF760B-5C26-4F44-BB14-05F001E7AD6E}"/>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新細明體" pitchFamily="18" charset="-120"/>
              </a:defRPr>
            </a:lvl1pPr>
          </a:lstStyle>
          <a:p>
            <a:pPr>
              <a:defRPr/>
            </a:pPr>
            <a:endParaRPr lang="en-US" altLang="zh-TW"/>
          </a:p>
        </p:txBody>
      </p:sp>
      <p:sp>
        <p:nvSpPr>
          <p:cNvPr id="1029" name="Rectangle 5">
            <a:extLst>
              <a:ext uri="{FF2B5EF4-FFF2-40B4-BE49-F238E27FC236}">
                <a16:creationId xmlns:a16="http://schemas.microsoft.com/office/drawing/2014/main" id="{7509F21D-5BDA-407D-AF2D-876BC463A221}"/>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新細明體" pitchFamily="18" charset="-120"/>
              </a:defRPr>
            </a:lvl1pPr>
          </a:lstStyle>
          <a:p>
            <a:pPr>
              <a:defRPr/>
            </a:pPr>
            <a:endParaRPr lang="en-US" altLang="zh-TW"/>
          </a:p>
        </p:txBody>
      </p:sp>
      <p:sp>
        <p:nvSpPr>
          <p:cNvPr id="1030" name="Rectangle 6">
            <a:extLst>
              <a:ext uri="{FF2B5EF4-FFF2-40B4-BE49-F238E27FC236}">
                <a16:creationId xmlns:a16="http://schemas.microsoft.com/office/drawing/2014/main" id="{9104E72F-58BC-40EB-A30E-4DB584C65F5D}"/>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43F8499C-068B-4E2D-81C3-30FE73F59DEB}"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8" Type="http://schemas.openxmlformats.org/officeDocument/2006/relationships/audio" Target="../media/media6.mp3"/><Relationship Id="rId13" Type="http://schemas.microsoft.com/office/2007/relationships/media" Target="../media/media9.mp3"/><Relationship Id="rId18" Type="http://schemas.openxmlformats.org/officeDocument/2006/relationships/audio" Target="../media/media11.mp3"/><Relationship Id="rId26" Type="http://schemas.openxmlformats.org/officeDocument/2006/relationships/image" Target="../media/image18.png"/><Relationship Id="rId3" Type="http://schemas.microsoft.com/office/2007/relationships/media" Target="../media/media4.mp3"/><Relationship Id="rId21" Type="http://schemas.openxmlformats.org/officeDocument/2006/relationships/slideLayout" Target="../slideLayouts/slideLayout2.xml"/><Relationship Id="rId34" Type="http://schemas.microsoft.com/office/2007/relationships/hdphoto" Target="../media/hdphoto1.wdp"/><Relationship Id="rId7" Type="http://schemas.microsoft.com/office/2007/relationships/media" Target="../media/media6.mp3"/><Relationship Id="rId12" Type="http://schemas.openxmlformats.org/officeDocument/2006/relationships/audio" Target="../media/media8.mp3"/><Relationship Id="rId17" Type="http://schemas.microsoft.com/office/2007/relationships/media" Target="../media/media11.mp3"/><Relationship Id="rId25" Type="http://schemas.openxmlformats.org/officeDocument/2006/relationships/image" Target="../media/image17.png"/><Relationship Id="rId33" Type="http://schemas.openxmlformats.org/officeDocument/2006/relationships/image" Target="../media/image25.png"/><Relationship Id="rId2" Type="http://schemas.openxmlformats.org/officeDocument/2006/relationships/audio" Target="../media/media3.mp3"/><Relationship Id="rId16" Type="http://schemas.openxmlformats.org/officeDocument/2006/relationships/audio" Target="../media/media10.mp3"/><Relationship Id="rId20" Type="http://schemas.openxmlformats.org/officeDocument/2006/relationships/audio" Target="../media/media12.mp3"/><Relationship Id="rId29" Type="http://schemas.openxmlformats.org/officeDocument/2006/relationships/image" Target="../media/image21.png"/><Relationship Id="rId1" Type="http://schemas.microsoft.com/office/2007/relationships/media" Target="../media/media3.mp3"/><Relationship Id="rId6" Type="http://schemas.openxmlformats.org/officeDocument/2006/relationships/audio" Target="../media/media5.mp3"/><Relationship Id="rId11" Type="http://schemas.microsoft.com/office/2007/relationships/media" Target="../media/media8.mp3"/><Relationship Id="rId24" Type="http://schemas.openxmlformats.org/officeDocument/2006/relationships/image" Target="../media/image3.png"/><Relationship Id="rId32" Type="http://schemas.openxmlformats.org/officeDocument/2006/relationships/image" Target="../media/image24.png"/><Relationship Id="rId5" Type="http://schemas.microsoft.com/office/2007/relationships/media" Target="../media/media5.mp3"/><Relationship Id="rId15" Type="http://schemas.microsoft.com/office/2007/relationships/media" Target="../media/media10.mp3"/><Relationship Id="rId23" Type="http://schemas.openxmlformats.org/officeDocument/2006/relationships/image" Target="../media/image4.png"/><Relationship Id="rId28" Type="http://schemas.openxmlformats.org/officeDocument/2006/relationships/image" Target="../media/image20.png"/><Relationship Id="rId36" Type="http://schemas.openxmlformats.org/officeDocument/2006/relationships/image" Target="../media/image16.png"/><Relationship Id="rId10" Type="http://schemas.openxmlformats.org/officeDocument/2006/relationships/audio" Target="../media/media7.mp3"/><Relationship Id="rId19" Type="http://schemas.microsoft.com/office/2007/relationships/media" Target="../media/media12.mp3"/><Relationship Id="rId31" Type="http://schemas.openxmlformats.org/officeDocument/2006/relationships/image" Target="../media/image23.png"/><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audio" Target="../media/media9.mp3"/><Relationship Id="rId22" Type="http://schemas.openxmlformats.org/officeDocument/2006/relationships/notesSlide" Target="../notesSlides/notesSlide8.xml"/><Relationship Id="rId27" Type="http://schemas.openxmlformats.org/officeDocument/2006/relationships/image" Target="../media/image19.png"/><Relationship Id="rId30" Type="http://schemas.openxmlformats.org/officeDocument/2006/relationships/image" Target="../media/image22.png"/><Relationship Id="rId35"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slide" Target="slide32.xml"/><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4.mp3"/><Relationship Id="rId18" Type="http://schemas.openxmlformats.org/officeDocument/2006/relationships/image" Target="../media/image16.png"/><Relationship Id="rId26" Type="http://schemas.openxmlformats.org/officeDocument/2006/relationships/image" Target="../media/image31.png"/><Relationship Id="rId3" Type="http://schemas.microsoft.com/office/2007/relationships/media" Target="../media/media14.mp3"/><Relationship Id="rId21" Type="http://schemas.microsoft.com/office/2007/relationships/hdphoto" Target="../media/hdphoto1.wdp"/><Relationship Id="rId7" Type="http://schemas.microsoft.com/office/2007/relationships/media" Target="../media/media5.mp3"/><Relationship Id="rId12" Type="http://schemas.openxmlformats.org/officeDocument/2006/relationships/audio" Target="../media/media6.mp3"/><Relationship Id="rId17" Type="http://schemas.openxmlformats.org/officeDocument/2006/relationships/image" Target="../media/image20.png"/><Relationship Id="rId25" Type="http://schemas.microsoft.com/office/2007/relationships/hdphoto" Target="../media/hdphoto2.wdp"/><Relationship Id="rId2" Type="http://schemas.openxmlformats.org/officeDocument/2006/relationships/audio" Target="../media/media12.mp3"/><Relationship Id="rId16" Type="http://schemas.openxmlformats.org/officeDocument/2006/relationships/image" Target="../media/image4.png"/><Relationship Id="rId20" Type="http://schemas.openxmlformats.org/officeDocument/2006/relationships/image" Target="../media/image25.png"/><Relationship Id="rId1" Type="http://schemas.microsoft.com/office/2007/relationships/media" Target="../media/media12.mp3"/><Relationship Id="rId6" Type="http://schemas.openxmlformats.org/officeDocument/2006/relationships/audio" Target="../media/media15.mp3"/><Relationship Id="rId11" Type="http://schemas.microsoft.com/office/2007/relationships/media" Target="../media/media6.mp3"/><Relationship Id="rId24" Type="http://schemas.openxmlformats.org/officeDocument/2006/relationships/image" Target="../media/image30.png"/><Relationship Id="rId5" Type="http://schemas.microsoft.com/office/2007/relationships/media" Target="../media/media15.mp3"/><Relationship Id="rId15" Type="http://schemas.openxmlformats.org/officeDocument/2006/relationships/slideLayout" Target="../slideLayouts/slideLayout2.xml"/><Relationship Id="rId23" Type="http://schemas.openxmlformats.org/officeDocument/2006/relationships/image" Target="../media/image29.png"/><Relationship Id="rId28" Type="http://schemas.openxmlformats.org/officeDocument/2006/relationships/image" Target="../media/image26.png"/><Relationship Id="rId10" Type="http://schemas.openxmlformats.org/officeDocument/2006/relationships/audio" Target="../media/media3.mp3"/><Relationship Id="rId19" Type="http://schemas.openxmlformats.org/officeDocument/2006/relationships/image" Target="../media/image23.png"/><Relationship Id="rId4" Type="http://schemas.openxmlformats.org/officeDocument/2006/relationships/audio" Target="../media/media14.mp3"/><Relationship Id="rId9" Type="http://schemas.microsoft.com/office/2007/relationships/media" Target="../media/media3.mp3"/><Relationship Id="rId14" Type="http://schemas.openxmlformats.org/officeDocument/2006/relationships/audio" Target="../media/media4.mp3"/><Relationship Id="rId22" Type="http://schemas.openxmlformats.org/officeDocument/2006/relationships/image" Target="../media/image21.png"/><Relationship Id="rId27" Type="http://schemas.openxmlformats.org/officeDocument/2006/relationships/hyperlink" Target="https://www.youtube.com/watch?v=2jJk5oY6v4U" TargetMode="External"/></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4.mp3"/><Relationship Id="rId18" Type="http://schemas.openxmlformats.org/officeDocument/2006/relationships/image" Target="../media/image20.png"/><Relationship Id="rId26" Type="http://schemas.microsoft.com/office/2007/relationships/hdphoto" Target="../media/hdphoto2.wdp"/><Relationship Id="rId3" Type="http://schemas.microsoft.com/office/2007/relationships/media" Target="../media/media14.mp3"/><Relationship Id="rId21" Type="http://schemas.openxmlformats.org/officeDocument/2006/relationships/image" Target="../media/image25.png"/><Relationship Id="rId7" Type="http://schemas.microsoft.com/office/2007/relationships/media" Target="../media/media5.mp3"/><Relationship Id="rId12" Type="http://schemas.openxmlformats.org/officeDocument/2006/relationships/audio" Target="../media/media6.mp3"/><Relationship Id="rId17" Type="http://schemas.openxmlformats.org/officeDocument/2006/relationships/image" Target="../media/image4.png"/><Relationship Id="rId25" Type="http://schemas.openxmlformats.org/officeDocument/2006/relationships/image" Target="../media/image30.png"/><Relationship Id="rId33" Type="http://schemas.openxmlformats.org/officeDocument/2006/relationships/slide" Target="slide33.xml"/><Relationship Id="rId2" Type="http://schemas.openxmlformats.org/officeDocument/2006/relationships/audio" Target="../media/media12.mp3"/><Relationship Id="rId16" Type="http://schemas.openxmlformats.org/officeDocument/2006/relationships/notesSlide" Target="../notesSlides/notesSlide11.xml"/><Relationship Id="rId20" Type="http://schemas.openxmlformats.org/officeDocument/2006/relationships/image" Target="../media/image23.png"/><Relationship Id="rId29" Type="http://schemas.openxmlformats.org/officeDocument/2006/relationships/image" Target="../media/image26.png"/><Relationship Id="rId1" Type="http://schemas.microsoft.com/office/2007/relationships/media" Target="../media/media12.mp3"/><Relationship Id="rId6" Type="http://schemas.openxmlformats.org/officeDocument/2006/relationships/audio" Target="../media/media15.mp3"/><Relationship Id="rId11" Type="http://schemas.microsoft.com/office/2007/relationships/media" Target="../media/media6.mp3"/><Relationship Id="rId24" Type="http://schemas.openxmlformats.org/officeDocument/2006/relationships/image" Target="../media/image29.png"/><Relationship Id="rId32" Type="http://schemas.openxmlformats.org/officeDocument/2006/relationships/hyperlink" Target="https://www.youtube.com/watch?v=DcBgCEnK2i0" TargetMode="External"/><Relationship Id="rId5" Type="http://schemas.microsoft.com/office/2007/relationships/media" Target="../media/media15.mp3"/><Relationship Id="rId15" Type="http://schemas.openxmlformats.org/officeDocument/2006/relationships/slideLayout" Target="../slideLayouts/slideLayout2.xml"/><Relationship Id="rId23" Type="http://schemas.openxmlformats.org/officeDocument/2006/relationships/image" Target="../media/image21.png"/><Relationship Id="rId28" Type="http://schemas.openxmlformats.org/officeDocument/2006/relationships/hyperlink" Target="https://www.youtube.com/watch?v=2jJk5oY6v4U" TargetMode="External"/><Relationship Id="rId10" Type="http://schemas.openxmlformats.org/officeDocument/2006/relationships/audio" Target="../media/media3.mp3"/><Relationship Id="rId19" Type="http://schemas.openxmlformats.org/officeDocument/2006/relationships/image" Target="../media/image16.png"/><Relationship Id="rId31" Type="http://schemas.microsoft.com/office/2007/relationships/hdphoto" Target="../media/hdphoto3.wdp"/><Relationship Id="rId4" Type="http://schemas.openxmlformats.org/officeDocument/2006/relationships/audio" Target="../media/media14.mp3"/><Relationship Id="rId9" Type="http://schemas.microsoft.com/office/2007/relationships/media" Target="../media/media3.mp3"/><Relationship Id="rId14" Type="http://schemas.openxmlformats.org/officeDocument/2006/relationships/audio" Target="../media/media4.mp3"/><Relationship Id="rId22" Type="http://schemas.microsoft.com/office/2007/relationships/hdphoto" Target="../media/hdphoto1.wdp"/><Relationship Id="rId27" Type="http://schemas.openxmlformats.org/officeDocument/2006/relationships/image" Target="../media/image31.png"/><Relationship Id="rId30"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4.mp3"/><Relationship Id="rId18" Type="http://schemas.openxmlformats.org/officeDocument/2006/relationships/image" Target="../media/image16.png"/><Relationship Id="rId26" Type="http://schemas.openxmlformats.org/officeDocument/2006/relationships/image" Target="../media/image31.png"/><Relationship Id="rId3" Type="http://schemas.microsoft.com/office/2007/relationships/media" Target="../media/media14.mp3"/><Relationship Id="rId21" Type="http://schemas.microsoft.com/office/2007/relationships/hdphoto" Target="../media/hdphoto1.wdp"/><Relationship Id="rId7" Type="http://schemas.microsoft.com/office/2007/relationships/media" Target="../media/media5.mp3"/><Relationship Id="rId12" Type="http://schemas.openxmlformats.org/officeDocument/2006/relationships/audio" Target="../media/media6.mp3"/><Relationship Id="rId17" Type="http://schemas.openxmlformats.org/officeDocument/2006/relationships/image" Target="../media/image20.png"/><Relationship Id="rId25" Type="http://schemas.microsoft.com/office/2007/relationships/hdphoto" Target="../media/hdphoto2.wdp"/><Relationship Id="rId2" Type="http://schemas.openxmlformats.org/officeDocument/2006/relationships/audio" Target="../media/media12.mp3"/><Relationship Id="rId16" Type="http://schemas.openxmlformats.org/officeDocument/2006/relationships/image" Target="../media/image4.png"/><Relationship Id="rId20" Type="http://schemas.openxmlformats.org/officeDocument/2006/relationships/image" Target="../media/image25.png"/><Relationship Id="rId29" Type="http://schemas.openxmlformats.org/officeDocument/2006/relationships/image" Target="../media/image32.png"/><Relationship Id="rId1" Type="http://schemas.microsoft.com/office/2007/relationships/media" Target="../media/media12.mp3"/><Relationship Id="rId6" Type="http://schemas.openxmlformats.org/officeDocument/2006/relationships/audio" Target="../media/media15.mp3"/><Relationship Id="rId11" Type="http://schemas.microsoft.com/office/2007/relationships/media" Target="../media/media6.mp3"/><Relationship Id="rId24" Type="http://schemas.openxmlformats.org/officeDocument/2006/relationships/image" Target="../media/image30.png"/><Relationship Id="rId32" Type="http://schemas.openxmlformats.org/officeDocument/2006/relationships/slide" Target="slide34.xml"/><Relationship Id="rId5" Type="http://schemas.microsoft.com/office/2007/relationships/media" Target="../media/media15.mp3"/><Relationship Id="rId15" Type="http://schemas.openxmlformats.org/officeDocument/2006/relationships/slideLayout" Target="../slideLayouts/slideLayout2.xml"/><Relationship Id="rId23" Type="http://schemas.openxmlformats.org/officeDocument/2006/relationships/image" Target="../media/image29.png"/><Relationship Id="rId28" Type="http://schemas.openxmlformats.org/officeDocument/2006/relationships/image" Target="../media/image26.png"/><Relationship Id="rId10" Type="http://schemas.openxmlformats.org/officeDocument/2006/relationships/audio" Target="../media/media3.mp3"/><Relationship Id="rId19" Type="http://schemas.openxmlformats.org/officeDocument/2006/relationships/image" Target="../media/image23.png"/><Relationship Id="rId31" Type="http://schemas.openxmlformats.org/officeDocument/2006/relationships/hyperlink" Target="https://www.youtube.com/watch?v=cvny0Mssa04" TargetMode="External"/><Relationship Id="rId4" Type="http://schemas.openxmlformats.org/officeDocument/2006/relationships/audio" Target="../media/media14.mp3"/><Relationship Id="rId9" Type="http://schemas.microsoft.com/office/2007/relationships/media" Target="../media/media3.mp3"/><Relationship Id="rId14" Type="http://schemas.openxmlformats.org/officeDocument/2006/relationships/audio" Target="../media/media4.mp3"/><Relationship Id="rId22" Type="http://schemas.openxmlformats.org/officeDocument/2006/relationships/image" Target="../media/image21.png"/><Relationship Id="rId27" Type="http://schemas.openxmlformats.org/officeDocument/2006/relationships/hyperlink" Target="https://www.youtube.com/watch?v=2jJk5oY6v4U" TargetMode="External"/><Relationship Id="rId30" Type="http://schemas.microsoft.com/office/2007/relationships/hdphoto" Target="../media/hdphoto3.wdp"/></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watch?v=DcBgCEnK2i0" TargetMode="External"/><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hyperlink" Target="https://www.youtube.com/watch?v=cvny0Mssa04"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4.png"/><Relationship Id="rId10" Type="http://schemas.openxmlformats.org/officeDocument/2006/relationships/image" Target="../media/image24.png"/><Relationship Id="rId4" Type="http://schemas.openxmlformats.org/officeDocument/2006/relationships/image" Target="../media/image33.png"/><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3.pn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hyperlink" Target="Audio/&#25429;&#40165;&#32773;&#20043;&#27468;_01.mp3" TargetMode="External"/><Relationship Id="rId3" Type="http://schemas.openxmlformats.org/officeDocument/2006/relationships/notesSlide" Target="../notesSlides/notesSlide16.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www.youtube.com/watch?v=oKU0O2cZCNA&amp;feature=youtu.be" TargetMode="External"/><Relationship Id="rId11" Type="http://schemas.openxmlformats.org/officeDocument/2006/relationships/hyperlink" Target="https://create.kahoot.it/share/2am1/4056144c-e5ca-448f-814f-e1d6d951ef60" TargetMode="External"/><Relationship Id="rId5" Type="http://schemas.openxmlformats.org/officeDocument/2006/relationships/hyperlink" Target="Audio/&#25429;&#40165;&#32773;&#20043;&#27468;_original.mp3" TargetMode="External"/><Relationship Id="rId10" Type="http://schemas.openxmlformats.org/officeDocument/2006/relationships/image" Target="../media/image36.emf"/><Relationship Id="rId4" Type="http://schemas.openxmlformats.org/officeDocument/2006/relationships/image" Target="../media/image4.png"/><Relationship Id="rId9" Type="http://schemas.openxmlformats.org/officeDocument/2006/relationships/oleObject" Target="../embeddings/Microsoft_Word_97_-_2003_Document.doc"/></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8" Type="http://schemas.openxmlformats.org/officeDocument/2006/relationships/slide" Target="slide19.xml"/><Relationship Id="rId3" Type="http://schemas.microsoft.com/office/2007/relationships/media" Target="../media/media19.mp3"/><Relationship Id="rId7" Type="http://schemas.openxmlformats.org/officeDocument/2006/relationships/image" Target="../media/image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notesSlide" Target="../notesSlides/notesSlide18.xml"/><Relationship Id="rId11" Type="http://schemas.openxmlformats.org/officeDocument/2006/relationships/image" Target="../media/image16.png"/><Relationship Id="rId5" Type="http://schemas.openxmlformats.org/officeDocument/2006/relationships/slideLayout" Target="../slideLayouts/slideLayout2.xml"/><Relationship Id="rId10" Type="http://schemas.openxmlformats.org/officeDocument/2006/relationships/image" Target="../media/image40.png"/><Relationship Id="rId4" Type="http://schemas.openxmlformats.org/officeDocument/2006/relationships/audio" Target="../media/media19.mp3"/><Relationship Id="rId9"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slide" Target="slide19.xml"/><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slide" Target="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30.xm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D7BA092-ADC1-4A22-BC30-2B4CF1D3E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5291"/>
          <a:stretch>
            <a:fillRect/>
          </a:stretch>
        </p:blipFill>
        <p:spPr bwMode="auto">
          <a:xfrm>
            <a:off x="-47625" y="0"/>
            <a:ext cx="122396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Freeform 6">
            <a:extLst>
              <a:ext uri="{FF2B5EF4-FFF2-40B4-BE49-F238E27FC236}">
                <a16:creationId xmlns:a16="http://schemas.microsoft.com/office/drawing/2014/main" id="{3002AA4D-A4EF-4136-910A-DE7E2915C7E3}"/>
              </a:ext>
            </a:extLst>
          </p:cNvPr>
          <p:cNvSpPr>
            <a:spLocks/>
          </p:cNvSpPr>
          <p:nvPr/>
        </p:nvSpPr>
        <p:spPr bwMode="auto">
          <a:xfrm>
            <a:off x="2081213" y="2046288"/>
            <a:ext cx="6902450" cy="3333750"/>
          </a:xfrm>
          <a:custGeom>
            <a:avLst/>
            <a:gdLst>
              <a:gd name="T0" fmla="*/ 2147483646 w 15614"/>
              <a:gd name="T1" fmla="*/ 2147483646 h 8401"/>
              <a:gd name="T2" fmla="*/ 2147483646 w 15614"/>
              <a:gd name="T3" fmla="*/ 2147483646 h 8401"/>
              <a:gd name="T4" fmla="*/ 2147483646 w 15614"/>
              <a:gd name="T5" fmla="*/ 2147483646 h 8401"/>
              <a:gd name="T6" fmla="*/ 2147483646 w 15614"/>
              <a:gd name="T7" fmla="*/ 2147483646 h 8401"/>
              <a:gd name="T8" fmla="*/ 2147483646 w 15614"/>
              <a:gd name="T9" fmla="*/ 2147483646 h 8401"/>
              <a:gd name="T10" fmla="*/ 2147483646 w 15614"/>
              <a:gd name="T11" fmla="*/ 2147483646 h 8401"/>
              <a:gd name="T12" fmla="*/ 2147483646 w 15614"/>
              <a:gd name="T13" fmla="*/ 2147483646 h 8401"/>
              <a:gd name="T14" fmla="*/ 2147483646 w 15614"/>
              <a:gd name="T15" fmla="*/ 2147483646 h 8401"/>
              <a:gd name="T16" fmla="*/ 2147483646 w 15614"/>
              <a:gd name="T17" fmla="*/ 2147483646 h 8401"/>
              <a:gd name="T18" fmla="*/ 2147483646 w 15614"/>
              <a:gd name="T19" fmla="*/ 2147483646 h 8401"/>
              <a:gd name="T20" fmla="*/ 2147483646 w 15614"/>
              <a:gd name="T21" fmla="*/ 2147483646 h 8401"/>
              <a:gd name="T22" fmla="*/ 2147483646 w 15614"/>
              <a:gd name="T23" fmla="*/ 2147483646 h 8401"/>
              <a:gd name="T24" fmla="*/ 2147483646 w 15614"/>
              <a:gd name="T25" fmla="*/ 2147483646 h 8401"/>
              <a:gd name="T26" fmla="*/ 2147483646 w 15614"/>
              <a:gd name="T27" fmla="*/ 2147483646 h 8401"/>
              <a:gd name="T28" fmla="*/ 2147483646 w 15614"/>
              <a:gd name="T29" fmla="*/ 2147483646 h 8401"/>
              <a:gd name="T30" fmla="*/ 2147483646 w 15614"/>
              <a:gd name="T31" fmla="*/ 2147483646 h 8401"/>
              <a:gd name="T32" fmla="*/ 0 w 15614"/>
              <a:gd name="T33" fmla="*/ 2147483646 h 8401"/>
              <a:gd name="T34" fmla="*/ 2147483646 w 15614"/>
              <a:gd name="T35" fmla="*/ 2147483646 h 8401"/>
              <a:gd name="T36" fmla="*/ 2147483646 w 15614"/>
              <a:gd name="T37" fmla="*/ 2147483646 h 8401"/>
              <a:gd name="T38" fmla="*/ 2147483646 w 15614"/>
              <a:gd name="T39" fmla="*/ 2147483646 h 8401"/>
              <a:gd name="T40" fmla="*/ 2147483646 w 15614"/>
              <a:gd name="T41" fmla="*/ 2147483646 h 8401"/>
              <a:gd name="T42" fmla="*/ 2147483646 w 15614"/>
              <a:gd name="T43" fmla="*/ 2147483646 h 8401"/>
              <a:gd name="T44" fmla="*/ 2147483646 w 15614"/>
              <a:gd name="T45" fmla="*/ 2147483646 h 8401"/>
              <a:gd name="T46" fmla="*/ 2147483646 w 15614"/>
              <a:gd name="T47" fmla="*/ 2147483646 h 8401"/>
              <a:gd name="T48" fmla="*/ 2147483646 w 15614"/>
              <a:gd name="T49" fmla="*/ 2147483646 h 8401"/>
              <a:gd name="T50" fmla="*/ 2147483646 w 15614"/>
              <a:gd name="T51" fmla="*/ 0 h 8401"/>
              <a:gd name="T52" fmla="*/ 2147483646 w 15614"/>
              <a:gd name="T53" fmla="*/ 2147483646 h 8401"/>
              <a:gd name="T54" fmla="*/ 2147483646 w 15614"/>
              <a:gd name="T55" fmla="*/ 2147483646 h 8401"/>
              <a:gd name="T56" fmla="*/ 2147483646 w 15614"/>
              <a:gd name="T57" fmla="*/ 2147483646 h 8401"/>
              <a:gd name="T58" fmla="*/ 2147483646 w 15614"/>
              <a:gd name="T59" fmla="*/ 2147483646 h 8401"/>
              <a:gd name="T60" fmla="*/ 2147483646 w 15614"/>
              <a:gd name="T61" fmla="*/ 2147483646 h 8401"/>
              <a:gd name="T62" fmla="*/ 2147483646 w 15614"/>
              <a:gd name="T63" fmla="*/ 2147483646 h 8401"/>
              <a:gd name="T64" fmla="*/ 2147483646 w 15614"/>
              <a:gd name="T65" fmla="*/ 2147483646 h 8401"/>
              <a:gd name="T66" fmla="*/ 2147483646 w 15614"/>
              <a:gd name="T67" fmla="*/ 2147483646 h 8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614" h="8401">
                <a:moveTo>
                  <a:pt x="15614" y="8004"/>
                </a:moveTo>
                <a:lnTo>
                  <a:pt x="15610" y="8043"/>
                </a:lnTo>
                <a:lnTo>
                  <a:pt x="15604" y="8083"/>
                </a:lnTo>
                <a:lnTo>
                  <a:pt x="15594" y="8121"/>
                </a:lnTo>
                <a:lnTo>
                  <a:pt x="15580" y="8157"/>
                </a:lnTo>
                <a:lnTo>
                  <a:pt x="15563" y="8191"/>
                </a:lnTo>
                <a:lnTo>
                  <a:pt x="15544" y="8224"/>
                </a:lnTo>
                <a:lnTo>
                  <a:pt x="15521" y="8253"/>
                </a:lnTo>
                <a:lnTo>
                  <a:pt x="15496" y="8284"/>
                </a:lnTo>
                <a:lnTo>
                  <a:pt x="15467" y="8311"/>
                </a:lnTo>
                <a:lnTo>
                  <a:pt x="15437" y="8331"/>
                </a:lnTo>
                <a:lnTo>
                  <a:pt x="15403" y="8351"/>
                </a:lnTo>
                <a:lnTo>
                  <a:pt x="15370" y="8367"/>
                </a:lnTo>
                <a:lnTo>
                  <a:pt x="15333" y="8381"/>
                </a:lnTo>
                <a:lnTo>
                  <a:pt x="15297" y="8390"/>
                </a:lnTo>
                <a:lnTo>
                  <a:pt x="15256" y="8398"/>
                </a:lnTo>
                <a:lnTo>
                  <a:pt x="15216" y="8401"/>
                </a:lnTo>
                <a:lnTo>
                  <a:pt x="399" y="8401"/>
                </a:lnTo>
                <a:lnTo>
                  <a:pt x="358" y="8398"/>
                </a:lnTo>
                <a:lnTo>
                  <a:pt x="318" y="8390"/>
                </a:lnTo>
                <a:lnTo>
                  <a:pt x="282" y="8381"/>
                </a:lnTo>
                <a:lnTo>
                  <a:pt x="245" y="8367"/>
                </a:lnTo>
                <a:lnTo>
                  <a:pt x="207" y="8351"/>
                </a:lnTo>
                <a:lnTo>
                  <a:pt x="178" y="8331"/>
                </a:lnTo>
                <a:lnTo>
                  <a:pt x="145" y="8311"/>
                </a:lnTo>
                <a:lnTo>
                  <a:pt x="117" y="8284"/>
                </a:lnTo>
                <a:lnTo>
                  <a:pt x="91" y="8253"/>
                </a:lnTo>
                <a:lnTo>
                  <a:pt x="67" y="8224"/>
                </a:lnTo>
                <a:lnTo>
                  <a:pt x="51" y="8191"/>
                </a:lnTo>
                <a:lnTo>
                  <a:pt x="34" y="8157"/>
                </a:lnTo>
                <a:lnTo>
                  <a:pt x="21" y="8121"/>
                </a:lnTo>
                <a:lnTo>
                  <a:pt x="11" y="8083"/>
                </a:lnTo>
                <a:lnTo>
                  <a:pt x="5" y="8043"/>
                </a:lnTo>
                <a:lnTo>
                  <a:pt x="0" y="8004"/>
                </a:lnTo>
                <a:lnTo>
                  <a:pt x="0" y="398"/>
                </a:lnTo>
                <a:lnTo>
                  <a:pt x="5" y="358"/>
                </a:lnTo>
                <a:lnTo>
                  <a:pt x="11" y="317"/>
                </a:lnTo>
                <a:lnTo>
                  <a:pt x="21" y="280"/>
                </a:lnTo>
                <a:lnTo>
                  <a:pt x="34" y="244"/>
                </a:lnTo>
                <a:lnTo>
                  <a:pt x="51" y="210"/>
                </a:lnTo>
                <a:lnTo>
                  <a:pt x="67" y="177"/>
                </a:lnTo>
                <a:lnTo>
                  <a:pt x="91" y="147"/>
                </a:lnTo>
                <a:lnTo>
                  <a:pt x="117" y="117"/>
                </a:lnTo>
                <a:lnTo>
                  <a:pt x="145" y="93"/>
                </a:lnTo>
                <a:lnTo>
                  <a:pt x="178" y="70"/>
                </a:lnTo>
                <a:lnTo>
                  <a:pt x="207" y="50"/>
                </a:lnTo>
                <a:lnTo>
                  <a:pt x="245" y="34"/>
                </a:lnTo>
                <a:lnTo>
                  <a:pt x="282" y="20"/>
                </a:lnTo>
                <a:lnTo>
                  <a:pt x="318" y="10"/>
                </a:lnTo>
                <a:lnTo>
                  <a:pt x="358" y="3"/>
                </a:lnTo>
                <a:lnTo>
                  <a:pt x="399" y="0"/>
                </a:lnTo>
                <a:lnTo>
                  <a:pt x="15216" y="0"/>
                </a:lnTo>
                <a:lnTo>
                  <a:pt x="15256" y="3"/>
                </a:lnTo>
                <a:lnTo>
                  <a:pt x="15297" y="10"/>
                </a:lnTo>
                <a:lnTo>
                  <a:pt x="15333" y="20"/>
                </a:lnTo>
                <a:lnTo>
                  <a:pt x="15370" y="34"/>
                </a:lnTo>
                <a:lnTo>
                  <a:pt x="15403" y="50"/>
                </a:lnTo>
                <a:lnTo>
                  <a:pt x="15437" y="70"/>
                </a:lnTo>
                <a:lnTo>
                  <a:pt x="15467" y="93"/>
                </a:lnTo>
                <a:lnTo>
                  <a:pt x="15496" y="117"/>
                </a:lnTo>
                <a:lnTo>
                  <a:pt x="15521" y="147"/>
                </a:lnTo>
                <a:lnTo>
                  <a:pt x="15544" y="177"/>
                </a:lnTo>
                <a:lnTo>
                  <a:pt x="15563" y="210"/>
                </a:lnTo>
                <a:lnTo>
                  <a:pt x="15580" y="244"/>
                </a:lnTo>
                <a:lnTo>
                  <a:pt x="15594" y="280"/>
                </a:lnTo>
                <a:lnTo>
                  <a:pt x="15604" y="317"/>
                </a:lnTo>
                <a:lnTo>
                  <a:pt x="15610" y="358"/>
                </a:lnTo>
                <a:lnTo>
                  <a:pt x="15614" y="398"/>
                </a:lnTo>
                <a:lnTo>
                  <a:pt x="15614" y="8004"/>
                </a:lnTo>
                <a:close/>
              </a:path>
            </a:pathLst>
          </a:custGeom>
          <a:solidFill>
            <a:srgbClr val="1A763E"/>
          </a:solidFill>
          <a:ln w="190500">
            <a:solidFill>
              <a:srgbClr val="D67F2C"/>
            </a:solidFill>
            <a:round/>
            <a:headEnd/>
            <a:tailEnd/>
          </a:ln>
        </p:spPr>
        <p:txBody>
          <a:bodyPr/>
          <a:lstStyle/>
          <a:p>
            <a:endParaRPr lang="en-US"/>
          </a:p>
        </p:txBody>
      </p:sp>
      <p:pic>
        <p:nvPicPr>
          <p:cNvPr id="3076" name="Picture 79">
            <a:extLst>
              <a:ext uri="{FF2B5EF4-FFF2-40B4-BE49-F238E27FC236}">
                <a16:creationId xmlns:a16="http://schemas.microsoft.com/office/drawing/2014/main" id="{241265E3-892B-4AF0-983E-14C7D7BEA40D}"/>
              </a:ext>
            </a:extLst>
          </p:cNvPr>
          <p:cNvPicPr>
            <a:picLocks noChangeAspect="1" noChangeArrowheads="1"/>
          </p:cNvPicPr>
          <p:nvPr/>
        </p:nvPicPr>
        <p:blipFill>
          <a:blip r:embed="rId4">
            <a:clrChange>
              <a:clrFrom>
                <a:srgbClr val="FFFFCC"/>
              </a:clrFrom>
              <a:clrTo>
                <a:srgbClr val="FFFFCC">
                  <a:alpha val="0"/>
                </a:srgbClr>
              </a:clrTo>
            </a:clrChange>
            <a:extLst>
              <a:ext uri="{28A0092B-C50C-407E-A947-70E740481C1C}">
                <a14:useLocalDpi xmlns:a14="http://schemas.microsoft.com/office/drawing/2010/main" val="0"/>
              </a:ext>
            </a:extLst>
          </a:blip>
          <a:srcRect l="19563" t="42317" r="6609" b="37999"/>
          <a:stretch>
            <a:fillRect/>
          </a:stretch>
        </p:blipFill>
        <p:spPr bwMode="auto">
          <a:xfrm rot="-204207">
            <a:off x="4260850" y="5426075"/>
            <a:ext cx="7200900"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69" name="Picture 97">
            <a:extLst>
              <a:ext uri="{FF2B5EF4-FFF2-40B4-BE49-F238E27FC236}">
                <a16:creationId xmlns:a16="http://schemas.microsoft.com/office/drawing/2014/main" id="{B8EE7D04-725F-42E2-9F47-4D8821B824C0}"/>
              </a:ext>
            </a:extLst>
          </p:cNvPr>
          <p:cNvPicPr>
            <a:picLocks noChangeAspect="1" noChangeArrowheads="1"/>
          </p:cNvPicPr>
          <p:nvPr/>
        </p:nvPicPr>
        <p:blipFill>
          <a:blip r:embed="rId5">
            <a:clrChange>
              <a:clrFrom>
                <a:srgbClr val="FFFFCC"/>
              </a:clrFrom>
              <a:clrTo>
                <a:srgbClr val="FFFFCC">
                  <a:alpha val="0"/>
                </a:srgbClr>
              </a:clrTo>
            </a:clrChange>
            <a:extLst>
              <a:ext uri="{28A0092B-C50C-407E-A947-70E740481C1C}">
                <a14:useLocalDpi xmlns:a14="http://schemas.microsoft.com/office/drawing/2010/main" val="0"/>
              </a:ext>
            </a:extLst>
          </a:blip>
          <a:srcRect l="30632" t="57097" r="42789" b="6488"/>
          <a:stretch>
            <a:fillRect/>
          </a:stretch>
        </p:blipFill>
        <p:spPr bwMode="auto">
          <a:xfrm>
            <a:off x="9317038" y="3908425"/>
            <a:ext cx="2032000" cy="2087563"/>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8" name="Rectangle 111">
            <a:extLst>
              <a:ext uri="{FF2B5EF4-FFF2-40B4-BE49-F238E27FC236}">
                <a16:creationId xmlns:a16="http://schemas.microsoft.com/office/drawing/2014/main" id="{CCEAB967-F468-4E64-9727-0DD32997E63A}"/>
              </a:ext>
            </a:extLst>
          </p:cNvPr>
          <p:cNvSpPr>
            <a:spLocks noChangeArrowheads="1"/>
          </p:cNvSpPr>
          <p:nvPr/>
        </p:nvSpPr>
        <p:spPr bwMode="auto">
          <a:xfrm>
            <a:off x="1524000" y="32448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HK" altLang="zh-HK" sz="1800" b="0">
              <a:solidFill>
                <a:srgbClr val="000000"/>
              </a:solidFill>
            </a:endParaRPr>
          </a:p>
        </p:txBody>
      </p:sp>
      <p:grpSp>
        <p:nvGrpSpPr>
          <p:cNvPr id="3079" name="群組 1">
            <a:extLst>
              <a:ext uri="{FF2B5EF4-FFF2-40B4-BE49-F238E27FC236}">
                <a16:creationId xmlns:a16="http://schemas.microsoft.com/office/drawing/2014/main" id="{C1DAA6D2-255F-489F-A9AC-1ACF89D16E71}"/>
              </a:ext>
            </a:extLst>
          </p:cNvPr>
          <p:cNvGrpSpPr>
            <a:grpSpLocks/>
          </p:cNvGrpSpPr>
          <p:nvPr/>
        </p:nvGrpSpPr>
        <p:grpSpPr bwMode="auto">
          <a:xfrm rot="1189388">
            <a:off x="2409825" y="393700"/>
            <a:ext cx="2043113" cy="1287463"/>
            <a:chOff x="4333603" y="2430715"/>
            <a:chExt cx="2042717" cy="1287363"/>
          </a:xfrm>
        </p:grpSpPr>
        <p:sp>
          <p:nvSpPr>
            <p:cNvPr id="3083" name="Freeform 11">
              <a:extLst>
                <a:ext uri="{FF2B5EF4-FFF2-40B4-BE49-F238E27FC236}">
                  <a16:creationId xmlns:a16="http://schemas.microsoft.com/office/drawing/2014/main" id="{E26DA4BB-C22A-4FE3-8ACD-5E1B1CD96230}"/>
                </a:ext>
              </a:extLst>
            </p:cNvPr>
            <p:cNvSpPr>
              <a:spLocks/>
            </p:cNvSpPr>
            <p:nvPr/>
          </p:nvSpPr>
          <p:spPr bwMode="auto">
            <a:xfrm rot="-220919">
              <a:off x="4617763" y="2430715"/>
              <a:ext cx="1713772" cy="825016"/>
            </a:xfrm>
            <a:custGeom>
              <a:avLst/>
              <a:gdLst>
                <a:gd name="T0" fmla="*/ 2147483646 w 9381"/>
                <a:gd name="T1" fmla="*/ 2147483646 h 5621"/>
                <a:gd name="T2" fmla="*/ 2147483646 w 9381"/>
                <a:gd name="T3" fmla="*/ 2147483646 h 5621"/>
                <a:gd name="T4" fmla="*/ 2147483646 w 9381"/>
                <a:gd name="T5" fmla="*/ 2147483646 h 5621"/>
                <a:gd name="T6" fmla="*/ 2147483646 w 9381"/>
                <a:gd name="T7" fmla="*/ 2147483646 h 5621"/>
                <a:gd name="T8" fmla="*/ 2147483646 w 9381"/>
                <a:gd name="T9" fmla="*/ 2147483646 h 5621"/>
                <a:gd name="T10" fmla="*/ 2147483646 w 9381"/>
                <a:gd name="T11" fmla="*/ 2147483646 h 5621"/>
                <a:gd name="T12" fmla="*/ 2147483646 w 9381"/>
                <a:gd name="T13" fmla="*/ 2147483646 h 5621"/>
                <a:gd name="T14" fmla="*/ 2147483646 w 9381"/>
                <a:gd name="T15" fmla="*/ 2147483646 h 5621"/>
                <a:gd name="T16" fmla="*/ 2147483646 w 9381"/>
                <a:gd name="T17" fmla="*/ 2147483646 h 5621"/>
                <a:gd name="T18" fmla="*/ 2147483646 w 9381"/>
                <a:gd name="T19" fmla="*/ 2147483646 h 5621"/>
                <a:gd name="T20" fmla="*/ 2147483646 w 9381"/>
                <a:gd name="T21" fmla="*/ 2147483646 h 5621"/>
                <a:gd name="T22" fmla="*/ 2147483646 w 9381"/>
                <a:gd name="T23" fmla="*/ 2147483646 h 5621"/>
                <a:gd name="T24" fmla="*/ 2147483646 w 9381"/>
                <a:gd name="T25" fmla="*/ 2147483646 h 5621"/>
                <a:gd name="T26" fmla="*/ 2147483646 w 9381"/>
                <a:gd name="T27" fmla="*/ 2147483646 h 5621"/>
                <a:gd name="T28" fmla="*/ 2147483646 w 9381"/>
                <a:gd name="T29" fmla="*/ 2147483646 h 5621"/>
                <a:gd name="T30" fmla="*/ 2147483646 w 9381"/>
                <a:gd name="T31" fmla="*/ 2147483646 h 5621"/>
                <a:gd name="T32" fmla="*/ 2147483646 w 9381"/>
                <a:gd name="T33" fmla="*/ 2147483646 h 5621"/>
                <a:gd name="T34" fmla="*/ 2147483646 w 9381"/>
                <a:gd name="T35" fmla="*/ 2147483646 h 5621"/>
                <a:gd name="T36" fmla="*/ 2147483646 w 9381"/>
                <a:gd name="T37" fmla="*/ 2147483646 h 5621"/>
                <a:gd name="T38" fmla="*/ 2147483646 w 9381"/>
                <a:gd name="T39" fmla="*/ 2147483646 h 5621"/>
                <a:gd name="T40" fmla="*/ 2147483646 w 9381"/>
                <a:gd name="T41" fmla="*/ 2147483646 h 5621"/>
                <a:gd name="T42" fmla="*/ 2147483646 w 9381"/>
                <a:gd name="T43" fmla="*/ 2147483646 h 5621"/>
                <a:gd name="T44" fmla="*/ 2147483646 w 9381"/>
                <a:gd name="T45" fmla="*/ 2147483646 h 5621"/>
                <a:gd name="T46" fmla="*/ 2147483646 w 9381"/>
                <a:gd name="T47" fmla="*/ 2147483646 h 5621"/>
                <a:gd name="T48" fmla="*/ 2147483646 w 9381"/>
                <a:gd name="T49" fmla="*/ 2147483646 h 5621"/>
                <a:gd name="T50" fmla="*/ 2147483646 w 9381"/>
                <a:gd name="T51" fmla="*/ 2147483646 h 5621"/>
                <a:gd name="T52" fmla="*/ 2147483646 w 9381"/>
                <a:gd name="T53" fmla="*/ 2147483646 h 5621"/>
                <a:gd name="T54" fmla="*/ 2147483646 w 9381"/>
                <a:gd name="T55" fmla="*/ 2147483646 h 5621"/>
                <a:gd name="T56" fmla="*/ 0 w 9381"/>
                <a:gd name="T57" fmla="*/ 2147483646 h 5621"/>
                <a:gd name="T58" fmla="*/ 2147483646 w 9381"/>
                <a:gd name="T59" fmla="*/ 2147483646 h 5621"/>
                <a:gd name="T60" fmla="*/ 2147483646 w 9381"/>
                <a:gd name="T61" fmla="*/ 2147483646 h 5621"/>
                <a:gd name="T62" fmla="*/ 2147483646 w 9381"/>
                <a:gd name="T63" fmla="*/ 2147483646 h 5621"/>
                <a:gd name="T64" fmla="*/ 2147483646 w 9381"/>
                <a:gd name="T65" fmla="*/ 2147483646 h 5621"/>
                <a:gd name="T66" fmla="*/ 2147483646 w 9381"/>
                <a:gd name="T67" fmla="*/ 2147483646 h 5621"/>
                <a:gd name="T68" fmla="*/ 2147483646 w 9381"/>
                <a:gd name="T69" fmla="*/ 2147483646 h 5621"/>
                <a:gd name="T70" fmla="*/ 2147483646 w 9381"/>
                <a:gd name="T71" fmla="*/ 2147483646 h 5621"/>
                <a:gd name="T72" fmla="*/ 2147483646 w 9381"/>
                <a:gd name="T73" fmla="*/ 2147483646 h 5621"/>
                <a:gd name="T74" fmla="*/ 2147483646 w 9381"/>
                <a:gd name="T75" fmla="*/ 2147483646 h 5621"/>
                <a:gd name="T76" fmla="*/ 2147483646 w 9381"/>
                <a:gd name="T77" fmla="*/ 2147483646 h 5621"/>
                <a:gd name="T78" fmla="*/ 2147483646 w 9381"/>
                <a:gd name="T79" fmla="*/ 2147483646 h 5621"/>
                <a:gd name="T80" fmla="*/ 2147483646 w 9381"/>
                <a:gd name="T81" fmla="*/ 2147483646 h 5621"/>
                <a:gd name="T82" fmla="*/ 2147483646 w 9381"/>
                <a:gd name="T83" fmla="*/ 2147483646 h 5621"/>
                <a:gd name="T84" fmla="*/ 2147483646 w 9381"/>
                <a:gd name="T85" fmla="*/ 2147483646 h 5621"/>
                <a:gd name="T86" fmla="*/ 2147483646 w 9381"/>
                <a:gd name="T87" fmla="*/ 2147483646 h 5621"/>
                <a:gd name="T88" fmla="*/ 2147483646 w 9381"/>
                <a:gd name="T89" fmla="*/ 2147483646 h 5621"/>
                <a:gd name="T90" fmla="*/ 2147483646 w 9381"/>
                <a:gd name="T91" fmla="*/ 2147483646 h 5621"/>
                <a:gd name="T92" fmla="*/ 2147483646 w 9381"/>
                <a:gd name="T93" fmla="*/ 2147483646 h 5621"/>
                <a:gd name="T94" fmla="*/ 2147483646 w 9381"/>
                <a:gd name="T95" fmla="*/ 2147483646 h 5621"/>
                <a:gd name="T96" fmla="*/ 2147483646 w 9381"/>
                <a:gd name="T97" fmla="*/ 2147483646 h 5621"/>
                <a:gd name="T98" fmla="*/ 2147483646 w 9381"/>
                <a:gd name="T99" fmla="*/ 2147483646 h 5621"/>
                <a:gd name="T100" fmla="*/ 2147483646 w 9381"/>
                <a:gd name="T101" fmla="*/ 2147483646 h 5621"/>
                <a:gd name="T102" fmla="*/ 2147483646 w 9381"/>
                <a:gd name="T103" fmla="*/ 2147483646 h 5621"/>
                <a:gd name="T104" fmla="*/ 2147483646 w 9381"/>
                <a:gd name="T105" fmla="*/ 2147483646 h 5621"/>
                <a:gd name="T106" fmla="*/ 2147483646 w 9381"/>
                <a:gd name="T107" fmla="*/ 2147483646 h 5621"/>
                <a:gd name="T108" fmla="*/ 2147483646 w 9381"/>
                <a:gd name="T109" fmla="*/ 2147483646 h 5621"/>
                <a:gd name="T110" fmla="*/ 2147483646 w 9381"/>
                <a:gd name="T111" fmla="*/ 2147483646 h 5621"/>
                <a:gd name="T112" fmla="*/ 2147483646 w 9381"/>
                <a:gd name="T113" fmla="*/ 2147483646 h 5621"/>
                <a:gd name="T114" fmla="*/ 2147483646 w 9381"/>
                <a:gd name="T115" fmla="*/ 2147483646 h 5621"/>
                <a:gd name="T116" fmla="*/ 2147483646 w 9381"/>
                <a:gd name="T117" fmla="*/ 2147483646 h 5621"/>
                <a:gd name="T118" fmla="*/ 2147483646 w 9381"/>
                <a:gd name="T119" fmla="*/ 2147483646 h 5621"/>
                <a:gd name="T120" fmla="*/ 2147483646 w 9381"/>
                <a:gd name="T121" fmla="*/ 2147483646 h 56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381" h="5621">
                  <a:moveTo>
                    <a:pt x="412" y="1230"/>
                  </a:moveTo>
                  <a:lnTo>
                    <a:pt x="405" y="1164"/>
                  </a:lnTo>
                  <a:lnTo>
                    <a:pt x="402" y="1101"/>
                  </a:lnTo>
                  <a:lnTo>
                    <a:pt x="404" y="1038"/>
                  </a:lnTo>
                  <a:lnTo>
                    <a:pt x="409" y="977"/>
                  </a:lnTo>
                  <a:lnTo>
                    <a:pt x="419" y="916"/>
                  </a:lnTo>
                  <a:lnTo>
                    <a:pt x="432" y="857"/>
                  </a:lnTo>
                  <a:lnTo>
                    <a:pt x="448" y="799"/>
                  </a:lnTo>
                  <a:lnTo>
                    <a:pt x="467" y="742"/>
                  </a:lnTo>
                  <a:lnTo>
                    <a:pt x="488" y="688"/>
                  </a:lnTo>
                  <a:lnTo>
                    <a:pt x="513" y="635"/>
                  </a:lnTo>
                  <a:lnTo>
                    <a:pt x="539" y="584"/>
                  </a:lnTo>
                  <a:lnTo>
                    <a:pt x="567" y="534"/>
                  </a:lnTo>
                  <a:lnTo>
                    <a:pt x="596" y="486"/>
                  </a:lnTo>
                  <a:lnTo>
                    <a:pt x="626" y="440"/>
                  </a:lnTo>
                  <a:lnTo>
                    <a:pt x="657" y="396"/>
                  </a:lnTo>
                  <a:lnTo>
                    <a:pt x="689" y="354"/>
                  </a:lnTo>
                  <a:lnTo>
                    <a:pt x="722" y="313"/>
                  </a:lnTo>
                  <a:lnTo>
                    <a:pt x="754" y="275"/>
                  </a:lnTo>
                  <a:lnTo>
                    <a:pt x="786" y="240"/>
                  </a:lnTo>
                  <a:lnTo>
                    <a:pt x="818" y="206"/>
                  </a:lnTo>
                  <a:lnTo>
                    <a:pt x="848" y="175"/>
                  </a:lnTo>
                  <a:lnTo>
                    <a:pt x="878" y="146"/>
                  </a:lnTo>
                  <a:lnTo>
                    <a:pt x="907" y="119"/>
                  </a:lnTo>
                  <a:lnTo>
                    <a:pt x="933" y="95"/>
                  </a:lnTo>
                  <a:lnTo>
                    <a:pt x="980" y="55"/>
                  </a:lnTo>
                  <a:lnTo>
                    <a:pt x="1016" y="25"/>
                  </a:lnTo>
                  <a:lnTo>
                    <a:pt x="1040" y="6"/>
                  </a:lnTo>
                  <a:lnTo>
                    <a:pt x="1050" y="0"/>
                  </a:lnTo>
                  <a:lnTo>
                    <a:pt x="1031" y="9"/>
                  </a:lnTo>
                  <a:lnTo>
                    <a:pt x="991" y="31"/>
                  </a:lnTo>
                  <a:lnTo>
                    <a:pt x="963" y="46"/>
                  </a:lnTo>
                  <a:lnTo>
                    <a:pt x="931" y="64"/>
                  </a:lnTo>
                  <a:lnTo>
                    <a:pt x="896" y="85"/>
                  </a:lnTo>
                  <a:lnTo>
                    <a:pt x="856" y="108"/>
                  </a:lnTo>
                  <a:lnTo>
                    <a:pt x="814" y="135"/>
                  </a:lnTo>
                  <a:lnTo>
                    <a:pt x="769" y="164"/>
                  </a:lnTo>
                  <a:lnTo>
                    <a:pt x="722" y="196"/>
                  </a:lnTo>
                  <a:lnTo>
                    <a:pt x="673" y="230"/>
                  </a:lnTo>
                  <a:lnTo>
                    <a:pt x="623" y="266"/>
                  </a:lnTo>
                  <a:lnTo>
                    <a:pt x="573" y="305"/>
                  </a:lnTo>
                  <a:lnTo>
                    <a:pt x="522" y="348"/>
                  </a:lnTo>
                  <a:lnTo>
                    <a:pt x="471" y="391"/>
                  </a:lnTo>
                  <a:lnTo>
                    <a:pt x="420" y="437"/>
                  </a:lnTo>
                  <a:lnTo>
                    <a:pt x="371" y="486"/>
                  </a:lnTo>
                  <a:lnTo>
                    <a:pt x="322" y="537"/>
                  </a:lnTo>
                  <a:lnTo>
                    <a:pt x="275" y="591"/>
                  </a:lnTo>
                  <a:lnTo>
                    <a:pt x="231" y="646"/>
                  </a:lnTo>
                  <a:lnTo>
                    <a:pt x="189" y="703"/>
                  </a:lnTo>
                  <a:lnTo>
                    <a:pt x="151" y="763"/>
                  </a:lnTo>
                  <a:lnTo>
                    <a:pt x="115" y="824"/>
                  </a:lnTo>
                  <a:lnTo>
                    <a:pt x="83" y="888"/>
                  </a:lnTo>
                  <a:lnTo>
                    <a:pt x="57" y="953"/>
                  </a:lnTo>
                  <a:lnTo>
                    <a:pt x="34" y="1021"/>
                  </a:lnTo>
                  <a:lnTo>
                    <a:pt x="17" y="1090"/>
                  </a:lnTo>
                  <a:lnTo>
                    <a:pt x="6" y="1161"/>
                  </a:lnTo>
                  <a:lnTo>
                    <a:pt x="0" y="1235"/>
                  </a:lnTo>
                  <a:lnTo>
                    <a:pt x="1" y="1309"/>
                  </a:lnTo>
                  <a:lnTo>
                    <a:pt x="9" y="1386"/>
                  </a:lnTo>
                  <a:lnTo>
                    <a:pt x="41" y="1546"/>
                  </a:lnTo>
                  <a:lnTo>
                    <a:pt x="90" y="1704"/>
                  </a:lnTo>
                  <a:lnTo>
                    <a:pt x="155" y="1858"/>
                  </a:lnTo>
                  <a:lnTo>
                    <a:pt x="236" y="2010"/>
                  </a:lnTo>
                  <a:lnTo>
                    <a:pt x="334" y="2159"/>
                  </a:lnTo>
                  <a:lnTo>
                    <a:pt x="447" y="2305"/>
                  </a:lnTo>
                  <a:lnTo>
                    <a:pt x="578" y="2450"/>
                  </a:lnTo>
                  <a:lnTo>
                    <a:pt x="726" y="2591"/>
                  </a:lnTo>
                  <a:lnTo>
                    <a:pt x="890" y="2730"/>
                  </a:lnTo>
                  <a:lnTo>
                    <a:pt x="1070" y="2868"/>
                  </a:lnTo>
                  <a:lnTo>
                    <a:pt x="1268" y="3003"/>
                  </a:lnTo>
                  <a:lnTo>
                    <a:pt x="1482" y="3137"/>
                  </a:lnTo>
                  <a:lnTo>
                    <a:pt x="1713" y="3270"/>
                  </a:lnTo>
                  <a:lnTo>
                    <a:pt x="1960" y="3400"/>
                  </a:lnTo>
                  <a:lnTo>
                    <a:pt x="2226" y="3529"/>
                  </a:lnTo>
                  <a:lnTo>
                    <a:pt x="2508" y="3656"/>
                  </a:lnTo>
                  <a:lnTo>
                    <a:pt x="2807" y="3783"/>
                  </a:lnTo>
                  <a:lnTo>
                    <a:pt x="3123" y="3909"/>
                  </a:lnTo>
                  <a:lnTo>
                    <a:pt x="3456" y="4033"/>
                  </a:lnTo>
                  <a:lnTo>
                    <a:pt x="3807" y="4157"/>
                  </a:lnTo>
                  <a:lnTo>
                    <a:pt x="4175" y="4280"/>
                  </a:lnTo>
                  <a:lnTo>
                    <a:pt x="4560" y="4402"/>
                  </a:lnTo>
                  <a:lnTo>
                    <a:pt x="4963" y="4525"/>
                  </a:lnTo>
                  <a:lnTo>
                    <a:pt x="5384" y="4646"/>
                  </a:lnTo>
                  <a:lnTo>
                    <a:pt x="5821" y="4767"/>
                  </a:lnTo>
                  <a:lnTo>
                    <a:pt x="6276" y="4888"/>
                  </a:lnTo>
                  <a:lnTo>
                    <a:pt x="6750" y="5010"/>
                  </a:lnTo>
                  <a:lnTo>
                    <a:pt x="7240" y="5132"/>
                  </a:lnTo>
                  <a:lnTo>
                    <a:pt x="7748" y="5253"/>
                  </a:lnTo>
                  <a:lnTo>
                    <a:pt x="8275" y="5375"/>
                  </a:lnTo>
                  <a:lnTo>
                    <a:pt x="8819" y="5497"/>
                  </a:lnTo>
                  <a:lnTo>
                    <a:pt x="9381" y="5621"/>
                  </a:lnTo>
                  <a:lnTo>
                    <a:pt x="8727" y="5439"/>
                  </a:lnTo>
                  <a:lnTo>
                    <a:pt x="8105" y="5260"/>
                  </a:lnTo>
                  <a:lnTo>
                    <a:pt x="7513" y="5084"/>
                  </a:lnTo>
                  <a:lnTo>
                    <a:pt x="6951" y="4910"/>
                  </a:lnTo>
                  <a:lnTo>
                    <a:pt x="6418" y="4741"/>
                  </a:lnTo>
                  <a:lnTo>
                    <a:pt x="5914" y="4574"/>
                  </a:lnTo>
                  <a:lnTo>
                    <a:pt x="5437" y="4409"/>
                  </a:lnTo>
                  <a:lnTo>
                    <a:pt x="4987" y="4247"/>
                  </a:lnTo>
                  <a:lnTo>
                    <a:pt x="4564" y="4090"/>
                  </a:lnTo>
                  <a:lnTo>
                    <a:pt x="4166" y="3934"/>
                  </a:lnTo>
                  <a:lnTo>
                    <a:pt x="3792" y="3781"/>
                  </a:lnTo>
                  <a:lnTo>
                    <a:pt x="3443" y="3631"/>
                  </a:lnTo>
                  <a:lnTo>
                    <a:pt x="3117" y="3484"/>
                  </a:lnTo>
                  <a:lnTo>
                    <a:pt x="2814" y="3340"/>
                  </a:lnTo>
                  <a:lnTo>
                    <a:pt x="2533" y="3198"/>
                  </a:lnTo>
                  <a:lnTo>
                    <a:pt x="2273" y="3060"/>
                  </a:lnTo>
                  <a:lnTo>
                    <a:pt x="2034" y="2925"/>
                  </a:lnTo>
                  <a:lnTo>
                    <a:pt x="1813" y="2791"/>
                  </a:lnTo>
                  <a:lnTo>
                    <a:pt x="1613" y="2662"/>
                  </a:lnTo>
                  <a:lnTo>
                    <a:pt x="1430" y="2535"/>
                  </a:lnTo>
                  <a:lnTo>
                    <a:pt x="1266" y="2410"/>
                  </a:lnTo>
                  <a:lnTo>
                    <a:pt x="1118" y="2289"/>
                  </a:lnTo>
                  <a:lnTo>
                    <a:pt x="986" y="2170"/>
                  </a:lnTo>
                  <a:lnTo>
                    <a:pt x="870" y="2055"/>
                  </a:lnTo>
                  <a:lnTo>
                    <a:pt x="769" y="1942"/>
                  </a:lnTo>
                  <a:lnTo>
                    <a:pt x="681" y="1832"/>
                  </a:lnTo>
                  <a:lnTo>
                    <a:pt x="608" y="1725"/>
                  </a:lnTo>
                  <a:lnTo>
                    <a:pt x="546" y="1620"/>
                  </a:lnTo>
                  <a:lnTo>
                    <a:pt x="496" y="1518"/>
                  </a:lnTo>
                  <a:lnTo>
                    <a:pt x="458" y="1420"/>
                  </a:lnTo>
                  <a:lnTo>
                    <a:pt x="430" y="1323"/>
                  </a:lnTo>
                  <a:lnTo>
                    <a:pt x="412" y="123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4" name="Freeform 12">
              <a:extLst>
                <a:ext uri="{FF2B5EF4-FFF2-40B4-BE49-F238E27FC236}">
                  <a16:creationId xmlns:a16="http://schemas.microsoft.com/office/drawing/2014/main" id="{7ED0CD18-6A4F-4754-81D9-6F9ABA9E224B}"/>
                </a:ext>
              </a:extLst>
            </p:cNvPr>
            <p:cNvSpPr>
              <a:spLocks/>
            </p:cNvSpPr>
            <p:nvPr/>
          </p:nvSpPr>
          <p:spPr bwMode="auto">
            <a:xfrm rot="-220919">
              <a:off x="4467072" y="2474027"/>
              <a:ext cx="1861462" cy="806041"/>
            </a:xfrm>
            <a:custGeom>
              <a:avLst/>
              <a:gdLst>
                <a:gd name="T0" fmla="*/ 2147483646 w 10189"/>
                <a:gd name="T1" fmla="*/ 2147483646 h 5500"/>
                <a:gd name="T2" fmla="*/ 2147483646 w 10189"/>
                <a:gd name="T3" fmla="*/ 2147483646 h 5500"/>
                <a:gd name="T4" fmla="*/ 2147483646 w 10189"/>
                <a:gd name="T5" fmla="*/ 2147483646 h 5500"/>
                <a:gd name="T6" fmla="*/ 2147483646 w 10189"/>
                <a:gd name="T7" fmla="*/ 2147483646 h 5500"/>
                <a:gd name="T8" fmla="*/ 2147483646 w 10189"/>
                <a:gd name="T9" fmla="*/ 2147483646 h 5500"/>
                <a:gd name="T10" fmla="*/ 2147483646 w 10189"/>
                <a:gd name="T11" fmla="*/ 2147483646 h 5500"/>
                <a:gd name="T12" fmla="*/ 2147483646 w 10189"/>
                <a:gd name="T13" fmla="*/ 2147483646 h 5500"/>
                <a:gd name="T14" fmla="*/ 2147483646 w 10189"/>
                <a:gd name="T15" fmla="*/ 2147483646 h 5500"/>
                <a:gd name="T16" fmla="*/ 2147483646 w 10189"/>
                <a:gd name="T17" fmla="*/ 2147483646 h 5500"/>
                <a:gd name="T18" fmla="*/ 2147483646 w 10189"/>
                <a:gd name="T19" fmla="*/ 2147483646 h 5500"/>
                <a:gd name="T20" fmla="*/ 2147483646 w 10189"/>
                <a:gd name="T21" fmla="*/ 2147483646 h 5500"/>
                <a:gd name="T22" fmla="*/ 2147483646 w 10189"/>
                <a:gd name="T23" fmla="*/ 2147483646 h 5500"/>
                <a:gd name="T24" fmla="*/ 2147483646 w 10189"/>
                <a:gd name="T25" fmla="*/ 2147483646 h 5500"/>
                <a:gd name="T26" fmla="*/ 2147483646 w 10189"/>
                <a:gd name="T27" fmla="*/ 2147483646 h 5500"/>
                <a:gd name="T28" fmla="*/ 2147483646 w 10189"/>
                <a:gd name="T29" fmla="*/ 2147483646 h 5500"/>
                <a:gd name="T30" fmla="*/ 2147483646 w 10189"/>
                <a:gd name="T31" fmla="*/ 2147483646 h 5500"/>
                <a:gd name="T32" fmla="*/ 2147483646 w 10189"/>
                <a:gd name="T33" fmla="*/ 2147483646 h 5500"/>
                <a:gd name="T34" fmla="*/ 2147483646 w 10189"/>
                <a:gd name="T35" fmla="*/ 2147483646 h 5500"/>
                <a:gd name="T36" fmla="*/ 2147483646 w 10189"/>
                <a:gd name="T37" fmla="*/ 2147483646 h 5500"/>
                <a:gd name="T38" fmla="*/ 2147483646 w 10189"/>
                <a:gd name="T39" fmla="*/ 2147483646 h 5500"/>
                <a:gd name="T40" fmla="*/ 2147483646 w 10189"/>
                <a:gd name="T41" fmla="*/ 2147483646 h 5500"/>
                <a:gd name="T42" fmla="*/ 2147483646 w 10189"/>
                <a:gd name="T43" fmla="*/ 2147483646 h 5500"/>
                <a:gd name="T44" fmla="*/ 2147483646 w 10189"/>
                <a:gd name="T45" fmla="*/ 2147483646 h 5500"/>
                <a:gd name="T46" fmla="*/ 2147483646 w 10189"/>
                <a:gd name="T47" fmla="*/ 2147483646 h 5500"/>
                <a:gd name="T48" fmla="*/ 2147483646 w 10189"/>
                <a:gd name="T49" fmla="*/ 2147483646 h 5500"/>
                <a:gd name="T50" fmla="*/ 2147483646 w 10189"/>
                <a:gd name="T51" fmla="*/ 2147483646 h 5500"/>
                <a:gd name="T52" fmla="*/ 2147483646 w 10189"/>
                <a:gd name="T53" fmla="*/ 2147483646 h 5500"/>
                <a:gd name="T54" fmla="*/ 2147483646 w 10189"/>
                <a:gd name="T55" fmla="*/ 2147483646 h 5500"/>
                <a:gd name="T56" fmla="*/ 0 w 10189"/>
                <a:gd name="T57" fmla="*/ 2147483646 h 5500"/>
                <a:gd name="T58" fmla="*/ 2147483646 w 10189"/>
                <a:gd name="T59" fmla="*/ 2147483646 h 5500"/>
                <a:gd name="T60" fmla="*/ 2147483646 w 10189"/>
                <a:gd name="T61" fmla="*/ 2147483646 h 5500"/>
                <a:gd name="T62" fmla="*/ 2147483646 w 10189"/>
                <a:gd name="T63" fmla="*/ 2147483646 h 5500"/>
                <a:gd name="T64" fmla="*/ 2147483646 w 10189"/>
                <a:gd name="T65" fmla="*/ 2147483646 h 5500"/>
                <a:gd name="T66" fmla="*/ 2147483646 w 10189"/>
                <a:gd name="T67" fmla="*/ 2147483646 h 5500"/>
                <a:gd name="T68" fmla="*/ 2147483646 w 10189"/>
                <a:gd name="T69" fmla="*/ 2147483646 h 5500"/>
                <a:gd name="T70" fmla="*/ 2147483646 w 10189"/>
                <a:gd name="T71" fmla="*/ 2147483646 h 5500"/>
                <a:gd name="T72" fmla="*/ 2147483646 w 10189"/>
                <a:gd name="T73" fmla="*/ 2147483646 h 5500"/>
                <a:gd name="T74" fmla="*/ 2147483646 w 10189"/>
                <a:gd name="T75" fmla="*/ 2147483646 h 5500"/>
                <a:gd name="T76" fmla="*/ 2147483646 w 10189"/>
                <a:gd name="T77" fmla="*/ 2147483646 h 5500"/>
                <a:gd name="T78" fmla="*/ 2147483646 w 10189"/>
                <a:gd name="T79" fmla="*/ 2147483646 h 5500"/>
                <a:gd name="T80" fmla="*/ 2147483646 w 10189"/>
                <a:gd name="T81" fmla="*/ 2147483646 h 5500"/>
                <a:gd name="T82" fmla="*/ 2147483646 w 10189"/>
                <a:gd name="T83" fmla="*/ 2147483646 h 5500"/>
                <a:gd name="T84" fmla="*/ 2147483646 w 10189"/>
                <a:gd name="T85" fmla="*/ 2147483646 h 5500"/>
                <a:gd name="T86" fmla="*/ 2147483646 w 10189"/>
                <a:gd name="T87" fmla="*/ 2147483646 h 5500"/>
                <a:gd name="T88" fmla="*/ 2147483646 w 10189"/>
                <a:gd name="T89" fmla="*/ 2147483646 h 5500"/>
                <a:gd name="T90" fmla="*/ 2147483646 w 10189"/>
                <a:gd name="T91" fmla="*/ 2147483646 h 5500"/>
                <a:gd name="T92" fmla="*/ 2147483646 w 10189"/>
                <a:gd name="T93" fmla="*/ 2147483646 h 5500"/>
                <a:gd name="T94" fmla="*/ 2147483646 w 10189"/>
                <a:gd name="T95" fmla="*/ 2147483646 h 5500"/>
                <a:gd name="T96" fmla="*/ 2147483646 w 10189"/>
                <a:gd name="T97" fmla="*/ 2147483646 h 5500"/>
                <a:gd name="T98" fmla="*/ 2147483646 w 10189"/>
                <a:gd name="T99" fmla="*/ 2147483646 h 5500"/>
                <a:gd name="T100" fmla="*/ 2147483646 w 10189"/>
                <a:gd name="T101" fmla="*/ 2147483646 h 5500"/>
                <a:gd name="T102" fmla="*/ 2147483646 w 10189"/>
                <a:gd name="T103" fmla="*/ 2147483646 h 5500"/>
                <a:gd name="T104" fmla="*/ 2147483646 w 10189"/>
                <a:gd name="T105" fmla="*/ 2147483646 h 5500"/>
                <a:gd name="T106" fmla="*/ 2147483646 w 10189"/>
                <a:gd name="T107" fmla="*/ 2147483646 h 5500"/>
                <a:gd name="T108" fmla="*/ 2147483646 w 10189"/>
                <a:gd name="T109" fmla="*/ 2147483646 h 5500"/>
                <a:gd name="T110" fmla="*/ 2147483646 w 10189"/>
                <a:gd name="T111" fmla="*/ 2147483646 h 5500"/>
                <a:gd name="T112" fmla="*/ 2147483646 w 10189"/>
                <a:gd name="T113" fmla="*/ 2147483646 h 5500"/>
                <a:gd name="T114" fmla="*/ 2147483646 w 10189"/>
                <a:gd name="T115" fmla="*/ 2147483646 h 5500"/>
                <a:gd name="T116" fmla="*/ 2147483646 w 10189"/>
                <a:gd name="T117" fmla="*/ 2147483646 h 5500"/>
                <a:gd name="T118" fmla="*/ 2147483646 w 10189"/>
                <a:gd name="T119" fmla="*/ 2147483646 h 5500"/>
                <a:gd name="T120" fmla="*/ 2147483646 w 10189"/>
                <a:gd name="T121" fmla="*/ 2147483646 h 5500"/>
                <a:gd name="T122" fmla="*/ 2147483646 w 10189"/>
                <a:gd name="T123" fmla="*/ 2147483646 h 5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189" h="5500">
                  <a:moveTo>
                    <a:pt x="409" y="2197"/>
                  </a:moveTo>
                  <a:lnTo>
                    <a:pt x="386" y="2088"/>
                  </a:lnTo>
                  <a:lnTo>
                    <a:pt x="373" y="1982"/>
                  </a:lnTo>
                  <a:lnTo>
                    <a:pt x="369" y="1876"/>
                  </a:lnTo>
                  <a:lnTo>
                    <a:pt x="373" y="1772"/>
                  </a:lnTo>
                  <a:lnTo>
                    <a:pt x="386" y="1668"/>
                  </a:lnTo>
                  <a:lnTo>
                    <a:pt x="406" y="1567"/>
                  </a:lnTo>
                  <a:lnTo>
                    <a:pt x="434" y="1466"/>
                  </a:lnTo>
                  <a:lnTo>
                    <a:pt x="467" y="1369"/>
                  </a:lnTo>
                  <a:lnTo>
                    <a:pt x="505" y="1272"/>
                  </a:lnTo>
                  <a:lnTo>
                    <a:pt x="549" y="1178"/>
                  </a:lnTo>
                  <a:lnTo>
                    <a:pt x="598" y="1086"/>
                  </a:lnTo>
                  <a:lnTo>
                    <a:pt x="651" y="998"/>
                  </a:lnTo>
                  <a:lnTo>
                    <a:pt x="706" y="912"/>
                  </a:lnTo>
                  <a:lnTo>
                    <a:pt x="764" y="827"/>
                  </a:lnTo>
                  <a:lnTo>
                    <a:pt x="825" y="747"/>
                  </a:lnTo>
                  <a:lnTo>
                    <a:pt x="887" y="669"/>
                  </a:lnTo>
                  <a:lnTo>
                    <a:pt x="950" y="596"/>
                  </a:lnTo>
                  <a:lnTo>
                    <a:pt x="1014" y="526"/>
                  </a:lnTo>
                  <a:lnTo>
                    <a:pt x="1077" y="458"/>
                  </a:lnTo>
                  <a:lnTo>
                    <a:pt x="1138" y="395"/>
                  </a:lnTo>
                  <a:lnTo>
                    <a:pt x="1200" y="337"/>
                  </a:lnTo>
                  <a:lnTo>
                    <a:pt x="1258" y="282"/>
                  </a:lnTo>
                  <a:lnTo>
                    <a:pt x="1314" y="231"/>
                  </a:lnTo>
                  <a:lnTo>
                    <a:pt x="1368" y="185"/>
                  </a:lnTo>
                  <a:lnTo>
                    <a:pt x="1416" y="144"/>
                  </a:lnTo>
                  <a:lnTo>
                    <a:pt x="1461" y="108"/>
                  </a:lnTo>
                  <a:lnTo>
                    <a:pt x="1500" y="77"/>
                  </a:lnTo>
                  <a:lnTo>
                    <a:pt x="1534" y="50"/>
                  </a:lnTo>
                  <a:lnTo>
                    <a:pt x="1584" y="13"/>
                  </a:lnTo>
                  <a:lnTo>
                    <a:pt x="1603" y="0"/>
                  </a:lnTo>
                  <a:lnTo>
                    <a:pt x="1570" y="17"/>
                  </a:lnTo>
                  <a:lnTo>
                    <a:pt x="1501" y="52"/>
                  </a:lnTo>
                  <a:lnTo>
                    <a:pt x="1454" y="77"/>
                  </a:lnTo>
                  <a:lnTo>
                    <a:pt x="1401" y="106"/>
                  </a:lnTo>
                  <a:lnTo>
                    <a:pt x="1341" y="139"/>
                  </a:lnTo>
                  <a:lnTo>
                    <a:pt x="1277" y="176"/>
                  </a:lnTo>
                  <a:lnTo>
                    <a:pt x="1208" y="217"/>
                  </a:lnTo>
                  <a:lnTo>
                    <a:pt x="1134" y="263"/>
                  </a:lnTo>
                  <a:lnTo>
                    <a:pt x="1058" y="314"/>
                  </a:lnTo>
                  <a:lnTo>
                    <a:pt x="980" y="368"/>
                  </a:lnTo>
                  <a:lnTo>
                    <a:pt x="899" y="427"/>
                  </a:lnTo>
                  <a:lnTo>
                    <a:pt x="818" y="491"/>
                  </a:lnTo>
                  <a:lnTo>
                    <a:pt x="736" y="558"/>
                  </a:lnTo>
                  <a:lnTo>
                    <a:pt x="656" y="629"/>
                  </a:lnTo>
                  <a:lnTo>
                    <a:pt x="576" y="705"/>
                  </a:lnTo>
                  <a:lnTo>
                    <a:pt x="499" y="784"/>
                  </a:lnTo>
                  <a:lnTo>
                    <a:pt x="424" y="868"/>
                  </a:lnTo>
                  <a:lnTo>
                    <a:pt x="353" y="956"/>
                  </a:lnTo>
                  <a:lnTo>
                    <a:pt x="287" y="1048"/>
                  </a:lnTo>
                  <a:lnTo>
                    <a:pt x="224" y="1145"/>
                  </a:lnTo>
                  <a:lnTo>
                    <a:pt x="169" y="1245"/>
                  </a:lnTo>
                  <a:lnTo>
                    <a:pt x="120" y="1349"/>
                  </a:lnTo>
                  <a:lnTo>
                    <a:pt x="79" y="1457"/>
                  </a:lnTo>
                  <a:lnTo>
                    <a:pt x="45" y="1570"/>
                  </a:lnTo>
                  <a:lnTo>
                    <a:pt x="20" y="1686"/>
                  </a:lnTo>
                  <a:lnTo>
                    <a:pt x="5" y="1806"/>
                  </a:lnTo>
                  <a:lnTo>
                    <a:pt x="0" y="1930"/>
                  </a:lnTo>
                  <a:lnTo>
                    <a:pt x="6" y="2059"/>
                  </a:lnTo>
                  <a:lnTo>
                    <a:pt x="24" y="2191"/>
                  </a:lnTo>
                  <a:lnTo>
                    <a:pt x="56" y="2326"/>
                  </a:lnTo>
                  <a:lnTo>
                    <a:pt x="107" y="2481"/>
                  </a:lnTo>
                  <a:lnTo>
                    <a:pt x="176" y="2635"/>
                  </a:lnTo>
                  <a:lnTo>
                    <a:pt x="264" y="2788"/>
                  </a:lnTo>
                  <a:lnTo>
                    <a:pt x="369" y="2938"/>
                  </a:lnTo>
                  <a:lnTo>
                    <a:pt x="493" y="3088"/>
                  </a:lnTo>
                  <a:lnTo>
                    <a:pt x="635" y="3235"/>
                  </a:lnTo>
                  <a:lnTo>
                    <a:pt x="794" y="3379"/>
                  </a:lnTo>
                  <a:lnTo>
                    <a:pt x="970" y="3521"/>
                  </a:lnTo>
                  <a:lnTo>
                    <a:pt x="1166" y="3661"/>
                  </a:lnTo>
                  <a:lnTo>
                    <a:pt x="1377" y="3796"/>
                  </a:lnTo>
                  <a:lnTo>
                    <a:pt x="1606" y="3929"/>
                  </a:lnTo>
                  <a:lnTo>
                    <a:pt x="1852" y="4059"/>
                  </a:lnTo>
                  <a:lnTo>
                    <a:pt x="2116" y="4183"/>
                  </a:lnTo>
                  <a:lnTo>
                    <a:pt x="2395" y="4305"/>
                  </a:lnTo>
                  <a:lnTo>
                    <a:pt x="2693" y="4421"/>
                  </a:lnTo>
                  <a:lnTo>
                    <a:pt x="3005" y="4534"/>
                  </a:lnTo>
                  <a:lnTo>
                    <a:pt x="3336" y="4641"/>
                  </a:lnTo>
                  <a:lnTo>
                    <a:pt x="3682" y="4743"/>
                  </a:lnTo>
                  <a:lnTo>
                    <a:pt x="4045" y="4840"/>
                  </a:lnTo>
                  <a:lnTo>
                    <a:pt x="4424" y="4932"/>
                  </a:lnTo>
                  <a:lnTo>
                    <a:pt x="4819" y="5017"/>
                  </a:lnTo>
                  <a:lnTo>
                    <a:pt x="5229" y="5097"/>
                  </a:lnTo>
                  <a:lnTo>
                    <a:pt x="5657" y="5170"/>
                  </a:lnTo>
                  <a:lnTo>
                    <a:pt x="6099" y="5236"/>
                  </a:lnTo>
                  <a:lnTo>
                    <a:pt x="6556" y="5296"/>
                  </a:lnTo>
                  <a:lnTo>
                    <a:pt x="7030" y="5348"/>
                  </a:lnTo>
                  <a:lnTo>
                    <a:pt x="7518" y="5393"/>
                  </a:lnTo>
                  <a:lnTo>
                    <a:pt x="8023" y="5431"/>
                  </a:lnTo>
                  <a:lnTo>
                    <a:pt x="8542" y="5460"/>
                  </a:lnTo>
                  <a:lnTo>
                    <a:pt x="9076" y="5483"/>
                  </a:lnTo>
                  <a:lnTo>
                    <a:pt x="9625" y="5496"/>
                  </a:lnTo>
                  <a:lnTo>
                    <a:pt x="10189" y="5500"/>
                  </a:lnTo>
                  <a:lnTo>
                    <a:pt x="9496" y="5433"/>
                  </a:lnTo>
                  <a:lnTo>
                    <a:pt x="8836" y="5362"/>
                  </a:lnTo>
                  <a:lnTo>
                    <a:pt x="8207" y="5287"/>
                  </a:lnTo>
                  <a:lnTo>
                    <a:pt x="7609" y="5206"/>
                  </a:lnTo>
                  <a:lnTo>
                    <a:pt x="7041" y="5122"/>
                  </a:lnTo>
                  <a:lnTo>
                    <a:pt x="6502" y="5034"/>
                  </a:lnTo>
                  <a:lnTo>
                    <a:pt x="5992" y="4943"/>
                  </a:lnTo>
                  <a:lnTo>
                    <a:pt x="5511" y="4847"/>
                  </a:lnTo>
                  <a:lnTo>
                    <a:pt x="5055" y="4750"/>
                  </a:lnTo>
                  <a:lnTo>
                    <a:pt x="4627" y="4650"/>
                  </a:lnTo>
                  <a:lnTo>
                    <a:pt x="4224" y="4546"/>
                  </a:lnTo>
                  <a:lnTo>
                    <a:pt x="3846" y="4440"/>
                  </a:lnTo>
                  <a:lnTo>
                    <a:pt x="3493" y="4332"/>
                  </a:lnTo>
                  <a:lnTo>
                    <a:pt x="3162" y="4222"/>
                  </a:lnTo>
                  <a:lnTo>
                    <a:pt x="2856" y="4111"/>
                  </a:lnTo>
                  <a:lnTo>
                    <a:pt x="2570" y="3998"/>
                  </a:lnTo>
                  <a:lnTo>
                    <a:pt x="2306" y="3884"/>
                  </a:lnTo>
                  <a:lnTo>
                    <a:pt x="2062" y="3769"/>
                  </a:lnTo>
                  <a:lnTo>
                    <a:pt x="1839" y="3654"/>
                  </a:lnTo>
                  <a:lnTo>
                    <a:pt x="1635" y="3537"/>
                  </a:lnTo>
                  <a:lnTo>
                    <a:pt x="1449" y="3422"/>
                  </a:lnTo>
                  <a:lnTo>
                    <a:pt x="1281" y="3305"/>
                  </a:lnTo>
                  <a:lnTo>
                    <a:pt x="1129" y="3190"/>
                  </a:lnTo>
                  <a:lnTo>
                    <a:pt x="995" y="3074"/>
                  </a:lnTo>
                  <a:lnTo>
                    <a:pt x="875" y="2958"/>
                  </a:lnTo>
                  <a:lnTo>
                    <a:pt x="769" y="2845"/>
                  </a:lnTo>
                  <a:lnTo>
                    <a:pt x="679" y="2732"/>
                  </a:lnTo>
                  <a:lnTo>
                    <a:pt x="601" y="2622"/>
                  </a:lnTo>
                  <a:lnTo>
                    <a:pt x="536" y="2512"/>
                  </a:lnTo>
                  <a:lnTo>
                    <a:pt x="484" y="2405"/>
                  </a:lnTo>
                  <a:lnTo>
                    <a:pt x="442" y="2299"/>
                  </a:lnTo>
                  <a:lnTo>
                    <a:pt x="409" y="2197"/>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5" name="Freeform 13">
              <a:extLst>
                <a:ext uri="{FF2B5EF4-FFF2-40B4-BE49-F238E27FC236}">
                  <a16:creationId xmlns:a16="http://schemas.microsoft.com/office/drawing/2014/main" id="{93D60A10-00D3-4D7C-9162-52822D8C7058}"/>
                </a:ext>
              </a:extLst>
            </p:cNvPr>
            <p:cNvSpPr>
              <a:spLocks/>
            </p:cNvSpPr>
            <p:nvPr/>
          </p:nvSpPr>
          <p:spPr bwMode="auto">
            <a:xfrm rot="-220919">
              <a:off x="4392167" y="2637829"/>
              <a:ext cx="1938183" cy="716939"/>
            </a:xfrm>
            <a:custGeom>
              <a:avLst/>
              <a:gdLst>
                <a:gd name="T0" fmla="*/ 2147483646 w 10618"/>
                <a:gd name="T1" fmla="*/ 2147483646 h 4886"/>
                <a:gd name="T2" fmla="*/ 2147483646 w 10618"/>
                <a:gd name="T3" fmla="*/ 2147483646 h 4886"/>
                <a:gd name="T4" fmla="*/ 2147483646 w 10618"/>
                <a:gd name="T5" fmla="*/ 2147483646 h 4886"/>
                <a:gd name="T6" fmla="*/ 2147483646 w 10618"/>
                <a:gd name="T7" fmla="*/ 2147483646 h 4886"/>
                <a:gd name="T8" fmla="*/ 2147483646 w 10618"/>
                <a:gd name="T9" fmla="*/ 2147483646 h 4886"/>
                <a:gd name="T10" fmla="*/ 2147483646 w 10618"/>
                <a:gd name="T11" fmla="*/ 2147483646 h 4886"/>
                <a:gd name="T12" fmla="*/ 2147483646 w 10618"/>
                <a:gd name="T13" fmla="*/ 2147483646 h 4886"/>
                <a:gd name="T14" fmla="*/ 2147483646 w 10618"/>
                <a:gd name="T15" fmla="*/ 2147483646 h 4886"/>
                <a:gd name="T16" fmla="*/ 2147483646 w 10618"/>
                <a:gd name="T17" fmla="*/ 2147483646 h 4886"/>
                <a:gd name="T18" fmla="*/ 2147483646 w 10618"/>
                <a:gd name="T19" fmla="*/ 2147483646 h 4886"/>
                <a:gd name="T20" fmla="*/ 2147483646 w 10618"/>
                <a:gd name="T21" fmla="*/ 2147483646 h 4886"/>
                <a:gd name="T22" fmla="*/ 2147483646 w 10618"/>
                <a:gd name="T23" fmla="*/ 2147483646 h 4886"/>
                <a:gd name="T24" fmla="*/ 2147483646 w 10618"/>
                <a:gd name="T25" fmla="*/ 2147483646 h 4886"/>
                <a:gd name="T26" fmla="*/ 2147483646 w 10618"/>
                <a:gd name="T27" fmla="*/ 2147483646 h 4886"/>
                <a:gd name="T28" fmla="*/ 2147483646 w 10618"/>
                <a:gd name="T29" fmla="*/ 2147483646 h 4886"/>
                <a:gd name="T30" fmla="*/ 2147483646 w 10618"/>
                <a:gd name="T31" fmla="*/ 0 h 4886"/>
                <a:gd name="T32" fmla="*/ 2147483646 w 10618"/>
                <a:gd name="T33" fmla="*/ 2147483646 h 4886"/>
                <a:gd name="T34" fmla="*/ 2147483646 w 10618"/>
                <a:gd name="T35" fmla="*/ 2147483646 h 4886"/>
                <a:gd name="T36" fmla="*/ 2147483646 w 10618"/>
                <a:gd name="T37" fmla="*/ 2147483646 h 4886"/>
                <a:gd name="T38" fmla="*/ 2147483646 w 10618"/>
                <a:gd name="T39" fmla="*/ 2147483646 h 4886"/>
                <a:gd name="T40" fmla="*/ 2147483646 w 10618"/>
                <a:gd name="T41" fmla="*/ 2147483646 h 4886"/>
                <a:gd name="T42" fmla="*/ 2147483646 w 10618"/>
                <a:gd name="T43" fmla="*/ 2147483646 h 4886"/>
                <a:gd name="T44" fmla="*/ 2147483646 w 10618"/>
                <a:gd name="T45" fmla="*/ 2147483646 h 4886"/>
                <a:gd name="T46" fmla="*/ 2147483646 w 10618"/>
                <a:gd name="T47" fmla="*/ 2147483646 h 4886"/>
                <a:gd name="T48" fmla="*/ 2147483646 w 10618"/>
                <a:gd name="T49" fmla="*/ 2147483646 h 4886"/>
                <a:gd name="T50" fmla="*/ 2147483646 w 10618"/>
                <a:gd name="T51" fmla="*/ 2147483646 h 4886"/>
                <a:gd name="T52" fmla="*/ 2147483646 w 10618"/>
                <a:gd name="T53" fmla="*/ 2147483646 h 4886"/>
                <a:gd name="T54" fmla="*/ 0 w 10618"/>
                <a:gd name="T55" fmla="*/ 2147483646 h 4886"/>
                <a:gd name="T56" fmla="*/ 2147483646 w 10618"/>
                <a:gd name="T57" fmla="*/ 2147483646 h 4886"/>
                <a:gd name="T58" fmla="*/ 2147483646 w 10618"/>
                <a:gd name="T59" fmla="*/ 2147483646 h 4886"/>
                <a:gd name="T60" fmla="*/ 2147483646 w 10618"/>
                <a:gd name="T61" fmla="*/ 2147483646 h 4886"/>
                <a:gd name="T62" fmla="*/ 2147483646 w 10618"/>
                <a:gd name="T63" fmla="*/ 2147483646 h 4886"/>
                <a:gd name="T64" fmla="*/ 2147483646 w 10618"/>
                <a:gd name="T65" fmla="*/ 2147483646 h 4886"/>
                <a:gd name="T66" fmla="*/ 2147483646 w 10618"/>
                <a:gd name="T67" fmla="*/ 2147483646 h 4886"/>
                <a:gd name="T68" fmla="*/ 2147483646 w 10618"/>
                <a:gd name="T69" fmla="*/ 2147483646 h 4886"/>
                <a:gd name="T70" fmla="*/ 2147483646 w 10618"/>
                <a:gd name="T71" fmla="*/ 2147483646 h 4886"/>
                <a:gd name="T72" fmla="*/ 2147483646 w 10618"/>
                <a:gd name="T73" fmla="*/ 2147483646 h 4886"/>
                <a:gd name="T74" fmla="*/ 2147483646 w 10618"/>
                <a:gd name="T75" fmla="*/ 2147483646 h 4886"/>
                <a:gd name="T76" fmla="*/ 2147483646 w 10618"/>
                <a:gd name="T77" fmla="*/ 2147483646 h 4886"/>
                <a:gd name="T78" fmla="*/ 2147483646 w 10618"/>
                <a:gd name="T79" fmla="*/ 2147483646 h 4886"/>
                <a:gd name="T80" fmla="*/ 2147483646 w 10618"/>
                <a:gd name="T81" fmla="*/ 2147483646 h 4886"/>
                <a:gd name="T82" fmla="*/ 2147483646 w 10618"/>
                <a:gd name="T83" fmla="*/ 2147483646 h 4886"/>
                <a:gd name="T84" fmla="*/ 2147483646 w 10618"/>
                <a:gd name="T85" fmla="*/ 2147483646 h 4886"/>
                <a:gd name="T86" fmla="*/ 2147483646 w 10618"/>
                <a:gd name="T87" fmla="*/ 2147483646 h 4886"/>
                <a:gd name="T88" fmla="*/ 2147483646 w 10618"/>
                <a:gd name="T89" fmla="*/ 2147483646 h 4886"/>
                <a:gd name="T90" fmla="*/ 2147483646 w 10618"/>
                <a:gd name="T91" fmla="*/ 2147483646 h 4886"/>
                <a:gd name="T92" fmla="*/ 2147483646 w 10618"/>
                <a:gd name="T93" fmla="*/ 2147483646 h 4886"/>
                <a:gd name="T94" fmla="*/ 2147483646 w 10618"/>
                <a:gd name="T95" fmla="*/ 2147483646 h 4886"/>
                <a:gd name="T96" fmla="*/ 2147483646 w 10618"/>
                <a:gd name="T97" fmla="*/ 2147483646 h 4886"/>
                <a:gd name="T98" fmla="*/ 2147483646 w 10618"/>
                <a:gd name="T99" fmla="*/ 2147483646 h 4886"/>
                <a:gd name="T100" fmla="*/ 2147483646 w 10618"/>
                <a:gd name="T101" fmla="*/ 2147483646 h 4886"/>
                <a:gd name="T102" fmla="*/ 2147483646 w 10618"/>
                <a:gd name="T103" fmla="*/ 2147483646 h 4886"/>
                <a:gd name="T104" fmla="*/ 2147483646 w 10618"/>
                <a:gd name="T105" fmla="*/ 2147483646 h 4886"/>
                <a:gd name="T106" fmla="*/ 2147483646 w 10618"/>
                <a:gd name="T107" fmla="*/ 2147483646 h 4886"/>
                <a:gd name="T108" fmla="*/ 2147483646 w 10618"/>
                <a:gd name="T109" fmla="*/ 2147483646 h 4886"/>
                <a:gd name="T110" fmla="*/ 2147483646 w 10618"/>
                <a:gd name="T111" fmla="*/ 2147483646 h 4886"/>
                <a:gd name="T112" fmla="*/ 2147483646 w 10618"/>
                <a:gd name="T113" fmla="*/ 2147483646 h 4886"/>
                <a:gd name="T114" fmla="*/ 2147483646 w 10618"/>
                <a:gd name="T115" fmla="*/ 2147483646 h 4886"/>
                <a:gd name="T116" fmla="*/ 2147483646 w 10618"/>
                <a:gd name="T117" fmla="*/ 2147483646 h 4886"/>
                <a:gd name="T118" fmla="*/ 2147483646 w 10618"/>
                <a:gd name="T119" fmla="*/ 2147483646 h 4886"/>
                <a:gd name="T120" fmla="*/ 2147483646 w 10618"/>
                <a:gd name="T121" fmla="*/ 2147483646 h 4886"/>
                <a:gd name="T122" fmla="*/ 2147483646 w 10618"/>
                <a:gd name="T123" fmla="*/ 2147483646 h 4886"/>
                <a:gd name="T124" fmla="*/ 2147483646 w 10618"/>
                <a:gd name="T125" fmla="*/ 2147483646 h 4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618" h="4886">
                  <a:moveTo>
                    <a:pt x="513" y="2702"/>
                  </a:moveTo>
                  <a:lnTo>
                    <a:pt x="459" y="2587"/>
                  </a:lnTo>
                  <a:lnTo>
                    <a:pt x="415" y="2471"/>
                  </a:lnTo>
                  <a:lnTo>
                    <a:pt x="380" y="2356"/>
                  </a:lnTo>
                  <a:lnTo>
                    <a:pt x="354" y="2240"/>
                  </a:lnTo>
                  <a:lnTo>
                    <a:pt x="335" y="2125"/>
                  </a:lnTo>
                  <a:lnTo>
                    <a:pt x="324" y="2009"/>
                  </a:lnTo>
                  <a:lnTo>
                    <a:pt x="321" y="1895"/>
                  </a:lnTo>
                  <a:lnTo>
                    <a:pt x="324" y="1781"/>
                  </a:lnTo>
                  <a:lnTo>
                    <a:pt x="333" y="1669"/>
                  </a:lnTo>
                  <a:lnTo>
                    <a:pt x="348" y="1558"/>
                  </a:lnTo>
                  <a:lnTo>
                    <a:pt x="368" y="1448"/>
                  </a:lnTo>
                  <a:lnTo>
                    <a:pt x="392" y="1342"/>
                  </a:lnTo>
                  <a:lnTo>
                    <a:pt x="420" y="1237"/>
                  </a:lnTo>
                  <a:lnTo>
                    <a:pt x="452" y="1136"/>
                  </a:lnTo>
                  <a:lnTo>
                    <a:pt x="486" y="1037"/>
                  </a:lnTo>
                  <a:lnTo>
                    <a:pt x="523" y="941"/>
                  </a:lnTo>
                  <a:lnTo>
                    <a:pt x="563" y="850"/>
                  </a:lnTo>
                  <a:lnTo>
                    <a:pt x="603" y="761"/>
                  </a:lnTo>
                  <a:lnTo>
                    <a:pt x="644" y="677"/>
                  </a:lnTo>
                  <a:lnTo>
                    <a:pt x="685" y="597"/>
                  </a:lnTo>
                  <a:lnTo>
                    <a:pt x="727" y="522"/>
                  </a:lnTo>
                  <a:lnTo>
                    <a:pt x="767" y="452"/>
                  </a:lnTo>
                  <a:lnTo>
                    <a:pt x="806" y="387"/>
                  </a:lnTo>
                  <a:lnTo>
                    <a:pt x="843" y="327"/>
                  </a:lnTo>
                  <a:lnTo>
                    <a:pt x="878" y="274"/>
                  </a:lnTo>
                  <a:lnTo>
                    <a:pt x="911" y="227"/>
                  </a:lnTo>
                  <a:lnTo>
                    <a:pt x="940" y="185"/>
                  </a:lnTo>
                  <a:lnTo>
                    <a:pt x="965" y="150"/>
                  </a:lnTo>
                  <a:lnTo>
                    <a:pt x="1001" y="102"/>
                  </a:lnTo>
                  <a:lnTo>
                    <a:pt x="1015" y="84"/>
                  </a:lnTo>
                  <a:lnTo>
                    <a:pt x="955" y="0"/>
                  </a:lnTo>
                  <a:lnTo>
                    <a:pt x="931" y="29"/>
                  </a:lnTo>
                  <a:lnTo>
                    <a:pt x="879" y="92"/>
                  </a:lnTo>
                  <a:lnTo>
                    <a:pt x="845" y="135"/>
                  </a:lnTo>
                  <a:lnTo>
                    <a:pt x="807" y="186"/>
                  </a:lnTo>
                  <a:lnTo>
                    <a:pt x="764" y="244"/>
                  </a:lnTo>
                  <a:lnTo>
                    <a:pt x="718" y="309"/>
                  </a:lnTo>
                  <a:lnTo>
                    <a:pt x="668" y="380"/>
                  </a:lnTo>
                  <a:lnTo>
                    <a:pt x="617" y="458"/>
                  </a:lnTo>
                  <a:lnTo>
                    <a:pt x="564" y="540"/>
                  </a:lnTo>
                  <a:lnTo>
                    <a:pt x="509" y="629"/>
                  </a:lnTo>
                  <a:lnTo>
                    <a:pt x="455" y="723"/>
                  </a:lnTo>
                  <a:lnTo>
                    <a:pt x="401" y="820"/>
                  </a:lnTo>
                  <a:lnTo>
                    <a:pt x="348" y="924"/>
                  </a:lnTo>
                  <a:lnTo>
                    <a:pt x="295" y="1030"/>
                  </a:lnTo>
                  <a:lnTo>
                    <a:pt x="246" y="1141"/>
                  </a:lnTo>
                  <a:lnTo>
                    <a:pt x="199" y="1255"/>
                  </a:lnTo>
                  <a:lnTo>
                    <a:pt x="156" y="1371"/>
                  </a:lnTo>
                  <a:lnTo>
                    <a:pt x="116" y="1491"/>
                  </a:lnTo>
                  <a:lnTo>
                    <a:pt x="81" y="1613"/>
                  </a:lnTo>
                  <a:lnTo>
                    <a:pt x="52" y="1737"/>
                  </a:lnTo>
                  <a:lnTo>
                    <a:pt x="28" y="1862"/>
                  </a:lnTo>
                  <a:lnTo>
                    <a:pt x="12" y="1989"/>
                  </a:lnTo>
                  <a:lnTo>
                    <a:pt x="2" y="2117"/>
                  </a:lnTo>
                  <a:lnTo>
                    <a:pt x="0" y="2245"/>
                  </a:lnTo>
                  <a:lnTo>
                    <a:pt x="7" y="2375"/>
                  </a:lnTo>
                  <a:lnTo>
                    <a:pt x="22" y="2504"/>
                  </a:lnTo>
                  <a:lnTo>
                    <a:pt x="47" y="2632"/>
                  </a:lnTo>
                  <a:lnTo>
                    <a:pt x="83" y="2760"/>
                  </a:lnTo>
                  <a:lnTo>
                    <a:pt x="129" y="2886"/>
                  </a:lnTo>
                  <a:lnTo>
                    <a:pt x="188" y="3011"/>
                  </a:lnTo>
                  <a:lnTo>
                    <a:pt x="279" y="3169"/>
                  </a:lnTo>
                  <a:lnTo>
                    <a:pt x="388" y="3319"/>
                  </a:lnTo>
                  <a:lnTo>
                    <a:pt x="512" y="3463"/>
                  </a:lnTo>
                  <a:lnTo>
                    <a:pt x="655" y="3601"/>
                  </a:lnTo>
                  <a:lnTo>
                    <a:pt x="813" y="3732"/>
                  </a:lnTo>
                  <a:lnTo>
                    <a:pt x="987" y="3857"/>
                  </a:lnTo>
                  <a:lnTo>
                    <a:pt x="1178" y="3975"/>
                  </a:lnTo>
                  <a:lnTo>
                    <a:pt x="1384" y="4085"/>
                  </a:lnTo>
                  <a:lnTo>
                    <a:pt x="1606" y="4189"/>
                  </a:lnTo>
                  <a:lnTo>
                    <a:pt x="1844" y="4286"/>
                  </a:lnTo>
                  <a:lnTo>
                    <a:pt x="2096" y="4376"/>
                  </a:lnTo>
                  <a:lnTo>
                    <a:pt x="2364" y="4459"/>
                  </a:lnTo>
                  <a:lnTo>
                    <a:pt x="2647" y="4534"/>
                  </a:lnTo>
                  <a:lnTo>
                    <a:pt x="2944" y="4604"/>
                  </a:lnTo>
                  <a:lnTo>
                    <a:pt x="3256" y="4665"/>
                  </a:lnTo>
                  <a:lnTo>
                    <a:pt x="3583" y="4718"/>
                  </a:lnTo>
                  <a:lnTo>
                    <a:pt x="3924" y="4765"/>
                  </a:lnTo>
                  <a:lnTo>
                    <a:pt x="4279" y="4805"/>
                  </a:lnTo>
                  <a:lnTo>
                    <a:pt x="4648" y="4836"/>
                  </a:lnTo>
                  <a:lnTo>
                    <a:pt x="5030" y="4860"/>
                  </a:lnTo>
                  <a:lnTo>
                    <a:pt x="5426" y="4877"/>
                  </a:lnTo>
                  <a:lnTo>
                    <a:pt x="5835" y="4885"/>
                  </a:lnTo>
                  <a:lnTo>
                    <a:pt x="6257" y="4886"/>
                  </a:lnTo>
                  <a:lnTo>
                    <a:pt x="6692" y="4880"/>
                  </a:lnTo>
                  <a:lnTo>
                    <a:pt x="7140" y="4865"/>
                  </a:lnTo>
                  <a:lnTo>
                    <a:pt x="7601" y="4843"/>
                  </a:lnTo>
                  <a:lnTo>
                    <a:pt x="8074" y="4812"/>
                  </a:lnTo>
                  <a:lnTo>
                    <a:pt x="8559" y="4773"/>
                  </a:lnTo>
                  <a:lnTo>
                    <a:pt x="9056" y="4726"/>
                  </a:lnTo>
                  <a:lnTo>
                    <a:pt x="9565" y="4671"/>
                  </a:lnTo>
                  <a:lnTo>
                    <a:pt x="10086" y="4608"/>
                  </a:lnTo>
                  <a:lnTo>
                    <a:pt x="10618" y="4536"/>
                  </a:lnTo>
                  <a:lnTo>
                    <a:pt x="9949" y="4581"/>
                  </a:lnTo>
                  <a:lnTo>
                    <a:pt x="9308" y="4614"/>
                  </a:lnTo>
                  <a:lnTo>
                    <a:pt x="8697" y="4639"/>
                  </a:lnTo>
                  <a:lnTo>
                    <a:pt x="8113" y="4654"/>
                  </a:lnTo>
                  <a:lnTo>
                    <a:pt x="7556" y="4660"/>
                  </a:lnTo>
                  <a:lnTo>
                    <a:pt x="7026" y="4658"/>
                  </a:lnTo>
                  <a:lnTo>
                    <a:pt x="6522" y="4647"/>
                  </a:lnTo>
                  <a:lnTo>
                    <a:pt x="6043" y="4629"/>
                  </a:lnTo>
                  <a:lnTo>
                    <a:pt x="5589" y="4603"/>
                  </a:lnTo>
                  <a:lnTo>
                    <a:pt x="5158" y="4569"/>
                  </a:lnTo>
                  <a:lnTo>
                    <a:pt x="4752" y="4529"/>
                  </a:lnTo>
                  <a:lnTo>
                    <a:pt x="4368" y="4482"/>
                  </a:lnTo>
                  <a:lnTo>
                    <a:pt x="4006" y="4430"/>
                  </a:lnTo>
                  <a:lnTo>
                    <a:pt x="3666" y="4371"/>
                  </a:lnTo>
                  <a:lnTo>
                    <a:pt x="3347" y="4306"/>
                  </a:lnTo>
                  <a:lnTo>
                    <a:pt x="3048" y="4237"/>
                  </a:lnTo>
                  <a:lnTo>
                    <a:pt x="2768" y="4163"/>
                  </a:lnTo>
                  <a:lnTo>
                    <a:pt x="2508" y="4084"/>
                  </a:lnTo>
                  <a:lnTo>
                    <a:pt x="2267" y="4002"/>
                  </a:lnTo>
                  <a:lnTo>
                    <a:pt x="2043" y="3914"/>
                  </a:lnTo>
                  <a:lnTo>
                    <a:pt x="1836" y="3825"/>
                  </a:lnTo>
                  <a:lnTo>
                    <a:pt x="1645" y="3731"/>
                  </a:lnTo>
                  <a:lnTo>
                    <a:pt x="1471" y="3635"/>
                  </a:lnTo>
                  <a:lnTo>
                    <a:pt x="1312" y="3537"/>
                  </a:lnTo>
                  <a:lnTo>
                    <a:pt x="1167" y="3436"/>
                  </a:lnTo>
                  <a:lnTo>
                    <a:pt x="1037" y="3334"/>
                  </a:lnTo>
                  <a:lnTo>
                    <a:pt x="920" y="3230"/>
                  </a:lnTo>
                  <a:lnTo>
                    <a:pt x="815" y="3126"/>
                  </a:lnTo>
                  <a:lnTo>
                    <a:pt x="724" y="3020"/>
                  </a:lnTo>
                  <a:lnTo>
                    <a:pt x="642" y="2914"/>
                  </a:lnTo>
                  <a:lnTo>
                    <a:pt x="573" y="2807"/>
                  </a:lnTo>
                  <a:lnTo>
                    <a:pt x="513" y="2702"/>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6" name="Freeform 14">
              <a:extLst>
                <a:ext uri="{FF2B5EF4-FFF2-40B4-BE49-F238E27FC236}">
                  <a16:creationId xmlns:a16="http://schemas.microsoft.com/office/drawing/2014/main" id="{0BAD722A-04D2-4CAB-8F0B-41F65BC7AA94}"/>
                </a:ext>
              </a:extLst>
            </p:cNvPr>
            <p:cNvSpPr>
              <a:spLocks/>
            </p:cNvSpPr>
            <p:nvPr/>
          </p:nvSpPr>
          <p:spPr bwMode="auto">
            <a:xfrm rot="-220919">
              <a:off x="4344765" y="2798314"/>
              <a:ext cx="2006274" cy="717764"/>
            </a:xfrm>
            <a:custGeom>
              <a:avLst/>
              <a:gdLst>
                <a:gd name="T0" fmla="*/ 2147483646 w 10984"/>
                <a:gd name="T1" fmla="*/ 2147483646 h 4901"/>
                <a:gd name="T2" fmla="*/ 2147483646 w 10984"/>
                <a:gd name="T3" fmla="*/ 2147483646 h 4901"/>
                <a:gd name="T4" fmla="*/ 2147483646 w 10984"/>
                <a:gd name="T5" fmla="*/ 2147483646 h 4901"/>
                <a:gd name="T6" fmla="*/ 2147483646 w 10984"/>
                <a:gd name="T7" fmla="*/ 2147483646 h 4901"/>
                <a:gd name="T8" fmla="*/ 2147483646 w 10984"/>
                <a:gd name="T9" fmla="*/ 2147483646 h 4901"/>
                <a:gd name="T10" fmla="*/ 2147483646 w 10984"/>
                <a:gd name="T11" fmla="*/ 2147483646 h 4901"/>
                <a:gd name="T12" fmla="*/ 2147483646 w 10984"/>
                <a:gd name="T13" fmla="*/ 2147483646 h 4901"/>
                <a:gd name="T14" fmla="*/ 2147483646 w 10984"/>
                <a:gd name="T15" fmla="*/ 2147483646 h 4901"/>
                <a:gd name="T16" fmla="*/ 2147483646 w 10984"/>
                <a:gd name="T17" fmla="*/ 2147483646 h 4901"/>
                <a:gd name="T18" fmla="*/ 2147483646 w 10984"/>
                <a:gd name="T19" fmla="*/ 2147483646 h 4901"/>
                <a:gd name="T20" fmla="*/ 2147483646 w 10984"/>
                <a:gd name="T21" fmla="*/ 2147483646 h 4901"/>
                <a:gd name="T22" fmla="*/ 2147483646 w 10984"/>
                <a:gd name="T23" fmla="*/ 2147483646 h 4901"/>
                <a:gd name="T24" fmla="*/ 2147483646 w 10984"/>
                <a:gd name="T25" fmla="*/ 2147483646 h 4901"/>
                <a:gd name="T26" fmla="*/ 2147483646 w 10984"/>
                <a:gd name="T27" fmla="*/ 2147483646 h 4901"/>
                <a:gd name="T28" fmla="*/ 2147483646 w 10984"/>
                <a:gd name="T29" fmla="*/ 2147483646 h 4901"/>
                <a:gd name="T30" fmla="*/ 2147483646 w 10984"/>
                <a:gd name="T31" fmla="*/ 0 h 4901"/>
                <a:gd name="T32" fmla="*/ 2147483646 w 10984"/>
                <a:gd name="T33" fmla="*/ 2147483646 h 4901"/>
                <a:gd name="T34" fmla="*/ 2147483646 w 10984"/>
                <a:gd name="T35" fmla="*/ 2147483646 h 4901"/>
                <a:gd name="T36" fmla="*/ 2147483646 w 10984"/>
                <a:gd name="T37" fmla="*/ 2147483646 h 4901"/>
                <a:gd name="T38" fmla="*/ 2147483646 w 10984"/>
                <a:gd name="T39" fmla="*/ 2147483646 h 4901"/>
                <a:gd name="T40" fmla="*/ 2147483646 w 10984"/>
                <a:gd name="T41" fmla="*/ 2147483646 h 4901"/>
                <a:gd name="T42" fmla="*/ 2147483646 w 10984"/>
                <a:gd name="T43" fmla="*/ 2147483646 h 4901"/>
                <a:gd name="T44" fmla="*/ 2147483646 w 10984"/>
                <a:gd name="T45" fmla="*/ 2147483646 h 4901"/>
                <a:gd name="T46" fmla="*/ 2147483646 w 10984"/>
                <a:gd name="T47" fmla="*/ 2147483646 h 4901"/>
                <a:gd name="T48" fmla="*/ 2147483646 w 10984"/>
                <a:gd name="T49" fmla="*/ 2147483646 h 4901"/>
                <a:gd name="T50" fmla="*/ 0 w 10984"/>
                <a:gd name="T51" fmla="*/ 2147483646 h 4901"/>
                <a:gd name="T52" fmla="*/ 2147483646 w 10984"/>
                <a:gd name="T53" fmla="*/ 2147483646 h 4901"/>
                <a:gd name="T54" fmla="*/ 2147483646 w 10984"/>
                <a:gd name="T55" fmla="*/ 2147483646 h 4901"/>
                <a:gd name="T56" fmla="*/ 2147483646 w 10984"/>
                <a:gd name="T57" fmla="*/ 2147483646 h 4901"/>
                <a:gd name="T58" fmla="*/ 2147483646 w 10984"/>
                <a:gd name="T59" fmla="*/ 2147483646 h 4901"/>
                <a:gd name="T60" fmla="*/ 2147483646 w 10984"/>
                <a:gd name="T61" fmla="*/ 2147483646 h 4901"/>
                <a:gd name="T62" fmla="*/ 2147483646 w 10984"/>
                <a:gd name="T63" fmla="*/ 2147483646 h 4901"/>
                <a:gd name="T64" fmla="*/ 2147483646 w 10984"/>
                <a:gd name="T65" fmla="*/ 2147483646 h 4901"/>
                <a:gd name="T66" fmla="*/ 2147483646 w 10984"/>
                <a:gd name="T67" fmla="*/ 2147483646 h 4901"/>
                <a:gd name="T68" fmla="*/ 2147483646 w 10984"/>
                <a:gd name="T69" fmla="*/ 2147483646 h 4901"/>
                <a:gd name="T70" fmla="*/ 2147483646 w 10984"/>
                <a:gd name="T71" fmla="*/ 2147483646 h 4901"/>
                <a:gd name="T72" fmla="*/ 2147483646 w 10984"/>
                <a:gd name="T73" fmla="*/ 2147483646 h 4901"/>
                <a:gd name="T74" fmla="*/ 2147483646 w 10984"/>
                <a:gd name="T75" fmla="*/ 2147483646 h 4901"/>
                <a:gd name="T76" fmla="*/ 2147483646 w 10984"/>
                <a:gd name="T77" fmla="*/ 2147483646 h 4901"/>
                <a:gd name="T78" fmla="*/ 2147483646 w 10984"/>
                <a:gd name="T79" fmla="*/ 2147483646 h 4901"/>
                <a:gd name="T80" fmla="*/ 2147483646 w 10984"/>
                <a:gd name="T81" fmla="*/ 2147483646 h 4901"/>
                <a:gd name="T82" fmla="*/ 2147483646 w 10984"/>
                <a:gd name="T83" fmla="*/ 2147483646 h 4901"/>
                <a:gd name="T84" fmla="*/ 2147483646 w 10984"/>
                <a:gd name="T85" fmla="*/ 2147483646 h 4901"/>
                <a:gd name="T86" fmla="*/ 2147483646 w 10984"/>
                <a:gd name="T87" fmla="*/ 2147483646 h 4901"/>
                <a:gd name="T88" fmla="*/ 2147483646 w 10984"/>
                <a:gd name="T89" fmla="*/ 2147483646 h 4901"/>
                <a:gd name="T90" fmla="*/ 2147483646 w 10984"/>
                <a:gd name="T91" fmla="*/ 2147483646 h 4901"/>
                <a:gd name="T92" fmla="*/ 2147483646 w 10984"/>
                <a:gd name="T93" fmla="*/ 2147483646 h 4901"/>
                <a:gd name="T94" fmla="*/ 2147483646 w 10984"/>
                <a:gd name="T95" fmla="*/ 2147483646 h 4901"/>
                <a:gd name="T96" fmla="*/ 2147483646 w 10984"/>
                <a:gd name="T97" fmla="*/ 2147483646 h 4901"/>
                <a:gd name="T98" fmla="*/ 2147483646 w 10984"/>
                <a:gd name="T99" fmla="*/ 2147483646 h 4901"/>
                <a:gd name="T100" fmla="*/ 2147483646 w 10984"/>
                <a:gd name="T101" fmla="*/ 2147483646 h 4901"/>
                <a:gd name="T102" fmla="*/ 2147483646 w 10984"/>
                <a:gd name="T103" fmla="*/ 2147483646 h 4901"/>
                <a:gd name="T104" fmla="*/ 2147483646 w 10984"/>
                <a:gd name="T105" fmla="*/ 2147483646 h 4901"/>
                <a:gd name="T106" fmla="*/ 2147483646 w 10984"/>
                <a:gd name="T107" fmla="*/ 2147483646 h 4901"/>
                <a:gd name="T108" fmla="*/ 2147483646 w 10984"/>
                <a:gd name="T109" fmla="*/ 2147483646 h 4901"/>
                <a:gd name="T110" fmla="*/ 2147483646 w 10984"/>
                <a:gd name="T111" fmla="*/ 2147483646 h 4901"/>
                <a:gd name="T112" fmla="*/ 2147483646 w 10984"/>
                <a:gd name="T113" fmla="*/ 2147483646 h 4901"/>
                <a:gd name="T114" fmla="*/ 2147483646 w 10984"/>
                <a:gd name="T115" fmla="*/ 2147483646 h 4901"/>
                <a:gd name="T116" fmla="*/ 2147483646 w 10984"/>
                <a:gd name="T117" fmla="*/ 2147483646 h 4901"/>
                <a:gd name="T118" fmla="*/ 2147483646 w 10984"/>
                <a:gd name="T119" fmla="*/ 2147483646 h 4901"/>
                <a:gd name="T120" fmla="*/ 2147483646 w 10984"/>
                <a:gd name="T121" fmla="*/ 2147483646 h 4901"/>
                <a:gd name="T122" fmla="*/ 2147483646 w 10984"/>
                <a:gd name="T123" fmla="*/ 2147483646 h 4901"/>
                <a:gd name="T124" fmla="*/ 2147483646 w 10984"/>
                <a:gd name="T125" fmla="*/ 2147483646 h 49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984" h="4901">
                  <a:moveTo>
                    <a:pt x="670" y="3195"/>
                  </a:moveTo>
                  <a:lnTo>
                    <a:pt x="588" y="3072"/>
                  </a:lnTo>
                  <a:lnTo>
                    <a:pt x="516" y="2947"/>
                  </a:lnTo>
                  <a:lnTo>
                    <a:pt x="455" y="2819"/>
                  </a:lnTo>
                  <a:lnTo>
                    <a:pt x="404" y="2690"/>
                  </a:lnTo>
                  <a:lnTo>
                    <a:pt x="362" y="2558"/>
                  </a:lnTo>
                  <a:lnTo>
                    <a:pt x="330" y="2426"/>
                  </a:lnTo>
                  <a:lnTo>
                    <a:pt x="304" y="2294"/>
                  </a:lnTo>
                  <a:lnTo>
                    <a:pt x="288" y="2161"/>
                  </a:lnTo>
                  <a:lnTo>
                    <a:pt x="278" y="2028"/>
                  </a:lnTo>
                  <a:lnTo>
                    <a:pt x="275" y="1897"/>
                  </a:lnTo>
                  <a:lnTo>
                    <a:pt x="279" y="1766"/>
                  </a:lnTo>
                  <a:lnTo>
                    <a:pt x="287" y="1637"/>
                  </a:lnTo>
                  <a:lnTo>
                    <a:pt x="301" y="1510"/>
                  </a:lnTo>
                  <a:lnTo>
                    <a:pt x="320" y="1385"/>
                  </a:lnTo>
                  <a:lnTo>
                    <a:pt x="342" y="1264"/>
                  </a:lnTo>
                  <a:lnTo>
                    <a:pt x="368" y="1146"/>
                  </a:lnTo>
                  <a:lnTo>
                    <a:pt x="396" y="1032"/>
                  </a:lnTo>
                  <a:lnTo>
                    <a:pt x="426" y="921"/>
                  </a:lnTo>
                  <a:lnTo>
                    <a:pt x="458" y="816"/>
                  </a:lnTo>
                  <a:lnTo>
                    <a:pt x="491" y="714"/>
                  </a:lnTo>
                  <a:lnTo>
                    <a:pt x="526" y="620"/>
                  </a:lnTo>
                  <a:lnTo>
                    <a:pt x="560" y="530"/>
                  </a:lnTo>
                  <a:lnTo>
                    <a:pt x="593" y="447"/>
                  </a:lnTo>
                  <a:lnTo>
                    <a:pt x="625" y="370"/>
                  </a:lnTo>
                  <a:lnTo>
                    <a:pt x="655" y="301"/>
                  </a:lnTo>
                  <a:lnTo>
                    <a:pt x="684" y="240"/>
                  </a:lnTo>
                  <a:lnTo>
                    <a:pt x="711" y="187"/>
                  </a:lnTo>
                  <a:lnTo>
                    <a:pt x="733" y="141"/>
                  </a:lnTo>
                  <a:lnTo>
                    <a:pt x="766" y="78"/>
                  </a:lnTo>
                  <a:lnTo>
                    <a:pt x="779" y="54"/>
                  </a:lnTo>
                  <a:lnTo>
                    <a:pt x="675" y="0"/>
                  </a:lnTo>
                  <a:lnTo>
                    <a:pt x="653" y="36"/>
                  </a:lnTo>
                  <a:lnTo>
                    <a:pt x="608" y="113"/>
                  </a:lnTo>
                  <a:lnTo>
                    <a:pt x="579" y="166"/>
                  </a:lnTo>
                  <a:lnTo>
                    <a:pt x="546" y="228"/>
                  </a:lnTo>
                  <a:lnTo>
                    <a:pt x="509" y="298"/>
                  </a:lnTo>
                  <a:lnTo>
                    <a:pt x="469" y="377"/>
                  </a:lnTo>
                  <a:lnTo>
                    <a:pt x="428" y="462"/>
                  </a:lnTo>
                  <a:lnTo>
                    <a:pt x="386" y="554"/>
                  </a:lnTo>
                  <a:lnTo>
                    <a:pt x="343" y="654"/>
                  </a:lnTo>
                  <a:lnTo>
                    <a:pt x="299" y="759"/>
                  </a:lnTo>
                  <a:lnTo>
                    <a:pt x="256" y="871"/>
                  </a:lnTo>
                  <a:lnTo>
                    <a:pt x="215" y="986"/>
                  </a:lnTo>
                  <a:lnTo>
                    <a:pt x="175" y="1108"/>
                  </a:lnTo>
                  <a:lnTo>
                    <a:pt x="138" y="1233"/>
                  </a:lnTo>
                  <a:lnTo>
                    <a:pt x="103" y="1362"/>
                  </a:lnTo>
                  <a:lnTo>
                    <a:pt x="73" y="1495"/>
                  </a:lnTo>
                  <a:lnTo>
                    <a:pt x="47" y="1631"/>
                  </a:lnTo>
                  <a:lnTo>
                    <a:pt x="26" y="1768"/>
                  </a:lnTo>
                  <a:lnTo>
                    <a:pt x="11" y="1909"/>
                  </a:lnTo>
                  <a:lnTo>
                    <a:pt x="2" y="2051"/>
                  </a:lnTo>
                  <a:lnTo>
                    <a:pt x="0" y="2193"/>
                  </a:lnTo>
                  <a:lnTo>
                    <a:pt x="5" y="2337"/>
                  </a:lnTo>
                  <a:lnTo>
                    <a:pt x="18" y="2481"/>
                  </a:lnTo>
                  <a:lnTo>
                    <a:pt x="40" y="2623"/>
                  </a:lnTo>
                  <a:lnTo>
                    <a:pt x="72" y="2766"/>
                  </a:lnTo>
                  <a:lnTo>
                    <a:pt x="114" y="2908"/>
                  </a:lnTo>
                  <a:lnTo>
                    <a:pt x="167" y="3047"/>
                  </a:lnTo>
                  <a:lnTo>
                    <a:pt x="230" y="3185"/>
                  </a:lnTo>
                  <a:lnTo>
                    <a:pt x="306" y="3321"/>
                  </a:lnTo>
                  <a:lnTo>
                    <a:pt x="395" y="3453"/>
                  </a:lnTo>
                  <a:lnTo>
                    <a:pt x="515" y="3604"/>
                  </a:lnTo>
                  <a:lnTo>
                    <a:pt x="647" y="3749"/>
                  </a:lnTo>
                  <a:lnTo>
                    <a:pt x="794" y="3885"/>
                  </a:lnTo>
                  <a:lnTo>
                    <a:pt x="954" y="4014"/>
                  </a:lnTo>
                  <a:lnTo>
                    <a:pt x="1128" y="4135"/>
                  </a:lnTo>
                  <a:lnTo>
                    <a:pt x="1315" y="4247"/>
                  </a:lnTo>
                  <a:lnTo>
                    <a:pt x="1516" y="4352"/>
                  </a:lnTo>
                  <a:lnTo>
                    <a:pt x="1730" y="4447"/>
                  </a:lnTo>
                  <a:lnTo>
                    <a:pt x="1958" y="4535"/>
                  </a:lnTo>
                  <a:lnTo>
                    <a:pt x="2201" y="4613"/>
                  </a:lnTo>
                  <a:lnTo>
                    <a:pt x="2456" y="4682"/>
                  </a:lnTo>
                  <a:lnTo>
                    <a:pt x="2724" y="4743"/>
                  </a:lnTo>
                  <a:lnTo>
                    <a:pt x="3008" y="4794"/>
                  </a:lnTo>
                  <a:lnTo>
                    <a:pt x="3303" y="4835"/>
                  </a:lnTo>
                  <a:lnTo>
                    <a:pt x="3614" y="4866"/>
                  </a:lnTo>
                  <a:lnTo>
                    <a:pt x="3938" y="4888"/>
                  </a:lnTo>
                  <a:lnTo>
                    <a:pt x="4275" y="4900"/>
                  </a:lnTo>
                  <a:lnTo>
                    <a:pt x="4627" y="4901"/>
                  </a:lnTo>
                  <a:lnTo>
                    <a:pt x="4991" y="4892"/>
                  </a:lnTo>
                  <a:lnTo>
                    <a:pt x="5370" y="4872"/>
                  </a:lnTo>
                  <a:lnTo>
                    <a:pt x="5762" y="4842"/>
                  </a:lnTo>
                  <a:lnTo>
                    <a:pt x="6168" y="4801"/>
                  </a:lnTo>
                  <a:lnTo>
                    <a:pt x="6587" y="4749"/>
                  </a:lnTo>
                  <a:lnTo>
                    <a:pt x="7020" y="4684"/>
                  </a:lnTo>
                  <a:lnTo>
                    <a:pt x="7468" y="4609"/>
                  </a:lnTo>
                  <a:lnTo>
                    <a:pt x="7928" y="4521"/>
                  </a:lnTo>
                  <a:lnTo>
                    <a:pt x="8403" y="4423"/>
                  </a:lnTo>
                  <a:lnTo>
                    <a:pt x="8891" y="4311"/>
                  </a:lnTo>
                  <a:lnTo>
                    <a:pt x="9394" y="4188"/>
                  </a:lnTo>
                  <a:lnTo>
                    <a:pt x="9910" y="4052"/>
                  </a:lnTo>
                  <a:lnTo>
                    <a:pt x="10440" y="3904"/>
                  </a:lnTo>
                  <a:lnTo>
                    <a:pt x="10984" y="3743"/>
                  </a:lnTo>
                  <a:lnTo>
                    <a:pt x="10332" y="3878"/>
                  </a:lnTo>
                  <a:lnTo>
                    <a:pt x="9709" y="4000"/>
                  </a:lnTo>
                  <a:lnTo>
                    <a:pt x="9111" y="4107"/>
                  </a:lnTo>
                  <a:lnTo>
                    <a:pt x="8538" y="4202"/>
                  </a:lnTo>
                  <a:lnTo>
                    <a:pt x="7991" y="4283"/>
                  </a:lnTo>
                  <a:lnTo>
                    <a:pt x="7468" y="4352"/>
                  </a:lnTo>
                  <a:lnTo>
                    <a:pt x="6969" y="4409"/>
                  </a:lnTo>
                  <a:lnTo>
                    <a:pt x="6495" y="4454"/>
                  </a:lnTo>
                  <a:lnTo>
                    <a:pt x="6041" y="4488"/>
                  </a:lnTo>
                  <a:lnTo>
                    <a:pt x="5611" y="4511"/>
                  </a:lnTo>
                  <a:lnTo>
                    <a:pt x="5203" y="4524"/>
                  </a:lnTo>
                  <a:lnTo>
                    <a:pt x="4816" y="4527"/>
                  </a:lnTo>
                  <a:lnTo>
                    <a:pt x="4449" y="4521"/>
                  </a:lnTo>
                  <a:lnTo>
                    <a:pt x="4102" y="4505"/>
                  </a:lnTo>
                  <a:lnTo>
                    <a:pt x="3775" y="4482"/>
                  </a:lnTo>
                  <a:lnTo>
                    <a:pt x="3467" y="4450"/>
                  </a:lnTo>
                  <a:lnTo>
                    <a:pt x="3178" y="4410"/>
                  </a:lnTo>
                  <a:lnTo>
                    <a:pt x="2905" y="4364"/>
                  </a:lnTo>
                  <a:lnTo>
                    <a:pt x="2651" y="4310"/>
                  </a:lnTo>
                  <a:lnTo>
                    <a:pt x="2414" y="4250"/>
                  </a:lnTo>
                  <a:lnTo>
                    <a:pt x="2193" y="4184"/>
                  </a:lnTo>
                  <a:lnTo>
                    <a:pt x="1986" y="4112"/>
                  </a:lnTo>
                  <a:lnTo>
                    <a:pt x="1796" y="4036"/>
                  </a:lnTo>
                  <a:lnTo>
                    <a:pt x="1619" y="3956"/>
                  </a:lnTo>
                  <a:lnTo>
                    <a:pt x="1458" y="3870"/>
                  </a:lnTo>
                  <a:lnTo>
                    <a:pt x="1310" y="3782"/>
                  </a:lnTo>
                  <a:lnTo>
                    <a:pt x="1174" y="3689"/>
                  </a:lnTo>
                  <a:lnTo>
                    <a:pt x="1050" y="3595"/>
                  </a:lnTo>
                  <a:lnTo>
                    <a:pt x="939" y="3498"/>
                  </a:lnTo>
                  <a:lnTo>
                    <a:pt x="839" y="3398"/>
                  </a:lnTo>
                  <a:lnTo>
                    <a:pt x="750" y="3298"/>
                  </a:lnTo>
                  <a:lnTo>
                    <a:pt x="670" y="3195"/>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7" name="Freeform 15">
              <a:extLst>
                <a:ext uri="{FF2B5EF4-FFF2-40B4-BE49-F238E27FC236}">
                  <a16:creationId xmlns:a16="http://schemas.microsoft.com/office/drawing/2014/main" id="{C603F4BB-88CA-4032-A582-9A3AE192088A}"/>
                </a:ext>
              </a:extLst>
            </p:cNvPr>
            <p:cNvSpPr>
              <a:spLocks/>
            </p:cNvSpPr>
            <p:nvPr/>
          </p:nvSpPr>
          <p:spPr bwMode="auto">
            <a:xfrm rot="-220919">
              <a:off x="4333603" y="2954113"/>
              <a:ext cx="2042717" cy="763965"/>
            </a:xfrm>
            <a:custGeom>
              <a:avLst/>
              <a:gdLst>
                <a:gd name="T0" fmla="*/ 2147483646 w 11186"/>
                <a:gd name="T1" fmla="*/ 2147483646 h 5204"/>
                <a:gd name="T2" fmla="*/ 2147483646 w 11186"/>
                <a:gd name="T3" fmla="*/ 2147483646 h 5204"/>
                <a:gd name="T4" fmla="*/ 2147483646 w 11186"/>
                <a:gd name="T5" fmla="*/ 2147483646 h 5204"/>
                <a:gd name="T6" fmla="*/ 2147483646 w 11186"/>
                <a:gd name="T7" fmla="*/ 2147483646 h 5204"/>
                <a:gd name="T8" fmla="*/ 2147483646 w 11186"/>
                <a:gd name="T9" fmla="*/ 2147483646 h 5204"/>
                <a:gd name="T10" fmla="*/ 2147483646 w 11186"/>
                <a:gd name="T11" fmla="*/ 2147483646 h 5204"/>
                <a:gd name="T12" fmla="*/ 2147483646 w 11186"/>
                <a:gd name="T13" fmla="*/ 2147483646 h 5204"/>
                <a:gd name="T14" fmla="*/ 2147483646 w 11186"/>
                <a:gd name="T15" fmla="*/ 2147483646 h 5204"/>
                <a:gd name="T16" fmla="*/ 2147483646 w 11186"/>
                <a:gd name="T17" fmla="*/ 2147483646 h 5204"/>
                <a:gd name="T18" fmla="*/ 2147483646 w 11186"/>
                <a:gd name="T19" fmla="*/ 2147483646 h 5204"/>
                <a:gd name="T20" fmla="*/ 2147483646 w 11186"/>
                <a:gd name="T21" fmla="*/ 2147483646 h 5204"/>
                <a:gd name="T22" fmla="*/ 2147483646 w 11186"/>
                <a:gd name="T23" fmla="*/ 2147483646 h 5204"/>
                <a:gd name="T24" fmla="*/ 2147483646 w 11186"/>
                <a:gd name="T25" fmla="*/ 2147483646 h 5204"/>
                <a:gd name="T26" fmla="*/ 2147483646 w 11186"/>
                <a:gd name="T27" fmla="*/ 2147483646 h 5204"/>
                <a:gd name="T28" fmla="*/ 2147483646 w 11186"/>
                <a:gd name="T29" fmla="*/ 2147483646 h 5204"/>
                <a:gd name="T30" fmla="*/ 2147483646 w 11186"/>
                <a:gd name="T31" fmla="*/ 0 h 5204"/>
                <a:gd name="T32" fmla="*/ 2147483646 w 11186"/>
                <a:gd name="T33" fmla="*/ 2147483646 h 5204"/>
                <a:gd name="T34" fmla="*/ 2147483646 w 11186"/>
                <a:gd name="T35" fmla="*/ 2147483646 h 5204"/>
                <a:gd name="T36" fmla="*/ 2147483646 w 11186"/>
                <a:gd name="T37" fmla="*/ 2147483646 h 5204"/>
                <a:gd name="T38" fmla="*/ 2147483646 w 11186"/>
                <a:gd name="T39" fmla="*/ 2147483646 h 5204"/>
                <a:gd name="T40" fmla="*/ 2147483646 w 11186"/>
                <a:gd name="T41" fmla="*/ 2147483646 h 5204"/>
                <a:gd name="T42" fmla="*/ 2147483646 w 11186"/>
                <a:gd name="T43" fmla="*/ 2147483646 h 5204"/>
                <a:gd name="T44" fmla="*/ 2147483646 w 11186"/>
                <a:gd name="T45" fmla="*/ 2147483646 h 5204"/>
                <a:gd name="T46" fmla="*/ 0 w 11186"/>
                <a:gd name="T47" fmla="*/ 2147483646 h 5204"/>
                <a:gd name="T48" fmla="*/ 2147483646 w 11186"/>
                <a:gd name="T49" fmla="*/ 2147483646 h 5204"/>
                <a:gd name="T50" fmla="*/ 2147483646 w 11186"/>
                <a:gd name="T51" fmla="*/ 2147483646 h 5204"/>
                <a:gd name="T52" fmla="*/ 2147483646 w 11186"/>
                <a:gd name="T53" fmla="*/ 2147483646 h 5204"/>
                <a:gd name="T54" fmla="*/ 2147483646 w 11186"/>
                <a:gd name="T55" fmla="*/ 2147483646 h 5204"/>
                <a:gd name="T56" fmla="*/ 2147483646 w 11186"/>
                <a:gd name="T57" fmla="*/ 2147483646 h 5204"/>
                <a:gd name="T58" fmla="*/ 2147483646 w 11186"/>
                <a:gd name="T59" fmla="*/ 2147483646 h 5204"/>
                <a:gd name="T60" fmla="*/ 2147483646 w 11186"/>
                <a:gd name="T61" fmla="*/ 2147483646 h 5204"/>
                <a:gd name="T62" fmla="*/ 2147483646 w 11186"/>
                <a:gd name="T63" fmla="*/ 2147483646 h 5204"/>
                <a:gd name="T64" fmla="*/ 2147483646 w 11186"/>
                <a:gd name="T65" fmla="*/ 2147483646 h 5204"/>
                <a:gd name="T66" fmla="*/ 2147483646 w 11186"/>
                <a:gd name="T67" fmla="*/ 2147483646 h 5204"/>
                <a:gd name="T68" fmla="*/ 2147483646 w 11186"/>
                <a:gd name="T69" fmla="*/ 2147483646 h 5204"/>
                <a:gd name="T70" fmla="*/ 2147483646 w 11186"/>
                <a:gd name="T71" fmla="*/ 2147483646 h 5204"/>
                <a:gd name="T72" fmla="*/ 2147483646 w 11186"/>
                <a:gd name="T73" fmla="*/ 2147483646 h 5204"/>
                <a:gd name="T74" fmla="*/ 2147483646 w 11186"/>
                <a:gd name="T75" fmla="*/ 2147483646 h 5204"/>
                <a:gd name="T76" fmla="*/ 2147483646 w 11186"/>
                <a:gd name="T77" fmla="*/ 2147483646 h 5204"/>
                <a:gd name="T78" fmla="*/ 2147483646 w 11186"/>
                <a:gd name="T79" fmla="*/ 2147483646 h 5204"/>
                <a:gd name="T80" fmla="*/ 2147483646 w 11186"/>
                <a:gd name="T81" fmla="*/ 2147483646 h 5204"/>
                <a:gd name="T82" fmla="*/ 2147483646 w 11186"/>
                <a:gd name="T83" fmla="*/ 2147483646 h 5204"/>
                <a:gd name="T84" fmla="*/ 2147483646 w 11186"/>
                <a:gd name="T85" fmla="*/ 2147483646 h 5204"/>
                <a:gd name="T86" fmla="*/ 2147483646 w 11186"/>
                <a:gd name="T87" fmla="*/ 2147483646 h 5204"/>
                <a:gd name="T88" fmla="*/ 2147483646 w 11186"/>
                <a:gd name="T89" fmla="*/ 2147483646 h 5204"/>
                <a:gd name="T90" fmla="*/ 2147483646 w 11186"/>
                <a:gd name="T91" fmla="*/ 2147483646 h 5204"/>
                <a:gd name="T92" fmla="*/ 2147483646 w 11186"/>
                <a:gd name="T93" fmla="*/ 2147483646 h 5204"/>
                <a:gd name="T94" fmla="*/ 2147483646 w 11186"/>
                <a:gd name="T95" fmla="*/ 2147483646 h 5204"/>
                <a:gd name="T96" fmla="*/ 2147483646 w 11186"/>
                <a:gd name="T97" fmla="*/ 2147483646 h 5204"/>
                <a:gd name="T98" fmla="*/ 2147483646 w 11186"/>
                <a:gd name="T99" fmla="*/ 2147483646 h 5204"/>
                <a:gd name="T100" fmla="*/ 2147483646 w 11186"/>
                <a:gd name="T101" fmla="*/ 2147483646 h 5204"/>
                <a:gd name="T102" fmla="*/ 2147483646 w 11186"/>
                <a:gd name="T103" fmla="*/ 2147483646 h 5204"/>
                <a:gd name="T104" fmla="*/ 2147483646 w 11186"/>
                <a:gd name="T105" fmla="*/ 2147483646 h 5204"/>
                <a:gd name="T106" fmla="*/ 2147483646 w 11186"/>
                <a:gd name="T107" fmla="*/ 2147483646 h 5204"/>
                <a:gd name="T108" fmla="*/ 2147483646 w 11186"/>
                <a:gd name="T109" fmla="*/ 2147483646 h 5204"/>
                <a:gd name="T110" fmla="*/ 2147483646 w 11186"/>
                <a:gd name="T111" fmla="*/ 2147483646 h 5204"/>
                <a:gd name="T112" fmla="*/ 2147483646 w 11186"/>
                <a:gd name="T113" fmla="*/ 2147483646 h 5204"/>
                <a:gd name="T114" fmla="*/ 2147483646 w 11186"/>
                <a:gd name="T115" fmla="*/ 2147483646 h 5204"/>
                <a:gd name="T116" fmla="*/ 2147483646 w 11186"/>
                <a:gd name="T117" fmla="*/ 2147483646 h 5204"/>
                <a:gd name="T118" fmla="*/ 2147483646 w 11186"/>
                <a:gd name="T119" fmla="*/ 2147483646 h 5204"/>
                <a:gd name="T120" fmla="*/ 2147483646 w 11186"/>
                <a:gd name="T121" fmla="*/ 2147483646 h 5204"/>
                <a:gd name="T122" fmla="*/ 2147483646 w 11186"/>
                <a:gd name="T123" fmla="*/ 2147483646 h 5204"/>
                <a:gd name="T124" fmla="*/ 2147483646 w 11186"/>
                <a:gd name="T125" fmla="*/ 2147483646 h 52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186" h="5204">
                  <a:moveTo>
                    <a:pt x="1142" y="4008"/>
                  </a:moveTo>
                  <a:lnTo>
                    <a:pt x="1011" y="3877"/>
                  </a:lnTo>
                  <a:lnTo>
                    <a:pt x="894" y="3741"/>
                  </a:lnTo>
                  <a:lnTo>
                    <a:pt x="788" y="3599"/>
                  </a:lnTo>
                  <a:lnTo>
                    <a:pt x="695" y="3451"/>
                  </a:lnTo>
                  <a:lnTo>
                    <a:pt x="611" y="3300"/>
                  </a:lnTo>
                  <a:lnTo>
                    <a:pt x="540" y="3144"/>
                  </a:lnTo>
                  <a:lnTo>
                    <a:pt x="478" y="2985"/>
                  </a:lnTo>
                  <a:lnTo>
                    <a:pt x="424" y="2824"/>
                  </a:lnTo>
                  <a:lnTo>
                    <a:pt x="381" y="2662"/>
                  </a:lnTo>
                  <a:lnTo>
                    <a:pt x="345" y="2499"/>
                  </a:lnTo>
                  <a:lnTo>
                    <a:pt x="317" y="2335"/>
                  </a:lnTo>
                  <a:lnTo>
                    <a:pt x="297" y="2171"/>
                  </a:lnTo>
                  <a:lnTo>
                    <a:pt x="283" y="2009"/>
                  </a:lnTo>
                  <a:lnTo>
                    <a:pt x="273" y="1849"/>
                  </a:lnTo>
                  <a:lnTo>
                    <a:pt x="271" y="1691"/>
                  </a:lnTo>
                  <a:lnTo>
                    <a:pt x="273" y="1536"/>
                  </a:lnTo>
                  <a:lnTo>
                    <a:pt x="279" y="1385"/>
                  </a:lnTo>
                  <a:lnTo>
                    <a:pt x="290" y="1239"/>
                  </a:lnTo>
                  <a:lnTo>
                    <a:pt x="303" y="1098"/>
                  </a:lnTo>
                  <a:lnTo>
                    <a:pt x="319" y="963"/>
                  </a:lnTo>
                  <a:lnTo>
                    <a:pt x="337" y="835"/>
                  </a:lnTo>
                  <a:lnTo>
                    <a:pt x="356" y="714"/>
                  </a:lnTo>
                  <a:lnTo>
                    <a:pt x="377" y="601"/>
                  </a:lnTo>
                  <a:lnTo>
                    <a:pt x="397" y="496"/>
                  </a:lnTo>
                  <a:lnTo>
                    <a:pt x="418" y="402"/>
                  </a:lnTo>
                  <a:lnTo>
                    <a:pt x="437" y="316"/>
                  </a:lnTo>
                  <a:lnTo>
                    <a:pt x="455" y="243"/>
                  </a:lnTo>
                  <a:lnTo>
                    <a:pt x="473" y="180"/>
                  </a:lnTo>
                  <a:lnTo>
                    <a:pt x="497" y="92"/>
                  </a:lnTo>
                  <a:lnTo>
                    <a:pt x="508" y="58"/>
                  </a:lnTo>
                  <a:lnTo>
                    <a:pt x="330" y="0"/>
                  </a:lnTo>
                  <a:lnTo>
                    <a:pt x="313" y="51"/>
                  </a:lnTo>
                  <a:lnTo>
                    <a:pt x="279" y="158"/>
                  </a:lnTo>
                  <a:lnTo>
                    <a:pt x="258" y="231"/>
                  </a:lnTo>
                  <a:lnTo>
                    <a:pt x="234" y="315"/>
                  </a:lnTo>
                  <a:lnTo>
                    <a:pt x="209" y="411"/>
                  </a:lnTo>
                  <a:lnTo>
                    <a:pt x="182" y="517"/>
                  </a:lnTo>
                  <a:lnTo>
                    <a:pt x="156" y="633"/>
                  </a:lnTo>
                  <a:lnTo>
                    <a:pt x="129" y="757"/>
                  </a:lnTo>
                  <a:lnTo>
                    <a:pt x="104" y="891"/>
                  </a:lnTo>
                  <a:lnTo>
                    <a:pt x="78" y="1031"/>
                  </a:lnTo>
                  <a:lnTo>
                    <a:pt x="56" y="1178"/>
                  </a:lnTo>
                  <a:lnTo>
                    <a:pt x="37" y="1332"/>
                  </a:lnTo>
                  <a:lnTo>
                    <a:pt x="21" y="1491"/>
                  </a:lnTo>
                  <a:lnTo>
                    <a:pt x="9" y="1654"/>
                  </a:lnTo>
                  <a:lnTo>
                    <a:pt x="2" y="1822"/>
                  </a:lnTo>
                  <a:lnTo>
                    <a:pt x="0" y="1991"/>
                  </a:lnTo>
                  <a:lnTo>
                    <a:pt x="4" y="2164"/>
                  </a:lnTo>
                  <a:lnTo>
                    <a:pt x="14" y="2339"/>
                  </a:lnTo>
                  <a:lnTo>
                    <a:pt x="31" y="2514"/>
                  </a:lnTo>
                  <a:lnTo>
                    <a:pt x="57" y="2690"/>
                  </a:lnTo>
                  <a:lnTo>
                    <a:pt x="90" y="2865"/>
                  </a:lnTo>
                  <a:lnTo>
                    <a:pt x="134" y="3039"/>
                  </a:lnTo>
                  <a:lnTo>
                    <a:pt x="186" y="3211"/>
                  </a:lnTo>
                  <a:lnTo>
                    <a:pt x="249" y="3380"/>
                  </a:lnTo>
                  <a:lnTo>
                    <a:pt x="323" y="3546"/>
                  </a:lnTo>
                  <a:lnTo>
                    <a:pt x="408" y="3708"/>
                  </a:lnTo>
                  <a:lnTo>
                    <a:pt x="506" y="3865"/>
                  </a:lnTo>
                  <a:lnTo>
                    <a:pt x="616" y="4016"/>
                  </a:lnTo>
                  <a:lnTo>
                    <a:pt x="740" y="4162"/>
                  </a:lnTo>
                  <a:lnTo>
                    <a:pt x="878" y="4300"/>
                  </a:lnTo>
                  <a:lnTo>
                    <a:pt x="1033" y="4432"/>
                  </a:lnTo>
                  <a:lnTo>
                    <a:pt x="1198" y="4556"/>
                  </a:lnTo>
                  <a:lnTo>
                    <a:pt x="1376" y="4668"/>
                  </a:lnTo>
                  <a:lnTo>
                    <a:pt x="1565" y="4770"/>
                  </a:lnTo>
                  <a:lnTo>
                    <a:pt x="1765" y="4862"/>
                  </a:lnTo>
                  <a:lnTo>
                    <a:pt x="1977" y="4943"/>
                  </a:lnTo>
                  <a:lnTo>
                    <a:pt x="2199" y="5013"/>
                  </a:lnTo>
                  <a:lnTo>
                    <a:pt x="2432" y="5072"/>
                  </a:lnTo>
                  <a:lnTo>
                    <a:pt x="2676" y="5121"/>
                  </a:lnTo>
                  <a:lnTo>
                    <a:pt x="2932" y="5159"/>
                  </a:lnTo>
                  <a:lnTo>
                    <a:pt x="3198" y="5185"/>
                  </a:lnTo>
                  <a:lnTo>
                    <a:pt x="3475" y="5200"/>
                  </a:lnTo>
                  <a:lnTo>
                    <a:pt x="3762" y="5204"/>
                  </a:lnTo>
                  <a:lnTo>
                    <a:pt x="4061" y="5195"/>
                  </a:lnTo>
                  <a:lnTo>
                    <a:pt x="4369" y="5176"/>
                  </a:lnTo>
                  <a:lnTo>
                    <a:pt x="4689" y="5144"/>
                  </a:lnTo>
                  <a:lnTo>
                    <a:pt x="5019" y="5100"/>
                  </a:lnTo>
                  <a:lnTo>
                    <a:pt x="5359" y="5045"/>
                  </a:lnTo>
                  <a:lnTo>
                    <a:pt x="5710" y="4977"/>
                  </a:lnTo>
                  <a:lnTo>
                    <a:pt x="6070" y="4896"/>
                  </a:lnTo>
                  <a:lnTo>
                    <a:pt x="6442" y="4804"/>
                  </a:lnTo>
                  <a:lnTo>
                    <a:pt x="6823" y="4698"/>
                  </a:lnTo>
                  <a:lnTo>
                    <a:pt x="7216" y="4581"/>
                  </a:lnTo>
                  <a:lnTo>
                    <a:pt x="7617" y="4450"/>
                  </a:lnTo>
                  <a:lnTo>
                    <a:pt x="8029" y="4307"/>
                  </a:lnTo>
                  <a:lnTo>
                    <a:pt x="8450" y="4151"/>
                  </a:lnTo>
                  <a:lnTo>
                    <a:pt x="8881" y="3981"/>
                  </a:lnTo>
                  <a:lnTo>
                    <a:pt x="9323" y="3797"/>
                  </a:lnTo>
                  <a:lnTo>
                    <a:pt x="9774" y="3601"/>
                  </a:lnTo>
                  <a:lnTo>
                    <a:pt x="10235" y="3391"/>
                  </a:lnTo>
                  <a:lnTo>
                    <a:pt x="10705" y="3167"/>
                  </a:lnTo>
                  <a:lnTo>
                    <a:pt x="11186" y="2930"/>
                  </a:lnTo>
                  <a:lnTo>
                    <a:pt x="10709" y="3125"/>
                  </a:lnTo>
                  <a:lnTo>
                    <a:pt x="10244" y="3309"/>
                  </a:lnTo>
                  <a:lnTo>
                    <a:pt x="9788" y="3483"/>
                  </a:lnTo>
                  <a:lnTo>
                    <a:pt x="9343" y="3646"/>
                  </a:lnTo>
                  <a:lnTo>
                    <a:pt x="8909" y="3800"/>
                  </a:lnTo>
                  <a:lnTo>
                    <a:pt x="8483" y="3943"/>
                  </a:lnTo>
                  <a:lnTo>
                    <a:pt x="8070" y="4074"/>
                  </a:lnTo>
                  <a:lnTo>
                    <a:pt x="7666" y="4197"/>
                  </a:lnTo>
                  <a:lnTo>
                    <a:pt x="7273" y="4309"/>
                  </a:lnTo>
                  <a:lnTo>
                    <a:pt x="6890" y="4410"/>
                  </a:lnTo>
                  <a:lnTo>
                    <a:pt x="6518" y="4500"/>
                  </a:lnTo>
                  <a:lnTo>
                    <a:pt x="6156" y="4581"/>
                  </a:lnTo>
                  <a:lnTo>
                    <a:pt x="5805" y="4651"/>
                  </a:lnTo>
                  <a:lnTo>
                    <a:pt x="5463" y="4711"/>
                  </a:lnTo>
                  <a:lnTo>
                    <a:pt x="5133" y="4761"/>
                  </a:lnTo>
                  <a:lnTo>
                    <a:pt x="4814" y="4799"/>
                  </a:lnTo>
                  <a:lnTo>
                    <a:pt x="4504" y="4828"/>
                  </a:lnTo>
                  <a:lnTo>
                    <a:pt x="4205" y="4846"/>
                  </a:lnTo>
                  <a:lnTo>
                    <a:pt x="3917" y="4854"/>
                  </a:lnTo>
                  <a:lnTo>
                    <a:pt x="3639" y="4851"/>
                  </a:lnTo>
                  <a:lnTo>
                    <a:pt x="3373" y="4838"/>
                  </a:lnTo>
                  <a:lnTo>
                    <a:pt x="3117" y="4815"/>
                  </a:lnTo>
                  <a:lnTo>
                    <a:pt x="2870" y="4781"/>
                  </a:lnTo>
                  <a:lnTo>
                    <a:pt x="2635" y="4737"/>
                  </a:lnTo>
                  <a:lnTo>
                    <a:pt x="2411" y="4682"/>
                  </a:lnTo>
                  <a:lnTo>
                    <a:pt x="2198" y="4617"/>
                  </a:lnTo>
                  <a:lnTo>
                    <a:pt x="1995" y="4542"/>
                  </a:lnTo>
                  <a:lnTo>
                    <a:pt x="1803" y="4455"/>
                  </a:lnTo>
                  <a:lnTo>
                    <a:pt x="1621" y="4360"/>
                  </a:lnTo>
                  <a:lnTo>
                    <a:pt x="1451" y="4252"/>
                  </a:lnTo>
                  <a:lnTo>
                    <a:pt x="1291" y="4136"/>
                  </a:lnTo>
                  <a:lnTo>
                    <a:pt x="1142" y="400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8" name="Freeform 16">
              <a:extLst>
                <a:ext uri="{FF2B5EF4-FFF2-40B4-BE49-F238E27FC236}">
                  <a16:creationId xmlns:a16="http://schemas.microsoft.com/office/drawing/2014/main" id="{792982A4-99E0-47A8-9E33-F267655B59FD}"/>
                </a:ext>
              </a:extLst>
            </p:cNvPr>
            <p:cNvSpPr>
              <a:spLocks/>
            </p:cNvSpPr>
            <p:nvPr/>
          </p:nvSpPr>
          <p:spPr bwMode="auto">
            <a:xfrm rot="-220919">
              <a:off x="4829153" y="3426303"/>
              <a:ext cx="317436" cy="199654"/>
            </a:xfrm>
            <a:custGeom>
              <a:avLst/>
              <a:gdLst>
                <a:gd name="T0" fmla="*/ 2147483646 w 1740"/>
                <a:gd name="T1" fmla="*/ 2147483646 h 1353"/>
                <a:gd name="T2" fmla="*/ 2147483646 w 1740"/>
                <a:gd name="T3" fmla="*/ 2147483646 h 1353"/>
                <a:gd name="T4" fmla="*/ 2147483646 w 1740"/>
                <a:gd name="T5" fmla="*/ 2147483646 h 1353"/>
                <a:gd name="T6" fmla="*/ 2147483646 w 1740"/>
                <a:gd name="T7" fmla="*/ 2147483646 h 1353"/>
                <a:gd name="T8" fmla="*/ 2147483646 w 1740"/>
                <a:gd name="T9" fmla="*/ 2147483646 h 1353"/>
                <a:gd name="T10" fmla="*/ 2147483646 w 1740"/>
                <a:gd name="T11" fmla="*/ 2147483646 h 1353"/>
                <a:gd name="T12" fmla="*/ 2147483646 w 1740"/>
                <a:gd name="T13" fmla="*/ 2147483646 h 1353"/>
                <a:gd name="T14" fmla="*/ 2147483646 w 1740"/>
                <a:gd name="T15" fmla="*/ 2147483646 h 1353"/>
                <a:gd name="T16" fmla="*/ 2147483646 w 1740"/>
                <a:gd name="T17" fmla="*/ 2147483646 h 1353"/>
                <a:gd name="T18" fmla="*/ 2147483646 w 1740"/>
                <a:gd name="T19" fmla="*/ 2147483646 h 1353"/>
                <a:gd name="T20" fmla="*/ 2147483646 w 1740"/>
                <a:gd name="T21" fmla="*/ 2147483646 h 1353"/>
                <a:gd name="T22" fmla="*/ 2147483646 w 1740"/>
                <a:gd name="T23" fmla="*/ 2147483646 h 1353"/>
                <a:gd name="T24" fmla="*/ 2147483646 w 1740"/>
                <a:gd name="T25" fmla="*/ 2147483646 h 1353"/>
                <a:gd name="T26" fmla="*/ 2147483646 w 1740"/>
                <a:gd name="T27" fmla="*/ 2147483646 h 1353"/>
                <a:gd name="T28" fmla="*/ 2147483646 w 1740"/>
                <a:gd name="T29" fmla="*/ 2147483646 h 1353"/>
                <a:gd name="T30" fmla="*/ 2147483646 w 1740"/>
                <a:gd name="T31" fmla="*/ 2147483646 h 1353"/>
                <a:gd name="T32" fmla="*/ 2147483646 w 1740"/>
                <a:gd name="T33" fmla="*/ 2147483646 h 1353"/>
                <a:gd name="T34" fmla="*/ 2147483646 w 1740"/>
                <a:gd name="T35" fmla="*/ 2147483646 h 1353"/>
                <a:gd name="T36" fmla="*/ 2147483646 w 1740"/>
                <a:gd name="T37" fmla="*/ 2147483646 h 1353"/>
                <a:gd name="T38" fmla="*/ 2147483646 w 1740"/>
                <a:gd name="T39" fmla="*/ 2147483646 h 1353"/>
                <a:gd name="T40" fmla="*/ 0 w 1740"/>
                <a:gd name="T41" fmla="*/ 2147483646 h 1353"/>
                <a:gd name="T42" fmla="*/ 2147483646 w 1740"/>
                <a:gd name="T43" fmla="*/ 2147483646 h 1353"/>
                <a:gd name="T44" fmla="*/ 2147483646 w 1740"/>
                <a:gd name="T45" fmla="*/ 2147483646 h 1353"/>
                <a:gd name="T46" fmla="*/ 2147483646 w 1740"/>
                <a:gd name="T47" fmla="*/ 2147483646 h 1353"/>
                <a:gd name="T48" fmla="*/ 2147483646 w 1740"/>
                <a:gd name="T49" fmla="*/ 2147483646 h 1353"/>
                <a:gd name="T50" fmla="*/ 2147483646 w 1740"/>
                <a:gd name="T51" fmla="*/ 2147483646 h 1353"/>
                <a:gd name="T52" fmla="*/ 2147483646 w 1740"/>
                <a:gd name="T53" fmla="*/ 2147483646 h 1353"/>
                <a:gd name="T54" fmla="*/ 2147483646 w 1740"/>
                <a:gd name="T55" fmla="*/ 2147483646 h 1353"/>
                <a:gd name="T56" fmla="*/ 2147483646 w 1740"/>
                <a:gd name="T57" fmla="*/ 2147483646 h 1353"/>
                <a:gd name="T58" fmla="*/ 2147483646 w 1740"/>
                <a:gd name="T59" fmla="*/ 2147483646 h 1353"/>
                <a:gd name="T60" fmla="*/ 2147483646 w 1740"/>
                <a:gd name="T61" fmla="*/ 2147483646 h 1353"/>
                <a:gd name="T62" fmla="*/ 2147483646 w 1740"/>
                <a:gd name="T63" fmla="*/ 0 h 1353"/>
                <a:gd name="T64" fmla="*/ 2147483646 w 1740"/>
                <a:gd name="T65" fmla="*/ 2147483646 h 1353"/>
                <a:gd name="T66" fmla="*/ 2147483646 w 1740"/>
                <a:gd name="T67" fmla="*/ 2147483646 h 1353"/>
                <a:gd name="T68" fmla="*/ 2147483646 w 1740"/>
                <a:gd name="T69" fmla="*/ 2147483646 h 1353"/>
                <a:gd name="T70" fmla="*/ 2147483646 w 1740"/>
                <a:gd name="T71" fmla="*/ 2147483646 h 1353"/>
                <a:gd name="T72" fmla="*/ 2147483646 w 1740"/>
                <a:gd name="T73" fmla="*/ 2147483646 h 1353"/>
                <a:gd name="T74" fmla="*/ 2147483646 w 1740"/>
                <a:gd name="T75" fmla="*/ 2147483646 h 1353"/>
                <a:gd name="T76" fmla="*/ 2147483646 w 1740"/>
                <a:gd name="T77" fmla="*/ 2147483646 h 1353"/>
                <a:gd name="T78" fmla="*/ 2147483646 w 1740"/>
                <a:gd name="T79" fmla="*/ 2147483646 h 1353"/>
                <a:gd name="T80" fmla="*/ 2147483646 w 1740"/>
                <a:gd name="T81" fmla="*/ 2147483646 h 1353"/>
                <a:gd name="T82" fmla="*/ 2147483646 w 1740"/>
                <a:gd name="T83" fmla="*/ 2147483646 h 1353"/>
                <a:gd name="T84" fmla="*/ 2147483646 w 1740"/>
                <a:gd name="T85" fmla="*/ 2147483646 h 13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40" h="1353">
                  <a:moveTo>
                    <a:pt x="1732" y="688"/>
                  </a:moveTo>
                  <a:lnTo>
                    <a:pt x="1725" y="723"/>
                  </a:lnTo>
                  <a:lnTo>
                    <a:pt x="1716" y="757"/>
                  </a:lnTo>
                  <a:lnTo>
                    <a:pt x="1704" y="792"/>
                  </a:lnTo>
                  <a:lnTo>
                    <a:pt x="1691" y="825"/>
                  </a:lnTo>
                  <a:lnTo>
                    <a:pt x="1676" y="857"/>
                  </a:lnTo>
                  <a:lnTo>
                    <a:pt x="1659" y="889"/>
                  </a:lnTo>
                  <a:lnTo>
                    <a:pt x="1640" y="920"/>
                  </a:lnTo>
                  <a:lnTo>
                    <a:pt x="1619" y="951"/>
                  </a:lnTo>
                  <a:lnTo>
                    <a:pt x="1596" y="981"/>
                  </a:lnTo>
                  <a:lnTo>
                    <a:pt x="1572" y="1010"/>
                  </a:lnTo>
                  <a:lnTo>
                    <a:pt x="1547" y="1038"/>
                  </a:lnTo>
                  <a:lnTo>
                    <a:pt x="1520" y="1065"/>
                  </a:lnTo>
                  <a:lnTo>
                    <a:pt x="1491" y="1091"/>
                  </a:lnTo>
                  <a:lnTo>
                    <a:pt x="1461" y="1116"/>
                  </a:lnTo>
                  <a:lnTo>
                    <a:pt x="1430" y="1140"/>
                  </a:lnTo>
                  <a:lnTo>
                    <a:pt x="1397" y="1163"/>
                  </a:lnTo>
                  <a:lnTo>
                    <a:pt x="1363" y="1186"/>
                  </a:lnTo>
                  <a:lnTo>
                    <a:pt x="1328" y="1207"/>
                  </a:lnTo>
                  <a:lnTo>
                    <a:pt x="1292" y="1226"/>
                  </a:lnTo>
                  <a:lnTo>
                    <a:pt x="1256" y="1245"/>
                  </a:lnTo>
                  <a:lnTo>
                    <a:pt x="1217" y="1262"/>
                  </a:lnTo>
                  <a:lnTo>
                    <a:pt x="1178" y="1278"/>
                  </a:lnTo>
                  <a:lnTo>
                    <a:pt x="1138" y="1292"/>
                  </a:lnTo>
                  <a:lnTo>
                    <a:pt x="1098" y="1305"/>
                  </a:lnTo>
                  <a:lnTo>
                    <a:pt x="1057" y="1317"/>
                  </a:lnTo>
                  <a:lnTo>
                    <a:pt x="1014" y="1327"/>
                  </a:lnTo>
                  <a:lnTo>
                    <a:pt x="972" y="1335"/>
                  </a:lnTo>
                  <a:lnTo>
                    <a:pt x="929" y="1342"/>
                  </a:lnTo>
                  <a:lnTo>
                    <a:pt x="886" y="1347"/>
                  </a:lnTo>
                  <a:lnTo>
                    <a:pt x="841" y="1351"/>
                  </a:lnTo>
                  <a:lnTo>
                    <a:pt x="797" y="1353"/>
                  </a:lnTo>
                  <a:lnTo>
                    <a:pt x="753" y="1353"/>
                  </a:lnTo>
                  <a:lnTo>
                    <a:pt x="709" y="1352"/>
                  </a:lnTo>
                  <a:lnTo>
                    <a:pt x="665" y="1349"/>
                  </a:lnTo>
                  <a:lnTo>
                    <a:pt x="623" y="1344"/>
                  </a:lnTo>
                  <a:lnTo>
                    <a:pt x="582" y="1337"/>
                  </a:lnTo>
                  <a:lnTo>
                    <a:pt x="541" y="1329"/>
                  </a:lnTo>
                  <a:lnTo>
                    <a:pt x="502" y="1320"/>
                  </a:lnTo>
                  <a:lnTo>
                    <a:pt x="463" y="1309"/>
                  </a:lnTo>
                  <a:lnTo>
                    <a:pt x="426" y="1296"/>
                  </a:lnTo>
                  <a:lnTo>
                    <a:pt x="391" y="1282"/>
                  </a:lnTo>
                  <a:lnTo>
                    <a:pt x="356" y="1267"/>
                  </a:lnTo>
                  <a:lnTo>
                    <a:pt x="323" y="1250"/>
                  </a:lnTo>
                  <a:lnTo>
                    <a:pt x="290" y="1232"/>
                  </a:lnTo>
                  <a:lnTo>
                    <a:pt x="260" y="1213"/>
                  </a:lnTo>
                  <a:lnTo>
                    <a:pt x="231" y="1192"/>
                  </a:lnTo>
                  <a:lnTo>
                    <a:pt x="204" y="1170"/>
                  </a:lnTo>
                  <a:lnTo>
                    <a:pt x="178" y="1147"/>
                  </a:lnTo>
                  <a:lnTo>
                    <a:pt x="153" y="1123"/>
                  </a:lnTo>
                  <a:lnTo>
                    <a:pt x="131" y="1099"/>
                  </a:lnTo>
                  <a:lnTo>
                    <a:pt x="108" y="1073"/>
                  </a:lnTo>
                  <a:lnTo>
                    <a:pt x="89" y="1046"/>
                  </a:lnTo>
                  <a:lnTo>
                    <a:pt x="71" y="1019"/>
                  </a:lnTo>
                  <a:lnTo>
                    <a:pt x="56" y="990"/>
                  </a:lnTo>
                  <a:lnTo>
                    <a:pt x="42" y="960"/>
                  </a:lnTo>
                  <a:lnTo>
                    <a:pt x="30" y="930"/>
                  </a:lnTo>
                  <a:lnTo>
                    <a:pt x="20" y="899"/>
                  </a:lnTo>
                  <a:lnTo>
                    <a:pt x="12" y="867"/>
                  </a:lnTo>
                  <a:lnTo>
                    <a:pt x="5" y="835"/>
                  </a:lnTo>
                  <a:lnTo>
                    <a:pt x="2" y="803"/>
                  </a:lnTo>
                  <a:lnTo>
                    <a:pt x="0" y="769"/>
                  </a:lnTo>
                  <a:lnTo>
                    <a:pt x="0" y="735"/>
                  </a:lnTo>
                  <a:lnTo>
                    <a:pt x="3" y="700"/>
                  </a:lnTo>
                  <a:lnTo>
                    <a:pt x="8" y="666"/>
                  </a:lnTo>
                  <a:lnTo>
                    <a:pt x="15" y="631"/>
                  </a:lnTo>
                  <a:lnTo>
                    <a:pt x="24" y="597"/>
                  </a:lnTo>
                  <a:lnTo>
                    <a:pt x="35" y="563"/>
                  </a:lnTo>
                  <a:lnTo>
                    <a:pt x="48" y="529"/>
                  </a:lnTo>
                  <a:lnTo>
                    <a:pt x="64" y="497"/>
                  </a:lnTo>
                  <a:lnTo>
                    <a:pt x="81" y="465"/>
                  </a:lnTo>
                  <a:lnTo>
                    <a:pt x="99" y="434"/>
                  </a:lnTo>
                  <a:lnTo>
                    <a:pt x="121" y="403"/>
                  </a:lnTo>
                  <a:lnTo>
                    <a:pt x="143" y="374"/>
                  </a:lnTo>
                  <a:lnTo>
                    <a:pt x="167" y="344"/>
                  </a:lnTo>
                  <a:lnTo>
                    <a:pt x="193" y="316"/>
                  </a:lnTo>
                  <a:lnTo>
                    <a:pt x="220" y="289"/>
                  </a:lnTo>
                  <a:lnTo>
                    <a:pt x="248" y="263"/>
                  </a:lnTo>
                  <a:lnTo>
                    <a:pt x="278" y="238"/>
                  </a:lnTo>
                  <a:lnTo>
                    <a:pt x="310" y="214"/>
                  </a:lnTo>
                  <a:lnTo>
                    <a:pt x="343" y="191"/>
                  </a:lnTo>
                  <a:lnTo>
                    <a:pt x="376" y="169"/>
                  </a:lnTo>
                  <a:lnTo>
                    <a:pt x="411" y="148"/>
                  </a:lnTo>
                  <a:lnTo>
                    <a:pt x="447" y="128"/>
                  </a:lnTo>
                  <a:lnTo>
                    <a:pt x="484" y="109"/>
                  </a:lnTo>
                  <a:lnTo>
                    <a:pt x="523" y="92"/>
                  </a:lnTo>
                  <a:lnTo>
                    <a:pt x="561" y="76"/>
                  </a:lnTo>
                  <a:lnTo>
                    <a:pt x="601" y="62"/>
                  </a:lnTo>
                  <a:lnTo>
                    <a:pt x="641" y="49"/>
                  </a:lnTo>
                  <a:lnTo>
                    <a:pt x="683" y="38"/>
                  </a:lnTo>
                  <a:lnTo>
                    <a:pt x="725" y="27"/>
                  </a:lnTo>
                  <a:lnTo>
                    <a:pt x="767" y="19"/>
                  </a:lnTo>
                  <a:lnTo>
                    <a:pt x="810" y="12"/>
                  </a:lnTo>
                  <a:lnTo>
                    <a:pt x="853" y="7"/>
                  </a:lnTo>
                  <a:lnTo>
                    <a:pt x="898" y="3"/>
                  </a:lnTo>
                  <a:lnTo>
                    <a:pt x="942" y="1"/>
                  </a:lnTo>
                  <a:lnTo>
                    <a:pt x="986" y="0"/>
                  </a:lnTo>
                  <a:lnTo>
                    <a:pt x="1030" y="2"/>
                  </a:lnTo>
                  <a:lnTo>
                    <a:pt x="1074" y="5"/>
                  </a:lnTo>
                  <a:lnTo>
                    <a:pt x="1117" y="10"/>
                  </a:lnTo>
                  <a:lnTo>
                    <a:pt x="1158" y="17"/>
                  </a:lnTo>
                  <a:lnTo>
                    <a:pt x="1198" y="25"/>
                  </a:lnTo>
                  <a:lnTo>
                    <a:pt x="1238" y="34"/>
                  </a:lnTo>
                  <a:lnTo>
                    <a:pt x="1276" y="45"/>
                  </a:lnTo>
                  <a:lnTo>
                    <a:pt x="1313" y="58"/>
                  </a:lnTo>
                  <a:lnTo>
                    <a:pt x="1349" y="72"/>
                  </a:lnTo>
                  <a:lnTo>
                    <a:pt x="1383" y="87"/>
                  </a:lnTo>
                  <a:lnTo>
                    <a:pt x="1416" y="104"/>
                  </a:lnTo>
                  <a:lnTo>
                    <a:pt x="1449" y="122"/>
                  </a:lnTo>
                  <a:lnTo>
                    <a:pt x="1479" y="142"/>
                  </a:lnTo>
                  <a:lnTo>
                    <a:pt x="1508" y="163"/>
                  </a:lnTo>
                  <a:lnTo>
                    <a:pt x="1536" y="184"/>
                  </a:lnTo>
                  <a:lnTo>
                    <a:pt x="1562" y="207"/>
                  </a:lnTo>
                  <a:lnTo>
                    <a:pt x="1586" y="231"/>
                  </a:lnTo>
                  <a:lnTo>
                    <a:pt x="1610" y="255"/>
                  </a:lnTo>
                  <a:lnTo>
                    <a:pt x="1631" y="281"/>
                  </a:lnTo>
                  <a:lnTo>
                    <a:pt x="1650" y="308"/>
                  </a:lnTo>
                  <a:lnTo>
                    <a:pt x="1668" y="336"/>
                  </a:lnTo>
                  <a:lnTo>
                    <a:pt x="1684" y="365"/>
                  </a:lnTo>
                  <a:lnTo>
                    <a:pt x="1698" y="394"/>
                  </a:lnTo>
                  <a:lnTo>
                    <a:pt x="1710" y="424"/>
                  </a:lnTo>
                  <a:lnTo>
                    <a:pt x="1720" y="455"/>
                  </a:lnTo>
                  <a:lnTo>
                    <a:pt x="1728" y="487"/>
                  </a:lnTo>
                  <a:lnTo>
                    <a:pt x="1734" y="519"/>
                  </a:lnTo>
                  <a:lnTo>
                    <a:pt x="1738" y="551"/>
                  </a:lnTo>
                  <a:lnTo>
                    <a:pt x="1740" y="586"/>
                  </a:lnTo>
                  <a:lnTo>
                    <a:pt x="1739" y="619"/>
                  </a:lnTo>
                  <a:lnTo>
                    <a:pt x="1737" y="654"/>
                  </a:lnTo>
                  <a:lnTo>
                    <a:pt x="1732" y="68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9" name="Freeform 17">
              <a:extLst>
                <a:ext uri="{FF2B5EF4-FFF2-40B4-BE49-F238E27FC236}">
                  <a16:creationId xmlns:a16="http://schemas.microsoft.com/office/drawing/2014/main" id="{B5FE2AEF-BC6A-498C-ACC4-1CA13C10FC01}"/>
                </a:ext>
              </a:extLst>
            </p:cNvPr>
            <p:cNvSpPr>
              <a:spLocks/>
            </p:cNvSpPr>
            <p:nvPr/>
          </p:nvSpPr>
          <p:spPr bwMode="auto">
            <a:xfrm rot="-220919">
              <a:off x="4978328" y="3122614"/>
              <a:ext cx="147689" cy="399308"/>
            </a:xfrm>
            <a:custGeom>
              <a:avLst/>
              <a:gdLst>
                <a:gd name="T0" fmla="*/ 2147483646 w 809"/>
                <a:gd name="T1" fmla="*/ 2147483646 h 2738"/>
                <a:gd name="T2" fmla="*/ 2147483646 w 809"/>
                <a:gd name="T3" fmla="*/ 2147483646 h 2738"/>
                <a:gd name="T4" fmla="*/ 2147483646 w 809"/>
                <a:gd name="T5" fmla="*/ 2147483646 h 2738"/>
                <a:gd name="T6" fmla="*/ 2147483646 w 809"/>
                <a:gd name="T7" fmla="*/ 2147483646 h 2738"/>
                <a:gd name="T8" fmla="*/ 2147483646 w 809"/>
                <a:gd name="T9" fmla="*/ 2147483646 h 2738"/>
                <a:gd name="T10" fmla="*/ 2147483646 w 809"/>
                <a:gd name="T11" fmla="*/ 2147483646 h 2738"/>
                <a:gd name="T12" fmla="*/ 0 w 809"/>
                <a:gd name="T13" fmla="*/ 2147483646 h 2738"/>
                <a:gd name="T14" fmla="*/ 0 w 809"/>
                <a:gd name="T15" fmla="*/ 2147483646 h 2738"/>
                <a:gd name="T16" fmla="*/ 2147483646 w 809"/>
                <a:gd name="T17" fmla="*/ 2147483646 h 2738"/>
                <a:gd name="T18" fmla="*/ 2147483646 w 809"/>
                <a:gd name="T19" fmla="*/ 2147483646 h 2738"/>
                <a:gd name="T20" fmla="*/ 2147483646 w 809"/>
                <a:gd name="T21" fmla="*/ 2147483646 h 2738"/>
                <a:gd name="T22" fmla="*/ 2147483646 w 809"/>
                <a:gd name="T23" fmla="*/ 2147483646 h 2738"/>
                <a:gd name="T24" fmla="*/ 2147483646 w 809"/>
                <a:gd name="T25" fmla="*/ 2147483646 h 2738"/>
                <a:gd name="T26" fmla="*/ 2147483646 w 809"/>
                <a:gd name="T27" fmla="*/ 2147483646 h 2738"/>
                <a:gd name="T28" fmla="*/ 2147483646 w 809"/>
                <a:gd name="T29" fmla="*/ 2147483646 h 2738"/>
                <a:gd name="T30" fmla="*/ 2147483646 w 809"/>
                <a:gd name="T31" fmla="*/ 2147483646 h 2738"/>
                <a:gd name="T32" fmla="*/ 2147483646 w 809"/>
                <a:gd name="T33" fmla="*/ 2147483646 h 2738"/>
                <a:gd name="T34" fmla="*/ 2147483646 w 809"/>
                <a:gd name="T35" fmla="*/ 2147483646 h 2738"/>
                <a:gd name="T36" fmla="*/ 2147483646 w 809"/>
                <a:gd name="T37" fmla="*/ 2147483646 h 2738"/>
                <a:gd name="T38" fmla="*/ 2147483646 w 809"/>
                <a:gd name="T39" fmla="*/ 2147483646 h 2738"/>
                <a:gd name="T40" fmla="*/ 2147483646 w 809"/>
                <a:gd name="T41" fmla="*/ 2147483646 h 2738"/>
                <a:gd name="T42" fmla="*/ 2147483646 w 809"/>
                <a:gd name="T43" fmla="*/ 2147483646 h 2738"/>
                <a:gd name="T44" fmla="*/ 2147483646 w 809"/>
                <a:gd name="T45" fmla="*/ 2147483646 h 2738"/>
                <a:gd name="T46" fmla="*/ 2147483646 w 809"/>
                <a:gd name="T47" fmla="*/ 2147483646 h 2738"/>
                <a:gd name="T48" fmla="*/ 2147483646 w 809"/>
                <a:gd name="T49" fmla="*/ 2147483646 h 2738"/>
                <a:gd name="T50" fmla="*/ 2147483646 w 809"/>
                <a:gd name="T51" fmla="*/ 2147483646 h 2738"/>
                <a:gd name="T52" fmla="*/ 2147483646 w 809"/>
                <a:gd name="T53" fmla="*/ 2147483646 h 2738"/>
                <a:gd name="T54" fmla="*/ 2147483646 w 809"/>
                <a:gd name="T55" fmla="*/ 2147483646 h 2738"/>
                <a:gd name="T56" fmla="*/ 2147483646 w 809"/>
                <a:gd name="T57" fmla="*/ 2147483646 h 2738"/>
                <a:gd name="T58" fmla="*/ 2147483646 w 809"/>
                <a:gd name="T59" fmla="*/ 2147483646 h 2738"/>
                <a:gd name="T60" fmla="*/ 2147483646 w 809"/>
                <a:gd name="T61" fmla="*/ 2147483646 h 2738"/>
                <a:gd name="T62" fmla="*/ 2147483646 w 809"/>
                <a:gd name="T63" fmla="*/ 0 h 2738"/>
                <a:gd name="T64" fmla="*/ 2147483646 w 809"/>
                <a:gd name="T65" fmla="*/ 0 h 27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9" h="2738">
                  <a:moveTo>
                    <a:pt x="71" y="3"/>
                  </a:moveTo>
                  <a:lnTo>
                    <a:pt x="62" y="6"/>
                  </a:lnTo>
                  <a:lnTo>
                    <a:pt x="53" y="9"/>
                  </a:lnTo>
                  <a:lnTo>
                    <a:pt x="45" y="13"/>
                  </a:lnTo>
                  <a:lnTo>
                    <a:pt x="37" y="19"/>
                  </a:lnTo>
                  <a:lnTo>
                    <a:pt x="30" y="24"/>
                  </a:lnTo>
                  <a:lnTo>
                    <a:pt x="24" y="31"/>
                  </a:lnTo>
                  <a:lnTo>
                    <a:pt x="18" y="37"/>
                  </a:lnTo>
                  <a:lnTo>
                    <a:pt x="13" y="45"/>
                  </a:lnTo>
                  <a:lnTo>
                    <a:pt x="9" y="53"/>
                  </a:lnTo>
                  <a:lnTo>
                    <a:pt x="6" y="61"/>
                  </a:lnTo>
                  <a:lnTo>
                    <a:pt x="3" y="69"/>
                  </a:lnTo>
                  <a:lnTo>
                    <a:pt x="1" y="78"/>
                  </a:lnTo>
                  <a:lnTo>
                    <a:pt x="0" y="87"/>
                  </a:lnTo>
                  <a:lnTo>
                    <a:pt x="0" y="96"/>
                  </a:lnTo>
                  <a:lnTo>
                    <a:pt x="1" y="106"/>
                  </a:lnTo>
                  <a:lnTo>
                    <a:pt x="3" y="115"/>
                  </a:lnTo>
                  <a:lnTo>
                    <a:pt x="625" y="2667"/>
                  </a:lnTo>
                  <a:lnTo>
                    <a:pt x="627" y="2676"/>
                  </a:lnTo>
                  <a:lnTo>
                    <a:pt x="631" y="2685"/>
                  </a:lnTo>
                  <a:lnTo>
                    <a:pt x="635" y="2693"/>
                  </a:lnTo>
                  <a:lnTo>
                    <a:pt x="640" y="2700"/>
                  </a:lnTo>
                  <a:lnTo>
                    <a:pt x="646" y="2707"/>
                  </a:lnTo>
                  <a:lnTo>
                    <a:pt x="652" y="2714"/>
                  </a:lnTo>
                  <a:lnTo>
                    <a:pt x="659" y="2720"/>
                  </a:lnTo>
                  <a:lnTo>
                    <a:pt x="667" y="2724"/>
                  </a:lnTo>
                  <a:lnTo>
                    <a:pt x="675" y="2729"/>
                  </a:lnTo>
                  <a:lnTo>
                    <a:pt x="684" y="2732"/>
                  </a:lnTo>
                  <a:lnTo>
                    <a:pt x="692" y="2735"/>
                  </a:lnTo>
                  <a:lnTo>
                    <a:pt x="701" y="2737"/>
                  </a:lnTo>
                  <a:lnTo>
                    <a:pt x="710" y="2738"/>
                  </a:lnTo>
                  <a:lnTo>
                    <a:pt x="719" y="2738"/>
                  </a:lnTo>
                  <a:lnTo>
                    <a:pt x="729" y="2737"/>
                  </a:lnTo>
                  <a:lnTo>
                    <a:pt x="738" y="2735"/>
                  </a:lnTo>
                  <a:lnTo>
                    <a:pt x="747" y="2733"/>
                  </a:lnTo>
                  <a:lnTo>
                    <a:pt x="756" y="2729"/>
                  </a:lnTo>
                  <a:lnTo>
                    <a:pt x="764" y="2725"/>
                  </a:lnTo>
                  <a:lnTo>
                    <a:pt x="771" y="2720"/>
                  </a:lnTo>
                  <a:lnTo>
                    <a:pt x="778" y="2714"/>
                  </a:lnTo>
                  <a:lnTo>
                    <a:pt x="785" y="2708"/>
                  </a:lnTo>
                  <a:lnTo>
                    <a:pt x="790" y="2701"/>
                  </a:lnTo>
                  <a:lnTo>
                    <a:pt x="795" y="2693"/>
                  </a:lnTo>
                  <a:lnTo>
                    <a:pt x="800" y="2686"/>
                  </a:lnTo>
                  <a:lnTo>
                    <a:pt x="803" y="2677"/>
                  </a:lnTo>
                  <a:lnTo>
                    <a:pt x="806" y="2669"/>
                  </a:lnTo>
                  <a:lnTo>
                    <a:pt x="808" y="2660"/>
                  </a:lnTo>
                  <a:lnTo>
                    <a:pt x="809" y="2651"/>
                  </a:lnTo>
                  <a:lnTo>
                    <a:pt x="809" y="2642"/>
                  </a:lnTo>
                  <a:lnTo>
                    <a:pt x="808" y="2633"/>
                  </a:lnTo>
                  <a:lnTo>
                    <a:pt x="806" y="2623"/>
                  </a:lnTo>
                  <a:lnTo>
                    <a:pt x="184" y="71"/>
                  </a:lnTo>
                  <a:lnTo>
                    <a:pt x="181" y="62"/>
                  </a:lnTo>
                  <a:lnTo>
                    <a:pt x="178" y="53"/>
                  </a:lnTo>
                  <a:lnTo>
                    <a:pt x="173" y="45"/>
                  </a:lnTo>
                  <a:lnTo>
                    <a:pt x="168" y="38"/>
                  </a:lnTo>
                  <a:lnTo>
                    <a:pt x="163" y="31"/>
                  </a:lnTo>
                  <a:lnTo>
                    <a:pt x="156" y="24"/>
                  </a:lnTo>
                  <a:lnTo>
                    <a:pt x="149" y="19"/>
                  </a:lnTo>
                  <a:lnTo>
                    <a:pt x="142" y="14"/>
                  </a:lnTo>
                  <a:lnTo>
                    <a:pt x="134" y="9"/>
                  </a:lnTo>
                  <a:lnTo>
                    <a:pt x="126" y="6"/>
                  </a:lnTo>
                  <a:lnTo>
                    <a:pt x="117" y="3"/>
                  </a:lnTo>
                  <a:lnTo>
                    <a:pt x="108" y="1"/>
                  </a:lnTo>
                  <a:lnTo>
                    <a:pt x="99" y="0"/>
                  </a:lnTo>
                  <a:lnTo>
                    <a:pt x="89" y="0"/>
                  </a:lnTo>
                  <a:lnTo>
                    <a:pt x="80" y="1"/>
                  </a:lnTo>
                  <a:lnTo>
                    <a:pt x="71"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0" name="Freeform 18">
              <a:extLst>
                <a:ext uri="{FF2B5EF4-FFF2-40B4-BE49-F238E27FC236}">
                  <a16:creationId xmlns:a16="http://schemas.microsoft.com/office/drawing/2014/main" id="{8EB2CFC2-17CB-4F32-83C6-536B9C098E99}"/>
                </a:ext>
              </a:extLst>
            </p:cNvPr>
            <p:cNvSpPr>
              <a:spLocks/>
            </p:cNvSpPr>
            <p:nvPr/>
          </p:nvSpPr>
          <p:spPr bwMode="auto">
            <a:xfrm rot="-220919">
              <a:off x="4989390" y="3126634"/>
              <a:ext cx="410461" cy="174903"/>
            </a:xfrm>
            <a:custGeom>
              <a:avLst/>
              <a:gdLst>
                <a:gd name="T0" fmla="*/ 2147483646 w 2243"/>
                <a:gd name="T1" fmla="*/ 2147483646 h 1188"/>
                <a:gd name="T2" fmla="*/ 2147483646 w 2243"/>
                <a:gd name="T3" fmla="*/ 2147483646 h 1188"/>
                <a:gd name="T4" fmla="*/ 2147483646 w 2243"/>
                <a:gd name="T5" fmla="*/ 0 h 1188"/>
                <a:gd name="T6" fmla="*/ 2147483646 w 2243"/>
                <a:gd name="T7" fmla="*/ 2147483646 h 1188"/>
                <a:gd name="T8" fmla="*/ 2147483646 w 2243"/>
                <a:gd name="T9" fmla="*/ 2147483646 h 1188"/>
                <a:gd name="T10" fmla="*/ 2147483646 w 2243"/>
                <a:gd name="T11" fmla="*/ 2147483646 h 1188"/>
                <a:gd name="T12" fmla="*/ 2147483646 w 2243"/>
                <a:gd name="T13" fmla="*/ 2147483646 h 1188"/>
                <a:gd name="T14" fmla="*/ 2147483646 w 2243"/>
                <a:gd name="T15" fmla="*/ 2147483646 h 1188"/>
                <a:gd name="T16" fmla="*/ 2147483646 w 2243"/>
                <a:gd name="T17" fmla="*/ 2147483646 h 1188"/>
                <a:gd name="T18" fmla="*/ 2147483646 w 2243"/>
                <a:gd name="T19" fmla="*/ 2147483646 h 1188"/>
                <a:gd name="T20" fmla="*/ 2147483646 w 2243"/>
                <a:gd name="T21" fmla="*/ 2147483646 h 1188"/>
                <a:gd name="T22" fmla="*/ 2147483646 w 2243"/>
                <a:gd name="T23" fmla="*/ 2147483646 h 1188"/>
                <a:gd name="T24" fmla="*/ 2147483646 w 2243"/>
                <a:gd name="T25" fmla="*/ 2147483646 h 1188"/>
                <a:gd name="T26" fmla="*/ 2147483646 w 2243"/>
                <a:gd name="T27" fmla="*/ 2147483646 h 1188"/>
                <a:gd name="T28" fmla="*/ 2147483646 w 2243"/>
                <a:gd name="T29" fmla="*/ 2147483646 h 1188"/>
                <a:gd name="T30" fmla="*/ 2147483646 w 2243"/>
                <a:gd name="T31" fmla="*/ 2147483646 h 1188"/>
                <a:gd name="T32" fmla="*/ 2147483646 w 2243"/>
                <a:gd name="T33" fmla="*/ 2147483646 h 1188"/>
                <a:gd name="T34" fmla="*/ 2147483646 w 2243"/>
                <a:gd name="T35" fmla="*/ 2147483646 h 1188"/>
                <a:gd name="T36" fmla="*/ 2147483646 w 2243"/>
                <a:gd name="T37" fmla="*/ 2147483646 h 1188"/>
                <a:gd name="T38" fmla="*/ 2147483646 w 2243"/>
                <a:gd name="T39" fmla="*/ 2147483646 h 1188"/>
                <a:gd name="T40" fmla="*/ 2147483646 w 2243"/>
                <a:gd name="T41" fmla="*/ 2147483646 h 1188"/>
                <a:gd name="T42" fmla="*/ 2147483646 w 2243"/>
                <a:gd name="T43" fmla="*/ 2147483646 h 1188"/>
                <a:gd name="T44" fmla="*/ 2147483646 w 2243"/>
                <a:gd name="T45" fmla="*/ 2147483646 h 1188"/>
                <a:gd name="T46" fmla="*/ 2147483646 w 2243"/>
                <a:gd name="T47" fmla="*/ 2147483646 h 1188"/>
                <a:gd name="T48" fmla="*/ 2147483646 w 2243"/>
                <a:gd name="T49" fmla="*/ 2147483646 h 1188"/>
                <a:gd name="T50" fmla="*/ 2147483646 w 2243"/>
                <a:gd name="T51" fmla="*/ 2147483646 h 1188"/>
                <a:gd name="T52" fmla="*/ 2147483646 w 2243"/>
                <a:gd name="T53" fmla="*/ 2147483646 h 1188"/>
                <a:gd name="T54" fmla="*/ 2147483646 w 2243"/>
                <a:gd name="T55" fmla="*/ 2147483646 h 1188"/>
                <a:gd name="T56" fmla="*/ 2147483646 w 2243"/>
                <a:gd name="T57" fmla="*/ 2147483646 h 1188"/>
                <a:gd name="T58" fmla="*/ 2147483646 w 2243"/>
                <a:gd name="T59" fmla="*/ 2147483646 h 1188"/>
                <a:gd name="T60" fmla="*/ 2147483646 w 2243"/>
                <a:gd name="T61" fmla="*/ 2147483646 h 1188"/>
                <a:gd name="T62" fmla="*/ 0 w 2243"/>
                <a:gd name="T63" fmla="*/ 2147483646 h 11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43" h="1188">
                  <a:moveTo>
                    <a:pt x="0" y="110"/>
                  </a:moveTo>
                  <a:lnTo>
                    <a:pt x="33" y="66"/>
                  </a:lnTo>
                  <a:lnTo>
                    <a:pt x="71" y="33"/>
                  </a:lnTo>
                  <a:lnTo>
                    <a:pt x="113" y="12"/>
                  </a:lnTo>
                  <a:lnTo>
                    <a:pt x="159" y="1"/>
                  </a:lnTo>
                  <a:lnTo>
                    <a:pt x="210" y="0"/>
                  </a:lnTo>
                  <a:lnTo>
                    <a:pt x="263" y="8"/>
                  </a:lnTo>
                  <a:lnTo>
                    <a:pt x="320" y="23"/>
                  </a:lnTo>
                  <a:lnTo>
                    <a:pt x="382" y="46"/>
                  </a:lnTo>
                  <a:lnTo>
                    <a:pt x="445" y="76"/>
                  </a:lnTo>
                  <a:lnTo>
                    <a:pt x="511" y="110"/>
                  </a:lnTo>
                  <a:lnTo>
                    <a:pt x="581" y="149"/>
                  </a:lnTo>
                  <a:lnTo>
                    <a:pt x="652" y="192"/>
                  </a:lnTo>
                  <a:lnTo>
                    <a:pt x="801" y="287"/>
                  </a:lnTo>
                  <a:lnTo>
                    <a:pt x="957" y="387"/>
                  </a:lnTo>
                  <a:lnTo>
                    <a:pt x="1036" y="437"/>
                  </a:lnTo>
                  <a:lnTo>
                    <a:pt x="1118" y="488"/>
                  </a:lnTo>
                  <a:lnTo>
                    <a:pt x="1199" y="535"/>
                  </a:lnTo>
                  <a:lnTo>
                    <a:pt x="1282" y="580"/>
                  </a:lnTo>
                  <a:lnTo>
                    <a:pt x="1365" y="621"/>
                  </a:lnTo>
                  <a:lnTo>
                    <a:pt x="1448" y="658"/>
                  </a:lnTo>
                  <a:lnTo>
                    <a:pt x="1531" y="691"/>
                  </a:lnTo>
                  <a:lnTo>
                    <a:pt x="1614" y="717"/>
                  </a:lnTo>
                  <a:lnTo>
                    <a:pt x="1697" y="737"/>
                  </a:lnTo>
                  <a:lnTo>
                    <a:pt x="1778" y="749"/>
                  </a:lnTo>
                  <a:lnTo>
                    <a:pt x="1858" y="753"/>
                  </a:lnTo>
                  <a:lnTo>
                    <a:pt x="1939" y="747"/>
                  </a:lnTo>
                  <a:lnTo>
                    <a:pt x="2017" y="732"/>
                  </a:lnTo>
                  <a:lnTo>
                    <a:pt x="2094" y="706"/>
                  </a:lnTo>
                  <a:lnTo>
                    <a:pt x="2169" y="668"/>
                  </a:lnTo>
                  <a:lnTo>
                    <a:pt x="2243" y="618"/>
                  </a:lnTo>
                  <a:lnTo>
                    <a:pt x="2212" y="736"/>
                  </a:lnTo>
                  <a:lnTo>
                    <a:pt x="2177" y="836"/>
                  </a:lnTo>
                  <a:lnTo>
                    <a:pt x="2137" y="923"/>
                  </a:lnTo>
                  <a:lnTo>
                    <a:pt x="2091" y="996"/>
                  </a:lnTo>
                  <a:lnTo>
                    <a:pt x="2040" y="1055"/>
                  </a:lnTo>
                  <a:lnTo>
                    <a:pt x="1986" y="1103"/>
                  </a:lnTo>
                  <a:lnTo>
                    <a:pt x="1928" y="1139"/>
                  </a:lnTo>
                  <a:lnTo>
                    <a:pt x="1866" y="1165"/>
                  </a:lnTo>
                  <a:lnTo>
                    <a:pt x="1800" y="1181"/>
                  </a:lnTo>
                  <a:lnTo>
                    <a:pt x="1733" y="1188"/>
                  </a:lnTo>
                  <a:lnTo>
                    <a:pt x="1661" y="1188"/>
                  </a:lnTo>
                  <a:lnTo>
                    <a:pt x="1589" y="1181"/>
                  </a:lnTo>
                  <a:lnTo>
                    <a:pt x="1515" y="1167"/>
                  </a:lnTo>
                  <a:lnTo>
                    <a:pt x="1438" y="1149"/>
                  </a:lnTo>
                  <a:lnTo>
                    <a:pt x="1362" y="1126"/>
                  </a:lnTo>
                  <a:lnTo>
                    <a:pt x="1284" y="1099"/>
                  </a:lnTo>
                  <a:lnTo>
                    <a:pt x="1206" y="1069"/>
                  </a:lnTo>
                  <a:lnTo>
                    <a:pt x="1129" y="1038"/>
                  </a:lnTo>
                  <a:lnTo>
                    <a:pt x="1051" y="1006"/>
                  </a:lnTo>
                  <a:lnTo>
                    <a:pt x="975" y="973"/>
                  </a:lnTo>
                  <a:lnTo>
                    <a:pt x="899" y="942"/>
                  </a:lnTo>
                  <a:lnTo>
                    <a:pt x="825" y="912"/>
                  </a:lnTo>
                  <a:lnTo>
                    <a:pt x="753" y="884"/>
                  </a:lnTo>
                  <a:lnTo>
                    <a:pt x="683" y="859"/>
                  </a:lnTo>
                  <a:lnTo>
                    <a:pt x="616" y="839"/>
                  </a:lnTo>
                  <a:lnTo>
                    <a:pt x="551" y="824"/>
                  </a:lnTo>
                  <a:lnTo>
                    <a:pt x="490" y="815"/>
                  </a:lnTo>
                  <a:lnTo>
                    <a:pt x="434" y="813"/>
                  </a:lnTo>
                  <a:lnTo>
                    <a:pt x="381" y="818"/>
                  </a:lnTo>
                  <a:lnTo>
                    <a:pt x="331" y="831"/>
                  </a:lnTo>
                  <a:lnTo>
                    <a:pt x="287" y="854"/>
                  </a:lnTo>
                  <a:lnTo>
                    <a:pt x="248" y="888"/>
                  </a:lnTo>
                  <a:lnTo>
                    <a:pt x="0" y="1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19">
              <a:extLst>
                <a:ext uri="{FF2B5EF4-FFF2-40B4-BE49-F238E27FC236}">
                  <a16:creationId xmlns:a16="http://schemas.microsoft.com/office/drawing/2014/main" id="{12B8CCE8-C341-452E-9156-F183BD78164E}"/>
                </a:ext>
              </a:extLst>
            </p:cNvPr>
            <p:cNvSpPr>
              <a:spLocks/>
            </p:cNvSpPr>
            <p:nvPr/>
          </p:nvSpPr>
          <p:spPr bwMode="auto">
            <a:xfrm rot="21379081">
              <a:off x="4467928" y="2814330"/>
              <a:ext cx="158719" cy="96829"/>
            </a:xfrm>
            <a:custGeom>
              <a:avLst/>
              <a:gdLst>
                <a:gd name="T0" fmla="*/ 163 w 860"/>
                <a:gd name="T1" fmla="*/ 65 h 670"/>
                <a:gd name="T2" fmla="*/ 159 w 860"/>
                <a:gd name="T3" fmla="*/ 73 h 670"/>
                <a:gd name="T4" fmla="*/ 154 w 860"/>
                <a:gd name="T5" fmla="*/ 82 h 670"/>
                <a:gd name="T6" fmla="*/ 147 w 860"/>
                <a:gd name="T7" fmla="*/ 89 h 670"/>
                <a:gd name="T8" fmla="*/ 139 w 860"/>
                <a:gd name="T9" fmla="*/ 96 h 670"/>
                <a:gd name="T10" fmla="*/ 129 w 860"/>
                <a:gd name="T11" fmla="*/ 101 h 670"/>
                <a:gd name="T12" fmla="*/ 119 w 860"/>
                <a:gd name="T13" fmla="*/ 106 h 670"/>
                <a:gd name="T14" fmla="*/ 108 w 860"/>
                <a:gd name="T15" fmla="*/ 111 h 670"/>
                <a:gd name="T16" fmla="*/ 96 w 860"/>
                <a:gd name="T17" fmla="*/ 114 h 670"/>
                <a:gd name="T18" fmla="*/ 84 w 860"/>
                <a:gd name="T19" fmla="*/ 115 h 670"/>
                <a:gd name="T20" fmla="*/ 71 w 860"/>
                <a:gd name="T21" fmla="*/ 116 h 670"/>
                <a:gd name="T22" fmla="*/ 59 w 860"/>
                <a:gd name="T23" fmla="*/ 115 h 670"/>
                <a:gd name="T24" fmla="*/ 48 w 860"/>
                <a:gd name="T25" fmla="*/ 113 h 670"/>
                <a:gd name="T26" fmla="*/ 37 w 860"/>
                <a:gd name="T27" fmla="*/ 110 h 670"/>
                <a:gd name="T28" fmla="*/ 28 w 860"/>
                <a:gd name="T29" fmla="*/ 105 h 670"/>
                <a:gd name="T30" fmla="*/ 19 w 860"/>
                <a:gd name="T31" fmla="*/ 100 h 670"/>
                <a:gd name="T32" fmla="*/ 12 w 860"/>
                <a:gd name="T33" fmla="*/ 94 h 670"/>
                <a:gd name="T34" fmla="*/ 7 w 860"/>
                <a:gd name="T35" fmla="*/ 87 h 670"/>
                <a:gd name="T36" fmla="*/ 3 w 860"/>
                <a:gd name="T37" fmla="*/ 80 h 670"/>
                <a:gd name="T38" fmla="*/ 1 w 860"/>
                <a:gd name="T39" fmla="*/ 72 h 670"/>
                <a:gd name="T40" fmla="*/ 0 w 860"/>
                <a:gd name="T41" fmla="*/ 63 h 670"/>
                <a:gd name="T42" fmla="*/ 1 w 860"/>
                <a:gd name="T43" fmla="*/ 54 h 670"/>
                <a:gd name="T44" fmla="*/ 5 w 860"/>
                <a:gd name="T45" fmla="*/ 46 h 670"/>
                <a:gd name="T46" fmla="*/ 10 w 860"/>
                <a:gd name="T47" fmla="*/ 37 h 670"/>
                <a:gd name="T48" fmla="*/ 16 w 860"/>
                <a:gd name="T49" fmla="*/ 30 h 670"/>
                <a:gd name="T50" fmla="*/ 24 w 860"/>
                <a:gd name="T51" fmla="*/ 23 h 670"/>
                <a:gd name="T52" fmla="*/ 32 w 860"/>
                <a:gd name="T53" fmla="*/ 16 h 670"/>
                <a:gd name="T54" fmla="*/ 42 w 860"/>
                <a:gd name="T55" fmla="*/ 11 h 670"/>
                <a:gd name="T56" fmla="*/ 53 w 860"/>
                <a:gd name="T57" fmla="*/ 7 h 670"/>
                <a:gd name="T58" fmla="*/ 65 w 860"/>
                <a:gd name="T59" fmla="*/ 3 h 670"/>
                <a:gd name="T60" fmla="*/ 77 w 860"/>
                <a:gd name="T61" fmla="*/ 1 h 670"/>
                <a:gd name="T62" fmla="*/ 89 w 860"/>
                <a:gd name="T63" fmla="*/ 0 h 670"/>
                <a:gd name="T64" fmla="*/ 102 w 860"/>
                <a:gd name="T65" fmla="*/ 1 h 670"/>
                <a:gd name="T66" fmla="*/ 114 w 860"/>
                <a:gd name="T67" fmla="*/ 2 h 670"/>
                <a:gd name="T68" fmla="*/ 125 w 860"/>
                <a:gd name="T69" fmla="*/ 5 h 670"/>
                <a:gd name="T70" fmla="*/ 134 w 860"/>
                <a:gd name="T71" fmla="*/ 9 h 670"/>
                <a:gd name="T72" fmla="*/ 143 w 860"/>
                <a:gd name="T73" fmla="*/ 14 h 670"/>
                <a:gd name="T74" fmla="*/ 150 w 860"/>
                <a:gd name="T75" fmla="*/ 20 h 670"/>
                <a:gd name="T76" fmla="*/ 157 w 860"/>
                <a:gd name="T77" fmla="*/ 26 h 670"/>
                <a:gd name="T78" fmla="*/ 161 w 860"/>
                <a:gd name="T79" fmla="*/ 34 h 670"/>
                <a:gd name="T80" fmla="*/ 164 w 860"/>
                <a:gd name="T81" fmla="*/ 42 h 670"/>
                <a:gd name="T82" fmla="*/ 165 w 860"/>
                <a:gd name="T83" fmla="*/ 50 h 670"/>
                <a:gd name="T84" fmla="*/ 164 w 860"/>
                <a:gd name="T85" fmla="*/ 59 h 6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0" h="670">
                  <a:moveTo>
                    <a:pt x="857" y="341"/>
                  </a:moveTo>
                  <a:lnTo>
                    <a:pt x="853" y="358"/>
                  </a:lnTo>
                  <a:lnTo>
                    <a:pt x="849" y="375"/>
                  </a:lnTo>
                  <a:lnTo>
                    <a:pt x="843" y="392"/>
                  </a:lnTo>
                  <a:lnTo>
                    <a:pt x="836" y="408"/>
                  </a:lnTo>
                  <a:lnTo>
                    <a:pt x="829" y="424"/>
                  </a:lnTo>
                  <a:lnTo>
                    <a:pt x="820" y="440"/>
                  </a:lnTo>
                  <a:lnTo>
                    <a:pt x="811" y="456"/>
                  </a:lnTo>
                  <a:lnTo>
                    <a:pt x="801" y="471"/>
                  </a:lnTo>
                  <a:lnTo>
                    <a:pt x="789" y="486"/>
                  </a:lnTo>
                  <a:lnTo>
                    <a:pt x="777" y="500"/>
                  </a:lnTo>
                  <a:lnTo>
                    <a:pt x="764" y="514"/>
                  </a:lnTo>
                  <a:lnTo>
                    <a:pt x="751" y="527"/>
                  </a:lnTo>
                  <a:lnTo>
                    <a:pt x="737" y="540"/>
                  </a:lnTo>
                  <a:lnTo>
                    <a:pt x="722" y="552"/>
                  </a:lnTo>
                  <a:lnTo>
                    <a:pt x="707" y="564"/>
                  </a:lnTo>
                  <a:lnTo>
                    <a:pt x="691" y="576"/>
                  </a:lnTo>
                  <a:lnTo>
                    <a:pt x="674" y="586"/>
                  </a:lnTo>
                  <a:lnTo>
                    <a:pt x="657" y="597"/>
                  </a:lnTo>
                  <a:lnTo>
                    <a:pt x="639" y="606"/>
                  </a:lnTo>
                  <a:lnTo>
                    <a:pt x="621" y="615"/>
                  </a:lnTo>
                  <a:lnTo>
                    <a:pt x="601" y="624"/>
                  </a:lnTo>
                  <a:lnTo>
                    <a:pt x="582" y="632"/>
                  </a:lnTo>
                  <a:lnTo>
                    <a:pt x="563" y="639"/>
                  </a:lnTo>
                  <a:lnTo>
                    <a:pt x="543" y="645"/>
                  </a:lnTo>
                  <a:lnTo>
                    <a:pt x="522" y="651"/>
                  </a:lnTo>
                  <a:lnTo>
                    <a:pt x="502" y="656"/>
                  </a:lnTo>
                  <a:lnTo>
                    <a:pt x="481" y="661"/>
                  </a:lnTo>
                  <a:lnTo>
                    <a:pt x="460" y="664"/>
                  </a:lnTo>
                  <a:lnTo>
                    <a:pt x="438" y="667"/>
                  </a:lnTo>
                  <a:lnTo>
                    <a:pt x="416" y="669"/>
                  </a:lnTo>
                  <a:lnTo>
                    <a:pt x="394" y="670"/>
                  </a:lnTo>
                  <a:lnTo>
                    <a:pt x="372" y="670"/>
                  </a:lnTo>
                  <a:lnTo>
                    <a:pt x="350" y="669"/>
                  </a:lnTo>
                  <a:lnTo>
                    <a:pt x="329" y="668"/>
                  </a:lnTo>
                  <a:lnTo>
                    <a:pt x="308" y="665"/>
                  </a:lnTo>
                  <a:lnTo>
                    <a:pt x="288" y="662"/>
                  </a:lnTo>
                  <a:lnTo>
                    <a:pt x="268" y="657"/>
                  </a:lnTo>
                  <a:lnTo>
                    <a:pt x="249" y="652"/>
                  </a:lnTo>
                  <a:lnTo>
                    <a:pt x="229" y="647"/>
                  </a:lnTo>
                  <a:lnTo>
                    <a:pt x="211" y="641"/>
                  </a:lnTo>
                  <a:lnTo>
                    <a:pt x="193" y="634"/>
                  </a:lnTo>
                  <a:lnTo>
                    <a:pt x="176" y="626"/>
                  </a:lnTo>
                  <a:lnTo>
                    <a:pt x="160" y="618"/>
                  </a:lnTo>
                  <a:lnTo>
                    <a:pt x="144" y="609"/>
                  </a:lnTo>
                  <a:lnTo>
                    <a:pt x="129" y="600"/>
                  </a:lnTo>
                  <a:lnTo>
                    <a:pt x="115" y="590"/>
                  </a:lnTo>
                  <a:lnTo>
                    <a:pt x="101" y="579"/>
                  </a:lnTo>
                  <a:lnTo>
                    <a:pt x="88" y="568"/>
                  </a:lnTo>
                  <a:lnTo>
                    <a:pt x="76" y="556"/>
                  </a:lnTo>
                  <a:lnTo>
                    <a:pt x="65" y="544"/>
                  </a:lnTo>
                  <a:lnTo>
                    <a:pt x="55" y="531"/>
                  </a:lnTo>
                  <a:lnTo>
                    <a:pt x="45" y="518"/>
                  </a:lnTo>
                  <a:lnTo>
                    <a:pt x="35" y="504"/>
                  </a:lnTo>
                  <a:lnTo>
                    <a:pt x="28" y="490"/>
                  </a:lnTo>
                  <a:lnTo>
                    <a:pt x="21" y="476"/>
                  </a:lnTo>
                  <a:lnTo>
                    <a:pt x="15" y="461"/>
                  </a:lnTo>
                  <a:lnTo>
                    <a:pt x="10" y="445"/>
                  </a:lnTo>
                  <a:lnTo>
                    <a:pt x="6" y="429"/>
                  </a:lnTo>
                  <a:lnTo>
                    <a:pt x="3" y="413"/>
                  </a:lnTo>
                  <a:lnTo>
                    <a:pt x="1" y="397"/>
                  </a:lnTo>
                  <a:lnTo>
                    <a:pt x="0" y="380"/>
                  </a:lnTo>
                  <a:lnTo>
                    <a:pt x="0" y="364"/>
                  </a:lnTo>
                  <a:lnTo>
                    <a:pt x="1" y="347"/>
                  </a:lnTo>
                  <a:lnTo>
                    <a:pt x="4" y="330"/>
                  </a:lnTo>
                  <a:lnTo>
                    <a:pt x="7" y="313"/>
                  </a:lnTo>
                  <a:lnTo>
                    <a:pt x="12" y="296"/>
                  </a:lnTo>
                  <a:lnTo>
                    <a:pt x="17" y="279"/>
                  </a:lnTo>
                  <a:lnTo>
                    <a:pt x="24" y="263"/>
                  </a:lnTo>
                  <a:lnTo>
                    <a:pt x="31" y="247"/>
                  </a:lnTo>
                  <a:lnTo>
                    <a:pt x="40" y="230"/>
                  </a:lnTo>
                  <a:lnTo>
                    <a:pt x="50" y="215"/>
                  </a:lnTo>
                  <a:lnTo>
                    <a:pt x="60" y="200"/>
                  </a:lnTo>
                  <a:lnTo>
                    <a:pt x="71" y="185"/>
                  </a:lnTo>
                  <a:lnTo>
                    <a:pt x="83" y="171"/>
                  </a:lnTo>
                  <a:lnTo>
                    <a:pt x="96" y="157"/>
                  </a:lnTo>
                  <a:lnTo>
                    <a:pt x="109" y="144"/>
                  </a:lnTo>
                  <a:lnTo>
                    <a:pt x="123" y="131"/>
                  </a:lnTo>
                  <a:lnTo>
                    <a:pt x="138" y="118"/>
                  </a:lnTo>
                  <a:lnTo>
                    <a:pt x="153" y="106"/>
                  </a:lnTo>
                  <a:lnTo>
                    <a:pt x="169" y="95"/>
                  </a:lnTo>
                  <a:lnTo>
                    <a:pt x="186" y="84"/>
                  </a:lnTo>
                  <a:lnTo>
                    <a:pt x="203" y="74"/>
                  </a:lnTo>
                  <a:lnTo>
                    <a:pt x="221" y="64"/>
                  </a:lnTo>
                  <a:lnTo>
                    <a:pt x="240" y="55"/>
                  </a:lnTo>
                  <a:lnTo>
                    <a:pt x="259" y="47"/>
                  </a:lnTo>
                  <a:lnTo>
                    <a:pt x="278" y="39"/>
                  </a:lnTo>
                  <a:lnTo>
                    <a:pt x="298" y="31"/>
                  </a:lnTo>
                  <a:lnTo>
                    <a:pt x="317" y="24"/>
                  </a:lnTo>
                  <a:lnTo>
                    <a:pt x="338" y="19"/>
                  </a:lnTo>
                  <a:lnTo>
                    <a:pt x="358" y="14"/>
                  </a:lnTo>
                  <a:lnTo>
                    <a:pt x="379" y="10"/>
                  </a:lnTo>
                  <a:lnTo>
                    <a:pt x="400" y="6"/>
                  </a:lnTo>
                  <a:lnTo>
                    <a:pt x="423" y="3"/>
                  </a:lnTo>
                  <a:lnTo>
                    <a:pt x="444" y="2"/>
                  </a:lnTo>
                  <a:lnTo>
                    <a:pt x="466" y="1"/>
                  </a:lnTo>
                  <a:lnTo>
                    <a:pt x="488" y="0"/>
                  </a:lnTo>
                  <a:lnTo>
                    <a:pt x="510" y="1"/>
                  </a:lnTo>
                  <a:lnTo>
                    <a:pt x="531" y="3"/>
                  </a:lnTo>
                  <a:lnTo>
                    <a:pt x="552" y="5"/>
                  </a:lnTo>
                  <a:lnTo>
                    <a:pt x="572" y="8"/>
                  </a:lnTo>
                  <a:lnTo>
                    <a:pt x="592" y="12"/>
                  </a:lnTo>
                  <a:lnTo>
                    <a:pt x="612" y="17"/>
                  </a:lnTo>
                  <a:lnTo>
                    <a:pt x="631" y="23"/>
                  </a:lnTo>
                  <a:lnTo>
                    <a:pt x="650" y="29"/>
                  </a:lnTo>
                  <a:lnTo>
                    <a:pt x="667" y="37"/>
                  </a:lnTo>
                  <a:lnTo>
                    <a:pt x="684" y="44"/>
                  </a:lnTo>
                  <a:lnTo>
                    <a:pt x="700" y="53"/>
                  </a:lnTo>
                  <a:lnTo>
                    <a:pt x="716" y="61"/>
                  </a:lnTo>
                  <a:lnTo>
                    <a:pt x="731" y="71"/>
                  </a:lnTo>
                  <a:lnTo>
                    <a:pt x="746" y="81"/>
                  </a:lnTo>
                  <a:lnTo>
                    <a:pt x="759" y="92"/>
                  </a:lnTo>
                  <a:lnTo>
                    <a:pt x="772" y="103"/>
                  </a:lnTo>
                  <a:lnTo>
                    <a:pt x="784" y="115"/>
                  </a:lnTo>
                  <a:lnTo>
                    <a:pt x="796" y="127"/>
                  </a:lnTo>
                  <a:lnTo>
                    <a:pt x="807" y="140"/>
                  </a:lnTo>
                  <a:lnTo>
                    <a:pt x="816" y="153"/>
                  </a:lnTo>
                  <a:lnTo>
                    <a:pt x="825" y="167"/>
                  </a:lnTo>
                  <a:lnTo>
                    <a:pt x="833" y="181"/>
                  </a:lnTo>
                  <a:lnTo>
                    <a:pt x="840" y="195"/>
                  </a:lnTo>
                  <a:lnTo>
                    <a:pt x="846" y="210"/>
                  </a:lnTo>
                  <a:lnTo>
                    <a:pt x="850" y="225"/>
                  </a:lnTo>
                  <a:lnTo>
                    <a:pt x="855" y="241"/>
                  </a:lnTo>
                  <a:lnTo>
                    <a:pt x="857" y="258"/>
                  </a:lnTo>
                  <a:lnTo>
                    <a:pt x="859" y="274"/>
                  </a:lnTo>
                  <a:lnTo>
                    <a:pt x="860" y="290"/>
                  </a:lnTo>
                  <a:lnTo>
                    <a:pt x="860" y="307"/>
                  </a:lnTo>
                  <a:lnTo>
                    <a:pt x="859" y="324"/>
                  </a:lnTo>
                  <a:lnTo>
                    <a:pt x="857" y="341"/>
                  </a:lnTo>
                  <a:close/>
                </a:path>
              </a:pathLst>
            </a:custGeom>
            <a:solidFill>
              <a:schemeClr val="accent6">
                <a:lumMod val="60000"/>
                <a:lumOff val="40000"/>
              </a:schemeClr>
            </a:solidFill>
            <a:ln>
              <a:solidFill>
                <a:schemeClr val="accent6">
                  <a:lumMod val="60000"/>
                  <a:lumOff val="40000"/>
                </a:schemeClr>
              </a:solidFill>
            </a:ln>
          </p:spPr>
          <p:txBody>
            <a:bodyPr/>
            <a:lstStyle/>
            <a:p>
              <a:pPr eaLnBrk="1" hangingPunct="1">
                <a:defRPr/>
              </a:pPr>
              <a:endParaRPr lang="zh-HK" altLang="en-US">
                <a:solidFill>
                  <a:srgbClr val="000000"/>
                </a:solidFill>
                <a:latin typeface="Arial" charset="0"/>
              </a:endParaRPr>
            </a:p>
          </p:txBody>
        </p:sp>
        <p:sp>
          <p:nvSpPr>
            <p:cNvPr id="49" name="Freeform 20">
              <a:extLst>
                <a:ext uri="{FF2B5EF4-FFF2-40B4-BE49-F238E27FC236}">
                  <a16:creationId xmlns:a16="http://schemas.microsoft.com/office/drawing/2014/main" id="{FC0D712C-37DC-4F00-80FA-CFCF706AAEF3}"/>
                </a:ext>
              </a:extLst>
            </p:cNvPr>
            <p:cNvSpPr>
              <a:spLocks/>
            </p:cNvSpPr>
            <p:nvPr/>
          </p:nvSpPr>
          <p:spPr bwMode="auto">
            <a:xfrm rot="21379081">
              <a:off x="4626554" y="2663322"/>
              <a:ext cx="155545" cy="100004"/>
            </a:xfrm>
            <a:custGeom>
              <a:avLst/>
              <a:gdLst>
                <a:gd name="T0" fmla="*/ 160 w 859"/>
                <a:gd name="T1" fmla="*/ 67 h 669"/>
                <a:gd name="T2" fmla="*/ 156 w 859"/>
                <a:gd name="T3" fmla="*/ 76 h 669"/>
                <a:gd name="T4" fmla="*/ 151 w 859"/>
                <a:gd name="T5" fmla="*/ 84 h 669"/>
                <a:gd name="T6" fmla="*/ 144 w 859"/>
                <a:gd name="T7" fmla="*/ 92 h 669"/>
                <a:gd name="T8" fmla="*/ 136 w 859"/>
                <a:gd name="T9" fmla="*/ 99 h 669"/>
                <a:gd name="T10" fmla="*/ 127 w 859"/>
                <a:gd name="T11" fmla="*/ 105 h 669"/>
                <a:gd name="T12" fmla="*/ 117 w 859"/>
                <a:gd name="T13" fmla="*/ 110 h 669"/>
                <a:gd name="T14" fmla="*/ 106 w 859"/>
                <a:gd name="T15" fmla="*/ 115 h 669"/>
                <a:gd name="T16" fmla="*/ 94 w 859"/>
                <a:gd name="T17" fmla="*/ 118 h 669"/>
                <a:gd name="T18" fmla="*/ 82 w 859"/>
                <a:gd name="T19" fmla="*/ 119 h 669"/>
                <a:gd name="T20" fmla="*/ 70 w 859"/>
                <a:gd name="T21" fmla="*/ 120 h 669"/>
                <a:gd name="T22" fmla="*/ 58 w 859"/>
                <a:gd name="T23" fmla="*/ 119 h 669"/>
                <a:gd name="T24" fmla="*/ 47 w 859"/>
                <a:gd name="T25" fmla="*/ 117 h 669"/>
                <a:gd name="T26" fmla="*/ 36 w 859"/>
                <a:gd name="T27" fmla="*/ 114 h 669"/>
                <a:gd name="T28" fmla="*/ 27 w 859"/>
                <a:gd name="T29" fmla="*/ 109 h 669"/>
                <a:gd name="T30" fmla="*/ 19 w 859"/>
                <a:gd name="T31" fmla="*/ 104 h 669"/>
                <a:gd name="T32" fmla="*/ 12 w 859"/>
                <a:gd name="T33" fmla="*/ 97 h 669"/>
                <a:gd name="T34" fmla="*/ 7 w 859"/>
                <a:gd name="T35" fmla="*/ 90 h 669"/>
                <a:gd name="T36" fmla="*/ 3 w 859"/>
                <a:gd name="T37" fmla="*/ 83 h 669"/>
                <a:gd name="T38" fmla="*/ 1 w 859"/>
                <a:gd name="T39" fmla="*/ 74 h 669"/>
                <a:gd name="T40" fmla="*/ 0 w 859"/>
                <a:gd name="T41" fmla="*/ 65 h 669"/>
                <a:gd name="T42" fmla="*/ 1 w 859"/>
                <a:gd name="T43" fmla="*/ 56 h 669"/>
                <a:gd name="T44" fmla="*/ 5 w 859"/>
                <a:gd name="T45" fmla="*/ 47 h 669"/>
                <a:gd name="T46" fmla="*/ 9 w 859"/>
                <a:gd name="T47" fmla="*/ 39 h 669"/>
                <a:gd name="T48" fmla="*/ 15 w 859"/>
                <a:gd name="T49" fmla="*/ 31 h 669"/>
                <a:gd name="T50" fmla="*/ 23 w 859"/>
                <a:gd name="T51" fmla="*/ 23 h 669"/>
                <a:gd name="T52" fmla="*/ 32 w 859"/>
                <a:gd name="T53" fmla="*/ 17 h 669"/>
                <a:gd name="T54" fmla="*/ 42 w 859"/>
                <a:gd name="T55" fmla="*/ 11 h 669"/>
                <a:gd name="T56" fmla="*/ 52 w 859"/>
                <a:gd name="T57" fmla="*/ 7 h 669"/>
                <a:gd name="T58" fmla="*/ 64 w 859"/>
                <a:gd name="T59" fmla="*/ 3 h 669"/>
                <a:gd name="T60" fmla="*/ 75 w 859"/>
                <a:gd name="T61" fmla="*/ 1 h 669"/>
                <a:gd name="T62" fmla="*/ 88 w 859"/>
                <a:gd name="T63" fmla="*/ 0 h 669"/>
                <a:gd name="T64" fmla="*/ 100 w 859"/>
                <a:gd name="T65" fmla="*/ 1 h 669"/>
                <a:gd name="T66" fmla="*/ 112 w 859"/>
                <a:gd name="T67" fmla="*/ 2 h 669"/>
                <a:gd name="T68" fmla="*/ 122 w 859"/>
                <a:gd name="T69" fmla="*/ 5 h 669"/>
                <a:gd name="T70" fmla="*/ 132 w 859"/>
                <a:gd name="T71" fmla="*/ 9 h 669"/>
                <a:gd name="T72" fmla="*/ 141 w 859"/>
                <a:gd name="T73" fmla="*/ 14 h 669"/>
                <a:gd name="T74" fmla="*/ 148 w 859"/>
                <a:gd name="T75" fmla="*/ 20 h 669"/>
                <a:gd name="T76" fmla="*/ 154 w 859"/>
                <a:gd name="T77" fmla="*/ 27 h 669"/>
                <a:gd name="T78" fmla="*/ 158 w 859"/>
                <a:gd name="T79" fmla="*/ 35 h 669"/>
                <a:gd name="T80" fmla="*/ 161 w 859"/>
                <a:gd name="T81" fmla="*/ 43 h 669"/>
                <a:gd name="T82" fmla="*/ 162 w 859"/>
                <a:gd name="T83" fmla="*/ 52 h 669"/>
                <a:gd name="T84" fmla="*/ 161 w 859"/>
                <a:gd name="T85" fmla="*/ 61 h 6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59" h="669">
                  <a:moveTo>
                    <a:pt x="855" y="340"/>
                  </a:moveTo>
                  <a:lnTo>
                    <a:pt x="852" y="358"/>
                  </a:lnTo>
                  <a:lnTo>
                    <a:pt x="847" y="375"/>
                  </a:lnTo>
                  <a:lnTo>
                    <a:pt x="842" y="392"/>
                  </a:lnTo>
                  <a:lnTo>
                    <a:pt x="835" y="408"/>
                  </a:lnTo>
                  <a:lnTo>
                    <a:pt x="828" y="424"/>
                  </a:lnTo>
                  <a:lnTo>
                    <a:pt x="819" y="440"/>
                  </a:lnTo>
                  <a:lnTo>
                    <a:pt x="810" y="455"/>
                  </a:lnTo>
                  <a:lnTo>
                    <a:pt x="800" y="470"/>
                  </a:lnTo>
                  <a:lnTo>
                    <a:pt x="789" y="485"/>
                  </a:lnTo>
                  <a:lnTo>
                    <a:pt x="777" y="499"/>
                  </a:lnTo>
                  <a:lnTo>
                    <a:pt x="764" y="513"/>
                  </a:lnTo>
                  <a:lnTo>
                    <a:pt x="751" y="526"/>
                  </a:lnTo>
                  <a:lnTo>
                    <a:pt x="737" y="539"/>
                  </a:lnTo>
                  <a:lnTo>
                    <a:pt x="721" y="551"/>
                  </a:lnTo>
                  <a:lnTo>
                    <a:pt x="706" y="564"/>
                  </a:lnTo>
                  <a:lnTo>
                    <a:pt x="690" y="576"/>
                  </a:lnTo>
                  <a:lnTo>
                    <a:pt x="673" y="587"/>
                  </a:lnTo>
                  <a:lnTo>
                    <a:pt x="656" y="597"/>
                  </a:lnTo>
                  <a:lnTo>
                    <a:pt x="638" y="606"/>
                  </a:lnTo>
                  <a:lnTo>
                    <a:pt x="620" y="615"/>
                  </a:lnTo>
                  <a:lnTo>
                    <a:pt x="601" y="624"/>
                  </a:lnTo>
                  <a:lnTo>
                    <a:pt x="582" y="632"/>
                  </a:lnTo>
                  <a:lnTo>
                    <a:pt x="563" y="639"/>
                  </a:lnTo>
                  <a:lnTo>
                    <a:pt x="542" y="645"/>
                  </a:lnTo>
                  <a:lnTo>
                    <a:pt x="521" y="651"/>
                  </a:lnTo>
                  <a:lnTo>
                    <a:pt x="501" y="656"/>
                  </a:lnTo>
                  <a:lnTo>
                    <a:pt x="480" y="660"/>
                  </a:lnTo>
                  <a:lnTo>
                    <a:pt x="459" y="664"/>
                  </a:lnTo>
                  <a:lnTo>
                    <a:pt x="437" y="666"/>
                  </a:lnTo>
                  <a:lnTo>
                    <a:pt x="416" y="668"/>
                  </a:lnTo>
                  <a:lnTo>
                    <a:pt x="394" y="669"/>
                  </a:lnTo>
                  <a:lnTo>
                    <a:pt x="372" y="669"/>
                  </a:lnTo>
                  <a:lnTo>
                    <a:pt x="349" y="668"/>
                  </a:lnTo>
                  <a:lnTo>
                    <a:pt x="328" y="667"/>
                  </a:lnTo>
                  <a:lnTo>
                    <a:pt x="307" y="665"/>
                  </a:lnTo>
                  <a:lnTo>
                    <a:pt x="287" y="661"/>
                  </a:lnTo>
                  <a:lnTo>
                    <a:pt x="267" y="657"/>
                  </a:lnTo>
                  <a:lnTo>
                    <a:pt x="248" y="653"/>
                  </a:lnTo>
                  <a:lnTo>
                    <a:pt x="229" y="647"/>
                  </a:lnTo>
                  <a:lnTo>
                    <a:pt x="211" y="641"/>
                  </a:lnTo>
                  <a:lnTo>
                    <a:pt x="193" y="634"/>
                  </a:lnTo>
                  <a:lnTo>
                    <a:pt x="176" y="626"/>
                  </a:lnTo>
                  <a:lnTo>
                    <a:pt x="159" y="618"/>
                  </a:lnTo>
                  <a:lnTo>
                    <a:pt x="143" y="609"/>
                  </a:lnTo>
                  <a:lnTo>
                    <a:pt x="128" y="600"/>
                  </a:lnTo>
                  <a:lnTo>
                    <a:pt x="114" y="590"/>
                  </a:lnTo>
                  <a:lnTo>
                    <a:pt x="100" y="579"/>
                  </a:lnTo>
                  <a:lnTo>
                    <a:pt x="87" y="568"/>
                  </a:lnTo>
                  <a:lnTo>
                    <a:pt x="75" y="556"/>
                  </a:lnTo>
                  <a:lnTo>
                    <a:pt x="64" y="543"/>
                  </a:lnTo>
                  <a:lnTo>
                    <a:pt x="53" y="530"/>
                  </a:lnTo>
                  <a:lnTo>
                    <a:pt x="44" y="517"/>
                  </a:lnTo>
                  <a:lnTo>
                    <a:pt x="35" y="503"/>
                  </a:lnTo>
                  <a:lnTo>
                    <a:pt x="27" y="489"/>
                  </a:lnTo>
                  <a:lnTo>
                    <a:pt x="20" y="475"/>
                  </a:lnTo>
                  <a:lnTo>
                    <a:pt x="15" y="460"/>
                  </a:lnTo>
                  <a:lnTo>
                    <a:pt x="10" y="445"/>
                  </a:lnTo>
                  <a:lnTo>
                    <a:pt x="6" y="429"/>
                  </a:lnTo>
                  <a:lnTo>
                    <a:pt x="3" y="413"/>
                  </a:lnTo>
                  <a:lnTo>
                    <a:pt x="1" y="397"/>
                  </a:lnTo>
                  <a:lnTo>
                    <a:pt x="0" y="380"/>
                  </a:lnTo>
                  <a:lnTo>
                    <a:pt x="0" y="364"/>
                  </a:lnTo>
                  <a:lnTo>
                    <a:pt x="1" y="347"/>
                  </a:lnTo>
                  <a:lnTo>
                    <a:pt x="4" y="329"/>
                  </a:lnTo>
                  <a:lnTo>
                    <a:pt x="7" y="312"/>
                  </a:lnTo>
                  <a:lnTo>
                    <a:pt x="12" y="295"/>
                  </a:lnTo>
                  <a:lnTo>
                    <a:pt x="17" y="278"/>
                  </a:lnTo>
                  <a:lnTo>
                    <a:pt x="24" y="262"/>
                  </a:lnTo>
                  <a:lnTo>
                    <a:pt x="31" y="246"/>
                  </a:lnTo>
                  <a:lnTo>
                    <a:pt x="40" y="230"/>
                  </a:lnTo>
                  <a:lnTo>
                    <a:pt x="49" y="215"/>
                  </a:lnTo>
                  <a:lnTo>
                    <a:pt x="59" y="200"/>
                  </a:lnTo>
                  <a:lnTo>
                    <a:pt x="70" y="185"/>
                  </a:lnTo>
                  <a:lnTo>
                    <a:pt x="82" y="171"/>
                  </a:lnTo>
                  <a:lnTo>
                    <a:pt x="95" y="157"/>
                  </a:lnTo>
                  <a:lnTo>
                    <a:pt x="108" y="144"/>
                  </a:lnTo>
                  <a:lnTo>
                    <a:pt x="122" y="130"/>
                  </a:lnTo>
                  <a:lnTo>
                    <a:pt x="137" y="117"/>
                  </a:lnTo>
                  <a:lnTo>
                    <a:pt x="152" y="105"/>
                  </a:lnTo>
                  <a:lnTo>
                    <a:pt x="168" y="94"/>
                  </a:lnTo>
                  <a:lnTo>
                    <a:pt x="186" y="83"/>
                  </a:lnTo>
                  <a:lnTo>
                    <a:pt x="203" y="73"/>
                  </a:lnTo>
                  <a:lnTo>
                    <a:pt x="221" y="63"/>
                  </a:lnTo>
                  <a:lnTo>
                    <a:pt x="239" y="54"/>
                  </a:lnTo>
                  <a:lnTo>
                    <a:pt x="258" y="46"/>
                  </a:lnTo>
                  <a:lnTo>
                    <a:pt x="277" y="38"/>
                  </a:lnTo>
                  <a:lnTo>
                    <a:pt x="296" y="31"/>
                  </a:lnTo>
                  <a:lnTo>
                    <a:pt x="316" y="24"/>
                  </a:lnTo>
                  <a:lnTo>
                    <a:pt x="337" y="19"/>
                  </a:lnTo>
                  <a:lnTo>
                    <a:pt x="358" y="14"/>
                  </a:lnTo>
                  <a:lnTo>
                    <a:pt x="379" y="10"/>
                  </a:lnTo>
                  <a:lnTo>
                    <a:pt x="400" y="6"/>
                  </a:lnTo>
                  <a:lnTo>
                    <a:pt x="422" y="4"/>
                  </a:lnTo>
                  <a:lnTo>
                    <a:pt x="443" y="2"/>
                  </a:lnTo>
                  <a:lnTo>
                    <a:pt x="465" y="1"/>
                  </a:lnTo>
                  <a:lnTo>
                    <a:pt x="487" y="0"/>
                  </a:lnTo>
                  <a:lnTo>
                    <a:pt x="509" y="1"/>
                  </a:lnTo>
                  <a:lnTo>
                    <a:pt x="530" y="3"/>
                  </a:lnTo>
                  <a:lnTo>
                    <a:pt x="552" y="5"/>
                  </a:lnTo>
                  <a:lnTo>
                    <a:pt x="572" y="8"/>
                  </a:lnTo>
                  <a:lnTo>
                    <a:pt x="592" y="12"/>
                  </a:lnTo>
                  <a:lnTo>
                    <a:pt x="611" y="17"/>
                  </a:lnTo>
                  <a:lnTo>
                    <a:pt x="630" y="23"/>
                  </a:lnTo>
                  <a:lnTo>
                    <a:pt x="648" y="29"/>
                  </a:lnTo>
                  <a:lnTo>
                    <a:pt x="666" y="36"/>
                  </a:lnTo>
                  <a:lnTo>
                    <a:pt x="683" y="43"/>
                  </a:lnTo>
                  <a:lnTo>
                    <a:pt x="699" y="52"/>
                  </a:lnTo>
                  <a:lnTo>
                    <a:pt x="715" y="60"/>
                  </a:lnTo>
                  <a:lnTo>
                    <a:pt x="731" y="70"/>
                  </a:lnTo>
                  <a:lnTo>
                    <a:pt x="745" y="80"/>
                  </a:lnTo>
                  <a:lnTo>
                    <a:pt x="759" y="91"/>
                  </a:lnTo>
                  <a:lnTo>
                    <a:pt x="772" y="102"/>
                  </a:lnTo>
                  <a:lnTo>
                    <a:pt x="784" y="114"/>
                  </a:lnTo>
                  <a:lnTo>
                    <a:pt x="795" y="126"/>
                  </a:lnTo>
                  <a:lnTo>
                    <a:pt x="805" y="140"/>
                  </a:lnTo>
                  <a:lnTo>
                    <a:pt x="815" y="153"/>
                  </a:lnTo>
                  <a:lnTo>
                    <a:pt x="824" y="167"/>
                  </a:lnTo>
                  <a:lnTo>
                    <a:pt x="832" y="181"/>
                  </a:lnTo>
                  <a:lnTo>
                    <a:pt x="838" y="195"/>
                  </a:lnTo>
                  <a:lnTo>
                    <a:pt x="844" y="210"/>
                  </a:lnTo>
                  <a:lnTo>
                    <a:pt x="849" y="225"/>
                  </a:lnTo>
                  <a:lnTo>
                    <a:pt x="853" y="241"/>
                  </a:lnTo>
                  <a:lnTo>
                    <a:pt x="856" y="257"/>
                  </a:lnTo>
                  <a:lnTo>
                    <a:pt x="858" y="273"/>
                  </a:lnTo>
                  <a:lnTo>
                    <a:pt x="859" y="289"/>
                  </a:lnTo>
                  <a:lnTo>
                    <a:pt x="859" y="306"/>
                  </a:lnTo>
                  <a:lnTo>
                    <a:pt x="858" y="323"/>
                  </a:lnTo>
                  <a:lnTo>
                    <a:pt x="855" y="340"/>
                  </a:lnTo>
                  <a:close/>
                </a:path>
              </a:pathLst>
            </a:custGeom>
            <a:solidFill>
              <a:schemeClr val="accent6">
                <a:lumMod val="60000"/>
                <a:lumOff val="40000"/>
              </a:schemeClr>
            </a:solidFill>
            <a:ln>
              <a:solidFill>
                <a:schemeClr val="accent6">
                  <a:lumMod val="60000"/>
                  <a:lumOff val="40000"/>
                </a:schemeClr>
              </a:solidFill>
            </a:ln>
          </p:spPr>
          <p:txBody>
            <a:bodyPr/>
            <a:lstStyle/>
            <a:p>
              <a:pPr eaLnBrk="1" hangingPunct="1">
                <a:defRPr/>
              </a:pPr>
              <a:endParaRPr lang="zh-HK" altLang="en-US">
                <a:solidFill>
                  <a:srgbClr val="000000"/>
                </a:solidFill>
                <a:latin typeface="Arial" charset="0"/>
              </a:endParaRPr>
            </a:p>
          </p:txBody>
        </p:sp>
        <p:sp>
          <p:nvSpPr>
            <p:cNvPr id="50" name="Freeform 21">
              <a:extLst>
                <a:ext uri="{FF2B5EF4-FFF2-40B4-BE49-F238E27FC236}">
                  <a16:creationId xmlns:a16="http://schemas.microsoft.com/office/drawing/2014/main" id="{1105A828-99AB-4490-A185-A2D658751971}"/>
                </a:ext>
              </a:extLst>
            </p:cNvPr>
            <p:cNvSpPr>
              <a:spLocks/>
            </p:cNvSpPr>
            <p:nvPr/>
          </p:nvSpPr>
          <p:spPr bwMode="auto">
            <a:xfrm rot="21379081">
              <a:off x="4528304" y="2618179"/>
              <a:ext cx="74599" cy="239694"/>
            </a:xfrm>
            <a:custGeom>
              <a:avLst/>
              <a:gdLst>
                <a:gd name="T0" fmla="*/ 7 w 405"/>
                <a:gd name="T1" fmla="*/ 0 h 1649"/>
                <a:gd name="T2" fmla="*/ 6 w 405"/>
                <a:gd name="T3" fmla="*/ 1 h 1649"/>
                <a:gd name="T4" fmla="*/ 4 w 405"/>
                <a:gd name="T5" fmla="*/ 1 h 1649"/>
                <a:gd name="T6" fmla="*/ 3 w 405"/>
                <a:gd name="T7" fmla="*/ 2 h 1649"/>
                <a:gd name="T8" fmla="*/ 2 w 405"/>
                <a:gd name="T9" fmla="*/ 4 h 1649"/>
                <a:gd name="T10" fmla="*/ 1 w 405"/>
                <a:gd name="T11" fmla="*/ 5 h 1649"/>
                <a:gd name="T12" fmla="*/ 0 w 405"/>
                <a:gd name="T13" fmla="*/ 7 h 1649"/>
                <a:gd name="T14" fmla="*/ 0 w 405"/>
                <a:gd name="T15" fmla="*/ 8 h 1649"/>
                <a:gd name="T16" fmla="*/ 0 w 405"/>
                <a:gd name="T17" fmla="*/ 10 h 1649"/>
                <a:gd name="T18" fmla="*/ 60 w 405"/>
                <a:gd name="T19" fmla="*/ 284 h 1649"/>
                <a:gd name="T20" fmla="*/ 61 w 405"/>
                <a:gd name="T21" fmla="*/ 286 h 1649"/>
                <a:gd name="T22" fmla="*/ 61 w 405"/>
                <a:gd name="T23" fmla="*/ 287 h 1649"/>
                <a:gd name="T24" fmla="*/ 63 w 405"/>
                <a:gd name="T25" fmla="*/ 289 h 1649"/>
                <a:gd name="T26" fmla="*/ 64 w 405"/>
                <a:gd name="T27" fmla="*/ 290 h 1649"/>
                <a:gd name="T28" fmla="*/ 65 w 405"/>
                <a:gd name="T29" fmla="*/ 290 h 1649"/>
                <a:gd name="T30" fmla="*/ 67 w 405"/>
                <a:gd name="T31" fmla="*/ 291 h 1649"/>
                <a:gd name="T32" fmla="*/ 69 w 405"/>
                <a:gd name="T33" fmla="*/ 291 h 1649"/>
                <a:gd name="T34" fmla="*/ 71 w 405"/>
                <a:gd name="T35" fmla="*/ 291 h 1649"/>
                <a:gd name="T36" fmla="*/ 72 w 405"/>
                <a:gd name="T37" fmla="*/ 290 h 1649"/>
                <a:gd name="T38" fmla="*/ 74 w 405"/>
                <a:gd name="T39" fmla="*/ 290 h 1649"/>
                <a:gd name="T40" fmla="*/ 75 w 405"/>
                <a:gd name="T41" fmla="*/ 289 h 1649"/>
                <a:gd name="T42" fmla="*/ 77 w 405"/>
                <a:gd name="T43" fmla="*/ 287 h 1649"/>
                <a:gd name="T44" fmla="*/ 77 w 405"/>
                <a:gd name="T45" fmla="*/ 286 h 1649"/>
                <a:gd name="T46" fmla="*/ 78 w 405"/>
                <a:gd name="T47" fmla="*/ 284 h 1649"/>
                <a:gd name="T48" fmla="*/ 78 w 405"/>
                <a:gd name="T49" fmla="*/ 283 h 1649"/>
                <a:gd name="T50" fmla="*/ 78 w 405"/>
                <a:gd name="T51" fmla="*/ 281 h 1649"/>
                <a:gd name="T52" fmla="*/ 18 w 405"/>
                <a:gd name="T53" fmla="*/ 7 h 1649"/>
                <a:gd name="T54" fmla="*/ 17 w 405"/>
                <a:gd name="T55" fmla="*/ 5 h 1649"/>
                <a:gd name="T56" fmla="*/ 17 w 405"/>
                <a:gd name="T57" fmla="*/ 4 h 1649"/>
                <a:gd name="T58" fmla="*/ 15 w 405"/>
                <a:gd name="T59" fmla="*/ 2 h 1649"/>
                <a:gd name="T60" fmla="*/ 14 w 405"/>
                <a:gd name="T61" fmla="*/ 1 h 1649"/>
                <a:gd name="T62" fmla="*/ 13 w 405"/>
                <a:gd name="T63" fmla="*/ 1 h 1649"/>
                <a:gd name="T64" fmla="*/ 11 w 405"/>
                <a:gd name="T65" fmla="*/ 0 h 1649"/>
                <a:gd name="T66" fmla="*/ 9 w 405"/>
                <a:gd name="T67" fmla="*/ 0 h 1649"/>
                <a:gd name="T68" fmla="*/ 7 w 405"/>
                <a:gd name="T69" fmla="*/ 0 h 16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5" h="1649">
                  <a:moveTo>
                    <a:pt x="38" y="1"/>
                  </a:moveTo>
                  <a:lnTo>
                    <a:pt x="29" y="3"/>
                  </a:lnTo>
                  <a:lnTo>
                    <a:pt x="21" y="8"/>
                  </a:lnTo>
                  <a:lnTo>
                    <a:pt x="14" y="13"/>
                  </a:lnTo>
                  <a:lnTo>
                    <a:pt x="9" y="20"/>
                  </a:lnTo>
                  <a:lnTo>
                    <a:pt x="3" y="28"/>
                  </a:lnTo>
                  <a:lnTo>
                    <a:pt x="1" y="37"/>
                  </a:lnTo>
                  <a:lnTo>
                    <a:pt x="0" y="46"/>
                  </a:lnTo>
                  <a:lnTo>
                    <a:pt x="1" y="55"/>
                  </a:lnTo>
                  <a:lnTo>
                    <a:pt x="312" y="1611"/>
                  </a:lnTo>
                  <a:lnTo>
                    <a:pt x="315" y="1620"/>
                  </a:lnTo>
                  <a:lnTo>
                    <a:pt x="319" y="1628"/>
                  </a:lnTo>
                  <a:lnTo>
                    <a:pt x="325" y="1635"/>
                  </a:lnTo>
                  <a:lnTo>
                    <a:pt x="332" y="1641"/>
                  </a:lnTo>
                  <a:lnTo>
                    <a:pt x="340" y="1645"/>
                  </a:lnTo>
                  <a:lnTo>
                    <a:pt x="349" y="1648"/>
                  </a:lnTo>
                  <a:lnTo>
                    <a:pt x="358" y="1649"/>
                  </a:lnTo>
                  <a:lnTo>
                    <a:pt x="367" y="1648"/>
                  </a:lnTo>
                  <a:lnTo>
                    <a:pt x="376" y="1645"/>
                  </a:lnTo>
                  <a:lnTo>
                    <a:pt x="385" y="1641"/>
                  </a:lnTo>
                  <a:lnTo>
                    <a:pt x="392" y="1635"/>
                  </a:lnTo>
                  <a:lnTo>
                    <a:pt x="398" y="1628"/>
                  </a:lnTo>
                  <a:lnTo>
                    <a:pt x="402" y="1620"/>
                  </a:lnTo>
                  <a:lnTo>
                    <a:pt x="404" y="1612"/>
                  </a:lnTo>
                  <a:lnTo>
                    <a:pt x="405" y="1603"/>
                  </a:lnTo>
                  <a:lnTo>
                    <a:pt x="404" y="1593"/>
                  </a:lnTo>
                  <a:lnTo>
                    <a:pt x="93" y="37"/>
                  </a:lnTo>
                  <a:lnTo>
                    <a:pt x="90" y="28"/>
                  </a:lnTo>
                  <a:lnTo>
                    <a:pt x="86" y="20"/>
                  </a:lnTo>
                  <a:lnTo>
                    <a:pt x="80" y="13"/>
                  </a:lnTo>
                  <a:lnTo>
                    <a:pt x="73" y="7"/>
                  </a:lnTo>
                  <a:lnTo>
                    <a:pt x="65" y="3"/>
                  </a:lnTo>
                  <a:lnTo>
                    <a:pt x="57" y="1"/>
                  </a:lnTo>
                  <a:lnTo>
                    <a:pt x="47" y="0"/>
                  </a:lnTo>
                  <a:lnTo>
                    <a:pt x="38" y="1"/>
                  </a:lnTo>
                  <a:close/>
                </a:path>
              </a:pathLst>
            </a:custGeom>
            <a:solidFill>
              <a:schemeClr val="accent6">
                <a:lumMod val="60000"/>
                <a:lumOff val="40000"/>
              </a:schemeClr>
            </a:solidFill>
            <a:ln>
              <a:noFill/>
            </a:ln>
          </p:spPr>
          <p:txBody>
            <a:bodyPr/>
            <a:lstStyle/>
            <a:p>
              <a:pPr eaLnBrk="1" hangingPunct="1">
                <a:defRPr/>
              </a:pPr>
              <a:endParaRPr lang="zh-HK" altLang="en-US">
                <a:solidFill>
                  <a:srgbClr val="000000"/>
                </a:solidFill>
                <a:latin typeface="Arial" charset="0"/>
              </a:endParaRPr>
            </a:p>
          </p:txBody>
        </p:sp>
        <p:sp>
          <p:nvSpPr>
            <p:cNvPr id="51" name="Freeform 22">
              <a:extLst>
                <a:ext uri="{FF2B5EF4-FFF2-40B4-BE49-F238E27FC236}">
                  <a16:creationId xmlns:a16="http://schemas.microsoft.com/office/drawing/2014/main" id="{7D51CA44-4FCD-4825-AABC-C1A07E313EFD}"/>
                </a:ext>
              </a:extLst>
            </p:cNvPr>
            <p:cNvSpPr>
              <a:spLocks/>
            </p:cNvSpPr>
            <p:nvPr/>
          </p:nvSpPr>
          <p:spPr bwMode="auto">
            <a:xfrm rot="21379081">
              <a:off x="4697995" y="2469645"/>
              <a:ext cx="73011" cy="242869"/>
            </a:xfrm>
            <a:custGeom>
              <a:avLst/>
              <a:gdLst>
                <a:gd name="T0" fmla="*/ 7 w 405"/>
                <a:gd name="T1" fmla="*/ 0 h 1649"/>
                <a:gd name="T2" fmla="*/ 5 w 405"/>
                <a:gd name="T3" fmla="*/ 1 h 1649"/>
                <a:gd name="T4" fmla="*/ 4 w 405"/>
                <a:gd name="T5" fmla="*/ 1 h 1649"/>
                <a:gd name="T6" fmla="*/ 2 w 405"/>
                <a:gd name="T7" fmla="*/ 2 h 1649"/>
                <a:gd name="T8" fmla="*/ 2 w 405"/>
                <a:gd name="T9" fmla="*/ 4 h 1649"/>
                <a:gd name="T10" fmla="*/ 1 w 405"/>
                <a:gd name="T11" fmla="*/ 5 h 1649"/>
                <a:gd name="T12" fmla="*/ 0 w 405"/>
                <a:gd name="T13" fmla="*/ 7 h 1649"/>
                <a:gd name="T14" fmla="*/ 0 w 405"/>
                <a:gd name="T15" fmla="*/ 8 h 1649"/>
                <a:gd name="T16" fmla="*/ 0 w 405"/>
                <a:gd name="T17" fmla="*/ 10 h 1649"/>
                <a:gd name="T18" fmla="*/ 60 w 405"/>
                <a:gd name="T19" fmla="*/ 287 h 1649"/>
                <a:gd name="T20" fmla="*/ 60 w 405"/>
                <a:gd name="T21" fmla="*/ 289 h 1649"/>
                <a:gd name="T22" fmla="*/ 61 w 405"/>
                <a:gd name="T23" fmla="*/ 290 h 1649"/>
                <a:gd name="T24" fmla="*/ 62 w 405"/>
                <a:gd name="T25" fmla="*/ 291 h 1649"/>
                <a:gd name="T26" fmla="*/ 63 w 405"/>
                <a:gd name="T27" fmla="*/ 292 h 1649"/>
                <a:gd name="T28" fmla="*/ 65 w 405"/>
                <a:gd name="T29" fmla="*/ 293 h 1649"/>
                <a:gd name="T30" fmla="*/ 66 w 405"/>
                <a:gd name="T31" fmla="*/ 294 h 1649"/>
                <a:gd name="T32" fmla="*/ 68 w 405"/>
                <a:gd name="T33" fmla="*/ 294 h 1649"/>
                <a:gd name="T34" fmla="*/ 70 w 405"/>
                <a:gd name="T35" fmla="*/ 294 h 1649"/>
                <a:gd name="T36" fmla="*/ 71 w 405"/>
                <a:gd name="T37" fmla="*/ 293 h 1649"/>
                <a:gd name="T38" fmla="*/ 73 w 405"/>
                <a:gd name="T39" fmla="*/ 292 h 1649"/>
                <a:gd name="T40" fmla="*/ 74 w 405"/>
                <a:gd name="T41" fmla="*/ 291 h 1649"/>
                <a:gd name="T42" fmla="*/ 75 w 405"/>
                <a:gd name="T43" fmla="*/ 290 h 1649"/>
                <a:gd name="T44" fmla="*/ 76 w 405"/>
                <a:gd name="T45" fmla="*/ 289 h 1649"/>
                <a:gd name="T46" fmla="*/ 77 w 405"/>
                <a:gd name="T47" fmla="*/ 287 h 1649"/>
                <a:gd name="T48" fmla="*/ 77 w 405"/>
                <a:gd name="T49" fmla="*/ 286 h 1649"/>
                <a:gd name="T50" fmla="*/ 77 w 405"/>
                <a:gd name="T51" fmla="*/ 284 h 1649"/>
                <a:gd name="T52" fmla="*/ 18 w 405"/>
                <a:gd name="T53" fmla="*/ 7 h 1649"/>
                <a:gd name="T54" fmla="*/ 17 w 405"/>
                <a:gd name="T55" fmla="*/ 5 h 1649"/>
                <a:gd name="T56" fmla="*/ 16 w 405"/>
                <a:gd name="T57" fmla="*/ 4 h 1649"/>
                <a:gd name="T58" fmla="*/ 15 w 405"/>
                <a:gd name="T59" fmla="*/ 2 h 1649"/>
                <a:gd name="T60" fmla="*/ 14 w 405"/>
                <a:gd name="T61" fmla="*/ 1 h 1649"/>
                <a:gd name="T62" fmla="*/ 12 w 405"/>
                <a:gd name="T63" fmla="*/ 1 h 1649"/>
                <a:gd name="T64" fmla="*/ 11 w 405"/>
                <a:gd name="T65" fmla="*/ 0 h 1649"/>
                <a:gd name="T66" fmla="*/ 9 w 405"/>
                <a:gd name="T67" fmla="*/ 0 h 1649"/>
                <a:gd name="T68" fmla="*/ 7 w 405"/>
                <a:gd name="T69" fmla="*/ 0 h 16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5" h="1649">
                  <a:moveTo>
                    <a:pt x="37" y="1"/>
                  </a:moveTo>
                  <a:lnTo>
                    <a:pt x="28" y="3"/>
                  </a:lnTo>
                  <a:lnTo>
                    <a:pt x="20" y="8"/>
                  </a:lnTo>
                  <a:lnTo>
                    <a:pt x="13" y="14"/>
                  </a:lnTo>
                  <a:lnTo>
                    <a:pt x="8" y="20"/>
                  </a:lnTo>
                  <a:lnTo>
                    <a:pt x="4" y="28"/>
                  </a:lnTo>
                  <a:lnTo>
                    <a:pt x="1" y="37"/>
                  </a:lnTo>
                  <a:lnTo>
                    <a:pt x="0" y="46"/>
                  </a:lnTo>
                  <a:lnTo>
                    <a:pt x="1" y="55"/>
                  </a:lnTo>
                  <a:lnTo>
                    <a:pt x="313" y="1610"/>
                  </a:lnTo>
                  <a:lnTo>
                    <a:pt x="315" y="1619"/>
                  </a:lnTo>
                  <a:lnTo>
                    <a:pt x="320" y="1628"/>
                  </a:lnTo>
                  <a:lnTo>
                    <a:pt x="325" y="1634"/>
                  </a:lnTo>
                  <a:lnTo>
                    <a:pt x="332" y="1640"/>
                  </a:lnTo>
                  <a:lnTo>
                    <a:pt x="340" y="1644"/>
                  </a:lnTo>
                  <a:lnTo>
                    <a:pt x="349" y="1648"/>
                  </a:lnTo>
                  <a:lnTo>
                    <a:pt x="358" y="1649"/>
                  </a:lnTo>
                  <a:lnTo>
                    <a:pt x="367" y="1648"/>
                  </a:lnTo>
                  <a:lnTo>
                    <a:pt x="376" y="1644"/>
                  </a:lnTo>
                  <a:lnTo>
                    <a:pt x="384" y="1640"/>
                  </a:lnTo>
                  <a:lnTo>
                    <a:pt x="391" y="1634"/>
                  </a:lnTo>
                  <a:lnTo>
                    <a:pt x="397" y="1627"/>
                  </a:lnTo>
                  <a:lnTo>
                    <a:pt x="401" y="1619"/>
                  </a:lnTo>
                  <a:lnTo>
                    <a:pt x="404" y="1611"/>
                  </a:lnTo>
                  <a:lnTo>
                    <a:pt x="405" y="1602"/>
                  </a:lnTo>
                  <a:lnTo>
                    <a:pt x="404" y="1592"/>
                  </a:lnTo>
                  <a:lnTo>
                    <a:pt x="93" y="37"/>
                  </a:lnTo>
                  <a:lnTo>
                    <a:pt x="90" y="28"/>
                  </a:lnTo>
                  <a:lnTo>
                    <a:pt x="86" y="20"/>
                  </a:lnTo>
                  <a:lnTo>
                    <a:pt x="79" y="13"/>
                  </a:lnTo>
                  <a:lnTo>
                    <a:pt x="72" y="8"/>
                  </a:lnTo>
                  <a:lnTo>
                    <a:pt x="64" y="3"/>
                  </a:lnTo>
                  <a:lnTo>
                    <a:pt x="56" y="1"/>
                  </a:lnTo>
                  <a:lnTo>
                    <a:pt x="47" y="0"/>
                  </a:lnTo>
                  <a:lnTo>
                    <a:pt x="37" y="1"/>
                  </a:lnTo>
                  <a:close/>
                </a:path>
              </a:pathLst>
            </a:custGeom>
            <a:solidFill>
              <a:schemeClr val="accent6">
                <a:lumMod val="60000"/>
                <a:lumOff val="40000"/>
              </a:schemeClr>
            </a:solidFill>
            <a:ln>
              <a:noFill/>
            </a:ln>
          </p:spPr>
          <p:txBody>
            <a:bodyPr/>
            <a:lstStyle/>
            <a:p>
              <a:pPr eaLnBrk="1" hangingPunct="1">
                <a:defRPr/>
              </a:pPr>
              <a:endParaRPr lang="zh-HK" altLang="en-US">
                <a:solidFill>
                  <a:srgbClr val="000000"/>
                </a:solidFill>
                <a:latin typeface="Arial" charset="0"/>
              </a:endParaRPr>
            </a:p>
          </p:txBody>
        </p:sp>
        <p:sp>
          <p:nvSpPr>
            <p:cNvPr id="52" name="Freeform 23">
              <a:extLst>
                <a:ext uri="{FF2B5EF4-FFF2-40B4-BE49-F238E27FC236}">
                  <a16:creationId xmlns:a16="http://schemas.microsoft.com/office/drawing/2014/main" id="{EF03F032-B5AE-4121-A814-E8AA25165C44}"/>
                </a:ext>
              </a:extLst>
            </p:cNvPr>
            <p:cNvSpPr>
              <a:spLocks/>
            </p:cNvSpPr>
            <p:nvPr/>
          </p:nvSpPr>
          <p:spPr bwMode="auto">
            <a:xfrm rot="21379081">
              <a:off x="4523574" y="2479166"/>
              <a:ext cx="214270" cy="214296"/>
            </a:xfrm>
            <a:custGeom>
              <a:avLst/>
              <a:gdLst>
                <a:gd name="T0" fmla="*/ 0 w 1152"/>
                <a:gd name="T1" fmla="*/ 173 h 1462"/>
                <a:gd name="T2" fmla="*/ 198 w 1152"/>
                <a:gd name="T3" fmla="*/ 0 h 1462"/>
                <a:gd name="T4" fmla="*/ 222 w 1152"/>
                <a:gd name="T5" fmla="*/ 105 h 1462"/>
                <a:gd name="T6" fmla="*/ 21 w 1152"/>
                <a:gd name="T7" fmla="*/ 259 h 1462"/>
                <a:gd name="T8" fmla="*/ 0 w 1152"/>
                <a:gd name="T9" fmla="*/ 173 h 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2" h="1462">
                  <a:moveTo>
                    <a:pt x="0" y="979"/>
                  </a:moveTo>
                  <a:lnTo>
                    <a:pt x="1027" y="0"/>
                  </a:lnTo>
                  <a:lnTo>
                    <a:pt x="1152" y="590"/>
                  </a:lnTo>
                  <a:lnTo>
                    <a:pt x="109" y="1462"/>
                  </a:lnTo>
                  <a:lnTo>
                    <a:pt x="0" y="979"/>
                  </a:lnTo>
                  <a:close/>
                </a:path>
              </a:pathLst>
            </a:custGeom>
            <a:solidFill>
              <a:schemeClr val="accent6">
                <a:lumMod val="60000"/>
                <a:lumOff val="40000"/>
              </a:schemeClr>
            </a:solidFill>
            <a:ln>
              <a:solidFill>
                <a:schemeClr val="accent6">
                  <a:lumMod val="60000"/>
                  <a:lumOff val="40000"/>
                </a:schemeClr>
              </a:solidFill>
            </a:ln>
          </p:spPr>
          <p:txBody>
            <a:bodyPr/>
            <a:lstStyle/>
            <a:p>
              <a:pPr eaLnBrk="1" hangingPunct="1">
                <a:defRPr/>
              </a:pPr>
              <a:endParaRPr lang="zh-HK" altLang="en-US">
                <a:solidFill>
                  <a:srgbClr val="000000"/>
                </a:solidFill>
                <a:latin typeface="Arial" charset="0"/>
              </a:endParaRPr>
            </a:p>
          </p:txBody>
        </p:sp>
        <p:sp>
          <p:nvSpPr>
            <p:cNvPr id="3096" name="Freeform 24">
              <a:extLst>
                <a:ext uri="{FF2B5EF4-FFF2-40B4-BE49-F238E27FC236}">
                  <a16:creationId xmlns:a16="http://schemas.microsoft.com/office/drawing/2014/main" id="{DFA571E1-5A2E-4930-9F8F-7F19C3A9484F}"/>
                </a:ext>
              </a:extLst>
            </p:cNvPr>
            <p:cNvSpPr>
              <a:spLocks/>
            </p:cNvSpPr>
            <p:nvPr/>
          </p:nvSpPr>
          <p:spPr bwMode="auto">
            <a:xfrm rot="-220919">
              <a:off x="5611669" y="3054749"/>
              <a:ext cx="127550" cy="80027"/>
            </a:xfrm>
            <a:custGeom>
              <a:avLst/>
              <a:gdLst>
                <a:gd name="T0" fmla="*/ 2147483646 w 699"/>
                <a:gd name="T1" fmla="*/ 2147483646 h 543"/>
                <a:gd name="T2" fmla="*/ 2147483646 w 699"/>
                <a:gd name="T3" fmla="*/ 2147483646 h 543"/>
                <a:gd name="T4" fmla="*/ 2147483646 w 699"/>
                <a:gd name="T5" fmla="*/ 2147483646 h 543"/>
                <a:gd name="T6" fmla="*/ 2147483646 w 699"/>
                <a:gd name="T7" fmla="*/ 2147483646 h 543"/>
                <a:gd name="T8" fmla="*/ 2147483646 w 699"/>
                <a:gd name="T9" fmla="*/ 2147483646 h 543"/>
                <a:gd name="T10" fmla="*/ 2147483646 w 699"/>
                <a:gd name="T11" fmla="*/ 2147483646 h 543"/>
                <a:gd name="T12" fmla="*/ 2147483646 w 699"/>
                <a:gd name="T13" fmla="*/ 2147483646 h 543"/>
                <a:gd name="T14" fmla="*/ 2147483646 w 699"/>
                <a:gd name="T15" fmla="*/ 2147483646 h 543"/>
                <a:gd name="T16" fmla="*/ 2147483646 w 699"/>
                <a:gd name="T17" fmla="*/ 2147483646 h 543"/>
                <a:gd name="T18" fmla="*/ 2147483646 w 699"/>
                <a:gd name="T19" fmla="*/ 2147483646 h 543"/>
                <a:gd name="T20" fmla="*/ 2147483646 w 699"/>
                <a:gd name="T21" fmla="*/ 2147483646 h 543"/>
                <a:gd name="T22" fmla="*/ 2147483646 w 699"/>
                <a:gd name="T23" fmla="*/ 2147483646 h 543"/>
                <a:gd name="T24" fmla="*/ 2147483646 w 699"/>
                <a:gd name="T25" fmla="*/ 2147483646 h 543"/>
                <a:gd name="T26" fmla="*/ 2147483646 w 699"/>
                <a:gd name="T27" fmla="*/ 2147483646 h 543"/>
                <a:gd name="T28" fmla="*/ 2147483646 w 699"/>
                <a:gd name="T29" fmla="*/ 2147483646 h 543"/>
                <a:gd name="T30" fmla="*/ 2147483646 w 699"/>
                <a:gd name="T31" fmla="*/ 2147483646 h 543"/>
                <a:gd name="T32" fmla="*/ 2147483646 w 699"/>
                <a:gd name="T33" fmla="*/ 2147483646 h 543"/>
                <a:gd name="T34" fmla="*/ 2147483646 w 699"/>
                <a:gd name="T35" fmla="*/ 2147483646 h 543"/>
                <a:gd name="T36" fmla="*/ 2147483646 w 699"/>
                <a:gd name="T37" fmla="*/ 2147483646 h 543"/>
                <a:gd name="T38" fmla="*/ 0 w 699"/>
                <a:gd name="T39" fmla="*/ 2147483646 h 543"/>
                <a:gd name="T40" fmla="*/ 0 w 699"/>
                <a:gd name="T41" fmla="*/ 2147483646 h 543"/>
                <a:gd name="T42" fmla="*/ 2147483646 w 699"/>
                <a:gd name="T43" fmla="*/ 2147483646 h 543"/>
                <a:gd name="T44" fmla="*/ 2147483646 w 699"/>
                <a:gd name="T45" fmla="*/ 2147483646 h 543"/>
                <a:gd name="T46" fmla="*/ 2147483646 w 699"/>
                <a:gd name="T47" fmla="*/ 2147483646 h 543"/>
                <a:gd name="T48" fmla="*/ 2147483646 w 699"/>
                <a:gd name="T49" fmla="*/ 2147483646 h 543"/>
                <a:gd name="T50" fmla="*/ 2147483646 w 699"/>
                <a:gd name="T51" fmla="*/ 2147483646 h 543"/>
                <a:gd name="T52" fmla="*/ 2147483646 w 699"/>
                <a:gd name="T53" fmla="*/ 2147483646 h 543"/>
                <a:gd name="T54" fmla="*/ 2147483646 w 699"/>
                <a:gd name="T55" fmla="*/ 2147483646 h 543"/>
                <a:gd name="T56" fmla="*/ 2147483646 w 699"/>
                <a:gd name="T57" fmla="*/ 2147483646 h 543"/>
                <a:gd name="T58" fmla="*/ 2147483646 w 699"/>
                <a:gd name="T59" fmla="*/ 2147483646 h 543"/>
                <a:gd name="T60" fmla="*/ 2147483646 w 699"/>
                <a:gd name="T61" fmla="*/ 2147483646 h 543"/>
                <a:gd name="T62" fmla="*/ 2147483646 w 699"/>
                <a:gd name="T63" fmla="*/ 0 h 543"/>
                <a:gd name="T64" fmla="*/ 2147483646 w 699"/>
                <a:gd name="T65" fmla="*/ 0 h 543"/>
                <a:gd name="T66" fmla="*/ 2147483646 w 699"/>
                <a:gd name="T67" fmla="*/ 2147483646 h 543"/>
                <a:gd name="T68" fmla="*/ 2147483646 w 699"/>
                <a:gd name="T69" fmla="*/ 2147483646 h 543"/>
                <a:gd name="T70" fmla="*/ 2147483646 w 699"/>
                <a:gd name="T71" fmla="*/ 2147483646 h 543"/>
                <a:gd name="T72" fmla="*/ 2147483646 w 699"/>
                <a:gd name="T73" fmla="*/ 2147483646 h 543"/>
                <a:gd name="T74" fmla="*/ 2147483646 w 699"/>
                <a:gd name="T75" fmla="*/ 2147483646 h 543"/>
                <a:gd name="T76" fmla="*/ 2147483646 w 699"/>
                <a:gd name="T77" fmla="*/ 2147483646 h 543"/>
                <a:gd name="T78" fmla="*/ 2147483646 w 699"/>
                <a:gd name="T79" fmla="*/ 2147483646 h 543"/>
                <a:gd name="T80" fmla="*/ 2147483646 w 699"/>
                <a:gd name="T81" fmla="*/ 2147483646 h 543"/>
                <a:gd name="T82" fmla="*/ 2147483646 w 699"/>
                <a:gd name="T83" fmla="*/ 2147483646 h 543"/>
                <a:gd name="T84" fmla="*/ 2147483646 w 699"/>
                <a:gd name="T85" fmla="*/ 2147483646 h 5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543">
                  <a:moveTo>
                    <a:pt x="696" y="276"/>
                  </a:moveTo>
                  <a:lnTo>
                    <a:pt x="693" y="290"/>
                  </a:lnTo>
                  <a:lnTo>
                    <a:pt x="689" y="304"/>
                  </a:lnTo>
                  <a:lnTo>
                    <a:pt x="685" y="318"/>
                  </a:lnTo>
                  <a:lnTo>
                    <a:pt x="679" y="331"/>
                  </a:lnTo>
                  <a:lnTo>
                    <a:pt x="673" y="344"/>
                  </a:lnTo>
                  <a:lnTo>
                    <a:pt x="666" y="357"/>
                  </a:lnTo>
                  <a:lnTo>
                    <a:pt x="659" y="369"/>
                  </a:lnTo>
                  <a:lnTo>
                    <a:pt x="651" y="381"/>
                  </a:lnTo>
                  <a:lnTo>
                    <a:pt x="642" y="393"/>
                  </a:lnTo>
                  <a:lnTo>
                    <a:pt x="631" y="405"/>
                  </a:lnTo>
                  <a:lnTo>
                    <a:pt x="621" y="417"/>
                  </a:lnTo>
                  <a:lnTo>
                    <a:pt x="610" y="428"/>
                  </a:lnTo>
                  <a:lnTo>
                    <a:pt x="598" y="438"/>
                  </a:lnTo>
                  <a:lnTo>
                    <a:pt x="586" y="448"/>
                  </a:lnTo>
                  <a:lnTo>
                    <a:pt x="574" y="458"/>
                  </a:lnTo>
                  <a:lnTo>
                    <a:pt x="561" y="467"/>
                  </a:lnTo>
                  <a:lnTo>
                    <a:pt x="547" y="476"/>
                  </a:lnTo>
                  <a:lnTo>
                    <a:pt x="533" y="485"/>
                  </a:lnTo>
                  <a:lnTo>
                    <a:pt x="519" y="492"/>
                  </a:lnTo>
                  <a:lnTo>
                    <a:pt x="504" y="500"/>
                  </a:lnTo>
                  <a:lnTo>
                    <a:pt x="489" y="507"/>
                  </a:lnTo>
                  <a:lnTo>
                    <a:pt x="473" y="513"/>
                  </a:lnTo>
                  <a:lnTo>
                    <a:pt x="458" y="519"/>
                  </a:lnTo>
                  <a:lnTo>
                    <a:pt x="440" y="524"/>
                  </a:lnTo>
                  <a:lnTo>
                    <a:pt x="424" y="529"/>
                  </a:lnTo>
                  <a:lnTo>
                    <a:pt x="407" y="533"/>
                  </a:lnTo>
                  <a:lnTo>
                    <a:pt x="390" y="536"/>
                  </a:lnTo>
                  <a:lnTo>
                    <a:pt x="373" y="539"/>
                  </a:lnTo>
                  <a:lnTo>
                    <a:pt x="356" y="541"/>
                  </a:lnTo>
                  <a:lnTo>
                    <a:pt x="338" y="542"/>
                  </a:lnTo>
                  <a:lnTo>
                    <a:pt x="320" y="543"/>
                  </a:lnTo>
                  <a:lnTo>
                    <a:pt x="303" y="543"/>
                  </a:lnTo>
                  <a:lnTo>
                    <a:pt x="285" y="543"/>
                  </a:lnTo>
                  <a:lnTo>
                    <a:pt x="268" y="541"/>
                  </a:lnTo>
                  <a:lnTo>
                    <a:pt x="250" y="540"/>
                  </a:lnTo>
                  <a:lnTo>
                    <a:pt x="233" y="537"/>
                  </a:lnTo>
                  <a:lnTo>
                    <a:pt x="217" y="534"/>
                  </a:lnTo>
                  <a:lnTo>
                    <a:pt x="201" y="530"/>
                  </a:lnTo>
                  <a:lnTo>
                    <a:pt x="186" y="525"/>
                  </a:lnTo>
                  <a:lnTo>
                    <a:pt x="171" y="520"/>
                  </a:lnTo>
                  <a:lnTo>
                    <a:pt x="157" y="515"/>
                  </a:lnTo>
                  <a:lnTo>
                    <a:pt x="143" y="509"/>
                  </a:lnTo>
                  <a:lnTo>
                    <a:pt x="130" y="502"/>
                  </a:lnTo>
                  <a:lnTo>
                    <a:pt x="117" y="495"/>
                  </a:lnTo>
                  <a:lnTo>
                    <a:pt x="105" y="487"/>
                  </a:lnTo>
                  <a:lnTo>
                    <a:pt x="93" y="479"/>
                  </a:lnTo>
                  <a:lnTo>
                    <a:pt x="82" y="470"/>
                  </a:lnTo>
                  <a:lnTo>
                    <a:pt x="71" y="461"/>
                  </a:lnTo>
                  <a:lnTo>
                    <a:pt x="61" y="451"/>
                  </a:lnTo>
                  <a:lnTo>
                    <a:pt x="52" y="441"/>
                  </a:lnTo>
                  <a:lnTo>
                    <a:pt x="43" y="431"/>
                  </a:lnTo>
                  <a:lnTo>
                    <a:pt x="36" y="420"/>
                  </a:lnTo>
                  <a:lnTo>
                    <a:pt x="29" y="408"/>
                  </a:lnTo>
                  <a:lnTo>
                    <a:pt x="22" y="397"/>
                  </a:lnTo>
                  <a:lnTo>
                    <a:pt x="17" y="385"/>
                  </a:lnTo>
                  <a:lnTo>
                    <a:pt x="12" y="373"/>
                  </a:lnTo>
                  <a:lnTo>
                    <a:pt x="8" y="361"/>
                  </a:lnTo>
                  <a:lnTo>
                    <a:pt x="4" y="348"/>
                  </a:lnTo>
                  <a:lnTo>
                    <a:pt x="2" y="335"/>
                  </a:lnTo>
                  <a:lnTo>
                    <a:pt x="0" y="322"/>
                  </a:lnTo>
                  <a:lnTo>
                    <a:pt x="0" y="309"/>
                  </a:lnTo>
                  <a:lnTo>
                    <a:pt x="0" y="295"/>
                  </a:lnTo>
                  <a:lnTo>
                    <a:pt x="1" y="281"/>
                  </a:lnTo>
                  <a:lnTo>
                    <a:pt x="3" y="267"/>
                  </a:lnTo>
                  <a:lnTo>
                    <a:pt x="6" y="253"/>
                  </a:lnTo>
                  <a:lnTo>
                    <a:pt x="9" y="240"/>
                  </a:lnTo>
                  <a:lnTo>
                    <a:pt x="14" y="226"/>
                  </a:lnTo>
                  <a:lnTo>
                    <a:pt x="19" y="213"/>
                  </a:lnTo>
                  <a:lnTo>
                    <a:pt x="25" y="199"/>
                  </a:lnTo>
                  <a:lnTo>
                    <a:pt x="32" y="186"/>
                  </a:lnTo>
                  <a:lnTo>
                    <a:pt x="40" y="174"/>
                  </a:lnTo>
                  <a:lnTo>
                    <a:pt x="48" y="161"/>
                  </a:lnTo>
                  <a:lnTo>
                    <a:pt x="57" y="150"/>
                  </a:lnTo>
                  <a:lnTo>
                    <a:pt x="67" y="138"/>
                  </a:lnTo>
                  <a:lnTo>
                    <a:pt x="77" y="127"/>
                  </a:lnTo>
                  <a:lnTo>
                    <a:pt x="89" y="116"/>
                  </a:lnTo>
                  <a:lnTo>
                    <a:pt x="100" y="106"/>
                  </a:lnTo>
                  <a:lnTo>
                    <a:pt x="112" y="95"/>
                  </a:lnTo>
                  <a:lnTo>
                    <a:pt x="125" y="86"/>
                  </a:lnTo>
                  <a:lnTo>
                    <a:pt x="138" y="76"/>
                  </a:lnTo>
                  <a:lnTo>
                    <a:pt x="151" y="68"/>
                  </a:lnTo>
                  <a:lnTo>
                    <a:pt x="165" y="59"/>
                  </a:lnTo>
                  <a:lnTo>
                    <a:pt x="180" y="52"/>
                  </a:lnTo>
                  <a:lnTo>
                    <a:pt x="194" y="44"/>
                  </a:lnTo>
                  <a:lnTo>
                    <a:pt x="210" y="37"/>
                  </a:lnTo>
                  <a:lnTo>
                    <a:pt x="225" y="31"/>
                  </a:lnTo>
                  <a:lnTo>
                    <a:pt x="241" y="25"/>
                  </a:lnTo>
                  <a:lnTo>
                    <a:pt x="257" y="20"/>
                  </a:lnTo>
                  <a:lnTo>
                    <a:pt x="275" y="15"/>
                  </a:lnTo>
                  <a:lnTo>
                    <a:pt x="291" y="11"/>
                  </a:lnTo>
                  <a:lnTo>
                    <a:pt x="308" y="8"/>
                  </a:lnTo>
                  <a:lnTo>
                    <a:pt x="326" y="5"/>
                  </a:lnTo>
                  <a:lnTo>
                    <a:pt x="343" y="3"/>
                  </a:lnTo>
                  <a:lnTo>
                    <a:pt x="360" y="1"/>
                  </a:lnTo>
                  <a:lnTo>
                    <a:pt x="378" y="1"/>
                  </a:lnTo>
                  <a:lnTo>
                    <a:pt x="396" y="0"/>
                  </a:lnTo>
                  <a:lnTo>
                    <a:pt x="414" y="1"/>
                  </a:lnTo>
                  <a:lnTo>
                    <a:pt x="431" y="2"/>
                  </a:lnTo>
                  <a:lnTo>
                    <a:pt x="448" y="4"/>
                  </a:lnTo>
                  <a:lnTo>
                    <a:pt x="465" y="7"/>
                  </a:lnTo>
                  <a:lnTo>
                    <a:pt x="482" y="10"/>
                  </a:lnTo>
                  <a:lnTo>
                    <a:pt x="497" y="14"/>
                  </a:lnTo>
                  <a:lnTo>
                    <a:pt x="513" y="18"/>
                  </a:lnTo>
                  <a:lnTo>
                    <a:pt x="527" y="24"/>
                  </a:lnTo>
                  <a:lnTo>
                    <a:pt x="542" y="29"/>
                  </a:lnTo>
                  <a:lnTo>
                    <a:pt x="555" y="35"/>
                  </a:lnTo>
                  <a:lnTo>
                    <a:pt x="569" y="42"/>
                  </a:lnTo>
                  <a:lnTo>
                    <a:pt x="582" y="49"/>
                  </a:lnTo>
                  <a:lnTo>
                    <a:pt x="594" y="57"/>
                  </a:lnTo>
                  <a:lnTo>
                    <a:pt x="605" y="65"/>
                  </a:lnTo>
                  <a:lnTo>
                    <a:pt x="616" y="74"/>
                  </a:lnTo>
                  <a:lnTo>
                    <a:pt x="627" y="83"/>
                  </a:lnTo>
                  <a:lnTo>
                    <a:pt x="637" y="93"/>
                  </a:lnTo>
                  <a:lnTo>
                    <a:pt x="647" y="102"/>
                  </a:lnTo>
                  <a:lnTo>
                    <a:pt x="655" y="113"/>
                  </a:lnTo>
                  <a:lnTo>
                    <a:pt x="663" y="124"/>
                  </a:lnTo>
                  <a:lnTo>
                    <a:pt x="670" y="135"/>
                  </a:lnTo>
                  <a:lnTo>
                    <a:pt x="676" y="146"/>
                  </a:lnTo>
                  <a:lnTo>
                    <a:pt x="682" y="158"/>
                  </a:lnTo>
                  <a:lnTo>
                    <a:pt x="687" y="170"/>
                  </a:lnTo>
                  <a:lnTo>
                    <a:pt x="691" y="182"/>
                  </a:lnTo>
                  <a:lnTo>
                    <a:pt x="694" y="195"/>
                  </a:lnTo>
                  <a:lnTo>
                    <a:pt x="696" y="209"/>
                  </a:lnTo>
                  <a:lnTo>
                    <a:pt x="698" y="222"/>
                  </a:lnTo>
                  <a:lnTo>
                    <a:pt x="699" y="235"/>
                  </a:lnTo>
                  <a:lnTo>
                    <a:pt x="699" y="249"/>
                  </a:lnTo>
                  <a:lnTo>
                    <a:pt x="698" y="263"/>
                  </a:lnTo>
                  <a:lnTo>
                    <a:pt x="696" y="276"/>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a:extLst>
                <a:ext uri="{FF2B5EF4-FFF2-40B4-BE49-F238E27FC236}">
                  <a16:creationId xmlns:a16="http://schemas.microsoft.com/office/drawing/2014/main" id="{A8FE77A7-ED35-4EB4-AA2C-480D56232085}"/>
                </a:ext>
              </a:extLst>
            </p:cNvPr>
            <p:cNvSpPr>
              <a:spLocks/>
            </p:cNvSpPr>
            <p:nvPr/>
          </p:nvSpPr>
          <p:spPr bwMode="auto">
            <a:xfrm rot="-220919">
              <a:off x="5732421" y="3068106"/>
              <a:ext cx="49869" cy="170778"/>
            </a:xfrm>
            <a:custGeom>
              <a:avLst/>
              <a:gdLst>
                <a:gd name="T0" fmla="*/ 2147483646 w 280"/>
                <a:gd name="T1" fmla="*/ 0 h 1152"/>
                <a:gd name="T2" fmla="*/ 2147483646 w 280"/>
                <a:gd name="T3" fmla="*/ 2147483646 h 1152"/>
                <a:gd name="T4" fmla="*/ 2147483646 w 280"/>
                <a:gd name="T5" fmla="*/ 2147483646 h 1152"/>
                <a:gd name="T6" fmla="*/ 2147483646 w 280"/>
                <a:gd name="T7" fmla="*/ 2147483646 h 1152"/>
                <a:gd name="T8" fmla="*/ 2147483646 w 280"/>
                <a:gd name="T9" fmla="*/ 2147483646 h 1152"/>
                <a:gd name="T10" fmla="*/ 2147483646 w 280"/>
                <a:gd name="T11" fmla="*/ 2147483646 h 1152"/>
                <a:gd name="T12" fmla="*/ 0 w 280"/>
                <a:gd name="T13" fmla="*/ 2147483646 h 1152"/>
                <a:gd name="T14" fmla="*/ 0 w 280"/>
                <a:gd name="T15" fmla="*/ 2147483646 h 1152"/>
                <a:gd name="T16" fmla="*/ 0 w 280"/>
                <a:gd name="T17" fmla="*/ 2147483646 h 1152"/>
                <a:gd name="T18" fmla="*/ 2147483646 w 280"/>
                <a:gd name="T19" fmla="*/ 2147483646 h 1152"/>
                <a:gd name="T20" fmla="*/ 2147483646 w 280"/>
                <a:gd name="T21" fmla="*/ 2147483646 h 1152"/>
                <a:gd name="T22" fmla="*/ 2147483646 w 280"/>
                <a:gd name="T23" fmla="*/ 2147483646 h 1152"/>
                <a:gd name="T24" fmla="*/ 2147483646 w 280"/>
                <a:gd name="T25" fmla="*/ 2147483646 h 1152"/>
                <a:gd name="T26" fmla="*/ 2147483646 w 280"/>
                <a:gd name="T27" fmla="*/ 2147483646 h 1152"/>
                <a:gd name="T28" fmla="*/ 2147483646 w 280"/>
                <a:gd name="T29" fmla="*/ 2147483646 h 1152"/>
                <a:gd name="T30" fmla="*/ 2147483646 w 280"/>
                <a:gd name="T31" fmla="*/ 2147483646 h 1152"/>
                <a:gd name="T32" fmla="*/ 2147483646 w 280"/>
                <a:gd name="T33" fmla="*/ 2147483646 h 1152"/>
                <a:gd name="T34" fmla="*/ 2147483646 w 280"/>
                <a:gd name="T35" fmla="*/ 2147483646 h 1152"/>
                <a:gd name="T36" fmla="*/ 2147483646 w 280"/>
                <a:gd name="T37" fmla="*/ 2147483646 h 1152"/>
                <a:gd name="T38" fmla="*/ 2147483646 w 280"/>
                <a:gd name="T39" fmla="*/ 2147483646 h 1152"/>
                <a:gd name="T40" fmla="*/ 2147483646 w 280"/>
                <a:gd name="T41" fmla="*/ 2147483646 h 1152"/>
                <a:gd name="T42" fmla="*/ 2147483646 w 280"/>
                <a:gd name="T43" fmla="*/ 2147483646 h 1152"/>
                <a:gd name="T44" fmla="*/ 2147483646 w 280"/>
                <a:gd name="T45" fmla="*/ 2147483646 h 1152"/>
                <a:gd name="T46" fmla="*/ 2147483646 w 280"/>
                <a:gd name="T47" fmla="*/ 2147483646 h 1152"/>
                <a:gd name="T48" fmla="*/ 2147483646 w 280"/>
                <a:gd name="T49" fmla="*/ 2147483646 h 1152"/>
                <a:gd name="T50" fmla="*/ 2147483646 w 280"/>
                <a:gd name="T51" fmla="*/ 2147483646 h 1152"/>
                <a:gd name="T52" fmla="*/ 2147483646 w 280"/>
                <a:gd name="T53" fmla="*/ 2147483646 h 1152"/>
                <a:gd name="T54" fmla="*/ 2147483646 w 280"/>
                <a:gd name="T55" fmla="*/ 2147483646 h 1152"/>
                <a:gd name="T56" fmla="*/ 2147483646 w 280"/>
                <a:gd name="T57" fmla="*/ 2147483646 h 1152"/>
                <a:gd name="T58" fmla="*/ 2147483646 w 280"/>
                <a:gd name="T59" fmla="*/ 2147483646 h 1152"/>
                <a:gd name="T60" fmla="*/ 2147483646 w 280"/>
                <a:gd name="T61" fmla="*/ 2147483646 h 1152"/>
                <a:gd name="T62" fmla="*/ 2147483646 w 280"/>
                <a:gd name="T63" fmla="*/ 2147483646 h 1152"/>
                <a:gd name="T64" fmla="*/ 2147483646 w 280"/>
                <a:gd name="T65" fmla="*/ 0 h 1152"/>
                <a:gd name="T66" fmla="*/ 2147483646 w 280"/>
                <a:gd name="T67" fmla="*/ 0 h 1152"/>
                <a:gd name="T68" fmla="*/ 2147483646 w 280"/>
                <a:gd name="T69" fmla="*/ 0 h 11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80" h="1152">
                  <a:moveTo>
                    <a:pt x="39" y="1"/>
                  </a:moveTo>
                  <a:lnTo>
                    <a:pt x="30" y="3"/>
                  </a:lnTo>
                  <a:lnTo>
                    <a:pt x="22" y="7"/>
                  </a:lnTo>
                  <a:lnTo>
                    <a:pt x="15" y="13"/>
                  </a:lnTo>
                  <a:lnTo>
                    <a:pt x="8" y="20"/>
                  </a:lnTo>
                  <a:lnTo>
                    <a:pt x="4" y="27"/>
                  </a:lnTo>
                  <a:lnTo>
                    <a:pt x="1" y="36"/>
                  </a:lnTo>
                  <a:lnTo>
                    <a:pt x="0" y="45"/>
                  </a:lnTo>
                  <a:lnTo>
                    <a:pt x="0" y="54"/>
                  </a:lnTo>
                  <a:lnTo>
                    <a:pt x="187" y="1112"/>
                  </a:lnTo>
                  <a:lnTo>
                    <a:pt x="190" y="1121"/>
                  </a:lnTo>
                  <a:lnTo>
                    <a:pt x="194" y="1130"/>
                  </a:lnTo>
                  <a:lnTo>
                    <a:pt x="200" y="1137"/>
                  </a:lnTo>
                  <a:lnTo>
                    <a:pt x="207" y="1143"/>
                  </a:lnTo>
                  <a:lnTo>
                    <a:pt x="215" y="1148"/>
                  </a:lnTo>
                  <a:lnTo>
                    <a:pt x="223" y="1150"/>
                  </a:lnTo>
                  <a:lnTo>
                    <a:pt x="232" y="1152"/>
                  </a:lnTo>
                  <a:lnTo>
                    <a:pt x="242" y="1151"/>
                  </a:lnTo>
                  <a:lnTo>
                    <a:pt x="251" y="1148"/>
                  </a:lnTo>
                  <a:lnTo>
                    <a:pt x="259" y="1144"/>
                  </a:lnTo>
                  <a:lnTo>
                    <a:pt x="266" y="1138"/>
                  </a:lnTo>
                  <a:lnTo>
                    <a:pt x="272" y="1132"/>
                  </a:lnTo>
                  <a:lnTo>
                    <a:pt x="276" y="1123"/>
                  </a:lnTo>
                  <a:lnTo>
                    <a:pt x="279" y="1114"/>
                  </a:lnTo>
                  <a:lnTo>
                    <a:pt x="280" y="1105"/>
                  </a:lnTo>
                  <a:lnTo>
                    <a:pt x="280" y="1096"/>
                  </a:lnTo>
                  <a:lnTo>
                    <a:pt x="93" y="38"/>
                  </a:lnTo>
                  <a:lnTo>
                    <a:pt x="90" y="29"/>
                  </a:lnTo>
                  <a:lnTo>
                    <a:pt x="86" y="21"/>
                  </a:lnTo>
                  <a:lnTo>
                    <a:pt x="80" y="14"/>
                  </a:lnTo>
                  <a:lnTo>
                    <a:pt x="74" y="8"/>
                  </a:lnTo>
                  <a:lnTo>
                    <a:pt x="66" y="4"/>
                  </a:lnTo>
                  <a:lnTo>
                    <a:pt x="57" y="1"/>
                  </a:lnTo>
                  <a:lnTo>
                    <a:pt x="48" y="0"/>
                  </a:lnTo>
                  <a:lnTo>
                    <a:pt x="39" y="1"/>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80" name="Rectangle 21">
            <a:extLst>
              <a:ext uri="{FF2B5EF4-FFF2-40B4-BE49-F238E27FC236}">
                <a16:creationId xmlns:a16="http://schemas.microsoft.com/office/drawing/2014/main" id="{7EB97D17-58B9-4FDB-B10E-B4707BF06E30}"/>
              </a:ext>
            </a:extLst>
          </p:cNvPr>
          <p:cNvSpPr>
            <a:spLocks noChangeArrowheads="1"/>
          </p:cNvSpPr>
          <p:nvPr/>
        </p:nvSpPr>
        <p:spPr bwMode="auto">
          <a:xfrm>
            <a:off x="3908425" y="2770632"/>
            <a:ext cx="3411711" cy="18130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rgbClr val="00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r>
              <a:rPr lang="zh-TW" altLang="en-US" sz="8000" dirty="0">
                <a:solidFill>
                  <a:srgbClr val="FFFFFF"/>
                </a:solidFill>
                <a:latin typeface="標楷體" panose="03000509000000000000" pitchFamily="65" charset="-120"/>
                <a:ea typeface="標楷體" panose="03000509000000000000" pitchFamily="65" charset="-120"/>
              </a:rPr>
              <a:t>敲出伴奏樂</a:t>
            </a:r>
            <a:endParaRPr lang="en-US" altLang="zh-TW" sz="8000" dirty="0">
              <a:solidFill>
                <a:srgbClr val="FFFFFF"/>
              </a:solidFill>
              <a:latin typeface="標楷體" panose="03000509000000000000" pitchFamily="65" charset="-120"/>
              <a:ea typeface="標楷體" panose="03000509000000000000" pitchFamily="65" charset="-120"/>
            </a:endParaRPr>
          </a:p>
        </p:txBody>
      </p:sp>
      <p:sp>
        <p:nvSpPr>
          <p:cNvPr id="3081" name="Rectangle 1">
            <a:extLst>
              <a:ext uri="{FF2B5EF4-FFF2-40B4-BE49-F238E27FC236}">
                <a16:creationId xmlns:a16="http://schemas.microsoft.com/office/drawing/2014/main" id="{43A160F5-859D-44D1-BE5F-D9B3C8E757B0}"/>
              </a:ext>
            </a:extLst>
          </p:cNvPr>
          <p:cNvSpPr>
            <a:spLocks noChangeArrowheads="1"/>
          </p:cNvSpPr>
          <p:nvPr/>
        </p:nvSpPr>
        <p:spPr bwMode="auto">
          <a:xfrm>
            <a:off x="-41275" y="9525"/>
            <a:ext cx="1803400" cy="419100"/>
          </a:xfrm>
          <a:prstGeom prst="rect">
            <a:avLst/>
          </a:prstGeom>
          <a:solidFill>
            <a:schemeClr val="accent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r>
              <a:rPr lang="zh-TW" altLang="en-US" sz="2000" dirty="0">
                <a:solidFill>
                  <a:srgbClr val="000000"/>
                </a:solidFill>
                <a:latin typeface="微軟正黑體" panose="020B0604030504040204" pitchFamily="34" charset="-120"/>
                <a:ea typeface="微軟正黑體" panose="020B0604030504040204" pitchFamily="34" charset="-120"/>
              </a:rPr>
              <a:t>二上</a:t>
            </a:r>
            <a:r>
              <a:rPr lang="en-US" altLang="zh-TW" sz="2000" dirty="0">
                <a:solidFill>
                  <a:srgbClr val="000000"/>
                </a:solidFill>
                <a:latin typeface="微軟正黑體" panose="020B0604030504040204" pitchFamily="34" charset="-120"/>
                <a:ea typeface="微軟正黑體" panose="020B0604030504040204" pitchFamily="34" charset="-120"/>
              </a:rPr>
              <a:t> </a:t>
            </a:r>
            <a:r>
              <a:rPr lang="zh-TW" altLang="en-US" sz="2000" dirty="0">
                <a:solidFill>
                  <a:srgbClr val="000000"/>
                </a:solidFill>
                <a:latin typeface="微軟正黑體" panose="020B0604030504040204" pitchFamily="34" charset="-120"/>
                <a:ea typeface="微軟正黑體" panose="020B0604030504040204" pitchFamily="34" charset="-120"/>
              </a:rPr>
              <a:t>第</a:t>
            </a:r>
            <a:r>
              <a:rPr lang="en-US" altLang="zh-TW" sz="2000" dirty="0">
                <a:solidFill>
                  <a:srgbClr val="000000"/>
                </a:solidFill>
                <a:latin typeface="微軟正黑體" panose="020B0604030504040204" pitchFamily="34" charset="-120"/>
                <a:ea typeface="微軟正黑體" panose="020B0604030504040204" pitchFamily="34" charset="-120"/>
              </a:rPr>
              <a:t>3</a:t>
            </a:r>
            <a:r>
              <a:rPr lang="zh-TW" altLang="en-US" sz="2000" dirty="0">
                <a:solidFill>
                  <a:srgbClr val="000000"/>
                </a:solidFill>
                <a:latin typeface="微軟正黑體" panose="020B0604030504040204" pitchFamily="34" charset="-120"/>
                <a:ea typeface="微軟正黑體" panose="020B0604030504040204" pitchFamily="34" charset="-120"/>
              </a:rPr>
              <a:t>課</a:t>
            </a:r>
            <a:endParaRPr lang="en-US" altLang="en-US" sz="2000" dirty="0">
              <a:solidFill>
                <a:srgbClr val="000000"/>
              </a:solidFill>
              <a:latin typeface="微軟正黑體" panose="020B0604030504040204" pitchFamily="34" charset="-120"/>
              <a:ea typeface="微軟正黑體" panose="020B0604030504040204" pitchFamily="34" charset="-120"/>
            </a:endParaRPr>
          </a:p>
        </p:txBody>
      </p:sp>
      <p:sp>
        <p:nvSpPr>
          <p:cNvPr id="3" name="Rectangle 2">
            <a:extLst>
              <a:ext uri="{FF2B5EF4-FFF2-40B4-BE49-F238E27FC236}">
                <a16:creationId xmlns:a16="http://schemas.microsoft.com/office/drawing/2014/main" id="{E1B79BB1-47EA-4CF2-B4D7-64702CC9135D}"/>
              </a:ext>
            </a:extLst>
          </p:cNvPr>
          <p:cNvSpPr/>
          <p:nvPr/>
        </p:nvSpPr>
        <p:spPr>
          <a:xfrm>
            <a:off x="4513963" y="403553"/>
            <a:ext cx="3826240" cy="1066048"/>
          </a:xfrm>
          <a:prstGeom prst="rect">
            <a:avLst/>
          </a:prstGeom>
          <a:noFill/>
        </p:spPr>
        <p:txBody>
          <a:bodyPr wrap="none">
            <a:prstTxWarp prst="textChevron">
              <a:avLst/>
            </a:prstTxWarp>
            <a:spAutoFit/>
          </a:bodyPr>
          <a:lstStyle/>
          <a:p>
            <a:pPr algn="ctr" eaLnBrk="1" hangingPunct="1">
              <a:defRPr/>
            </a:pPr>
            <a:r>
              <a:rPr lang="zh-TW" altLang="en-US" sz="5400" dirty="0">
                <a:ln w="9525">
                  <a:solidFill>
                    <a:srgbClr val="FF6600"/>
                  </a:solidFill>
                  <a:prstDash val="solid"/>
                </a:ln>
                <a:solidFill>
                  <a:srgbClr val="FF9933"/>
                </a:solidFill>
                <a:effectLst>
                  <a:outerShdw blurRad="12700" dist="38100" dir="2700000" algn="tl" rotWithShape="0">
                    <a:schemeClr val="bg1">
                      <a:lumMod val="50000"/>
                    </a:schemeClr>
                  </a:outerShdw>
                </a:effectLst>
                <a:latin typeface="微軟正黑體 Light" panose="020B0304030504040204" pitchFamily="34" charset="-120"/>
                <a:ea typeface="微軟正黑體 Light" panose="020B0304030504040204" pitchFamily="34" charset="-120"/>
              </a:rPr>
              <a:t>教學簡報</a:t>
            </a:r>
            <a:endParaRPr lang="en-US" sz="5400" dirty="0">
              <a:ln w="9525">
                <a:solidFill>
                  <a:srgbClr val="FF6600"/>
                </a:solidFill>
                <a:prstDash val="solid"/>
              </a:ln>
              <a:solidFill>
                <a:srgbClr val="FF9933"/>
              </a:solidFill>
              <a:effectLst>
                <a:outerShdw blurRad="12700" dist="38100" dir="2700000" algn="tl" rotWithShape="0">
                  <a:schemeClr val="bg1">
                    <a:lumMod val="50000"/>
                  </a:schemeClr>
                </a:outerShdw>
              </a:effectLst>
              <a:latin typeface="微軟正黑體 Light" panose="020B0304030504040204" pitchFamily="34" charset="-120"/>
              <a:ea typeface="微軟正黑體 Light" panose="020B0304030504040204" pitchFamily="34" charset="-120"/>
            </a:endParaRPr>
          </a:p>
        </p:txBody>
      </p:sp>
      <p:sp>
        <p:nvSpPr>
          <p:cNvPr id="2" name="Rectangle 2">
            <a:extLst>
              <a:ext uri="{FF2B5EF4-FFF2-40B4-BE49-F238E27FC236}">
                <a16:creationId xmlns:a16="http://schemas.microsoft.com/office/drawing/2014/main" id="{28C127D8-93E4-407A-9B30-B9D2F4F87ABD}"/>
              </a:ext>
            </a:extLst>
          </p:cNvPr>
          <p:cNvSpPr>
            <a:spLocks noChangeArrowheads="1"/>
          </p:cNvSpPr>
          <p:nvPr/>
        </p:nvSpPr>
        <p:spPr bwMode="auto">
          <a:xfrm>
            <a:off x="0" y="133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autoRev="1" fill="hold" nodeType="withEffect">
                                  <p:stCondLst>
                                    <p:cond delay="0"/>
                                  </p:stCondLst>
                                  <p:childTnLst>
                                    <p:animMotion origin="layout" path="M -0.00312 0.01364 C -0.00208 0.01203 -0.00104 0.00809 -1.94444E-6 0.00902 C 0.00504 0.01457 -0.00208 0.03145 -0.00243 0.0326 C -0.00295 0.02798 -0.00364 0.02428 -0.00364 0.01873 C -0.00364 0.01064 -0.00069 -1.96532E-6 -1.94444E-6 -1.96532E-6 " pathEditMode="relative" rAng="0" ptsTypes="ffffA">
                                      <p:cBhvr>
                                        <p:cTn id="6" dur="2000" fill="hold"/>
                                        <p:tgtEl>
                                          <p:spTgt spid="3169"/>
                                        </p:tgtEl>
                                        <p:attrNameLst>
                                          <p:attrName>ppt_x</p:attrName>
                                          <p:attrName>ppt_y</p:attrName>
                                        </p:attrNameLst>
                                      </p:cBhvr>
                                      <p:rCtr x="38200" y="25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1" y="-13178"/>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11">
            <a:extLst>
              <a:ext uri="{FF2B5EF4-FFF2-40B4-BE49-F238E27FC236}">
                <a16:creationId xmlns:a16="http://schemas.microsoft.com/office/drawing/2014/main" id="{2F20C713-DD5D-414D-98D8-A52D3F8C76C3}"/>
              </a:ext>
            </a:extLst>
          </p:cNvPr>
          <p:cNvSpPr>
            <a:spLocks noChangeArrowheads="1"/>
          </p:cNvSpPr>
          <p:nvPr/>
        </p:nvSpPr>
        <p:spPr bwMode="auto">
          <a:xfrm>
            <a:off x="19051" y="152400"/>
            <a:ext cx="3844702"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37" name="Text Box 4">
            <a:extLst>
              <a:ext uri="{FF2B5EF4-FFF2-40B4-BE49-F238E27FC236}">
                <a16:creationId xmlns:a16="http://schemas.microsoft.com/office/drawing/2014/main" id="{D773D477-FD4D-499B-A1A2-AABB63192E12}"/>
              </a:ext>
            </a:extLst>
          </p:cNvPr>
          <p:cNvSpPr txBox="1">
            <a:spLocks noChangeArrowheads="1"/>
          </p:cNvSpPr>
          <p:nvPr/>
        </p:nvSpPr>
        <p:spPr bwMode="auto">
          <a:xfrm>
            <a:off x="491071" y="155461"/>
            <a:ext cx="2980606" cy="523875"/>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齊唱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寶寶甜睡</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sp>
        <p:nvSpPr>
          <p:cNvPr id="40" name="矩形 1">
            <a:extLst>
              <a:ext uri="{FF2B5EF4-FFF2-40B4-BE49-F238E27FC236}">
                <a16:creationId xmlns:a16="http://schemas.microsoft.com/office/drawing/2014/main" id="{1E6F90AE-AE27-41A1-B2CE-2D1D27F1C0E8}"/>
              </a:ext>
            </a:extLst>
          </p:cNvPr>
          <p:cNvSpPr>
            <a:spLocks noChangeArrowheads="1"/>
          </p:cNvSpPr>
          <p:nvPr/>
        </p:nvSpPr>
        <p:spPr bwMode="auto">
          <a:xfrm>
            <a:off x="4021660" y="151935"/>
            <a:ext cx="59707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標楷體" panose="03000509000000000000" pitchFamily="65" charset="-120"/>
                <a:ea typeface="標楷體" panose="03000509000000000000" pitchFamily="65" charset="-120"/>
              </a:rPr>
              <a:t>你會用怎樣的情感和力度來演唱？</a:t>
            </a:r>
            <a:endParaRPr lang="zh-TW" altLang="zh-HK" sz="2800" dirty="0"/>
          </a:p>
          <a:p>
            <a:pPr eaLnBrk="1" hangingPunct="1">
              <a:spcBef>
                <a:spcPct val="0"/>
              </a:spcBef>
              <a:buFontTx/>
              <a:buNone/>
            </a:pPr>
            <a:endParaRPr lang="zh-TW" altLang="zh-HK" sz="2800" dirty="0"/>
          </a:p>
        </p:txBody>
      </p:sp>
      <p:pic>
        <p:nvPicPr>
          <p:cNvPr id="4" name="Picture 3">
            <a:extLst>
              <a:ext uri="{FF2B5EF4-FFF2-40B4-BE49-F238E27FC236}">
                <a16:creationId xmlns:a16="http://schemas.microsoft.com/office/drawing/2014/main" id="{69A275FB-E190-4AD9-BF09-B5F89A7992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94574" y="2555035"/>
            <a:ext cx="3505459" cy="2074981"/>
          </a:xfrm>
          <a:prstGeom prst="rect">
            <a:avLst/>
          </a:prstGeom>
        </p:spPr>
      </p:pic>
      <p:pic>
        <p:nvPicPr>
          <p:cNvPr id="5" name="Picture 4">
            <a:extLst>
              <a:ext uri="{FF2B5EF4-FFF2-40B4-BE49-F238E27FC236}">
                <a16:creationId xmlns:a16="http://schemas.microsoft.com/office/drawing/2014/main" id="{F7112709-E8CB-4BA0-92EF-604012A0EBC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932551" y="2555035"/>
            <a:ext cx="4585838" cy="2219204"/>
          </a:xfrm>
          <a:prstGeom prst="rect">
            <a:avLst/>
          </a:prstGeom>
        </p:spPr>
      </p:pic>
      <p:grpSp>
        <p:nvGrpSpPr>
          <p:cNvPr id="2" name="Group 1">
            <a:extLst>
              <a:ext uri="{FF2B5EF4-FFF2-40B4-BE49-F238E27FC236}">
                <a16:creationId xmlns:a16="http://schemas.microsoft.com/office/drawing/2014/main" id="{E834FA76-DD12-4C0D-9C4C-5EF80BB2383B}"/>
              </a:ext>
            </a:extLst>
          </p:cNvPr>
          <p:cNvGrpSpPr/>
          <p:nvPr/>
        </p:nvGrpSpPr>
        <p:grpSpPr>
          <a:xfrm>
            <a:off x="984814" y="1174394"/>
            <a:ext cx="4248473" cy="1143000"/>
            <a:chOff x="1343471" y="1051093"/>
            <a:chExt cx="4248473" cy="1143000"/>
          </a:xfrm>
        </p:grpSpPr>
        <p:sp>
          <p:nvSpPr>
            <p:cNvPr id="34" name="手繪多邊形 17">
              <a:extLst>
                <a:ext uri="{FF2B5EF4-FFF2-40B4-BE49-F238E27FC236}">
                  <a16:creationId xmlns:a16="http://schemas.microsoft.com/office/drawing/2014/main" id="{9CB40C8D-431A-4113-A7B4-39AB76F4780E}"/>
                </a:ext>
              </a:extLst>
            </p:cNvPr>
            <p:cNvSpPr>
              <a:spLocks/>
            </p:cNvSpPr>
            <p:nvPr/>
          </p:nvSpPr>
          <p:spPr bwMode="auto">
            <a:xfrm>
              <a:off x="1343471" y="1051093"/>
              <a:ext cx="4248473" cy="1143000"/>
            </a:xfrm>
            <a:custGeom>
              <a:avLst/>
              <a:gdLst>
                <a:gd name="T0" fmla="*/ 1590173 w 6010312"/>
                <a:gd name="T1" fmla="*/ 103 h 4278079"/>
                <a:gd name="T2" fmla="*/ 1189712 w 6010312"/>
                <a:gd name="T3" fmla="*/ 954 h 4278079"/>
                <a:gd name="T4" fmla="*/ 12002174 w 6010312"/>
                <a:gd name="T5" fmla="*/ 1003 h 4278079"/>
                <a:gd name="T6" fmla="*/ 12875907 w 6010312"/>
                <a:gd name="T7" fmla="*/ 115 h 4278079"/>
                <a:gd name="T8" fmla="*/ 1590173 w 6010312"/>
                <a:gd name="T9" fmla="*/ 103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92D050">
                <a:alpha val="20784"/>
              </a:srgbClr>
            </a:solidFill>
            <a:ln>
              <a:noFill/>
            </a:ln>
          </p:spPr>
          <p:txBody>
            <a:bodyPr/>
            <a:lstStyle/>
            <a:p>
              <a:endParaRPr lang="en-US" dirty="0"/>
            </a:p>
          </p:txBody>
        </p:sp>
        <p:sp>
          <p:nvSpPr>
            <p:cNvPr id="10" name="Rectangle: Rounded Corners 9">
              <a:extLst>
                <a:ext uri="{FF2B5EF4-FFF2-40B4-BE49-F238E27FC236}">
                  <a16:creationId xmlns:a16="http://schemas.microsoft.com/office/drawing/2014/main" id="{84912219-5E86-44BB-A1D1-4C4113C1F2D8}"/>
                </a:ext>
              </a:extLst>
            </p:cNvPr>
            <p:cNvSpPr/>
            <p:nvPr/>
          </p:nvSpPr>
          <p:spPr bwMode="auto">
            <a:xfrm>
              <a:off x="1742929" y="1288734"/>
              <a:ext cx="3560983" cy="64135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2800" b="1" i="0" u="none" strike="noStrike" cap="none" normalizeH="0" baseline="0" dirty="0">
                  <a:ln>
                    <a:noFill/>
                  </a:ln>
                  <a:solidFill>
                    <a:srgbClr val="008000"/>
                  </a:solidFill>
                  <a:effectLst/>
                  <a:latin typeface="微軟正黑體" panose="020B0604030504040204" pitchFamily="34" charset="-120"/>
                  <a:ea typeface="微軟正黑體" panose="020B0604030504040204" pitchFamily="34" charset="-120"/>
                </a:rPr>
                <a:t>用輕柔的聲音來演唱</a:t>
              </a:r>
              <a:endParaRPr kumimoji="1" lang="en-US" sz="2800" b="1" i="0" u="none" strike="noStrike" cap="none" normalizeH="0" baseline="0" dirty="0">
                <a:ln>
                  <a:noFill/>
                </a:ln>
                <a:solidFill>
                  <a:srgbClr val="008000"/>
                </a:solidFill>
                <a:effectLst/>
                <a:latin typeface="微軟正黑體" panose="020B0604030504040204" pitchFamily="34" charset="-120"/>
                <a:ea typeface="微軟正黑體" panose="020B0604030504040204" pitchFamily="34" charset="-120"/>
              </a:endParaRPr>
            </a:p>
          </p:txBody>
        </p:sp>
      </p:grpSp>
      <p:grpSp>
        <p:nvGrpSpPr>
          <p:cNvPr id="42" name="Group 41">
            <a:extLst>
              <a:ext uri="{FF2B5EF4-FFF2-40B4-BE49-F238E27FC236}">
                <a16:creationId xmlns:a16="http://schemas.microsoft.com/office/drawing/2014/main" id="{FB18E388-495C-41A9-9005-870742F61C6B}"/>
              </a:ext>
            </a:extLst>
          </p:cNvPr>
          <p:cNvGrpSpPr/>
          <p:nvPr/>
        </p:nvGrpSpPr>
        <p:grpSpPr>
          <a:xfrm>
            <a:off x="6617106" y="1133954"/>
            <a:ext cx="4248473" cy="1143000"/>
            <a:chOff x="1343471" y="1051093"/>
            <a:chExt cx="4248473" cy="1143000"/>
          </a:xfrm>
        </p:grpSpPr>
        <p:sp>
          <p:nvSpPr>
            <p:cNvPr id="43" name="手繪多邊形 17">
              <a:extLst>
                <a:ext uri="{FF2B5EF4-FFF2-40B4-BE49-F238E27FC236}">
                  <a16:creationId xmlns:a16="http://schemas.microsoft.com/office/drawing/2014/main" id="{C18FD6C6-437E-4CAD-90F3-DAF02929CB41}"/>
                </a:ext>
              </a:extLst>
            </p:cNvPr>
            <p:cNvSpPr>
              <a:spLocks/>
            </p:cNvSpPr>
            <p:nvPr/>
          </p:nvSpPr>
          <p:spPr bwMode="auto">
            <a:xfrm>
              <a:off x="1343471" y="1051093"/>
              <a:ext cx="4248473" cy="1143000"/>
            </a:xfrm>
            <a:custGeom>
              <a:avLst/>
              <a:gdLst>
                <a:gd name="T0" fmla="*/ 1590173 w 6010312"/>
                <a:gd name="T1" fmla="*/ 103 h 4278079"/>
                <a:gd name="T2" fmla="*/ 1189712 w 6010312"/>
                <a:gd name="T3" fmla="*/ 954 h 4278079"/>
                <a:gd name="T4" fmla="*/ 12002174 w 6010312"/>
                <a:gd name="T5" fmla="*/ 1003 h 4278079"/>
                <a:gd name="T6" fmla="*/ 12875907 w 6010312"/>
                <a:gd name="T7" fmla="*/ 115 h 4278079"/>
                <a:gd name="T8" fmla="*/ 1590173 w 6010312"/>
                <a:gd name="T9" fmla="*/ 103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92D050">
                <a:alpha val="20784"/>
              </a:srgbClr>
            </a:solidFill>
            <a:ln>
              <a:noFill/>
            </a:ln>
          </p:spPr>
          <p:txBody>
            <a:bodyPr/>
            <a:lstStyle/>
            <a:p>
              <a:endParaRPr lang="en-US"/>
            </a:p>
          </p:txBody>
        </p:sp>
        <p:sp>
          <p:nvSpPr>
            <p:cNvPr id="44" name="Rectangle: Rounded Corners 43">
              <a:extLst>
                <a:ext uri="{FF2B5EF4-FFF2-40B4-BE49-F238E27FC236}">
                  <a16:creationId xmlns:a16="http://schemas.microsoft.com/office/drawing/2014/main" id="{F2FB0F63-B485-45B7-ACC3-72180447E49F}"/>
                </a:ext>
              </a:extLst>
            </p:cNvPr>
            <p:cNvSpPr/>
            <p:nvPr/>
          </p:nvSpPr>
          <p:spPr bwMode="auto">
            <a:xfrm>
              <a:off x="1742929" y="1288734"/>
              <a:ext cx="3560983" cy="64135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2800" b="1" i="0" u="none" strike="noStrike" cap="none" normalizeH="0" baseline="0" dirty="0">
                  <a:ln>
                    <a:noFill/>
                  </a:ln>
                  <a:solidFill>
                    <a:srgbClr val="008000"/>
                  </a:solidFill>
                  <a:effectLst/>
                  <a:latin typeface="微軟正黑體" panose="020B0604030504040204" pitchFamily="34" charset="-120"/>
                  <a:ea typeface="微軟正黑體" panose="020B0604030504040204" pitchFamily="34" charset="-120"/>
                </a:rPr>
                <a:t>用</a:t>
              </a:r>
              <a:r>
                <a:rPr lang="zh-TW" altLang="en-US" sz="2800" dirty="0">
                  <a:solidFill>
                    <a:srgbClr val="008000"/>
                  </a:solidFill>
                  <a:latin typeface="微軟正黑體" panose="020B0604030504040204" pitchFamily="34" charset="-120"/>
                  <a:ea typeface="微軟正黑體" panose="020B0604030504040204" pitchFamily="34" charset="-120"/>
                </a:rPr>
                <a:t>強勁</a:t>
              </a:r>
              <a:r>
                <a:rPr kumimoji="1" lang="zh-TW" altLang="en-US" sz="2800" b="1" i="0" u="none" strike="noStrike" cap="none" normalizeH="0" baseline="0" dirty="0">
                  <a:ln>
                    <a:noFill/>
                  </a:ln>
                  <a:solidFill>
                    <a:srgbClr val="008000"/>
                  </a:solidFill>
                  <a:effectLst/>
                  <a:latin typeface="微軟正黑體" panose="020B0604030504040204" pitchFamily="34" charset="-120"/>
                  <a:ea typeface="微軟正黑體" panose="020B0604030504040204" pitchFamily="34" charset="-120"/>
                </a:rPr>
                <a:t>的聲音來演唱</a:t>
              </a:r>
              <a:endParaRPr kumimoji="1" lang="en-US" sz="2800" b="1" i="0" u="none" strike="noStrike" cap="none" normalizeH="0" baseline="0" dirty="0">
                <a:ln>
                  <a:noFill/>
                </a:ln>
                <a:solidFill>
                  <a:srgbClr val="008000"/>
                </a:solidFill>
                <a:effectLst/>
                <a:latin typeface="微軟正黑體" panose="020B0604030504040204" pitchFamily="34" charset="-120"/>
                <a:ea typeface="微軟正黑體" panose="020B0604030504040204" pitchFamily="34" charset="-120"/>
              </a:endParaRPr>
            </a:p>
          </p:txBody>
        </p:sp>
      </p:grpSp>
      <p:sp>
        <p:nvSpPr>
          <p:cNvPr id="3" name="Freeform: Shape 2">
            <a:extLst>
              <a:ext uri="{FF2B5EF4-FFF2-40B4-BE49-F238E27FC236}">
                <a16:creationId xmlns:a16="http://schemas.microsoft.com/office/drawing/2014/main" id="{0DC42D65-EDA3-4823-8C7A-31405C85A1C8}"/>
              </a:ext>
            </a:extLst>
          </p:cNvPr>
          <p:cNvSpPr/>
          <p:nvPr/>
        </p:nvSpPr>
        <p:spPr bwMode="auto">
          <a:xfrm>
            <a:off x="5672052" y="1225219"/>
            <a:ext cx="605939" cy="3549020"/>
          </a:xfrm>
          <a:custGeom>
            <a:avLst/>
            <a:gdLst>
              <a:gd name="connsiteX0" fmla="*/ 436913 w 527993"/>
              <a:gd name="connsiteY0" fmla="*/ 0 h 4471516"/>
              <a:gd name="connsiteX1" fmla="*/ 396720 w 527993"/>
              <a:gd name="connsiteY1" fmla="*/ 60290 h 4471516"/>
              <a:gd name="connsiteX2" fmla="*/ 366575 w 527993"/>
              <a:gd name="connsiteY2" fmla="*/ 90435 h 4471516"/>
              <a:gd name="connsiteX3" fmla="*/ 356527 w 527993"/>
              <a:gd name="connsiteY3" fmla="*/ 120580 h 4471516"/>
              <a:gd name="connsiteX4" fmla="*/ 326382 w 527993"/>
              <a:gd name="connsiteY4" fmla="*/ 160773 h 4471516"/>
              <a:gd name="connsiteX5" fmla="*/ 306285 w 527993"/>
              <a:gd name="connsiteY5" fmla="*/ 190918 h 4471516"/>
              <a:gd name="connsiteX6" fmla="*/ 276140 w 527993"/>
              <a:gd name="connsiteY6" fmla="*/ 231112 h 4471516"/>
              <a:gd name="connsiteX7" fmla="*/ 245995 w 527993"/>
              <a:gd name="connsiteY7" fmla="*/ 281354 h 4471516"/>
              <a:gd name="connsiteX8" fmla="*/ 195753 w 527993"/>
              <a:gd name="connsiteY8" fmla="*/ 351692 h 4471516"/>
              <a:gd name="connsiteX9" fmla="*/ 185705 w 527993"/>
              <a:gd name="connsiteY9" fmla="*/ 381837 h 4471516"/>
              <a:gd name="connsiteX10" fmla="*/ 165608 w 527993"/>
              <a:gd name="connsiteY10" fmla="*/ 411982 h 4471516"/>
              <a:gd name="connsiteX11" fmla="*/ 155560 w 527993"/>
              <a:gd name="connsiteY11" fmla="*/ 452176 h 4471516"/>
              <a:gd name="connsiteX12" fmla="*/ 135463 w 527993"/>
              <a:gd name="connsiteY12" fmla="*/ 482321 h 4471516"/>
              <a:gd name="connsiteX13" fmla="*/ 115366 w 527993"/>
              <a:gd name="connsiteY13" fmla="*/ 542611 h 4471516"/>
              <a:gd name="connsiteX14" fmla="*/ 85221 w 527993"/>
              <a:gd name="connsiteY14" fmla="*/ 612949 h 4471516"/>
              <a:gd name="connsiteX15" fmla="*/ 65124 w 527993"/>
              <a:gd name="connsiteY15" fmla="*/ 653143 h 4471516"/>
              <a:gd name="connsiteX16" fmla="*/ 45028 w 527993"/>
              <a:gd name="connsiteY16" fmla="*/ 723481 h 4471516"/>
              <a:gd name="connsiteX17" fmla="*/ 24931 w 527993"/>
              <a:gd name="connsiteY17" fmla="*/ 803868 h 4471516"/>
              <a:gd name="connsiteX18" fmla="*/ 14883 w 527993"/>
              <a:gd name="connsiteY18" fmla="*/ 944545 h 4471516"/>
              <a:gd name="connsiteX19" fmla="*/ 45028 w 527993"/>
              <a:gd name="connsiteY19" fmla="*/ 1386672 h 4471516"/>
              <a:gd name="connsiteX20" fmla="*/ 55076 w 527993"/>
              <a:gd name="connsiteY20" fmla="*/ 1436914 h 4471516"/>
              <a:gd name="connsiteX21" fmla="*/ 75173 w 527993"/>
              <a:gd name="connsiteY21" fmla="*/ 1477107 h 4471516"/>
              <a:gd name="connsiteX22" fmla="*/ 105318 w 527993"/>
              <a:gd name="connsiteY22" fmla="*/ 1537397 h 4471516"/>
              <a:gd name="connsiteX23" fmla="*/ 145511 w 527993"/>
              <a:gd name="connsiteY23" fmla="*/ 1597688 h 4471516"/>
              <a:gd name="connsiteX24" fmla="*/ 165608 w 527993"/>
              <a:gd name="connsiteY24" fmla="*/ 1668026 h 4471516"/>
              <a:gd name="connsiteX25" fmla="*/ 185705 w 527993"/>
              <a:gd name="connsiteY25" fmla="*/ 1698171 h 4471516"/>
              <a:gd name="connsiteX26" fmla="*/ 195753 w 527993"/>
              <a:gd name="connsiteY26" fmla="*/ 1738365 h 4471516"/>
              <a:gd name="connsiteX27" fmla="*/ 215850 w 527993"/>
              <a:gd name="connsiteY27" fmla="*/ 1798655 h 4471516"/>
              <a:gd name="connsiteX28" fmla="*/ 235946 w 527993"/>
              <a:gd name="connsiteY28" fmla="*/ 1868993 h 4471516"/>
              <a:gd name="connsiteX29" fmla="*/ 245995 w 527993"/>
              <a:gd name="connsiteY29" fmla="*/ 1909187 h 4471516"/>
              <a:gd name="connsiteX30" fmla="*/ 256043 w 527993"/>
              <a:gd name="connsiteY30" fmla="*/ 1939332 h 4471516"/>
              <a:gd name="connsiteX31" fmla="*/ 266091 w 527993"/>
              <a:gd name="connsiteY31" fmla="*/ 1979525 h 4471516"/>
              <a:gd name="connsiteX32" fmla="*/ 286188 w 527993"/>
              <a:gd name="connsiteY32" fmla="*/ 2039815 h 4471516"/>
              <a:gd name="connsiteX33" fmla="*/ 306285 w 527993"/>
              <a:gd name="connsiteY33" fmla="*/ 2150347 h 4471516"/>
              <a:gd name="connsiteX34" fmla="*/ 316333 w 527993"/>
              <a:gd name="connsiteY34" fmla="*/ 2190540 h 4471516"/>
              <a:gd name="connsiteX35" fmla="*/ 336430 w 527993"/>
              <a:gd name="connsiteY35" fmla="*/ 2220685 h 4471516"/>
              <a:gd name="connsiteX36" fmla="*/ 366575 w 527993"/>
              <a:gd name="connsiteY36" fmla="*/ 2401556 h 4471516"/>
              <a:gd name="connsiteX37" fmla="*/ 376623 w 527993"/>
              <a:gd name="connsiteY37" fmla="*/ 2461846 h 4471516"/>
              <a:gd name="connsiteX38" fmla="*/ 396720 w 527993"/>
              <a:gd name="connsiteY38" fmla="*/ 2622619 h 4471516"/>
              <a:gd name="connsiteX39" fmla="*/ 366575 w 527993"/>
              <a:gd name="connsiteY39" fmla="*/ 3054699 h 4471516"/>
              <a:gd name="connsiteX40" fmla="*/ 346478 w 527993"/>
              <a:gd name="connsiteY40" fmla="*/ 3185327 h 4471516"/>
              <a:gd name="connsiteX41" fmla="*/ 356527 w 527993"/>
              <a:gd name="connsiteY41" fmla="*/ 3617406 h 4471516"/>
              <a:gd name="connsiteX42" fmla="*/ 366575 w 527993"/>
              <a:gd name="connsiteY42" fmla="*/ 3707841 h 4471516"/>
              <a:gd name="connsiteX43" fmla="*/ 386672 w 527993"/>
              <a:gd name="connsiteY43" fmla="*/ 3748035 h 4471516"/>
              <a:gd name="connsiteX44" fmla="*/ 416817 w 527993"/>
              <a:gd name="connsiteY44" fmla="*/ 3888712 h 4471516"/>
              <a:gd name="connsiteX45" fmla="*/ 436913 w 527993"/>
              <a:gd name="connsiteY45" fmla="*/ 3949002 h 4471516"/>
              <a:gd name="connsiteX46" fmla="*/ 457010 w 527993"/>
              <a:gd name="connsiteY46" fmla="*/ 3989195 h 4471516"/>
              <a:gd name="connsiteX47" fmla="*/ 497204 w 527993"/>
              <a:gd name="connsiteY47" fmla="*/ 4160017 h 4471516"/>
              <a:gd name="connsiteX48" fmla="*/ 517300 w 527993"/>
              <a:gd name="connsiteY48" fmla="*/ 4190162 h 4471516"/>
              <a:gd name="connsiteX49" fmla="*/ 527349 w 527993"/>
              <a:gd name="connsiteY49" fmla="*/ 4471516 h 447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27993" h="4471516">
                <a:moveTo>
                  <a:pt x="436913" y="0"/>
                </a:moveTo>
                <a:cubicBezTo>
                  <a:pt x="423515" y="20097"/>
                  <a:pt x="411549" y="41225"/>
                  <a:pt x="396720" y="60290"/>
                </a:cubicBezTo>
                <a:cubicBezTo>
                  <a:pt x="387996" y="71507"/>
                  <a:pt x="374458" y="78611"/>
                  <a:pt x="366575" y="90435"/>
                </a:cubicBezTo>
                <a:cubicBezTo>
                  <a:pt x="360700" y="99248"/>
                  <a:pt x="361782" y="111384"/>
                  <a:pt x="356527" y="120580"/>
                </a:cubicBezTo>
                <a:cubicBezTo>
                  <a:pt x="348218" y="135121"/>
                  <a:pt x="336116" y="147145"/>
                  <a:pt x="326382" y="160773"/>
                </a:cubicBezTo>
                <a:cubicBezTo>
                  <a:pt x="319363" y="170600"/>
                  <a:pt x="313304" y="181091"/>
                  <a:pt x="306285" y="190918"/>
                </a:cubicBezTo>
                <a:cubicBezTo>
                  <a:pt x="296551" y="204546"/>
                  <a:pt x="285430" y="217177"/>
                  <a:pt x="276140" y="231112"/>
                </a:cubicBezTo>
                <a:cubicBezTo>
                  <a:pt x="265306" y="247362"/>
                  <a:pt x="256346" y="264792"/>
                  <a:pt x="245995" y="281354"/>
                </a:cubicBezTo>
                <a:cubicBezTo>
                  <a:pt x="227630" y="310737"/>
                  <a:pt x="217859" y="322217"/>
                  <a:pt x="195753" y="351692"/>
                </a:cubicBezTo>
                <a:cubicBezTo>
                  <a:pt x="192404" y="361740"/>
                  <a:pt x="190442" y="372363"/>
                  <a:pt x="185705" y="381837"/>
                </a:cubicBezTo>
                <a:cubicBezTo>
                  <a:pt x="180304" y="392639"/>
                  <a:pt x="170365" y="400882"/>
                  <a:pt x="165608" y="411982"/>
                </a:cubicBezTo>
                <a:cubicBezTo>
                  <a:pt x="160168" y="424676"/>
                  <a:pt x="161000" y="439482"/>
                  <a:pt x="155560" y="452176"/>
                </a:cubicBezTo>
                <a:cubicBezTo>
                  <a:pt x="150803" y="463276"/>
                  <a:pt x="140368" y="471285"/>
                  <a:pt x="135463" y="482321"/>
                </a:cubicBezTo>
                <a:cubicBezTo>
                  <a:pt x="126859" y="501679"/>
                  <a:pt x="124840" y="523664"/>
                  <a:pt x="115366" y="542611"/>
                </a:cubicBezTo>
                <a:cubicBezTo>
                  <a:pt x="48719" y="675902"/>
                  <a:pt x="129572" y="509462"/>
                  <a:pt x="85221" y="612949"/>
                </a:cubicBezTo>
                <a:cubicBezTo>
                  <a:pt x="79320" y="626717"/>
                  <a:pt x="71025" y="639375"/>
                  <a:pt x="65124" y="653143"/>
                </a:cubicBezTo>
                <a:cubicBezTo>
                  <a:pt x="54799" y="677235"/>
                  <a:pt x="52312" y="697986"/>
                  <a:pt x="45028" y="723481"/>
                </a:cubicBezTo>
                <a:cubicBezTo>
                  <a:pt x="24427" y="795581"/>
                  <a:pt x="45361" y="701714"/>
                  <a:pt x="24931" y="803868"/>
                </a:cubicBezTo>
                <a:cubicBezTo>
                  <a:pt x="21582" y="850760"/>
                  <a:pt x="14883" y="897533"/>
                  <a:pt x="14883" y="944545"/>
                </a:cubicBezTo>
                <a:cubicBezTo>
                  <a:pt x="14883" y="1340609"/>
                  <a:pt x="-33841" y="1228938"/>
                  <a:pt x="45028" y="1386672"/>
                </a:cubicBezTo>
                <a:cubicBezTo>
                  <a:pt x="48377" y="1403419"/>
                  <a:pt x="49675" y="1420711"/>
                  <a:pt x="55076" y="1436914"/>
                </a:cubicBezTo>
                <a:cubicBezTo>
                  <a:pt x="59813" y="1451124"/>
                  <a:pt x="69272" y="1463339"/>
                  <a:pt x="75173" y="1477107"/>
                </a:cubicBezTo>
                <a:cubicBezTo>
                  <a:pt x="100135" y="1535351"/>
                  <a:pt x="66695" y="1479464"/>
                  <a:pt x="105318" y="1537397"/>
                </a:cubicBezTo>
                <a:cubicBezTo>
                  <a:pt x="129208" y="1609073"/>
                  <a:pt x="95334" y="1522423"/>
                  <a:pt x="145511" y="1597688"/>
                </a:cubicBezTo>
                <a:cubicBezTo>
                  <a:pt x="153336" y="1609425"/>
                  <a:pt x="161585" y="1658639"/>
                  <a:pt x="165608" y="1668026"/>
                </a:cubicBezTo>
                <a:cubicBezTo>
                  <a:pt x="170365" y="1679126"/>
                  <a:pt x="179006" y="1688123"/>
                  <a:pt x="185705" y="1698171"/>
                </a:cubicBezTo>
                <a:cubicBezTo>
                  <a:pt x="189054" y="1711569"/>
                  <a:pt x="191785" y="1725137"/>
                  <a:pt x="195753" y="1738365"/>
                </a:cubicBezTo>
                <a:cubicBezTo>
                  <a:pt x="201840" y="1758655"/>
                  <a:pt x="210712" y="1778104"/>
                  <a:pt x="215850" y="1798655"/>
                </a:cubicBezTo>
                <a:cubicBezTo>
                  <a:pt x="247252" y="1924267"/>
                  <a:pt x="207123" y="1768114"/>
                  <a:pt x="235946" y="1868993"/>
                </a:cubicBezTo>
                <a:cubicBezTo>
                  <a:pt x="239740" y="1882272"/>
                  <a:pt x="242201" y="1895908"/>
                  <a:pt x="245995" y="1909187"/>
                </a:cubicBezTo>
                <a:cubicBezTo>
                  <a:pt x="248905" y="1919371"/>
                  <a:pt x="253133" y="1929148"/>
                  <a:pt x="256043" y="1939332"/>
                </a:cubicBezTo>
                <a:cubicBezTo>
                  <a:pt x="259837" y="1952611"/>
                  <a:pt x="262123" y="1966297"/>
                  <a:pt x="266091" y="1979525"/>
                </a:cubicBezTo>
                <a:cubicBezTo>
                  <a:pt x="272178" y="1999815"/>
                  <a:pt x="282706" y="2018919"/>
                  <a:pt x="286188" y="2039815"/>
                </a:cubicBezTo>
                <a:cubicBezTo>
                  <a:pt x="293462" y="2083463"/>
                  <a:pt x="296919" y="2108200"/>
                  <a:pt x="306285" y="2150347"/>
                </a:cubicBezTo>
                <a:cubicBezTo>
                  <a:pt x="309281" y="2163828"/>
                  <a:pt x="310893" y="2177847"/>
                  <a:pt x="316333" y="2190540"/>
                </a:cubicBezTo>
                <a:cubicBezTo>
                  <a:pt x="321090" y="2201640"/>
                  <a:pt x="329731" y="2210637"/>
                  <a:pt x="336430" y="2220685"/>
                </a:cubicBezTo>
                <a:lnTo>
                  <a:pt x="366575" y="2401556"/>
                </a:lnTo>
                <a:cubicBezTo>
                  <a:pt x="369924" y="2421653"/>
                  <a:pt x="374596" y="2441573"/>
                  <a:pt x="376623" y="2461846"/>
                </a:cubicBezTo>
                <a:cubicBezTo>
                  <a:pt x="388699" y="2582602"/>
                  <a:pt x="381138" y="2529126"/>
                  <a:pt x="396720" y="2622619"/>
                </a:cubicBezTo>
                <a:cubicBezTo>
                  <a:pt x="380019" y="3140384"/>
                  <a:pt x="405846" y="2766714"/>
                  <a:pt x="366575" y="3054699"/>
                </a:cubicBezTo>
                <a:cubicBezTo>
                  <a:pt x="348641" y="3186217"/>
                  <a:pt x="369322" y="3116799"/>
                  <a:pt x="346478" y="3185327"/>
                </a:cubicBezTo>
                <a:cubicBezTo>
                  <a:pt x="349828" y="3329353"/>
                  <a:pt x="350990" y="3473447"/>
                  <a:pt x="356527" y="3617406"/>
                </a:cubicBezTo>
                <a:cubicBezTo>
                  <a:pt x="357693" y="3647714"/>
                  <a:pt x="359755" y="3678287"/>
                  <a:pt x="366575" y="3707841"/>
                </a:cubicBezTo>
                <a:cubicBezTo>
                  <a:pt x="369943" y="3722437"/>
                  <a:pt x="379973" y="3734637"/>
                  <a:pt x="386672" y="3748035"/>
                </a:cubicBezTo>
                <a:cubicBezTo>
                  <a:pt x="397568" y="3813411"/>
                  <a:pt x="396785" y="3818599"/>
                  <a:pt x="416817" y="3888712"/>
                </a:cubicBezTo>
                <a:cubicBezTo>
                  <a:pt x="422637" y="3909081"/>
                  <a:pt x="427439" y="3930055"/>
                  <a:pt x="436913" y="3949002"/>
                </a:cubicBezTo>
                <a:lnTo>
                  <a:pt x="457010" y="3989195"/>
                </a:lnTo>
                <a:cubicBezTo>
                  <a:pt x="457396" y="3990934"/>
                  <a:pt x="492606" y="4153120"/>
                  <a:pt x="497204" y="4160017"/>
                </a:cubicBezTo>
                <a:lnTo>
                  <a:pt x="517300" y="4190162"/>
                </a:lnTo>
                <a:cubicBezTo>
                  <a:pt x="531800" y="4364149"/>
                  <a:pt x="527349" y="4270410"/>
                  <a:pt x="527349" y="4471516"/>
                </a:cubicBezTo>
              </a:path>
            </a:pathLst>
          </a:custGeom>
          <a:noFill/>
          <a:ln w="28575"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dirty="0">
              <a:ln>
                <a:noFill/>
              </a:ln>
              <a:solidFill>
                <a:schemeClr val="tx1"/>
              </a:solidFill>
              <a:effectLst/>
              <a:latin typeface="Arial" charset="0"/>
              <a:ea typeface="新細明體" pitchFamily="18" charset="-120"/>
            </a:endParaRPr>
          </a:p>
        </p:txBody>
      </p:sp>
      <p:grpSp>
        <p:nvGrpSpPr>
          <p:cNvPr id="14" name="Group 13">
            <a:extLst>
              <a:ext uri="{FF2B5EF4-FFF2-40B4-BE49-F238E27FC236}">
                <a16:creationId xmlns:a16="http://schemas.microsoft.com/office/drawing/2014/main" id="{B45E3FF8-3016-4C7C-BC2C-30294E426ED9}"/>
              </a:ext>
            </a:extLst>
          </p:cNvPr>
          <p:cNvGrpSpPr/>
          <p:nvPr/>
        </p:nvGrpSpPr>
        <p:grpSpPr>
          <a:xfrm>
            <a:off x="2920555" y="4816100"/>
            <a:ext cx="7071880" cy="1902626"/>
            <a:chOff x="3591958" y="4887346"/>
            <a:chExt cx="7071880" cy="1902626"/>
          </a:xfrm>
        </p:grpSpPr>
        <p:sp>
          <p:nvSpPr>
            <p:cNvPr id="49" name="Speech Bubble: Rectangle with Corners Rounded 48">
              <a:extLst>
                <a:ext uri="{FF2B5EF4-FFF2-40B4-BE49-F238E27FC236}">
                  <a16:creationId xmlns:a16="http://schemas.microsoft.com/office/drawing/2014/main" id="{9D886264-B803-4FBB-853A-EB0E06D87925}"/>
                </a:ext>
              </a:extLst>
            </p:cNvPr>
            <p:cNvSpPr/>
            <p:nvPr/>
          </p:nvSpPr>
          <p:spPr bwMode="auto">
            <a:xfrm>
              <a:off x="3591958" y="5247067"/>
              <a:ext cx="4880306" cy="1062253"/>
            </a:xfrm>
            <a:prstGeom prst="wedgeRoundRectCallout">
              <a:avLst>
                <a:gd name="adj1" fmla="val 59022"/>
                <a:gd name="adj2" fmla="val -1174"/>
                <a:gd name="adj3" fmla="val 16667"/>
              </a:avLst>
            </a:prstGeom>
            <a:solidFill>
              <a:srgbClr val="FFD1FF"/>
            </a:solidFill>
            <a:ln w="9525" cap="flat" cmpd="sng" algn="ctr">
              <a:solidFill>
                <a:srgbClr val="FFD1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50" name="矩形 1">
              <a:extLst>
                <a:ext uri="{FF2B5EF4-FFF2-40B4-BE49-F238E27FC236}">
                  <a16:creationId xmlns:a16="http://schemas.microsoft.com/office/drawing/2014/main" id="{1BA3DD29-BF85-492A-8228-DCBA259D2A47}"/>
                </a:ext>
              </a:extLst>
            </p:cNvPr>
            <p:cNvSpPr>
              <a:spLocks noChangeArrowheads="1"/>
            </p:cNvSpPr>
            <p:nvPr/>
          </p:nvSpPr>
          <p:spPr bwMode="auto">
            <a:xfrm>
              <a:off x="3591958" y="5362694"/>
              <a:ext cx="50099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en-US" altLang="zh-TW" sz="2400" dirty="0">
                  <a:solidFill>
                    <a:schemeClr val="accent6">
                      <a:lumMod val="60000"/>
                      <a:lumOff val="40000"/>
                    </a:schemeClr>
                  </a:solidFill>
                  <a:latin typeface="標楷體" panose="03000509000000000000" pitchFamily="65" charset="-120"/>
                  <a:ea typeface="標楷體" panose="03000509000000000000" pitchFamily="65" charset="-120"/>
                </a:rPr>
                <a:t>《</a:t>
              </a:r>
              <a:r>
                <a:rPr lang="zh-TW" altLang="en-US" sz="2400" dirty="0">
                  <a:solidFill>
                    <a:schemeClr val="accent6">
                      <a:lumMod val="60000"/>
                      <a:lumOff val="40000"/>
                    </a:schemeClr>
                  </a:solidFill>
                  <a:latin typeface="標楷體" panose="03000509000000000000" pitchFamily="65" charset="-120"/>
                  <a:ea typeface="標楷體" panose="03000509000000000000" pitchFamily="65" charset="-120"/>
                </a:rPr>
                <a:t>寶寶甜睡</a:t>
              </a:r>
              <a:r>
                <a:rPr lang="en-US" altLang="zh-TW" sz="2400" dirty="0">
                  <a:solidFill>
                    <a:schemeClr val="accent6">
                      <a:lumMod val="60000"/>
                      <a:lumOff val="40000"/>
                    </a:schemeClr>
                  </a:solidFill>
                  <a:latin typeface="標楷體" panose="03000509000000000000" pitchFamily="65" charset="-120"/>
                  <a:ea typeface="標楷體" panose="03000509000000000000" pitchFamily="65" charset="-120"/>
                </a:rPr>
                <a:t>》</a:t>
              </a:r>
              <a:r>
                <a:rPr lang="zh-TW" altLang="en-US" sz="2400" dirty="0">
                  <a:solidFill>
                    <a:schemeClr val="accent6">
                      <a:lumMod val="60000"/>
                      <a:lumOff val="40000"/>
                    </a:schemeClr>
                  </a:solidFill>
                  <a:latin typeface="標楷體" panose="03000509000000000000" pitchFamily="65" charset="-120"/>
                  <a:ea typeface="標楷體" panose="03000509000000000000" pitchFamily="65" charset="-120"/>
                </a:rPr>
                <a:t>一曲氣氛寧靜柔和，可用輕柔的聲音來演唱。</a:t>
              </a:r>
              <a:endParaRPr lang="zh-TW" altLang="zh-HK" sz="2400" dirty="0">
                <a:solidFill>
                  <a:schemeClr val="accent6">
                    <a:lumMod val="60000"/>
                    <a:lumOff val="40000"/>
                  </a:schemeClr>
                </a:solidFill>
                <a:latin typeface="標楷體" panose="03000509000000000000" pitchFamily="65" charset="-120"/>
                <a:ea typeface="標楷體" panose="03000509000000000000" pitchFamily="65" charset="-120"/>
              </a:endParaRPr>
            </a:p>
          </p:txBody>
        </p:sp>
        <p:pic>
          <p:nvPicPr>
            <p:cNvPr id="48" name="Picture 97">
              <a:extLst>
                <a:ext uri="{FF2B5EF4-FFF2-40B4-BE49-F238E27FC236}">
                  <a16:creationId xmlns:a16="http://schemas.microsoft.com/office/drawing/2014/main" id="{190426BB-F4B2-4DDB-9C69-B59A7AE6FD08}"/>
                </a:ext>
              </a:extLst>
            </p:cNvPr>
            <p:cNvPicPr>
              <a:picLocks noChangeAspect="1" noChangeArrowheads="1"/>
            </p:cNvPicPr>
            <p:nvPr/>
          </p:nvPicPr>
          <p:blipFill>
            <a:blip r:embed="rId6">
              <a:clrChange>
                <a:clrFrom>
                  <a:srgbClr val="FFFFCC"/>
                </a:clrFrom>
                <a:clrTo>
                  <a:srgbClr val="FFFFCC">
                    <a:alpha val="0"/>
                  </a:srgbClr>
                </a:clrTo>
              </a:clrChange>
              <a:extLst>
                <a:ext uri="{28A0092B-C50C-407E-A947-70E740481C1C}">
                  <a14:useLocalDpi xmlns:a14="http://schemas.microsoft.com/office/drawing/2010/main" val="0"/>
                </a:ext>
              </a:extLst>
            </a:blip>
            <a:srcRect l="30632" t="57097" r="42789" b="6488"/>
            <a:stretch>
              <a:fillRect/>
            </a:stretch>
          </p:blipFill>
          <p:spPr bwMode="auto">
            <a:xfrm>
              <a:off x="8811853" y="4887346"/>
              <a:ext cx="1851985" cy="1902626"/>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Rounded Corners 14">
            <a:extLst>
              <a:ext uri="{FF2B5EF4-FFF2-40B4-BE49-F238E27FC236}">
                <a16:creationId xmlns:a16="http://schemas.microsoft.com/office/drawing/2014/main" id="{F832C139-08F5-409D-9DE9-4BDD8F988D82}"/>
              </a:ext>
            </a:extLst>
          </p:cNvPr>
          <p:cNvSpPr/>
          <p:nvPr/>
        </p:nvSpPr>
        <p:spPr bwMode="auto">
          <a:xfrm>
            <a:off x="839416" y="1106042"/>
            <a:ext cx="4587183" cy="3668197"/>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Tree>
    <p:extLst>
      <p:ext uri="{BB962C8B-B14F-4D97-AF65-F5344CB8AC3E}">
        <p14:creationId xmlns:p14="http://schemas.microsoft.com/office/powerpoint/2010/main" val="346229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4525"/>
          <a:stretch>
            <a:fillRect/>
          </a:stretch>
        </p:blipFill>
        <p:spPr bwMode="auto">
          <a:xfrm>
            <a:off x="19051" y="-15875"/>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11">
            <a:extLst>
              <a:ext uri="{FF2B5EF4-FFF2-40B4-BE49-F238E27FC236}">
                <a16:creationId xmlns:a16="http://schemas.microsoft.com/office/drawing/2014/main" id="{2F20C713-DD5D-414D-98D8-A52D3F8C76C3}"/>
              </a:ext>
            </a:extLst>
          </p:cNvPr>
          <p:cNvSpPr>
            <a:spLocks noChangeArrowheads="1"/>
          </p:cNvSpPr>
          <p:nvPr/>
        </p:nvSpPr>
        <p:spPr bwMode="auto">
          <a:xfrm>
            <a:off x="19051" y="152400"/>
            <a:ext cx="2823918"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37" name="Text Box 4">
            <a:extLst>
              <a:ext uri="{FF2B5EF4-FFF2-40B4-BE49-F238E27FC236}">
                <a16:creationId xmlns:a16="http://schemas.microsoft.com/office/drawing/2014/main" id="{D773D477-FD4D-499B-A1A2-AABB63192E12}"/>
              </a:ext>
            </a:extLst>
          </p:cNvPr>
          <p:cNvSpPr txBox="1">
            <a:spLocks noChangeArrowheads="1"/>
          </p:cNvSpPr>
          <p:nvPr/>
        </p:nvSpPr>
        <p:spPr bwMode="auto">
          <a:xfrm>
            <a:off x="491071" y="155461"/>
            <a:ext cx="2076537" cy="523875"/>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認識二拍子</a:t>
            </a:r>
            <a:endParaRPr lang="en-US" altLang="zh-TW" sz="2800" dirty="0">
              <a:solidFill>
                <a:srgbClr val="FF6600"/>
              </a:solidFill>
              <a:latin typeface="+mj-lt"/>
              <a:ea typeface="標楷體" pitchFamily="65" charset="-120"/>
            </a:endParaRPr>
          </a:p>
        </p:txBody>
      </p:sp>
      <p:sp>
        <p:nvSpPr>
          <p:cNvPr id="38" name="矩形 1">
            <a:extLst>
              <a:ext uri="{FF2B5EF4-FFF2-40B4-BE49-F238E27FC236}">
                <a16:creationId xmlns:a16="http://schemas.microsoft.com/office/drawing/2014/main" id="{4C81775E-F0C9-4864-91CE-592EEEDA7545}"/>
              </a:ext>
            </a:extLst>
          </p:cNvPr>
          <p:cNvSpPr>
            <a:spLocks noChangeArrowheads="1"/>
          </p:cNvSpPr>
          <p:nvPr/>
        </p:nvSpPr>
        <p:spPr bwMode="auto">
          <a:xfrm>
            <a:off x="2897744" y="132536"/>
            <a:ext cx="88868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dirty="0">
                <a:solidFill>
                  <a:srgbClr val="0070C0"/>
                </a:solidFill>
                <a:latin typeface="標楷體" panose="03000509000000000000" pitchFamily="65" charset="-120"/>
                <a:ea typeface="標楷體" panose="03000509000000000000" pitchFamily="65" charset="-120"/>
              </a:rPr>
              <a:t>一邊唱</a:t>
            </a: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寶寶甜睡</a:t>
            </a: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，一邊模仿搖籃擺動的動作。</a:t>
            </a:r>
            <a:endParaRPr lang="zh-TW" altLang="zh-HK" sz="2800" dirty="0"/>
          </a:p>
        </p:txBody>
      </p:sp>
      <p:pic>
        <p:nvPicPr>
          <p:cNvPr id="40" name="Music_2A_M1_Ch3_song1k_s">
            <a:hlinkClick r:id="" action="ppaction://media"/>
            <a:extLst>
              <a:ext uri="{FF2B5EF4-FFF2-40B4-BE49-F238E27FC236}">
                <a16:creationId xmlns:a16="http://schemas.microsoft.com/office/drawing/2014/main" id="{15637D37-CAD0-4D27-9BBE-684C0009E27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8743" y="1916832"/>
            <a:ext cx="6229601" cy="4666530"/>
          </a:xfrm>
          <a:prstGeom prst="rect">
            <a:avLst/>
          </a:prstGeom>
        </p:spPr>
      </p:pic>
      <p:grpSp>
        <p:nvGrpSpPr>
          <p:cNvPr id="2" name="Group 1">
            <a:extLst>
              <a:ext uri="{FF2B5EF4-FFF2-40B4-BE49-F238E27FC236}">
                <a16:creationId xmlns:a16="http://schemas.microsoft.com/office/drawing/2014/main" id="{C316BA77-76BA-4A0C-A0C1-7C4D0D51C259}"/>
              </a:ext>
            </a:extLst>
          </p:cNvPr>
          <p:cNvGrpSpPr/>
          <p:nvPr/>
        </p:nvGrpSpPr>
        <p:grpSpPr>
          <a:xfrm>
            <a:off x="6870110" y="3850137"/>
            <a:ext cx="4205603" cy="2646446"/>
            <a:chOff x="7651037" y="3887153"/>
            <a:chExt cx="4205603" cy="2646446"/>
          </a:xfrm>
        </p:grpSpPr>
        <p:pic>
          <p:nvPicPr>
            <p:cNvPr id="44" name="Picture 97">
              <a:extLst>
                <a:ext uri="{FF2B5EF4-FFF2-40B4-BE49-F238E27FC236}">
                  <a16:creationId xmlns:a16="http://schemas.microsoft.com/office/drawing/2014/main" id="{09E31409-7C81-4E9A-AD6C-C08D00423171}"/>
                </a:ext>
              </a:extLst>
            </p:cNvPr>
            <p:cNvPicPr>
              <a:picLocks noChangeAspect="1" noChangeArrowheads="1"/>
            </p:cNvPicPr>
            <p:nvPr/>
          </p:nvPicPr>
          <p:blipFill>
            <a:blip r:embed="rId7">
              <a:clrChange>
                <a:clrFrom>
                  <a:srgbClr val="FFFFCC"/>
                </a:clrFrom>
                <a:clrTo>
                  <a:srgbClr val="FFFFCC">
                    <a:alpha val="0"/>
                  </a:srgbClr>
                </a:clrTo>
              </a:clrChange>
              <a:extLst>
                <a:ext uri="{28A0092B-C50C-407E-A947-70E740481C1C}">
                  <a14:useLocalDpi xmlns:a14="http://schemas.microsoft.com/office/drawing/2010/main" val="0"/>
                </a:ext>
              </a:extLst>
            </a:blip>
            <a:srcRect l="30632" t="57097" r="42789" b="6488"/>
            <a:stretch>
              <a:fillRect/>
            </a:stretch>
          </p:blipFill>
          <p:spPr bwMode="auto">
            <a:xfrm>
              <a:off x="10508711" y="5222789"/>
              <a:ext cx="1275921" cy="131081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a:extLst>
                <a:ext uri="{FF2B5EF4-FFF2-40B4-BE49-F238E27FC236}">
                  <a16:creationId xmlns:a16="http://schemas.microsoft.com/office/drawing/2014/main" id="{685F668C-2547-497C-8FB5-390BA7144260}"/>
                </a:ext>
              </a:extLst>
            </p:cNvPr>
            <p:cNvGrpSpPr/>
            <p:nvPr/>
          </p:nvGrpSpPr>
          <p:grpSpPr>
            <a:xfrm>
              <a:off x="7651037" y="3887153"/>
              <a:ext cx="4205603" cy="1245844"/>
              <a:chOff x="7904317" y="2714054"/>
              <a:chExt cx="4205603" cy="1245844"/>
            </a:xfrm>
          </p:grpSpPr>
          <p:sp>
            <p:nvSpPr>
              <p:cNvPr id="42" name="Speech Bubble: Rectangle with Corners Rounded 41">
                <a:extLst>
                  <a:ext uri="{FF2B5EF4-FFF2-40B4-BE49-F238E27FC236}">
                    <a16:creationId xmlns:a16="http://schemas.microsoft.com/office/drawing/2014/main" id="{1F6BD6C2-00D8-47B5-93D5-4FE9E5B339FE}"/>
                  </a:ext>
                </a:extLst>
              </p:cNvPr>
              <p:cNvSpPr/>
              <p:nvPr/>
            </p:nvSpPr>
            <p:spPr bwMode="auto">
              <a:xfrm>
                <a:off x="7904317" y="2928379"/>
                <a:ext cx="4205603" cy="1031519"/>
              </a:xfrm>
              <a:prstGeom prst="wedgeRoundRectCallout">
                <a:avLst>
                  <a:gd name="adj1" fmla="val 28232"/>
                  <a:gd name="adj2" fmla="val 82361"/>
                  <a:gd name="adj3" fmla="val 16667"/>
                </a:avLst>
              </a:prstGeom>
              <a:solidFill>
                <a:srgbClr val="FFD1FF"/>
              </a:solidFill>
              <a:ln w="9525" cap="flat" cmpd="sng" algn="ctr">
                <a:solidFill>
                  <a:srgbClr val="FFD1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43" name="矩形 1">
                <a:extLst>
                  <a:ext uri="{FF2B5EF4-FFF2-40B4-BE49-F238E27FC236}">
                    <a16:creationId xmlns:a16="http://schemas.microsoft.com/office/drawing/2014/main" id="{83AF2280-FDCD-4D57-A5A9-A5EEC0DDEDAB}"/>
                  </a:ext>
                </a:extLst>
              </p:cNvPr>
              <p:cNvSpPr>
                <a:spLocks noChangeArrowheads="1"/>
              </p:cNvSpPr>
              <p:nvPr/>
            </p:nvSpPr>
            <p:spPr bwMode="auto">
              <a:xfrm>
                <a:off x="8019786" y="3014171"/>
                <a:ext cx="40181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zh-TW" altLang="en-US" sz="2400" dirty="0">
                    <a:solidFill>
                      <a:schemeClr val="accent6">
                        <a:lumMod val="60000"/>
                        <a:lumOff val="40000"/>
                      </a:schemeClr>
                    </a:solidFill>
                    <a:latin typeface="標楷體" panose="03000509000000000000" pitchFamily="65" charset="-120"/>
                    <a:ea typeface="標楷體" panose="03000509000000000000" pitchFamily="65" charset="-120"/>
                  </a:rPr>
                  <a:t>你也可以用手重複在空中畫「    」來模仿搖籃擺動。</a:t>
                </a:r>
                <a:endParaRPr lang="zh-TW" altLang="zh-HK" sz="2400" dirty="0">
                  <a:solidFill>
                    <a:schemeClr val="accent6">
                      <a:lumMod val="60000"/>
                      <a:lumOff val="40000"/>
                    </a:schemeClr>
                  </a:solidFill>
                  <a:latin typeface="標楷體" panose="03000509000000000000" pitchFamily="65" charset="-120"/>
                  <a:ea typeface="標楷體" panose="03000509000000000000" pitchFamily="65" charset="-120"/>
                </a:endParaRPr>
              </a:p>
            </p:txBody>
          </p:sp>
          <p:sp>
            <p:nvSpPr>
              <p:cNvPr id="4" name="Arc 3">
                <a:extLst>
                  <a:ext uri="{FF2B5EF4-FFF2-40B4-BE49-F238E27FC236}">
                    <a16:creationId xmlns:a16="http://schemas.microsoft.com/office/drawing/2014/main" id="{2E8966A2-7C96-409F-9E5E-5E8CE8C4BFE2}"/>
                  </a:ext>
                </a:extLst>
              </p:cNvPr>
              <p:cNvSpPr/>
              <p:nvPr/>
            </p:nvSpPr>
            <p:spPr bwMode="auto">
              <a:xfrm rot="7892253">
                <a:off x="8189405" y="2668442"/>
                <a:ext cx="1008112" cy="1099336"/>
              </a:xfrm>
              <a:prstGeom prst="arc">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grpSp>
      </p:grpSp>
      <p:sp>
        <p:nvSpPr>
          <p:cNvPr id="20" name="手繪多邊形 17">
            <a:extLst>
              <a:ext uri="{FF2B5EF4-FFF2-40B4-BE49-F238E27FC236}">
                <a16:creationId xmlns:a16="http://schemas.microsoft.com/office/drawing/2014/main" id="{4531D849-A46B-4884-94BC-F438BCCF81B6}"/>
              </a:ext>
            </a:extLst>
          </p:cNvPr>
          <p:cNvSpPr>
            <a:spLocks/>
          </p:cNvSpPr>
          <p:nvPr/>
        </p:nvSpPr>
        <p:spPr bwMode="auto">
          <a:xfrm>
            <a:off x="6927260" y="2526993"/>
            <a:ext cx="3931363" cy="1315618"/>
          </a:xfrm>
          <a:custGeom>
            <a:avLst/>
            <a:gdLst>
              <a:gd name="T0" fmla="*/ 1590173 w 6010312"/>
              <a:gd name="T1" fmla="*/ 103 h 4278079"/>
              <a:gd name="T2" fmla="*/ 1189712 w 6010312"/>
              <a:gd name="T3" fmla="*/ 954 h 4278079"/>
              <a:gd name="T4" fmla="*/ 12002174 w 6010312"/>
              <a:gd name="T5" fmla="*/ 1003 h 4278079"/>
              <a:gd name="T6" fmla="*/ 12875907 w 6010312"/>
              <a:gd name="T7" fmla="*/ 115 h 4278079"/>
              <a:gd name="T8" fmla="*/ 1590173 w 6010312"/>
              <a:gd name="T9" fmla="*/ 103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92D050">
              <a:alpha val="20784"/>
            </a:srgbClr>
          </a:solidFill>
          <a:ln>
            <a:noFill/>
          </a:ln>
        </p:spPr>
        <p:txBody>
          <a:bodyPr/>
          <a:lstStyle/>
          <a:p>
            <a:endParaRPr lang="en-US"/>
          </a:p>
        </p:txBody>
      </p:sp>
      <p:sp>
        <p:nvSpPr>
          <p:cNvPr id="18" name="矩形 1">
            <a:extLst>
              <a:ext uri="{FF2B5EF4-FFF2-40B4-BE49-F238E27FC236}">
                <a16:creationId xmlns:a16="http://schemas.microsoft.com/office/drawing/2014/main" id="{8456A837-BFE2-4F0B-B9FA-F8625BC41834}"/>
              </a:ext>
            </a:extLst>
          </p:cNvPr>
          <p:cNvSpPr>
            <a:spLocks noChangeArrowheads="1"/>
          </p:cNvSpPr>
          <p:nvPr/>
        </p:nvSpPr>
        <p:spPr bwMode="auto">
          <a:xfrm>
            <a:off x="7278134" y="2769150"/>
            <a:ext cx="35433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zh-TW" altLang="en-US" sz="2400" dirty="0">
                <a:solidFill>
                  <a:schemeClr val="accent6">
                    <a:lumMod val="60000"/>
                    <a:lumOff val="40000"/>
                  </a:schemeClr>
                </a:solidFill>
                <a:latin typeface="標楷體" panose="03000509000000000000" pitchFamily="65" charset="-120"/>
                <a:ea typeface="標楷體" panose="03000509000000000000" pitchFamily="65" charset="-120"/>
              </a:rPr>
              <a:t>留意「重、輕」的感覺，並加以想像啊！</a:t>
            </a:r>
            <a:endParaRPr lang="zh-TW" altLang="zh-HK" sz="2400" dirty="0">
              <a:solidFill>
                <a:schemeClr val="accent6">
                  <a:lumMod val="60000"/>
                  <a:lumOff val="40000"/>
                </a:schemeClr>
              </a:solidFill>
              <a:latin typeface="標楷體" panose="03000509000000000000" pitchFamily="65" charset="-120"/>
              <a:ea typeface="標楷體" panose="03000509000000000000" pitchFamily="65" charset="-120"/>
            </a:endParaRPr>
          </a:p>
        </p:txBody>
      </p:sp>
      <p:grpSp>
        <p:nvGrpSpPr>
          <p:cNvPr id="10" name="Group 9">
            <a:extLst>
              <a:ext uri="{FF2B5EF4-FFF2-40B4-BE49-F238E27FC236}">
                <a16:creationId xmlns:a16="http://schemas.microsoft.com/office/drawing/2014/main" id="{E4EF01E1-C77B-449C-8B57-BD577E193B19}"/>
              </a:ext>
            </a:extLst>
          </p:cNvPr>
          <p:cNvGrpSpPr/>
          <p:nvPr/>
        </p:nvGrpSpPr>
        <p:grpSpPr>
          <a:xfrm>
            <a:off x="3894313" y="699949"/>
            <a:ext cx="5328592" cy="1054205"/>
            <a:chOff x="3294023" y="700063"/>
            <a:chExt cx="6545362" cy="1539298"/>
          </a:xfrm>
        </p:grpSpPr>
        <p:pic>
          <p:nvPicPr>
            <p:cNvPr id="7" name="Picture 6">
              <a:extLst>
                <a:ext uri="{FF2B5EF4-FFF2-40B4-BE49-F238E27FC236}">
                  <a16:creationId xmlns:a16="http://schemas.microsoft.com/office/drawing/2014/main" id="{06302665-30C8-4602-B758-1CFD357B9CC0}"/>
                </a:ext>
              </a:extLst>
            </p:cNvPr>
            <p:cNvPicPr>
              <a:picLocks noChangeAspect="1"/>
            </p:cNvPicPr>
            <p:nvPr/>
          </p:nvPicPr>
          <p:blipFill>
            <a:blip r:embed="rId8"/>
            <a:stretch>
              <a:fillRect/>
            </a:stretch>
          </p:blipFill>
          <p:spPr>
            <a:xfrm>
              <a:off x="3870087" y="700063"/>
              <a:ext cx="5969298" cy="1539298"/>
            </a:xfrm>
            <a:prstGeom prst="rect">
              <a:avLst/>
            </a:prstGeom>
          </p:spPr>
        </p:pic>
        <p:grpSp>
          <p:nvGrpSpPr>
            <p:cNvPr id="9" name="Group 8">
              <a:extLst>
                <a:ext uri="{FF2B5EF4-FFF2-40B4-BE49-F238E27FC236}">
                  <a16:creationId xmlns:a16="http://schemas.microsoft.com/office/drawing/2014/main" id="{3EF7ABF3-005B-434C-A4AD-367CF1164960}"/>
                </a:ext>
              </a:extLst>
            </p:cNvPr>
            <p:cNvGrpSpPr/>
            <p:nvPr/>
          </p:nvGrpSpPr>
          <p:grpSpPr>
            <a:xfrm>
              <a:off x="3294023" y="700063"/>
              <a:ext cx="576064" cy="1539298"/>
              <a:chOff x="3294023" y="700063"/>
              <a:chExt cx="576064" cy="1539298"/>
            </a:xfrm>
          </p:grpSpPr>
          <p:sp>
            <p:nvSpPr>
              <p:cNvPr id="8" name="Rectangle 7">
                <a:extLst>
                  <a:ext uri="{FF2B5EF4-FFF2-40B4-BE49-F238E27FC236}">
                    <a16:creationId xmlns:a16="http://schemas.microsoft.com/office/drawing/2014/main" id="{A9113A2E-84CF-4ABD-8961-FDA9718BD126}"/>
                  </a:ext>
                </a:extLst>
              </p:cNvPr>
              <p:cNvSpPr/>
              <p:nvPr/>
            </p:nvSpPr>
            <p:spPr bwMode="auto">
              <a:xfrm>
                <a:off x="3294023" y="700063"/>
                <a:ext cx="576064" cy="15392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pic>
            <p:nvPicPr>
              <p:cNvPr id="24" name="Picture 23">
                <a:extLst>
                  <a:ext uri="{FF2B5EF4-FFF2-40B4-BE49-F238E27FC236}">
                    <a16:creationId xmlns:a16="http://schemas.microsoft.com/office/drawing/2014/main" id="{60EC1D71-545B-4E00-8DB3-E4F2D8075CD8}"/>
                  </a:ext>
                </a:extLst>
              </p:cNvPr>
              <p:cNvPicPr>
                <a:picLocks noChangeAspect="1"/>
              </p:cNvPicPr>
              <p:nvPr/>
            </p:nvPicPr>
            <p:blipFill>
              <a:blip r:embed="rId9"/>
              <a:stretch>
                <a:fillRect/>
              </a:stretch>
            </p:blipFill>
            <p:spPr>
              <a:xfrm>
                <a:off x="3582055" y="982013"/>
                <a:ext cx="156687" cy="391324"/>
              </a:xfrm>
              <a:prstGeom prst="rect">
                <a:avLst/>
              </a:prstGeom>
            </p:spPr>
          </p:pic>
        </p:grpSp>
      </p:grpSp>
    </p:spTree>
    <p:extLst>
      <p:ext uri="{BB962C8B-B14F-4D97-AF65-F5344CB8AC3E}">
        <p14:creationId xmlns:p14="http://schemas.microsoft.com/office/powerpoint/2010/main" val="338513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525"/>
          <a:stretch>
            <a:fillRect/>
          </a:stretch>
        </p:blipFill>
        <p:spPr bwMode="auto">
          <a:xfrm>
            <a:off x="19050" y="-31750"/>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矩形 1">
            <a:extLst>
              <a:ext uri="{FF2B5EF4-FFF2-40B4-BE49-F238E27FC236}">
                <a16:creationId xmlns:a16="http://schemas.microsoft.com/office/drawing/2014/main" id="{8C885B92-8BEB-4BFF-9860-1C47816EB5D7}"/>
              </a:ext>
            </a:extLst>
          </p:cNvPr>
          <p:cNvSpPr>
            <a:spLocks noChangeArrowheads="1"/>
          </p:cNvSpPr>
          <p:nvPr/>
        </p:nvSpPr>
        <p:spPr bwMode="auto">
          <a:xfrm>
            <a:off x="515938" y="1047750"/>
            <a:ext cx="1126869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標楷體" panose="03000509000000000000" pitchFamily="65" charset="-120"/>
                <a:ea typeface="標楷體" panose="03000509000000000000" pitchFamily="65" charset="-120"/>
              </a:rPr>
              <a:t>看看以下的拍子記號。它是由上下兩部分組成的。</a:t>
            </a:r>
            <a:endParaRPr lang="en-US" sz="2800" dirty="0">
              <a:solidFill>
                <a:srgbClr val="0070C0"/>
              </a:solidFill>
              <a:latin typeface="標楷體" panose="03000509000000000000" pitchFamily="65" charset="-120"/>
              <a:ea typeface="標楷體" panose="03000509000000000000" pitchFamily="65" charset="-120"/>
            </a:endParaRPr>
          </a:p>
          <a:p>
            <a:pPr eaLnBrk="1" hangingPunct="1">
              <a:spcBef>
                <a:spcPct val="0"/>
              </a:spcBef>
              <a:buFontTx/>
              <a:buNone/>
            </a:pPr>
            <a:endParaRPr lang="zh-TW" altLang="zh-HK" sz="2800" dirty="0"/>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261167B2-AE08-4C51-8AD0-F8B04B176A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 name="Picture 79">
            <a:extLst>
              <a:ext uri="{FF2B5EF4-FFF2-40B4-BE49-F238E27FC236}">
                <a16:creationId xmlns:a16="http://schemas.microsoft.com/office/drawing/2014/main" id="{C5AFAC8B-FC36-4EE7-9264-2DD201AB71FC}"/>
              </a:ext>
            </a:extLst>
          </p:cNvPr>
          <p:cNvPicPr>
            <a:picLocks noChangeAspect="1" noChangeArrowheads="1"/>
          </p:cNvPicPr>
          <p:nvPr/>
        </p:nvPicPr>
        <p:blipFill>
          <a:blip r:embed="rId3">
            <a:clrChange>
              <a:clrFrom>
                <a:srgbClr val="FFFFCC"/>
              </a:clrFrom>
              <a:clrTo>
                <a:srgbClr val="FFFFCC">
                  <a:alpha val="0"/>
                </a:srgbClr>
              </a:clrTo>
            </a:clrChange>
            <a:extLst>
              <a:ext uri="{28A0092B-C50C-407E-A947-70E740481C1C}">
                <a14:useLocalDpi xmlns:a14="http://schemas.microsoft.com/office/drawing/2010/main" val="0"/>
              </a:ext>
            </a:extLst>
          </a:blip>
          <a:srcRect l="19563" t="42317" r="6609" b="37999"/>
          <a:stretch>
            <a:fillRect/>
          </a:stretch>
        </p:blipFill>
        <p:spPr bwMode="auto">
          <a:xfrm rot="21395793">
            <a:off x="5089209" y="5463030"/>
            <a:ext cx="7200900"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7">
            <a:extLst>
              <a:ext uri="{FF2B5EF4-FFF2-40B4-BE49-F238E27FC236}">
                <a16:creationId xmlns:a16="http://schemas.microsoft.com/office/drawing/2014/main" id="{6F14EB2E-69E9-4714-A18A-1DB6BCAD8F97}"/>
              </a:ext>
            </a:extLst>
          </p:cNvPr>
          <p:cNvPicPr>
            <a:picLocks noChangeAspect="1" noChangeArrowheads="1"/>
          </p:cNvPicPr>
          <p:nvPr/>
        </p:nvPicPr>
        <p:blipFill>
          <a:blip r:embed="rId4">
            <a:clrChange>
              <a:clrFrom>
                <a:srgbClr val="FFFFCC"/>
              </a:clrFrom>
              <a:clrTo>
                <a:srgbClr val="FFFFCC">
                  <a:alpha val="0"/>
                </a:srgbClr>
              </a:clrTo>
            </a:clrChange>
            <a:extLst>
              <a:ext uri="{28A0092B-C50C-407E-A947-70E740481C1C}">
                <a14:useLocalDpi xmlns:a14="http://schemas.microsoft.com/office/drawing/2010/main" val="0"/>
              </a:ext>
            </a:extLst>
          </a:blip>
          <a:srcRect l="30632" t="57097" r="42789" b="6488"/>
          <a:stretch>
            <a:fillRect/>
          </a:stretch>
        </p:blipFill>
        <p:spPr bwMode="auto">
          <a:xfrm>
            <a:off x="9589772" y="4121592"/>
            <a:ext cx="2032000" cy="2087562"/>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手繪多邊形 17">
            <a:extLst>
              <a:ext uri="{FF2B5EF4-FFF2-40B4-BE49-F238E27FC236}">
                <a16:creationId xmlns:a16="http://schemas.microsoft.com/office/drawing/2014/main" id="{9571F359-E3E4-4896-8926-ADE2679EFC6F}"/>
              </a:ext>
            </a:extLst>
          </p:cNvPr>
          <p:cNvSpPr>
            <a:spLocks/>
          </p:cNvSpPr>
          <p:nvPr/>
        </p:nvSpPr>
        <p:spPr bwMode="auto">
          <a:xfrm>
            <a:off x="2667236" y="2001857"/>
            <a:ext cx="7461212" cy="2507263"/>
          </a:xfrm>
          <a:custGeom>
            <a:avLst/>
            <a:gdLst>
              <a:gd name="T0" fmla="*/ 339197 w 6010312"/>
              <a:gd name="T1" fmla="*/ 11 h 4278079"/>
              <a:gd name="T2" fmla="*/ 253776 w 6010312"/>
              <a:gd name="T3" fmla="*/ 104 h 4278079"/>
              <a:gd name="T4" fmla="*/ 2560159 w 6010312"/>
              <a:gd name="T5" fmla="*/ 109 h 4278079"/>
              <a:gd name="T6" fmla="*/ 2746533 w 6010312"/>
              <a:gd name="T7" fmla="*/ 12 h 4278079"/>
              <a:gd name="T8" fmla="*/ 339197 w 6010312"/>
              <a:gd name="T9" fmla="*/ 11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33CC33">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 name="Group 2">
            <a:extLst>
              <a:ext uri="{FF2B5EF4-FFF2-40B4-BE49-F238E27FC236}">
                <a16:creationId xmlns:a16="http://schemas.microsoft.com/office/drawing/2014/main" id="{91EC930B-BDF1-4B5B-8B22-853C2600C2ED}"/>
              </a:ext>
            </a:extLst>
          </p:cNvPr>
          <p:cNvGrpSpPr/>
          <p:nvPr/>
        </p:nvGrpSpPr>
        <p:grpSpPr>
          <a:xfrm>
            <a:off x="4337579" y="2492896"/>
            <a:ext cx="3881438" cy="523220"/>
            <a:chOff x="4337579" y="2492896"/>
            <a:chExt cx="3881438" cy="523220"/>
          </a:xfrm>
        </p:grpSpPr>
        <p:sp>
          <p:nvSpPr>
            <p:cNvPr id="25" name="Line 113">
              <a:extLst>
                <a:ext uri="{FF2B5EF4-FFF2-40B4-BE49-F238E27FC236}">
                  <a16:creationId xmlns:a16="http://schemas.microsoft.com/office/drawing/2014/main" id="{2FC81CC7-6401-4BA9-A7E1-EEF5231006D4}"/>
                </a:ext>
              </a:extLst>
            </p:cNvPr>
            <p:cNvSpPr>
              <a:spLocks noChangeShapeType="1"/>
            </p:cNvSpPr>
            <p:nvPr/>
          </p:nvSpPr>
          <p:spPr bwMode="auto">
            <a:xfrm flipH="1">
              <a:off x="4337579" y="2708796"/>
              <a:ext cx="574675" cy="144463"/>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Text Box 115">
              <a:extLst>
                <a:ext uri="{FF2B5EF4-FFF2-40B4-BE49-F238E27FC236}">
                  <a16:creationId xmlns:a16="http://schemas.microsoft.com/office/drawing/2014/main" id="{578E8AEC-1187-4B6F-A1F7-55A0D1E42D60}"/>
                </a:ext>
              </a:extLst>
            </p:cNvPr>
            <p:cNvSpPr txBox="1">
              <a:spLocks noChangeArrowheads="1"/>
            </p:cNvSpPr>
            <p:nvPr/>
          </p:nvSpPr>
          <p:spPr bwMode="auto">
            <a:xfrm>
              <a:off x="4913842" y="2492896"/>
              <a:ext cx="3305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sz="2800" dirty="0">
                  <a:solidFill>
                    <a:srgbClr val="FF33CC"/>
                  </a:solidFill>
                </a:rPr>
                <a:t>表示每小節有兩拍</a:t>
              </a:r>
            </a:p>
          </p:txBody>
        </p:sp>
      </p:grpSp>
      <p:pic>
        <p:nvPicPr>
          <p:cNvPr id="32" name="Picture 31">
            <a:extLst>
              <a:ext uri="{FF2B5EF4-FFF2-40B4-BE49-F238E27FC236}">
                <a16:creationId xmlns:a16="http://schemas.microsoft.com/office/drawing/2014/main" id="{F8336B89-9BE0-4D57-A573-D1BE32189C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516984" y="2497138"/>
            <a:ext cx="582000" cy="1453545"/>
          </a:xfrm>
          <a:prstGeom prst="rect">
            <a:avLst/>
          </a:prstGeom>
        </p:spPr>
      </p:pic>
      <p:sp>
        <p:nvSpPr>
          <p:cNvPr id="33" name="Rectangle 11">
            <a:extLst>
              <a:ext uri="{FF2B5EF4-FFF2-40B4-BE49-F238E27FC236}">
                <a16:creationId xmlns:a16="http://schemas.microsoft.com/office/drawing/2014/main" id="{C9FF892E-792E-4B24-9716-F59AA2F3D4A7}"/>
              </a:ext>
            </a:extLst>
          </p:cNvPr>
          <p:cNvSpPr>
            <a:spLocks noChangeArrowheads="1"/>
          </p:cNvSpPr>
          <p:nvPr/>
        </p:nvSpPr>
        <p:spPr bwMode="auto">
          <a:xfrm>
            <a:off x="19051" y="152400"/>
            <a:ext cx="2823918"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35" name="Text Box 4">
            <a:extLst>
              <a:ext uri="{FF2B5EF4-FFF2-40B4-BE49-F238E27FC236}">
                <a16:creationId xmlns:a16="http://schemas.microsoft.com/office/drawing/2014/main" id="{3ECB3113-AC8E-4894-B960-45A08EEFC660}"/>
              </a:ext>
            </a:extLst>
          </p:cNvPr>
          <p:cNvSpPr txBox="1">
            <a:spLocks noChangeArrowheads="1"/>
          </p:cNvSpPr>
          <p:nvPr/>
        </p:nvSpPr>
        <p:spPr bwMode="auto">
          <a:xfrm>
            <a:off x="491071" y="155461"/>
            <a:ext cx="2076537" cy="523875"/>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認識二拍子</a:t>
            </a:r>
            <a:endParaRPr lang="en-US" altLang="zh-TW" sz="2800" dirty="0">
              <a:solidFill>
                <a:srgbClr val="FF6600"/>
              </a:solidFill>
              <a:latin typeface="+mj-lt"/>
              <a:ea typeface="標楷體" pitchFamily="65" charset="-120"/>
            </a:endParaRPr>
          </a:p>
        </p:txBody>
      </p:sp>
      <p:grpSp>
        <p:nvGrpSpPr>
          <p:cNvPr id="4" name="Group 3">
            <a:extLst>
              <a:ext uri="{FF2B5EF4-FFF2-40B4-BE49-F238E27FC236}">
                <a16:creationId xmlns:a16="http://schemas.microsoft.com/office/drawing/2014/main" id="{54012C45-89BA-4C42-ABCF-9F2A2869DD4F}"/>
              </a:ext>
            </a:extLst>
          </p:cNvPr>
          <p:cNvGrpSpPr/>
          <p:nvPr/>
        </p:nvGrpSpPr>
        <p:grpSpPr>
          <a:xfrm>
            <a:off x="4351867" y="3265899"/>
            <a:ext cx="5632565" cy="523220"/>
            <a:chOff x="4351867" y="3265899"/>
            <a:chExt cx="5632565" cy="523220"/>
          </a:xfrm>
        </p:grpSpPr>
        <p:sp>
          <p:nvSpPr>
            <p:cNvPr id="29" name="Text Box 116">
              <a:extLst>
                <a:ext uri="{FF2B5EF4-FFF2-40B4-BE49-F238E27FC236}">
                  <a16:creationId xmlns:a16="http://schemas.microsoft.com/office/drawing/2014/main" id="{2BA350DB-2D53-488B-A8B8-236C88A13F1C}"/>
                </a:ext>
              </a:extLst>
            </p:cNvPr>
            <p:cNvSpPr txBox="1">
              <a:spLocks noChangeArrowheads="1"/>
            </p:cNvSpPr>
            <p:nvPr/>
          </p:nvSpPr>
          <p:spPr bwMode="auto">
            <a:xfrm>
              <a:off x="4902306" y="3265899"/>
              <a:ext cx="50821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sz="2800" dirty="0">
                  <a:solidFill>
                    <a:srgbClr val="9933FF"/>
                  </a:solidFill>
                </a:rPr>
                <a:t>表示以四分音符（   ）為一拍</a:t>
              </a:r>
            </a:p>
          </p:txBody>
        </p:sp>
        <p:sp>
          <p:nvSpPr>
            <p:cNvPr id="30" name="Line 118">
              <a:extLst>
                <a:ext uri="{FF2B5EF4-FFF2-40B4-BE49-F238E27FC236}">
                  <a16:creationId xmlns:a16="http://schemas.microsoft.com/office/drawing/2014/main" id="{B8984505-72EE-444C-974D-922AF3D59257}"/>
                </a:ext>
              </a:extLst>
            </p:cNvPr>
            <p:cNvSpPr>
              <a:spLocks noChangeShapeType="1"/>
            </p:cNvSpPr>
            <p:nvPr/>
          </p:nvSpPr>
          <p:spPr bwMode="auto">
            <a:xfrm flipH="1" flipV="1">
              <a:off x="4351867" y="3434284"/>
              <a:ext cx="606425" cy="107950"/>
            </a:xfrm>
            <a:prstGeom prst="line">
              <a:avLst/>
            </a:prstGeom>
            <a:noFill/>
            <a:ln w="38100">
              <a:solidFill>
                <a:srgbClr val="99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a:extLst>
                <a:ext uri="{FF2B5EF4-FFF2-40B4-BE49-F238E27FC236}">
                  <a16:creationId xmlns:a16="http://schemas.microsoft.com/office/drawing/2014/main" id="{C0DE91B5-D036-4D02-986E-23EEE396402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96200" y="3348246"/>
              <a:ext cx="114327" cy="366286"/>
            </a:xfrm>
            <a:prstGeom prst="rect">
              <a:avLst/>
            </a:prstGeom>
          </p:spPr>
        </p:pic>
      </p:grpSp>
    </p:spTree>
    <p:extLst>
      <p:ext uri="{BB962C8B-B14F-4D97-AF65-F5344CB8AC3E}">
        <p14:creationId xmlns:p14="http://schemas.microsoft.com/office/powerpoint/2010/main" val="65406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nodeType="withEffect">
                                  <p:stCondLst>
                                    <p:cond delay="0"/>
                                  </p:stCondLst>
                                  <p:childTnLst>
                                    <p:animMotion origin="layout" path="M -0.00312 0.01366 C -0.00208 0.01204 -0.00104 0.0081 -1.875E-6 0.00903 C 0.00508 0.01458 -0.00208 0.03148 -0.00247 0.03264 C -0.00299 0.02801 -0.00364 0.0243 -0.00364 0.01875 C -0.00364 0.01065 -0.00065 7.40741E-7 -1.875E-6 7.40741E-7 " pathEditMode="relative" rAng="0" ptsTypes="AAAAA">
                                      <p:cBhvr>
                                        <p:cTn id="6" dur="2000" fill="hold"/>
                                        <p:tgtEl>
                                          <p:spTgt spid="28"/>
                                        </p:tgtEl>
                                        <p:attrNameLst>
                                          <p:attrName>ppt_x</p:attrName>
                                          <p:attrName>ppt_y</p:attrName>
                                        </p:attrNameLst>
                                      </p:cBhvr>
                                      <p:rCtr x="20800" y="2550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19050" y="-31750"/>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261167B2-AE08-4C51-8AD0-F8B04B176A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手繪多邊形 17">
            <a:extLst>
              <a:ext uri="{FF2B5EF4-FFF2-40B4-BE49-F238E27FC236}">
                <a16:creationId xmlns:a16="http://schemas.microsoft.com/office/drawing/2014/main" id="{7E5DA4A5-61F7-4D27-88CA-5A85C35F9627}"/>
              </a:ext>
            </a:extLst>
          </p:cNvPr>
          <p:cNvSpPr>
            <a:spLocks/>
          </p:cNvSpPr>
          <p:nvPr/>
        </p:nvSpPr>
        <p:spPr bwMode="auto">
          <a:xfrm>
            <a:off x="1487488" y="879557"/>
            <a:ext cx="8402688" cy="2261411"/>
          </a:xfrm>
          <a:custGeom>
            <a:avLst/>
            <a:gdLst>
              <a:gd name="T0" fmla="*/ 339197 w 6010312"/>
              <a:gd name="T1" fmla="*/ 11 h 4278079"/>
              <a:gd name="T2" fmla="*/ 253776 w 6010312"/>
              <a:gd name="T3" fmla="*/ 104 h 4278079"/>
              <a:gd name="T4" fmla="*/ 2560159 w 6010312"/>
              <a:gd name="T5" fmla="*/ 109 h 4278079"/>
              <a:gd name="T6" fmla="*/ 2746533 w 6010312"/>
              <a:gd name="T7" fmla="*/ 12 h 4278079"/>
              <a:gd name="T8" fmla="*/ 339197 w 6010312"/>
              <a:gd name="T9" fmla="*/ 11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33CC33">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2" name="Rectangle 11">
            <a:extLst>
              <a:ext uri="{FF2B5EF4-FFF2-40B4-BE49-F238E27FC236}">
                <a16:creationId xmlns:a16="http://schemas.microsoft.com/office/drawing/2014/main" id="{EA818CA6-22C1-459B-AFD5-82639CE73D68}"/>
              </a:ext>
            </a:extLst>
          </p:cNvPr>
          <p:cNvSpPr>
            <a:spLocks noChangeArrowheads="1"/>
          </p:cNvSpPr>
          <p:nvPr/>
        </p:nvSpPr>
        <p:spPr bwMode="auto">
          <a:xfrm>
            <a:off x="19051" y="152400"/>
            <a:ext cx="2823918"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23" name="Text Box 4">
            <a:extLst>
              <a:ext uri="{FF2B5EF4-FFF2-40B4-BE49-F238E27FC236}">
                <a16:creationId xmlns:a16="http://schemas.microsoft.com/office/drawing/2014/main" id="{241EF902-18A3-4ABA-9040-E4BDB46A819F}"/>
              </a:ext>
            </a:extLst>
          </p:cNvPr>
          <p:cNvSpPr txBox="1">
            <a:spLocks noChangeArrowheads="1"/>
          </p:cNvSpPr>
          <p:nvPr/>
        </p:nvSpPr>
        <p:spPr bwMode="auto">
          <a:xfrm>
            <a:off x="491071" y="155461"/>
            <a:ext cx="2076537" cy="523875"/>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認識二拍子</a:t>
            </a:r>
            <a:endParaRPr lang="en-US" altLang="zh-TW" sz="2800" dirty="0">
              <a:solidFill>
                <a:srgbClr val="FF6600"/>
              </a:solidFill>
              <a:latin typeface="+mj-lt"/>
              <a:ea typeface="標楷體" pitchFamily="65" charset="-120"/>
            </a:endParaRPr>
          </a:p>
        </p:txBody>
      </p:sp>
      <p:sp>
        <p:nvSpPr>
          <p:cNvPr id="30" name="Rectangle 117">
            <a:extLst>
              <a:ext uri="{FF2B5EF4-FFF2-40B4-BE49-F238E27FC236}">
                <a16:creationId xmlns:a16="http://schemas.microsoft.com/office/drawing/2014/main" id="{85021B44-C462-45B2-BACF-364A067A0721}"/>
              </a:ext>
            </a:extLst>
          </p:cNvPr>
          <p:cNvSpPr>
            <a:spLocks noChangeArrowheads="1"/>
          </p:cNvSpPr>
          <p:nvPr/>
        </p:nvSpPr>
        <p:spPr bwMode="auto">
          <a:xfrm>
            <a:off x="1659745" y="3383227"/>
            <a:ext cx="9177309" cy="2756923"/>
          </a:xfrm>
          <a:prstGeom prst="rect">
            <a:avLst/>
          </a:prstGeom>
          <a:solidFill>
            <a:srgbClr val="99CCFF">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eaLnBrk="1" hangingPunct="1"/>
            <a:endParaRPr lang="zh-HK" altLang="en-US" dirty="0"/>
          </a:p>
        </p:txBody>
      </p:sp>
      <p:grpSp>
        <p:nvGrpSpPr>
          <p:cNvPr id="20" name="Group 19">
            <a:extLst>
              <a:ext uri="{FF2B5EF4-FFF2-40B4-BE49-F238E27FC236}">
                <a16:creationId xmlns:a16="http://schemas.microsoft.com/office/drawing/2014/main" id="{0D0BA1DD-9E48-453F-8E10-6B160C00E9C4}"/>
              </a:ext>
            </a:extLst>
          </p:cNvPr>
          <p:cNvGrpSpPr/>
          <p:nvPr/>
        </p:nvGrpSpPr>
        <p:grpSpPr>
          <a:xfrm>
            <a:off x="2972494" y="3436007"/>
            <a:ext cx="1594537" cy="702414"/>
            <a:chOff x="3197823" y="3429000"/>
            <a:chExt cx="1594537" cy="702414"/>
          </a:xfrm>
        </p:grpSpPr>
        <p:sp>
          <p:nvSpPr>
            <p:cNvPr id="34" name="AutoShape 42">
              <a:extLst>
                <a:ext uri="{FF2B5EF4-FFF2-40B4-BE49-F238E27FC236}">
                  <a16:creationId xmlns:a16="http://schemas.microsoft.com/office/drawing/2014/main" id="{3567048F-FF78-4E1F-B958-2F29D1B09E6F}"/>
                </a:ext>
              </a:extLst>
            </p:cNvPr>
            <p:cNvSpPr>
              <a:spLocks/>
            </p:cNvSpPr>
            <p:nvPr/>
          </p:nvSpPr>
          <p:spPr bwMode="auto">
            <a:xfrm rot="5400000">
              <a:off x="3867837" y="3206890"/>
              <a:ext cx="254510" cy="1594537"/>
            </a:xfrm>
            <a:prstGeom prst="leftBrace">
              <a:avLst>
                <a:gd name="adj1" fmla="val 52645"/>
                <a:gd name="adj2" fmla="val 50000"/>
              </a:avLst>
            </a:prstGeom>
            <a:noFill/>
            <a:ln w="25400">
              <a:solidFill>
                <a:srgbClr val="99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eaLnBrk="1" hangingPunct="1"/>
              <a:endParaRPr lang="zh-HK" altLang="en-US"/>
            </a:p>
          </p:txBody>
        </p:sp>
        <p:sp>
          <p:nvSpPr>
            <p:cNvPr id="45" name="Text Box 45">
              <a:extLst>
                <a:ext uri="{FF2B5EF4-FFF2-40B4-BE49-F238E27FC236}">
                  <a16:creationId xmlns:a16="http://schemas.microsoft.com/office/drawing/2014/main" id="{0135687E-1B3C-4EFA-8E26-224AF4179107}"/>
                </a:ext>
              </a:extLst>
            </p:cNvPr>
            <p:cNvSpPr txBox="1">
              <a:spLocks noChangeArrowheads="1"/>
            </p:cNvSpPr>
            <p:nvPr/>
          </p:nvSpPr>
          <p:spPr bwMode="auto">
            <a:xfrm>
              <a:off x="3597094" y="3429000"/>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sz="2000" dirty="0">
                  <a:solidFill>
                    <a:srgbClr val="9933FF"/>
                  </a:solidFill>
                </a:rPr>
                <a:t>小節</a:t>
              </a:r>
            </a:p>
          </p:txBody>
        </p:sp>
      </p:grpSp>
      <p:sp>
        <p:nvSpPr>
          <p:cNvPr id="11" name="AutoShape 2">
            <a:extLst>
              <a:ext uri="{FF2B5EF4-FFF2-40B4-BE49-F238E27FC236}">
                <a16:creationId xmlns:a16="http://schemas.microsoft.com/office/drawing/2014/main" id="{672735C2-BB72-42F3-A416-A68C710E5BBD}"/>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18">
            <a:extLst>
              <a:ext uri="{FF2B5EF4-FFF2-40B4-BE49-F238E27FC236}">
                <a16:creationId xmlns:a16="http://schemas.microsoft.com/office/drawing/2014/main" id="{C4D9F8FA-362F-45E3-8327-41A9F0DBF354}"/>
              </a:ext>
            </a:extLst>
          </p:cNvPr>
          <p:cNvGrpSpPr/>
          <p:nvPr/>
        </p:nvGrpSpPr>
        <p:grpSpPr>
          <a:xfrm>
            <a:off x="2322876" y="4234494"/>
            <a:ext cx="7884599" cy="768877"/>
            <a:chOff x="1431010" y="4152862"/>
            <a:chExt cx="7884599" cy="768877"/>
          </a:xfrm>
        </p:grpSpPr>
        <p:pic>
          <p:nvPicPr>
            <p:cNvPr id="48" name="Picture 47">
              <a:extLst>
                <a:ext uri="{FF2B5EF4-FFF2-40B4-BE49-F238E27FC236}">
                  <a16:creationId xmlns:a16="http://schemas.microsoft.com/office/drawing/2014/main" id="{7CB19824-8B72-4DF4-80D8-BC4F5E83A87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31010" y="4227374"/>
              <a:ext cx="278025" cy="694365"/>
            </a:xfrm>
            <a:prstGeom prst="rect">
              <a:avLst/>
            </a:prstGeom>
          </p:spPr>
        </p:pic>
        <p:pic>
          <p:nvPicPr>
            <p:cNvPr id="49" name="Picture 48">
              <a:extLst>
                <a:ext uri="{FF2B5EF4-FFF2-40B4-BE49-F238E27FC236}">
                  <a16:creationId xmlns:a16="http://schemas.microsoft.com/office/drawing/2014/main" id="{3BBD0A94-2876-446D-ABCA-2E856BE0F93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177347" y="4193534"/>
              <a:ext cx="215900" cy="691710"/>
            </a:xfrm>
            <a:prstGeom prst="rect">
              <a:avLst/>
            </a:prstGeom>
          </p:spPr>
        </p:pic>
        <p:pic>
          <p:nvPicPr>
            <p:cNvPr id="50" name="Picture 49">
              <a:extLst>
                <a:ext uri="{FF2B5EF4-FFF2-40B4-BE49-F238E27FC236}">
                  <a16:creationId xmlns:a16="http://schemas.microsoft.com/office/drawing/2014/main" id="{9A695911-6F99-478C-B101-0428604B6D3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02950" y="4196090"/>
              <a:ext cx="215900" cy="691710"/>
            </a:xfrm>
            <a:prstGeom prst="rect">
              <a:avLst/>
            </a:prstGeom>
          </p:spPr>
        </p:pic>
        <p:cxnSp>
          <p:nvCxnSpPr>
            <p:cNvPr id="14" name="Straight Connector 13">
              <a:extLst>
                <a:ext uri="{FF2B5EF4-FFF2-40B4-BE49-F238E27FC236}">
                  <a16:creationId xmlns:a16="http://schemas.microsoft.com/office/drawing/2014/main" id="{73CAA51C-48ED-4407-A3D5-29955DF54DD2}"/>
                </a:ext>
              </a:extLst>
            </p:cNvPr>
            <p:cNvCxnSpPr/>
            <p:nvPr/>
          </p:nvCxnSpPr>
          <p:spPr bwMode="auto">
            <a:xfrm>
              <a:off x="3719736" y="4193534"/>
              <a:ext cx="0" cy="69171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4" name="Picture 53">
              <a:extLst>
                <a:ext uri="{FF2B5EF4-FFF2-40B4-BE49-F238E27FC236}">
                  <a16:creationId xmlns:a16="http://schemas.microsoft.com/office/drawing/2014/main" id="{B1EC4FCD-9BC0-4CED-8851-C3461204BA2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975614" y="4190978"/>
              <a:ext cx="215900" cy="691710"/>
            </a:xfrm>
            <a:prstGeom prst="rect">
              <a:avLst/>
            </a:prstGeom>
          </p:spPr>
        </p:pic>
        <p:pic>
          <p:nvPicPr>
            <p:cNvPr id="55" name="Picture 54">
              <a:extLst>
                <a:ext uri="{FF2B5EF4-FFF2-40B4-BE49-F238E27FC236}">
                  <a16:creationId xmlns:a16="http://schemas.microsoft.com/office/drawing/2014/main" id="{D64BDAA7-DD13-4195-B15D-65DEF554E1A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701217" y="4193534"/>
              <a:ext cx="215900" cy="691710"/>
            </a:xfrm>
            <a:prstGeom prst="rect">
              <a:avLst/>
            </a:prstGeom>
          </p:spPr>
        </p:pic>
        <p:cxnSp>
          <p:nvCxnSpPr>
            <p:cNvPr id="56" name="Straight Connector 55">
              <a:extLst>
                <a:ext uri="{FF2B5EF4-FFF2-40B4-BE49-F238E27FC236}">
                  <a16:creationId xmlns:a16="http://schemas.microsoft.com/office/drawing/2014/main" id="{15E15B67-A057-4BAE-BB37-7EC7C11E8B55}"/>
                </a:ext>
              </a:extLst>
            </p:cNvPr>
            <p:cNvCxnSpPr/>
            <p:nvPr/>
          </p:nvCxnSpPr>
          <p:spPr bwMode="auto">
            <a:xfrm>
              <a:off x="5518003" y="4190978"/>
              <a:ext cx="0" cy="69171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7" name="Picture 56">
              <a:extLst>
                <a:ext uri="{FF2B5EF4-FFF2-40B4-BE49-F238E27FC236}">
                  <a16:creationId xmlns:a16="http://schemas.microsoft.com/office/drawing/2014/main" id="{C853A677-C321-4A3C-9A9D-317401D26EE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840445" y="4186046"/>
              <a:ext cx="215900" cy="691710"/>
            </a:xfrm>
            <a:prstGeom prst="rect">
              <a:avLst/>
            </a:prstGeom>
          </p:spPr>
        </p:pic>
        <p:pic>
          <p:nvPicPr>
            <p:cNvPr id="58" name="Picture 57">
              <a:extLst>
                <a:ext uri="{FF2B5EF4-FFF2-40B4-BE49-F238E27FC236}">
                  <a16:creationId xmlns:a16="http://schemas.microsoft.com/office/drawing/2014/main" id="{253BF2BA-2B48-4405-A5F8-D754FD44A9B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566048" y="4188602"/>
              <a:ext cx="215900" cy="691710"/>
            </a:xfrm>
            <a:prstGeom prst="rect">
              <a:avLst/>
            </a:prstGeom>
          </p:spPr>
        </p:pic>
        <p:cxnSp>
          <p:nvCxnSpPr>
            <p:cNvPr id="59" name="Straight Connector 58">
              <a:extLst>
                <a:ext uri="{FF2B5EF4-FFF2-40B4-BE49-F238E27FC236}">
                  <a16:creationId xmlns:a16="http://schemas.microsoft.com/office/drawing/2014/main" id="{0F43F2D1-168E-4795-B0CA-AB38EB925BDA}"/>
                </a:ext>
              </a:extLst>
            </p:cNvPr>
            <p:cNvCxnSpPr/>
            <p:nvPr/>
          </p:nvCxnSpPr>
          <p:spPr bwMode="auto">
            <a:xfrm>
              <a:off x="7382834" y="4186046"/>
              <a:ext cx="0" cy="69171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0" name="Picture 59">
              <a:extLst>
                <a:ext uri="{FF2B5EF4-FFF2-40B4-BE49-F238E27FC236}">
                  <a16:creationId xmlns:a16="http://schemas.microsoft.com/office/drawing/2014/main" id="{A836E56A-A905-4AEB-A365-45173B30C53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99145" y="4183490"/>
              <a:ext cx="215900" cy="691710"/>
            </a:xfrm>
            <a:prstGeom prst="rect">
              <a:avLst/>
            </a:prstGeom>
          </p:spPr>
        </p:pic>
        <p:pic>
          <p:nvPicPr>
            <p:cNvPr id="61" name="Picture 60">
              <a:extLst>
                <a:ext uri="{FF2B5EF4-FFF2-40B4-BE49-F238E27FC236}">
                  <a16:creationId xmlns:a16="http://schemas.microsoft.com/office/drawing/2014/main" id="{AAEDC239-B9DB-4B65-937D-0CDA49A196D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24748" y="4186046"/>
              <a:ext cx="215900" cy="691710"/>
            </a:xfrm>
            <a:prstGeom prst="rect">
              <a:avLst/>
            </a:prstGeom>
          </p:spPr>
        </p:pic>
        <p:pic>
          <p:nvPicPr>
            <p:cNvPr id="18" name="Picture 17">
              <a:extLst>
                <a:ext uri="{FF2B5EF4-FFF2-40B4-BE49-F238E27FC236}">
                  <a16:creationId xmlns:a16="http://schemas.microsoft.com/office/drawing/2014/main" id="{F1F766A3-9FEB-4289-9B37-B7E683760B8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V="1">
              <a:off x="9172166" y="4152862"/>
              <a:ext cx="143443" cy="722337"/>
            </a:xfrm>
            <a:prstGeom prst="rect">
              <a:avLst/>
            </a:prstGeom>
          </p:spPr>
        </p:pic>
      </p:grpSp>
      <p:grpSp>
        <p:nvGrpSpPr>
          <p:cNvPr id="2" name="Group 1">
            <a:extLst>
              <a:ext uri="{FF2B5EF4-FFF2-40B4-BE49-F238E27FC236}">
                <a16:creationId xmlns:a16="http://schemas.microsoft.com/office/drawing/2014/main" id="{C126A33A-3FC3-4377-9672-67A4FC6F9194}"/>
              </a:ext>
            </a:extLst>
          </p:cNvPr>
          <p:cNvGrpSpPr/>
          <p:nvPr/>
        </p:nvGrpSpPr>
        <p:grpSpPr>
          <a:xfrm>
            <a:off x="4622377" y="5081274"/>
            <a:ext cx="3661221" cy="976922"/>
            <a:chOff x="4622377" y="5081274"/>
            <a:chExt cx="3661221" cy="976922"/>
          </a:xfrm>
        </p:grpSpPr>
        <p:sp>
          <p:nvSpPr>
            <p:cNvPr id="36" name="Line 43">
              <a:extLst>
                <a:ext uri="{FF2B5EF4-FFF2-40B4-BE49-F238E27FC236}">
                  <a16:creationId xmlns:a16="http://schemas.microsoft.com/office/drawing/2014/main" id="{3D3E2065-6850-42FD-8ED2-F4B61610458C}"/>
                </a:ext>
              </a:extLst>
            </p:cNvPr>
            <p:cNvSpPr>
              <a:spLocks noChangeShapeType="1"/>
            </p:cNvSpPr>
            <p:nvPr/>
          </p:nvSpPr>
          <p:spPr bwMode="auto">
            <a:xfrm flipH="1" flipV="1">
              <a:off x="4622377" y="5081274"/>
              <a:ext cx="1101940" cy="515257"/>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6600"/>
                </a:solidFill>
              </a:endParaRPr>
            </a:p>
          </p:txBody>
        </p:sp>
        <p:sp>
          <p:nvSpPr>
            <p:cNvPr id="44" name="Text Box 44">
              <a:extLst>
                <a:ext uri="{FF2B5EF4-FFF2-40B4-BE49-F238E27FC236}">
                  <a16:creationId xmlns:a16="http://schemas.microsoft.com/office/drawing/2014/main" id="{3D1668FA-47A1-4BD1-97DF-9B7604B3603D}"/>
                </a:ext>
              </a:extLst>
            </p:cNvPr>
            <p:cNvSpPr txBox="1">
              <a:spLocks noChangeArrowheads="1"/>
            </p:cNvSpPr>
            <p:nvPr/>
          </p:nvSpPr>
          <p:spPr bwMode="auto">
            <a:xfrm>
              <a:off x="5850972" y="5596531"/>
              <a:ext cx="11525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sz="2400" dirty="0">
                  <a:solidFill>
                    <a:srgbClr val="FF6600"/>
                  </a:solidFill>
                </a:rPr>
                <a:t>小節線</a:t>
              </a:r>
            </a:p>
          </p:txBody>
        </p:sp>
        <p:sp>
          <p:nvSpPr>
            <p:cNvPr id="63" name="Line 43">
              <a:extLst>
                <a:ext uri="{FF2B5EF4-FFF2-40B4-BE49-F238E27FC236}">
                  <a16:creationId xmlns:a16="http://schemas.microsoft.com/office/drawing/2014/main" id="{701455E4-FC19-4BA3-977B-A17F3EDD834B}"/>
                </a:ext>
              </a:extLst>
            </p:cNvPr>
            <p:cNvSpPr>
              <a:spLocks noChangeShapeType="1"/>
            </p:cNvSpPr>
            <p:nvPr/>
          </p:nvSpPr>
          <p:spPr bwMode="auto">
            <a:xfrm flipV="1">
              <a:off x="7130152" y="5110423"/>
              <a:ext cx="1153446" cy="515256"/>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6600"/>
                </a:solidFill>
              </a:endParaRPr>
            </a:p>
          </p:txBody>
        </p:sp>
        <p:sp>
          <p:nvSpPr>
            <p:cNvPr id="64" name="Line 43">
              <a:extLst>
                <a:ext uri="{FF2B5EF4-FFF2-40B4-BE49-F238E27FC236}">
                  <a16:creationId xmlns:a16="http://schemas.microsoft.com/office/drawing/2014/main" id="{2651AB4F-6C43-44C8-B44E-7D980F66E283}"/>
                </a:ext>
              </a:extLst>
            </p:cNvPr>
            <p:cNvSpPr>
              <a:spLocks noChangeShapeType="1"/>
            </p:cNvSpPr>
            <p:nvPr/>
          </p:nvSpPr>
          <p:spPr bwMode="auto">
            <a:xfrm flipV="1">
              <a:off x="6398918" y="5110421"/>
              <a:ext cx="2" cy="454824"/>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6600"/>
                </a:solidFill>
              </a:endParaRPr>
            </a:p>
          </p:txBody>
        </p:sp>
      </p:grpSp>
      <p:grpSp>
        <p:nvGrpSpPr>
          <p:cNvPr id="65" name="Group 64">
            <a:extLst>
              <a:ext uri="{FF2B5EF4-FFF2-40B4-BE49-F238E27FC236}">
                <a16:creationId xmlns:a16="http://schemas.microsoft.com/office/drawing/2014/main" id="{319AC2A6-6701-49BF-8FF2-24142EDF797F}"/>
              </a:ext>
            </a:extLst>
          </p:cNvPr>
          <p:cNvGrpSpPr/>
          <p:nvPr/>
        </p:nvGrpSpPr>
        <p:grpSpPr>
          <a:xfrm>
            <a:off x="4682121" y="3438501"/>
            <a:ext cx="1678850" cy="702414"/>
            <a:chOff x="3128115" y="3429000"/>
            <a:chExt cx="1678850" cy="702414"/>
          </a:xfrm>
        </p:grpSpPr>
        <p:sp>
          <p:nvSpPr>
            <p:cNvPr id="66" name="AutoShape 42">
              <a:extLst>
                <a:ext uri="{FF2B5EF4-FFF2-40B4-BE49-F238E27FC236}">
                  <a16:creationId xmlns:a16="http://schemas.microsoft.com/office/drawing/2014/main" id="{B45CA7EE-8EEC-4938-A76D-7D2713E53C4C}"/>
                </a:ext>
              </a:extLst>
            </p:cNvPr>
            <p:cNvSpPr>
              <a:spLocks/>
            </p:cNvSpPr>
            <p:nvPr/>
          </p:nvSpPr>
          <p:spPr bwMode="auto">
            <a:xfrm rot="5400000">
              <a:off x="3840285" y="3164734"/>
              <a:ext cx="254510" cy="1678850"/>
            </a:xfrm>
            <a:prstGeom prst="leftBrace">
              <a:avLst>
                <a:gd name="adj1" fmla="val 52645"/>
                <a:gd name="adj2" fmla="val 50000"/>
              </a:avLst>
            </a:prstGeom>
            <a:noFill/>
            <a:ln w="25400">
              <a:solidFill>
                <a:srgbClr val="99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eaLnBrk="1" hangingPunct="1"/>
              <a:endParaRPr lang="zh-HK" altLang="en-US"/>
            </a:p>
          </p:txBody>
        </p:sp>
        <p:sp>
          <p:nvSpPr>
            <p:cNvPr id="67" name="Text Box 45">
              <a:extLst>
                <a:ext uri="{FF2B5EF4-FFF2-40B4-BE49-F238E27FC236}">
                  <a16:creationId xmlns:a16="http://schemas.microsoft.com/office/drawing/2014/main" id="{374D9E57-9D36-4810-B412-498DA85AB4B0}"/>
                </a:ext>
              </a:extLst>
            </p:cNvPr>
            <p:cNvSpPr txBox="1">
              <a:spLocks noChangeArrowheads="1"/>
            </p:cNvSpPr>
            <p:nvPr/>
          </p:nvSpPr>
          <p:spPr bwMode="auto">
            <a:xfrm>
              <a:off x="3597094" y="3429000"/>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sz="2000" dirty="0">
                  <a:solidFill>
                    <a:srgbClr val="9933FF"/>
                  </a:solidFill>
                </a:rPr>
                <a:t>小節</a:t>
              </a:r>
            </a:p>
          </p:txBody>
        </p:sp>
      </p:grpSp>
      <p:grpSp>
        <p:nvGrpSpPr>
          <p:cNvPr id="68" name="Group 67">
            <a:extLst>
              <a:ext uri="{FF2B5EF4-FFF2-40B4-BE49-F238E27FC236}">
                <a16:creationId xmlns:a16="http://schemas.microsoft.com/office/drawing/2014/main" id="{10D4EC5D-5126-4643-AC52-0D56F05801B7}"/>
              </a:ext>
            </a:extLst>
          </p:cNvPr>
          <p:cNvGrpSpPr/>
          <p:nvPr/>
        </p:nvGrpSpPr>
        <p:grpSpPr>
          <a:xfrm>
            <a:off x="6478630" y="3443378"/>
            <a:ext cx="1678849" cy="702414"/>
            <a:chOff x="3197825" y="3429000"/>
            <a:chExt cx="1678849" cy="702414"/>
          </a:xfrm>
        </p:grpSpPr>
        <p:sp>
          <p:nvSpPr>
            <p:cNvPr id="69" name="AutoShape 42">
              <a:extLst>
                <a:ext uri="{FF2B5EF4-FFF2-40B4-BE49-F238E27FC236}">
                  <a16:creationId xmlns:a16="http://schemas.microsoft.com/office/drawing/2014/main" id="{6CE16FC8-95F5-48FC-8843-D0924B088856}"/>
                </a:ext>
              </a:extLst>
            </p:cNvPr>
            <p:cNvSpPr>
              <a:spLocks/>
            </p:cNvSpPr>
            <p:nvPr/>
          </p:nvSpPr>
          <p:spPr bwMode="auto">
            <a:xfrm rot="5400000">
              <a:off x="3909995" y="3164734"/>
              <a:ext cx="254510" cy="1678849"/>
            </a:xfrm>
            <a:prstGeom prst="leftBrace">
              <a:avLst>
                <a:gd name="adj1" fmla="val 52645"/>
                <a:gd name="adj2" fmla="val 50000"/>
              </a:avLst>
            </a:prstGeom>
            <a:noFill/>
            <a:ln w="25400">
              <a:solidFill>
                <a:srgbClr val="99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eaLnBrk="1" hangingPunct="1"/>
              <a:endParaRPr lang="zh-HK" altLang="en-US" dirty="0"/>
            </a:p>
          </p:txBody>
        </p:sp>
        <p:sp>
          <p:nvSpPr>
            <p:cNvPr id="70" name="Text Box 45">
              <a:extLst>
                <a:ext uri="{FF2B5EF4-FFF2-40B4-BE49-F238E27FC236}">
                  <a16:creationId xmlns:a16="http://schemas.microsoft.com/office/drawing/2014/main" id="{19455FDB-3ED9-428C-A584-B1D6C323164F}"/>
                </a:ext>
              </a:extLst>
            </p:cNvPr>
            <p:cNvSpPr txBox="1">
              <a:spLocks noChangeArrowheads="1"/>
            </p:cNvSpPr>
            <p:nvPr/>
          </p:nvSpPr>
          <p:spPr bwMode="auto">
            <a:xfrm>
              <a:off x="3597094" y="3429000"/>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sz="2000" dirty="0">
                  <a:solidFill>
                    <a:srgbClr val="9933FF"/>
                  </a:solidFill>
                </a:rPr>
                <a:t>小節</a:t>
              </a:r>
            </a:p>
          </p:txBody>
        </p:sp>
      </p:grpSp>
      <p:grpSp>
        <p:nvGrpSpPr>
          <p:cNvPr id="71" name="Group 70">
            <a:extLst>
              <a:ext uri="{FF2B5EF4-FFF2-40B4-BE49-F238E27FC236}">
                <a16:creationId xmlns:a16="http://schemas.microsoft.com/office/drawing/2014/main" id="{4987108D-FFAD-464F-8254-0A0E2D2966A6}"/>
              </a:ext>
            </a:extLst>
          </p:cNvPr>
          <p:cNvGrpSpPr/>
          <p:nvPr/>
        </p:nvGrpSpPr>
        <p:grpSpPr>
          <a:xfrm>
            <a:off x="8325524" y="3411245"/>
            <a:ext cx="1678849" cy="724350"/>
            <a:chOff x="3147312" y="3429000"/>
            <a:chExt cx="1678849" cy="724350"/>
          </a:xfrm>
        </p:grpSpPr>
        <p:sp>
          <p:nvSpPr>
            <p:cNvPr id="72" name="AutoShape 42">
              <a:extLst>
                <a:ext uri="{FF2B5EF4-FFF2-40B4-BE49-F238E27FC236}">
                  <a16:creationId xmlns:a16="http://schemas.microsoft.com/office/drawing/2014/main" id="{CAA974ED-ECC2-49B3-B79D-E29F4D617C2D}"/>
                </a:ext>
              </a:extLst>
            </p:cNvPr>
            <p:cNvSpPr>
              <a:spLocks/>
            </p:cNvSpPr>
            <p:nvPr/>
          </p:nvSpPr>
          <p:spPr bwMode="auto">
            <a:xfrm rot="5400000">
              <a:off x="3859482" y="3186670"/>
              <a:ext cx="254510" cy="1678849"/>
            </a:xfrm>
            <a:prstGeom prst="leftBrace">
              <a:avLst>
                <a:gd name="adj1" fmla="val 52645"/>
                <a:gd name="adj2" fmla="val 50000"/>
              </a:avLst>
            </a:prstGeom>
            <a:noFill/>
            <a:ln w="25400">
              <a:solidFill>
                <a:srgbClr val="99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eaLnBrk="1" hangingPunct="1"/>
              <a:endParaRPr lang="zh-HK" altLang="en-US"/>
            </a:p>
          </p:txBody>
        </p:sp>
        <p:sp>
          <p:nvSpPr>
            <p:cNvPr id="73" name="Text Box 45">
              <a:extLst>
                <a:ext uri="{FF2B5EF4-FFF2-40B4-BE49-F238E27FC236}">
                  <a16:creationId xmlns:a16="http://schemas.microsoft.com/office/drawing/2014/main" id="{3302E2C7-73AE-4AF6-8435-9C3A577AD0EE}"/>
                </a:ext>
              </a:extLst>
            </p:cNvPr>
            <p:cNvSpPr txBox="1">
              <a:spLocks noChangeArrowheads="1"/>
            </p:cNvSpPr>
            <p:nvPr/>
          </p:nvSpPr>
          <p:spPr bwMode="auto">
            <a:xfrm>
              <a:off x="3597094" y="3429000"/>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sz="2000" dirty="0">
                  <a:solidFill>
                    <a:srgbClr val="9933FF"/>
                  </a:solidFill>
                </a:rPr>
                <a:t>小節</a:t>
              </a:r>
            </a:p>
          </p:txBody>
        </p:sp>
      </p:grpSp>
      <p:sp>
        <p:nvSpPr>
          <p:cNvPr id="31" name="Text Box 49">
            <a:extLst>
              <a:ext uri="{FF2B5EF4-FFF2-40B4-BE49-F238E27FC236}">
                <a16:creationId xmlns:a16="http://schemas.microsoft.com/office/drawing/2014/main" id="{9EE01B6B-92A5-44B4-86B8-79424076EE22}"/>
              </a:ext>
            </a:extLst>
          </p:cNvPr>
          <p:cNvSpPr txBox="1">
            <a:spLocks noChangeArrowheads="1"/>
          </p:cNvSpPr>
          <p:nvPr/>
        </p:nvSpPr>
        <p:spPr bwMode="auto">
          <a:xfrm>
            <a:off x="2080234" y="1110095"/>
            <a:ext cx="76327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b="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b="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b="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b="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eaLnBrk="1" hangingPunct="1">
              <a:spcBef>
                <a:spcPct val="30000"/>
              </a:spcBef>
            </a:pPr>
            <a:r>
              <a:rPr lang="zh-TW" altLang="en-US" sz="3200" b="0" dirty="0">
                <a:solidFill>
                  <a:srgbClr val="9933FF"/>
                </a:solidFill>
                <a:ea typeface="標楷體" panose="03000509000000000000" pitchFamily="65" charset="-120"/>
              </a:rPr>
              <a:t>節奏句中間的直線稱為</a:t>
            </a:r>
            <a:r>
              <a:rPr lang="zh-TW" altLang="en-US" sz="3200" b="0" dirty="0">
                <a:solidFill>
                  <a:srgbClr val="FF33CC"/>
                </a:solidFill>
                <a:ea typeface="標楷體" panose="03000509000000000000" pitchFamily="65" charset="-120"/>
              </a:rPr>
              <a:t>小節線</a:t>
            </a:r>
            <a:r>
              <a:rPr lang="zh-TW" altLang="en-US" sz="3200" b="0" dirty="0">
                <a:solidFill>
                  <a:srgbClr val="9933FF"/>
                </a:solidFill>
                <a:ea typeface="標楷體" panose="03000509000000000000" pitchFamily="65" charset="-120"/>
              </a:rPr>
              <a:t>，兩條小節線之間就是</a:t>
            </a:r>
            <a:r>
              <a:rPr lang="zh-TW" altLang="en-US" sz="3200" b="0" dirty="0">
                <a:solidFill>
                  <a:srgbClr val="FF33CC"/>
                </a:solidFill>
                <a:ea typeface="標楷體" panose="03000509000000000000" pitchFamily="65" charset="-120"/>
              </a:rPr>
              <a:t>小節</a:t>
            </a:r>
            <a:r>
              <a:rPr lang="zh-TW" altLang="en-US" sz="3200" b="0" dirty="0">
                <a:solidFill>
                  <a:srgbClr val="9933FF"/>
                </a:solidFill>
                <a:ea typeface="標楷體" panose="03000509000000000000" pitchFamily="65" charset="-120"/>
              </a:rPr>
              <a:t>。每小節內音符時值的總和必須和拍子記號顯示的相符。</a:t>
            </a:r>
          </a:p>
        </p:txBody>
      </p:sp>
      <p:pic>
        <p:nvPicPr>
          <p:cNvPr id="43" name="Picture 97">
            <a:extLst>
              <a:ext uri="{FF2B5EF4-FFF2-40B4-BE49-F238E27FC236}">
                <a16:creationId xmlns:a16="http://schemas.microsoft.com/office/drawing/2014/main" id="{E52A4B09-2050-4FB1-A10E-121F3D58AF0A}"/>
              </a:ext>
            </a:extLst>
          </p:cNvPr>
          <p:cNvPicPr>
            <a:picLocks noChangeAspect="1" noChangeArrowheads="1"/>
          </p:cNvPicPr>
          <p:nvPr/>
        </p:nvPicPr>
        <p:blipFill>
          <a:blip r:embed="rId7">
            <a:clrChange>
              <a:clrFrom>
                <a:srgbClr val="FFFFCC"/>
              </a:clrFrom>
              <a:clrTo>
                <a:srgbClr val="FFFFCC">
                  <a:alpha val="0"/>
                </a:srgbClr>
              </a:clrTo>
            </a:clrChange>
            <a:extLst>
              <a:ext uri="{28A0092B-C50C-407E-A947-70E740481C1C}">
                <a14:useLocalDpi xmlns:a14="http://schemas.microsoft.com/office/drawing/2010/main" val="0"/>
              </a:ext>
            </a:extLst>
          </a:blip>
          <a:srcRect l="30632" t="57097" r="42789" b="6488"/>
          <a:stretch>
            <a:fillRect/>
          </a:stretch>
        </p:blipFill>
        <p:spPr bwMode="auto">
          <a:xfrm>
            <a:off x="9428981" y="879557"/>
            <a:ext cx="2032000" cy="2087562"/>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842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nodeType="withEffect">
                                  <p:stCondLst>
                                    <p:cond delay="0"/>
                                  </p:stCondLst>
                                  <p:childTnLst>
                                    <p:animMotion origin="layout" path="M -0.00312 0.01366 C -0.00208 0.01204 -0.00104 0.00811 -8.33333E-7 0.00903 C 0.00508 0.01459 -0.00208 0.03149 -0.00247 0.03264 C -0.00299 0.02801 -0.00364 0.02431 -0.00364 0.01875 C -0.00364 0.01065 -0.00065 -4.07407E-6 -8.33333E-7 -4.07407E-6 " pathEditMode="relative" rAng="0" ptsTypes="AAAAA">
                                      <p:cBhvr>
                                        <p:cTn id="6" dur="2000" fill="hold"/>
                                        <p:tgtEl>
                                          <p:spTgt spid="43"/>
                                        </p:tgtEl>
                                        <p:attrNameLst>
                                          <p:attrName>ppt_x</p:attrName>
                                          <p:attrName>ppt_y</p:attrName>
                                        </p:attrNameLst>
                                      </p:cBhvr>
                                      <p:rCtr x="20800" y="2550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par>
                                <p:cTn id="12" presetID="16" presetClass="entr" presetSubtype="21" fill="hold" nodeType="with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barn(inVertical)">
                                      <p:cBhvr>
                                        <p:cTn id="14" dur="500"/>
                                        <p:tgtEl>
                                          <p:spTgt spid="65"/>
                                        </p:tgtEl>
                                      </p:cBhvr>
                                    </p:animEffect>
                                  </p:childTnLst>
                                </p:cTn>
                              </p:par>
                              <p:par>
                                <p:cTn id="15" presetID="16" presetClass="entr" presetSubtype="21"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barn(inVertical)">
                                      <p:cBhvr>
                                        <p:cTn id="17" dur="500"/>
                                        <p:tgtEl>
                                          <p:spTgt spid="68"/>
                                        </p:tgtEl>
                                      </p:cBhvr>
                                    </p:animEffect>
                                  </p:childTnLst>
                                </p:cTn>
                              </p:par>
                              <p:par>
                                <p:cTn id="18" presetID="16" presetClass="entr" presetSubtype="21" fill="hold" nodeType="with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barn(inVertical)">
                                      <p:cBhvr>
                                        <p:cTn id="20" dur="500"/>
                                        <p:tgtEl>
                                          <p:spTgt spid="71"/>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4525"/>
          <a:stretch>
            <a:fillRect/>
          </a:stretch>
        </p:blipFill>
        <p:spPr bwMode="auto">
          <a:xfrm>
            <a:off x="19050" y="-31750"/>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261167B2-AE08-4C51-8AD0-F8B04B176A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11">
            <a:extLst>
              <a:ext uri="{FF2B5EF4-FFF2-40B4-BE49-F238E27FC236}">
                <a16:creationId xmlns:a16="http://schemas.microsoft.com/office/drawing/2014/main" id="{EA818CA6-22C1-459B-AFD5-82639CE73D68}"/>
              </a:ext>
            </a:extLst>
          </p:cNvPr>
          <p:cNvSpPr>
            <a:spLocks noChangeArrowheads="1"/>
          </p:cNvSpPr>
          <p:nvPr/>
        </p:nvSpPr>
        <p:spPr bwMode="auto">
          <a:xfrm>
            <a:off x="19051" y="152400"/>
            <a:ext cx="2823918"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23" name="Text Box 4">
            <a:extLst>
              <a:ext uri="{FF2B5EF4-FFF2-40B4-BE49-F238E27FC236}">
                <a16:creationId xmlns:a16="http://schemas.microsoft.com/office/drawing/2014/main" id="{241EF902-18A3-4ABA-9040-E4BDB46A819F}"/>
              </a:ext>
            </a:extLst>
          </p:cNvPr>
          <p:cNvSpPr txBox="1">
            <a:spLocks noChangeArrowheads="1"/>
          </p:cNvSpPr>
          <p:nvPr/>
        </p:nvSpPr>
        <p:spPr bwMode="auto">
          <a:xfrm>
            <a:off x="491071" y="155461"/>
            <a:ext cx="2076537" cy="523875"/>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認識二拍子</a:t>
            </a:r>
            <a:endParaRPr lang="en-US" altLang="zh-TW" sz="2800" dirty="0">
              <a:solidFill>
                <a:srgbClr val="FF6600"/>
              </a:solidFill>
              <a:latin typeface="+mj-lt"/>
              <a:ea typeface="標楷體" pitchFamily="65" charset="-120"/>
            </a:endParaRPr>
          </a:p>
        </p:txBody>
      </p:sp>
      <p:grpSp>
        <p:nvGrpSpPr>
          <p:cNvPr id="9" name="Group 8">
            <a:extLst>
              <a:ext uri="{FF2B5EF4-FFF2-40B4-BE49-F238E27FC236}">
                <a16:creationId xmlns:a16="http://schemas.microsoft.com/office/drawing/2014/main" id="{1D97FCEF-87DC-4197-8819-57937960DC0F}"/>
              </a:ext>
            </a:extLst>
          </p:cNvPr>
          <p:cNvGrpSpPr/>
          <p:nvPr/>
        </p:nvGrpSpPr>
        <p:grpSpPr>
          <a:xfrm>
            <a:off x="2678818" y="1044274"/>
            <a:ext cx="7443962" cy="2842920"/>
            <a:chOff x="2374019" y="2847491"/>
            <a:chExt cx="7443962" cy="2842920"/>
          </a:xfrm>
        </p:grpSpPr>
        <p:pic>
          <p:nvPicPr>
            <p:cNvPr id="2" name="Picture 1">
              <a:extLst>
                <a:ext uri="{FF2B5EF4-FFF2-40B4-BE49-F238E27FC236}">
                  <a16:creationId xmlns:a16="http://schemas.microsoft.com/office/drawing/2014/main" id="{E95C01F5-EFEB-4482-82A6-DFD928FCDA4A}"/>
                </a:ext>
              </a:extLst>
            </p:cNvPr>
            <p:cNvPicPr>
              <a:picLocks noChangeAspect="1"/>
            </p:cNvPicPr>
            <p:nvPr/>
          </p:nvPicPr>
          <p:blipFill>
            <a:blip r:embed="rId6"/>
            <a:stretch>
              <a:fillRect/>
            </a:stretch>
          </p:blipFill>
          <p:spPr>
            <a:xfrm>
              <a:off x="2374019" y="2847491"/>
              <a:ext cx="7443962" cy="2842920"/>
            </a:xfrm>
            <a:prstGeom prst="rect">
              <a:avLst/>
            </a:prstGeom>
          </p:spPr>
        </p:pic>
        <p:grpSp>
          <p:nvGrpSpPr>
            <p:cNvPr id="8" name="Group 7">
              <a:extLst>
                <a:ext uri="{FF2B5EF4-FFF2-40B4-BE49-F238E27FC236}">
                  <a16:creationId xmlns:a16="http://schemas.microsoft.com/office/drawing/2014/main" id="{AB01F1F7-4AAA-488E-A401-D63CD8AC932A}"/>
                </a:ext>
              </a:extLst>
            </p:cNvPr>
            <p:cNvGrpSpPr/>
            <p:nvPr/>
          </p:nvGrpSpPr>
          <p:grpSpPr>
            <a:xfrm>
              <a:off x="2521656" y="4165973"/>
              <a:ext cx="275361" cy="684133"/>
              <a:chOff x="2521656" y="4165973"/>
              <a:chExt cx="275361" cy="684133"/>
            </a:xfrm>
          </p:grpSpPr>
          <p:sp>
            <p:nvSpPr>
              <p:cNvPr id="7" name="Rectangle 6">
                <a:extLst>
                  <a:ext uri="{FF2B5EF4-FFF2-40B4-BE49-F238E27FC236}">
                    <a16:creationId xmlns:a16="http://schemas.microsoft.com/office/drawing/2014/main" id="{84B679E9-FCEF-4453-AF80-67A48C0E9E62}"/>
                  </a:ext>
                </a:extLst>
              </p:cNvPr>
              <p:cNvSpPr/>
              <p:nvPr/>
            </p:nvSpPr>
            <p:spPr bwMode="auto">
              <a:xfrm>
                <a:off x="2521656" y="4165973"/>
                <a:ext cx="275361" cy="6841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pic>
            <p:nvPicPr>
              <p:cNvPr id="4" name="Picture 3">
                <a:extLst>
                  <a:ext uri="{FF2B5EF4-FFF2-40B4-BE49-F238E27FC236}">
                    <a16:creationId xmlns:a16="http://schemas.microsoft.com/office/drawing/2014/main" id="{58D921D5-D7E7-4D2F-8AC2-74CFD5E62F9B}"/>
                  </a:ext>
                </a:extLst>
              </p:cNvPr>
              <p:cNvPicPr>
                <a:picLocks noChangeAspect="1"/>
              </p:cNvPicPr>
              <p:nvPr/>
            </p:nvPicPr>
            <p:blipFill>
              <a:blip r:embed="rId7"/>
              <a:stretch>
                <a:fillRect/>
              </a:stretch>
            </p:blipFill>
            <p:spPr>
              <a:xfrm>
                <a:off x="2574179" y="4268951"/>
                <a:ext cx="156687" cy="391324"/>
              </a:xfrm>
              <a:prstGeom prst="rect">
                <a:avLst/>
              </a:prstGeom>
            </p:spPr>
          </p:pic>
        </p:grpSp>
      </p:grpSp>
      <p:sp>
        <p:nvSpPr>
          <p:cNvPr id="18" name="矩形 1">
            <a:extLst>
              <a:ext uri="{FF2B5EF4-FFF2-40B4-BE49-F238E27FC236}">
                <a16:creationId xmlns:a16="http://schemas.microsoft.com/office/drawing/2014/main" id="{5F917413-47C7-41AD-A1CD-0D83D7C81A43}"/>
              </a:ext>
            </a:extLst>
          </p:cNvPr>
          <p:cNvSpPr>
            <a:spLocks noChangeArrowheads="1"/>
          </p:cNvSpPr>
          <p:nvPr/>
        </p:nvSpPr>
        <p:spPr bwMode="auto">
          <a:xfrm>
            <a:off x="3016334" y="248754"/>
            <a:ext cx="52565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標楷體" panose="03000509000000000000" pitchFamily="65" charset="-120"/>
                <a:ea typeface="標楷體" panose="03000509000000000000" pitchFamily="65" charset="-120"/>
              </a:rPr>
              <a:t>聽聽以下樂句，留心強弱拍。</a:t>
            </a:r>
            <a:endParaRPr lang="zh-TW" altLang="zh-HK" sz="2800" dirty="0"/>
          </a:p>
        </p:txBody>
      </p:sp>
      <p:pic>
        <p:nvPicPr>
          <p:cNvPr id="3" name="2AP0901">
            <a:hlinkClick r:id="" action="ppaction://media"/>
            <a:extLst>
              <a:ext uri="{FF2B5EF4-FFF2-40B4-BE49-F238E27FC236}">
                <a16:creationId xmlns:a16="http://schemas.microsoft.com/office/drawing/2014/main" id="{7ACC8A4E-3B22-432A-9CED-8E999A955D6E}"/>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1858944" y="2265650"/>
            <a:ext cx="609600" cy="588577"/>
          </a:xfrm>
          <a:prstGeom prst="rect">
            <a:avLst/>
          </a:prstGeom>
        </p:spPr>
      </p:pic>
      <p:sp>
        <p:nvSpPr>
          <p:cNvPr id="20" name="手繪多邊形 17">
            <a:extLst>
              <a:ext uri="{FF2B5EF4-FFF2-40B4-BE49-F238E27FC236}">
                <a16:creationId xmlns:a16="http://schemas.microsoft.com/office/drawing/2014/main" id="{10542A59-11E4-4C9F-9D39-4232B59D38CF}"/>
              </a:ext>
            </a:extLst>
          </p:cNvPr>
          <p:cNvSpPr>
            <a:spLocks/>
          </p:cNvSpPr>
          <p:nvPr/>
        </p:nvSpPr>
        <p:spPr bwMode="auto">
          <a:xfrm>
            <a:off x="1720279" y="4079454"/>
            <a:ext cx="9361040" cy="2429530"/>
          </a:xfrm>
          <a:custGeom>
            <a:avLst/>
            <a:gdLst>
              <a:gd name="T0" fmla="*/ 1590173 w 6010312"/>
              <a:gd name="T1" fmla="*/ 103 h 4278079"/>
              <a:gd name="T2" fmla="*/ 1189712 w 6010312"/>
              <a:gd name="T3" fmla="*/ 954 h 4278079"/>
              <a:gd name="T4" fmla="*/ 12002174 w 6010312"/>
              <a:gd name="T5" fmla="*/ 1003 h 4278079"/>
              <a:gd name="T6" fmla="*/ 12875907 w 6010312"/>
              <a:gd name="T7" fmla="*/ 115 h 4278079"/>
              <a:gd name="T8" fmla="*/ 1590173 w 6010312"/>
              <a:gd name="T9" fmla="*/ 103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92D050">
              <a:alpha val="20784"/>
            </a:srgbClr>
          </a:solidFill>
          <a:ln>
            <a:noFill/>
          </a:ln>
        </p:spPr>
        <p:txBody>
          <a:bodyPr/>
          <a:lstStyle/>
          <a:p>
            <a:endParaRPr lang="en-US"/>
          </a:p>
        </p:txBody>
      </p:sp>
      <p:sp>
        <p:nvSpPr>
          <p:cNvPr id="21" name="矩形 77">
            <a:extLst>
              <a:ext uri="{FF2B5EF4-FFF2-40B4-BE49-F238E27FC236}">
                <a16:creationId xmlns:a16="http://schemas.microsoft.com/office/drawing/2014/main" id="{AF0473FD-1456-42DD-9044-B4A5A7970D0F}"/>
              </a:ext>
            </a:extLst>
          </p:cNvPr>
          <p:cNvSpPr>
            <a:spLocks noChangeArrowheads="1"/>
          </p:cNvSpPr>
          <p:nvPr/>
        </p:nvSpPr>
        <p:spPr bwMode="auto">
          <a:xfrm>
            <a:off x="2167118" y="4631258"/>
            <a:ext cx="8640959" cy="1138773"/>
          </a:xfrm>
          <a:prstGeom prst="rect">
            <a:avLst/>
          </a:prstGeom>
          <a:noFill/>
          <a:ln>
            <a:noFill/>
          </a:ln>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indent="0" eaLnBrk="1" hangingPunct="1">
              <a:spcBef>
                <a:spcPct val="0"/>
              </a:spcBef>
              <a:buFontTx/>
              <a:buNone/>
              <a:defRPr/>
            </a:pPr>
            <a:r>
              <a:rPr lang="zh-TW" altLang="en-US" sz="3600" dirty="0">
                <a:solidFill>
                  <a:srgbClr val="FF33CC"/>
                </a:solidFill>
                <a:latin typeface="標楷體" panose="03000509000000000000" pitchFamily="65" charset="-120"/>
                <a:ea typeface="標楷體" panose="03000509000000000000" pitchFamily="65" charset="-120"/>
              </a:rPr>
              <a:t>二拍子</a:t>
            </a:r>
            <a:r>
              <a:rPr lang="zh-TW" altLang="en-US" sz="3600" dirty="0">
                <a:solidFill>
                  <a:srgbClr val="008000"/>
                </a:solidFill>
                <a:latin typeface="標楷體" panose="03000509000000000000" pitchFamily="65" charset="-120"/>
                <a:ea typeface="標楷體" panose="03000509000000000000" pitchFamily="65" charset="-120"/>
              </a:rPr>
              <a:t>裏有兩個基本拍，它的節拍規律是：</a:t>
            </a:r>
            <a:endParaRPr lang="en-US" altLang="zh-TW" sz="3600" dirty="0">
              <a:solidFill>
                <a:srgbClr val="008000"/>
              </a:solidFill>
              <a:latin typeface="標楷體" panose="03000509000000000000" pitchFamily="65" charset="-120"/>
              <a:ea typeface="標楷體" panose="03000509000000000000" pitchFamily="65" charset="-120"/>
            </a:endParaRPr>
          </a:p>
          <a:p>
            <a:pPr marL="0" indent="0" eaLnBrk="1" hangingPunct="1">
              <a:spcBef>
                <a:spcPct val="0"/>
              </a:spcBef>
              <a:buFontTx/>
              <a:buNone/>
              <a:defRPr/>
            </a:pPr>
            <a:r>
              <a:rPr lang="zh-TW" altLang="en-US" dirty="0">
                <a:solidFill>
                  <a:srgbClr val="008000"/>
                </a:solidFill>
                <a:latin typeface="標楷體" panose="03000509000000000000" pitchFamily="65" charset="-120"/>
                <a:ea typeface="標楷體" panose="03000509000000000000" pitchFamily="65" charset="-120"/>
              </a:rPr>
              <a:t>第一拍較（強</a:t>
            </a:r>
            <a:r>
              <a:rPr lang="zh-TW" altLang="en-US" dirty="0">
                <a:solidFill>
                  <a:srgbClr val="008000"/>
                </a:solidFill>
                <a:ea typeface="標楷體" panose="03000509000000000000" pitchFamily="65" charset="-120"/>
              </a:rPr>
              <a:t>／弱），第二拍較</a:t>
            </a:r>
            <a:r>
              <a:rPr lang="zh-TW" altLang="en-US" dirty="0">
                <a:solidFill>
                  <a:srgbClr val="008000"/>
                </a:solidFill>
                <a:latin typeface="標楷體" panose="03000509000000000000" pitchFamily="65" charset="-120"/>
                <a:ea typeface="標楷體" panose="03000509000000000000" pitchFamily="65" charset="-120"/>
              </a:rPr>
              <a:t>（強</a:t>
            </a:r>
            <a:r>
              <a:rPr lang="zh-TW" altLang="en-US" dirty="0">
                <a:solidFill>
                  <a:srgbClr val="008000"/>
                </a:solidFill>
                <a:ea typeface="標楷體" panose="03000509000000000000" pitchFamily="65" charset="-120"/>
              </a:rPr>
              <a:t>／弱）。</a:t>
            </a:r>
            <a:endParaRPr lang="zh-TW" altLang="zh-HK" dirty="0">
              <a:solidFill>
                <a:srgbClr val="008000"/>
              </a:solidFill>
              <a:latin typeface="標楷體" panose="03000509000000000000" pitchFamily="65" charset="-120"/>
              <a:ea typeface="標楷體" panose="03000509000000000000" pitchFamily="65" charset="-120"/>
            </a:endParaRPr>
          </a:p>
        </p:txBody>
      </p:sp>
      <p:sp>
        <p:nvSpPr>
          <p:cNvPr id="11" name="Oval 10">
            <a:extLst>
              <a:ext uri="{FF2B5EF4-FFF2-40B4-BE49-F238E27FC236}">
                <a16:creationId xmlns:a16="http://schemas.microsoft.com/office/drawing/2014/main" id="{DD2C7D79-480B-436C-81B4-ABE6FAE5DCBC}"/>
              </a:ext>
            </a:extLst>
          </p:cNvPr>
          <p:cNvSpPr/>
          <p:nvPr/>
        </p:nvSpPr>
        <p:spPr bwMode="auto">
          <a:xfrm>
            <a:off x="4223792" y="5229200"/>
            <a:ext cx="504056" cy="540831"/>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24" name="Oval 23">
            <a:extLst>
              <a:ext uri="{FF2B5EF4-FFF2-40B4-BE49-F238E27FC236}">
                <a16:creationId xmlns:a16="http://schemas.microsoft.com/office/drawing/2014/main" id="{7B65BA66-AEF6-4788-AC73-BA3A2780D187}"/>
              </a:ext>
            </a:extLst>
          </p:cNvPr>
          <p:cNvSpPr/>
          <p:nvPr/>
        </p:nvSpPr>
        <p:spPr bwMode="auto">
          <a:xfrm>
            <a:off x="9120336" y="5229199"/>
            <a:ext cx="504056" cy="540831"/>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Tree>
    <p:extLst>
      <p:ext uri="{BB962C8B-B14F-4D97-AF65-F5344CB8AC3E}">
        <p14:creationId xmlns:p14="http://schemas.microsoft.com/office/powerpoint/2010/main" val="61153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11"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b="24525"/>
          <a:stretch>
            <a:fillRect/>
          </a:stretch>
        </p:blipFill>
        <p:spPr bwMode="auto">
          <a:xfrm>
            <a:off x="9525" y="-7606"/>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261167B2-AE08-4C51-8AD0-F8B04B176A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11">
            <a:extLst>
              <a:ext uri="{FF2B5EF4-FFF2-40B4-BE49-F238E27FC236}">
                <a16:creationId xmlns:a16="http://schemas.microsoft.com/office/drawing/2014/main" id="{C9FF892E-792E-4B24-9716-F59AA2F3D4A7}"/>
              </a:ext>
            </a:extLst>
          </p:cNvPr>
          <p:cNvSpPr>
            <a:spLocks noChangeArrowheads="1"/>
          </p:cNvSpPr>
          <p:nvPr/>
        </p:nvSpPr>
        <p:spPr bwMode="auto">
          <a:xfrm>
            <a:off x="19051" y="152400"/>
            <a:ext cx="2823918"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35" name="Text Box 4">
            <a:extLst>
              <a:ext uri="{FF2B5EF4-FFF2-40B4-BE49-F238E27FC236}">
                <a16:creationId xmlns:a16="http://schemas.microsoft.com/office/drawing/2014/main" id="{3ECB3113-AC8E-4894-B960-45A08EEFC660}"/>
              </a:ext>
            </a:extLst>
          </p:cNvPr>
          <p:cNvSpPr txBox="1">
            <a:spLocks noChangeArrowheads="1"/>
          </p:cNvSpPr>
          <p:nvPr/>
        </p:nvSpPr>
        <p:spPr bwMode="auto">
          <a:xfrm>
            <a:off x="491071" y="155461"/>
            <a:ext cx="2076537" cy="523875"/>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認識二拍子</a:t>
            </a:r>
            <a:endParaRPr lang="en-US" altLang="zh-TW" sz="2800" dirty="0">
              <a:solidFill>
                <a:srgbClr val="FF6600"/>
              </a:solidFill>
              <a:latin typeface="+mj-lt"/>
              <a:ea typeface="標楷體" pitchFamily="65" charset="-120"/>
            </a:endParaRPr>
          </a:p>
        </p:txBody>
      </p:sp>
      <p:sp>
        <p:nvSpPr>
          <p:cNvPr id="18" name="矩形 1">
            <a:extLst>
              <a:ext uri="{FF2B5EF4-FFF2-40B4-BE49-F238E27FC236}">
                <a16:creationId xmlns:a16="http://schemas.microsoft.com/office/drawing/2014/main" id="{FBBC50B9-308A-452D-BC69-23C9EF7DD710}"/>
              </a:ext>
            </a:extLst>
          </p:cNvPr>
          <p:cNvSpPr>
            <a:spLocks noChangeArrowheads="1"/>
          </p:cNvSpPr>
          <p:nvPr/>
        </p:nvSpPr>
        <p:spPr bwMode="auto">
          <a:xfrm>
            <a:off x="2897744" y="132536"/>
            <a:ext cx="88868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dirty="0">
                <a:solidFill>
                  <a:srgbClr val="0070C0"/>
                </a:solidFill>
                <a:latin typeface="標楷體" panose="03000509000000000000" pitchFamily="65" charset="-120"/>
                <a:ea typeface="標楷體" panose="03000509000000000000" pitchFamily="65" charset="-120"/>
              </a:rPr>
              <a:t>從「敲擊樂演奏廳」這個應用程式內選擇一種無固定音高的敲擊樂器敲打二拍子的基本拍，伴奏</a:t>
            </a: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寶寶甜睡</a:t>
            </a: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a:t>
            </a:r>
            <a:endParaRPr lang="zh-TW" altLang="zh-HK" sz="2800" dirty="0"/>
          </a:p>
        </p:txBody>
      </p:sp>
      <p:grpSp>
        <p:nvGrpSpPr>
          <p:cNvPr id="2" name="Group 1">
            <a:extLst>
              <a:ext uri="{FF2B5EF4-FFF2-40B4-BE49-F238E27FC236}">
                <a16:creationId xmlns:a16="http://schemas.microsoft.com/office/drawing/2014/main" id="{D9654DFF-8E0C-49E9-9978-83F1E664EB5E}"/>
              </a:ext>
            </a:extLst>
          </p:cNvPr>
          <p:cNvGrpSpPr/>
          <p:nvPr/>
        </p:nvGrpSpPr>
        <p:grpSpPr>
          <a:xfrm>
            <a:off x="7621686" y="2587122"/>
            <a:ext cx="3863516" cy="1024467"/>
            <a:chOff x="7129028" y="1856962"/>
            <a:chExt cx="3863516" cy="1024467"/>
          </a:xfrm>
        </p:grpSpPr>
        <p:sp>
          <p:nvSpPr>
            <p:cNvPr id="42" name="Speech Bubble: Rectangle with Corners Rounded 41">
              <a:extLst>
                <a:ext uri="{FF2B5EF4-FFF2-40B4-BE49-F238E27FC236}">
                  <a16:creationId xmlns:a16="http://schemas.microsoft.com/office/drawing/2014/main" id="{9B60278D-CDAC-41EF-9C63-92782917C723}"/>
                </a:ext>
              </a:extLst>
            </p:cNvPr>
            <p:cNvSpPr/>
            <p:nvPr/>
          </p:nvSpPr>
          <p:spPr bwMode="auto">
            <a:xfrm>
              <a:off x="7129028" y="1856962"/>
              <a:ext cx="3863515" cy="1024467"/>
            </a:xfrm>
            <a:prstGeom prst="wedgeRoundRectCallout">
              <a:avLst>
                <a:gd name="adj1" fmla="val 29691"/>
                <a:gd name="adj2" fmla="val 87465"/>
                <a:gd name="adj3" fmla="val 16667"/>
              </a:avLst>
            </a:prstGeom>
            <a:solidFill>
              <a:srgbClr val="FFD1FF"/>
            </a:solidFill>
            <a:ln w="9525" cap="flat" cmpd="sng" algn="ctr">
              <a:solidFill>
                <a:srgbClr val="FFD1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dirty="0">
                <a:ln>
                  <a:noFill/>
                </a:ln>
                <a:solidFill>
                  <a:schemeClr val="tx1"/>
                </a:solidFill>
                <a:effectLst/>
                <a:latin typeface="Arial" charset="0"/>
                <a:ea typeface="新細明體" pitchFamily="18" charset="-120"/>
              </a:endParaRPr>
            </a:p>
          </p:txBody>
        </p:sp>
        <p:sp>
          <p:nvSpPr>
            <p:cNvPr id="43" name="矩形 1">
              <a:extLst>
                <a:ext uri="{FF2B5EF4-FFF2-40B4-BE49-F238E27FC236}">
                  <a16:creationId xmlns:a16="http://schemas.microsoft.com/office/drawing/2014/main" id="{47482796-0971-46B9-86EC-98DFD95FDA86}"/>
                </a:ext>
              </a:extLst>
            </p:cNvPr>
            <p:cNvSpPr>
              <a:spLocks noChangeArrowheads="1"/>
            </p:cNvSpPr>
            <p:nvPr/>
          </p:nvSpPr>
          <p:spPr bwMode="auto">
            <a:xfrm>
              <a:off x="7320135" y="1924665"/>
              <a:ext cx="36724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zh-TW" altLang="en-US" sz="2400" dirty="0">
                  <a:solidFill>
                    <a:schemeClr val="accent6">
                      <a:lumMod val="60000"/>
                      <a:lumOff val="40000"/>
                    </a:schemeClr>
                  </a:solidFill>
                  <a:latin typeface="標楷體" panose="03000509000000000000" pitchFamily="65" charset="-120"/>
                  <a:ea typeface="標楷體" panose="03000509000000000000" pitchFamily="65" charset="-120"/>
                </a:rPr>
                <a:t>哪種敲擊樂器的聲音較能配合歌曲的氣氛？</a:t>
              </a:r>
              <a:endParaRPr lang="zh-TW" altLang="zh-HK" sz="2400" dirty="0">
                <a:solidFill>
                  <a:schemeClr val="accent6">
                    <a:lumMod val="60000"/>
                    <a:lumOff val="40000"/>
                  </a:schemeClr>
                </a:solidFill>
                <a:latin typeface="標楷體" panose="03000509000000000000" pitchFamily="65" charset="-120"/>
                <a:ea typeface="標楷體" panose="03000509000000000000" pitchFamily="65" charset="-120"/>
              </a:endParaRPr>
            </a:p>
          </p:txBody>
        </p:sp>
      </p:grpSp>
      <p:pic>
        <p:nvPicPr>
          <p:cNvPr id="31" name="Picture 97">
            <a:extLst>
              <a:ext uri="{FF2B5EF4-FFF2-40B4-BE49-F238E27FC236}">
                <a16:creationId xmlns:a16="http://schemas.microsoft.com/office/drawing/2014/main" id="{E03CEAB0-21C1-4FFA-ADCB-07E74757168E}"/>
              </a:ext>
            </a:extLst>
          </p:cNvPr>
          <p:cNvPicPr>
            <a:picLocks noChangeAspect="1" noChangeArrowheads="1"/>
          </p:cNvPicPr>
          <p:nvPr/>
        </p:nvPicPr>
        <p:blipFill>
          <a:blip r:embed="rId24">
            <a:clrChange>
              <a:clrFrom>
                <a:srgbClr val="FFFFCC"/>
              </a:clrFrom>
              <a:clrTo>
                <a:srgbClr val="FFFFCC">
                  <a:alpha val="0"/>
                </a:srgbClr>
              </a:clrTo>
            </a:clrChange>
            <a:extLst>
              <a:ext uri="{28A0092B-C50C-407E-A947-70E740481C1C}">
                <a14:useLocalDpi xmlns:a14="http://schemas.microsoft.com/office/drawing/2010/main" val="0"/>
              </a:ext>
            </a:extLst>
          </a:blip>
          <a:srcRect l="30632" t="57097" r="42789" b="6488"/>
          <a:stretch>
            <a:fillRect/>
          </a:stretch>
        </p:blipFill>
        <p:spPr bwMode="auto">
          <a:xfrm>
            <a:off x="9781495" y="4018414"/>
            <a:ext cx="1732952" cy="1780337"/>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手繪多邊形 17">
            <a:extLst>
              <a:ext uri="{FF2B5EF4-FFF2-40B4-BE49-F238E27FC236}">
                <a16:creationId xmlns:a16="http://schemas.microsoft.com/office/drawing/2014/main" id="{246C0E22-F4AC-4C06-881E-4961F9846AB9}"/>
              </a:ext>
            </a:extLst>
          </p:cNvPr>
          <p:cNvSpPr>
            <a:spLocks/>
          </p:cNvSpPr>
          <p:nvPr/>
        </p:nvSpPr>
        <p:spPr bwMode="auto">
          <a:xfrm>
            <a:off x="396414" y="1333443"/>
            <a:ext cx="6945915" cy="5520636"/>
          </a:xfrm>
          <a:custGeom>
            <a:avLst/>
            <a:gdLst>
              <a:gd name="T0" fmla="*/ 1590173 w 6010312"/>
              <a:gd name="T1" fmla="*/ 103 h 4278079"/>
              <a:gd name="T2" fmla="*/ 1189712 w 6010312"/>
              <a:gd name="T3" fmla="*/ 954 h 4278079"/>
              <a:gd name="T4" fmla="*/ 12002174 w 6010312"/>
              <a:gd name="T5" fmla="*/ 1003 h 4278079"/>
              <a:gd name="T6" fmla="*/ 12875907 w 6010312"/>
              <a:gd name="T7" fmla="*/ 115 h 4278079"/>
              <a:gd name="T8" fmla="*/ 1590173 w 6010312"/>
              <a:gd name="T9" fmla="*/ 103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92D050">
              <a:alpha val="20784"/>
            </a:srgbClr>
          </a:solidFill>
          <a:ln>
            <a:noFill/>
          </a:ln>
        </p:spPr>
        <p:txBody>
          <a:bodyPr/>
          <a:lstStyle/>
          <a:p>
            <a:endParaRPr lang="en-US"/>
          </a:p>
        </p:txBody>
      </p:sp>
      <p:pic>
        <p:nvPicPr>
          <p:cNvPr id="21" name="Content Placeholder 4">
            <a:extLst>
              <a:ext uri="{FF2B5EF4-FFF2-40B4-BE49-F238E27FC236}">
                <a16:creationId xmlns:a16="http://schemas.microsoft.com/office/drawing/2014/main" id="{692977C9-6932-4D13-9AFF-734EDBED0F69}"/>
              </a:ext>
            </a:extLst>
          </p:cNvPr>
          <p:cNvPicPr>
            <a:picLocks noChangeAspect="1"/>
          </p:cNvPicPr>
          <p:nvPr/>
        </p:nvPicPr>
        <p:blipFill>
          <a:blip r:embed="rId25">
            <a:clrChange>
              <a:clrFrom>
                <a:srgbClr val="FFFFFF"/>
              </a:clrFrom>
              <a:clrTo>
                <a:srgbClr val="FFFFFF">
                  <a:alpha val="0"/>
                </a:srgbClr>
              </a:clrTo>
            </a:clrChange>
          </a:blip>
          <a:stretch>
            <a:fillRect/>
          </a:stretch>
        </p:blipFill>
        <p:spPr bwMode="auto">
          <a:xfrm>
            <a:off x="2760212" y="4728095"/>
            <a:ext cx="1285392" cy="1070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a:extLst>
              <a:ext uri="{FF2B5EF4-FFF2-40B4-BE49-F238E27FC236}">
                <a16:creationId xmlns:a16="http://schemas.microsoft.com/office/drawing/2014/main" id="{C708F97D-8F1A-485C-8D85-89307FE9ECC3}"/>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2967688" y="3383131"/>
            <a:ext cx="1258996" cy="1087735"/>
          </a:xfrm>
          <a:prstGeom prst="rect">
            <a:avLst/>
          </a:prstGeom>
        </p:spPr>
      </p:pic>
      <p:pic>
        <p:nvPicPr>
          <p:cNvPr id="23" name="Picture 22">
            <a:extLst>
              <a:ext uri="{FF2B5EF4-FFF2-40B4-BE49-F238E27FC236}">
                <a16:creationId xmlns:a16="http://schemas.microsoft.com/office/drawing/2014/main" id="{A0651CAC-8400-494A-A0EB-C6288C15A036}"/>
              </a:ext>
            </a:extLst>
          </p:cNvPr>
          <p:cNvPicPr>
            <a:picLocks noChangeAspect="1"/>
          </p:cNvPicPr>
          <p:nvPr/>
        </p:nvPicPr>
        <p:blipFill>
          <a:blip r:embed="rId27">
            <a:clrChange>
              <a:clrFrom>
                <a:srgbClr val="FFFFFF"/>
              </a:clrFrom>
              <a:clrTo>
                <a:srgbClr val="FFFFFF">
                  <a:alpha val="0"/>
                </a:srgbClr>
              </a:clrTo>
            </a:clrChange>
          </a:blip>
          <a:stretch>
            <a:fillRect/>
          </a:stretch>
        </p:blipFill>
        <p:spPr>
          <a:xfrm>
            <a:off x="1291987" y="2019659"/>
            <a:ext cx="1169833" cy="1003200"/>
          </a:xfrm>
          <a:prstGeom prst="rect">
            <a:avLst/>
          </a:prstGeom>
        </p:spPr>
      </p:pic>
      <p:pic>
        <p:nvPicPr>
          <p:cNvPr id="24" name="Picture 23">
            <a:extLst>
              <a:ext uri="{FF2B5EF4-FFF2-40B4-BE49-F238E27FC236}">
                <a16:creationId xmlns:a16="http://schemas.microsoft.com/office/drawing/2014/main" id="{DF7657D4-EDE8-43E4-8CB7-06ADD9792554}"/>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4324961" y="5511467"/>
            <a:ext cx="1723048" cy="1001622"/>
          </a:xfrm>
          <a:prstGeom prst="rect">
            <a:avLst/>
          </a:prstGeom>
        </p:spPr>
      </p:pic>
      <p:pic>
        <p:nvPicPr>
          <p:cNvPr id="34" name="Picture 33">
            <a:extLst>
              <a:ext uri="{FF2B5EF4-FFF2-40B4-BE49-F238E27FC236}">
                <a16:creationId xmlns:a16="http://schemas.microsoft.com/office/drawing/2014/main" id="{F9F1013F-CCD2-4FC8-A124-6E41F0622799}"/>
              </a:ext>
            </a:extLst>
          </p:cNvPr>
          <p:cNvPicPr>
            <a:picLocks noChangeAspect="1"/>
          </p:cNvPicPr>
          <p:nvPr/>
        </p:nvPicPr>
        <p:blipFill>
          <a:blip r:embed="rId29">
            <a:clrChange>
              <a:clrFrom>
                <a:srgbClr val="FFFFFF"/>
              </a:clrFrom>
              <a:clrTo>
                <a:srgbClr val="FFFFFF">
                  <a:alpha val="0"/>
                </a:srgbClr>
              </a:clrTo>
            </a:clrChange>
          </a:blip>
          <a:stretch>
            <a:fillRect/>
          </a:stretch>
        </p:blipFill>
        <p:spPr>
          <a:xfrm>
            <a:off x="5695597" y="3396460"/>
            <a:ext cx="1493988" cy="1005853"/>
          </a:xfrm>
          <a:prstGeom prst="rect">
            <a:avLst/>
          </a:prstGeom>
        </p:spPr>
      </p:pic>
      <p:pic>
        <p:nvPicPr>
          <p:cNvPr id="36" name="Picture 35">
            <a:extLst>
              <a:ext uri="{FF2B5EF4-FFF2-40B4-BE49-F238E27FC236}">
                <a16:creationId xmlns:a16="http://schemas.microsoft.com/office/drawing/2014/main" id="{9341933B-F54D-44E7-848F-0B5F0D72E9D7}"/>
              </a:ext>
            </a:extLst>
          </p:cNvPr>
          <p:cNvPicPr>
            <a:picLocks noChangeAspect="1"/>
          </p:cNvPicPr>
          <p:nvPr/>
        </p:nvPicPr>
        <p:blipFill>
          <a:blip r:embed="rId30">
            <a:clrChange>
              <a:clrFrom>
                <a:srgbClr val="FFFFFF"/>
              </a:clrFrom>
              <a:clrTo>
                <a:srgbClr val="FFFFFF">
                  <a:alpha val="0"/>
                </a:srgbClr>
              </a:clrTo>
            </a:clrChange>
          </a:blip>
          <a:stretch>
            <a:fillRect/>
          </a:stretch>
        </p:blipFill>
        <p:spPr>
          <a:xfrm>
            <a:off x="2579046" y="1964255"/>
            <a:ext cx="1493987" cy="912725"/>
          </a:xfrm>
          <a:prstGeom prst="rect">
            <a:avLst/>
          </a:prstGeom>
        </p:spPr>
      </p:pic>
      <p:pic>
        <p:nvPicPr>
          <p:cNvPr id="37" name="Picture 36">
            <a:extLst>
              <a:ext uri="{FF2B5EF4-FFF2-40B4-BE49-F238E27FC236}">
                <a16:creationId xmlns:a16="http://schemas.microsoft.com/office/drawing/2014/main" id="{3D67987E-1A40-4709-A38E-40E5B66ED861}"/>
              </a:ext>
            </a:extLst>
          </p:cNvPr>
          <p:cNvPicPr>
            <a:picLocks noChangeAspect="1"/>
          </p:cNvPicPr>
          <p:nvPr/>
        </p:nvPicPr>
        <p:blipFill rotWithShape="1">
          <a:blip r:embed="rId31">
            <a:clrChange>
              <a:clrFrom>
                <a:srgbClr val="FFFFFF"/>
              </a:clrFrom>
              <a:clrTo>
                <a:srgbClr val="FFFFFF">
                  <a:alpha val="0"/>
                </a:srgbClr>
              </a:clrTo>
            </a:clrChange>
          </a:blip>
          <a:srcRect t="10230"/>
          <a:stretch/>
        </p:blipFill>
        <p:spPr>
          <a:xfrm>
            <a:off x="5491473" y="1873335"/>
            <a:ext cx="1209054" cy="834902"/>
          </a:xfrm>
          <a:prstGeom prst="rect">
            <a:avLst/>
          </a:prstGeom>
        </p:spPr>
      </p:pic>
      <p:pic>
        <p:nvPicPr>
          <p:cNvPr id="38" name="Picture 37">
            <a:extLst>
              <a:ext uri="{FF2B5EF4-FFF2-40B4-BE49-F238E27FC236}">
                <a16:creationId xmlns:a16="http://schemas.microsoft.com/office/drawing/2014/main" id="{07D8F140-B068-4C65-807B-D1305D190492}"/>
              </a:ext>
            </a:extLst>
          </p:cNvPr>
          <p:cNvPicPr>
            <a:picLocks noChangeAspect="1"/>
          </p:cNvPicPr>
          <p:nvPr/>
        </p:nvPicPr>
        <p:blipFill>
          <a:blip r:embed="rId32">
            <a:clrChange>
              <a:clrFrom>
                <a:srgbClr val="FFFFFF"/>
              </a:clrFrom>
              <a:clrTo>
                <a:srgbClr val="FFFFFF">
                  <a:alpha val="0"/>
                </a:srgbClr>
              </a:clrTo>
            </a:clrChange>
          </a:blip>
          <a:stretch>
            <a:fillRect/>
          </a:stretch>
        </p:blipFill>
        <p:spPr>
          <a:xfrm>
            <a:off x="3947107" y="2684447"/>
            <a:ext cx="1449780" cy="752822"/>
          </a:xfrm>
          <a:prstGeom prst="rect">
            <a:avLst/>
          </a:prstGeom>
        </p:spPr>
      </p:pic>
      <p:pic>
        <p:nvPicPr>
          <p:cNvPr id="39" name="Picture 38">
            <a:extLst>
              <a:ext uri="{FF2B5EF4-FFF2-40B4-BE49-F238E27FC236}">
                <a16:creationId xmlns:a16="http://schemas.microsoft.com/office/drawing/2014/main" id="{948A9740-5DD2-4D62-B8EC-A0B79D7A64D8}"/>
              </a:ext>
            </a:extLst>
          </p:cNvPr>
          <p:cNvPicPr>
            <a:picLocks noChangeAspect="1"/>
          </p:cNvPicPr>
          <p:nvPr/>
        </p:nvPicPr>
        <p:blipFill>
          <a:blip r:embed="rId33">
            <a:clrChange>
              <a:clrFrom>
                <a:srgbClr val="FCFFFF"/>
              </a:clrFrom>
              <a:clrTo>
                <a:srgbClr val="FCFFFF">
                  <a:alpha val="0"/>
                </a:srgbClr>
              </a:clrTo>
            </a:clrChange>
            <a:extLst>
              <a:ext uri="{BEBA8EAE-BF5A-486C-A8C5-ECC9F3942E4B}">
                <a14:imgProps xmlns:a14="http://schemas.microsoft.com/office/drawing/2010/main">
                  <a14:imgLayer r:embed="rId34">
                    <a14:imgEffect>
                      <a14:backgroundRemoval t="5000" b="95000" l="4321" r="90741">
                        <a14:foregroundMark x1="22222" y1="6176" x2="53704" y2="6176"/>
                        <a14:foregroundMark x1="53704" y1="6176" x2="20988" y2="6176"/>
                        <a14:foregroundMark x1="20988" y1="6176" x2="52469" y2="3529"/>
                        <a14:foregroundMark x1="52469" y1="3529" x2="24074" y2="9412"/>
                        <a14:foregroundMark x1="24074" y1="9412" x2="16049" y2="9412"/>
                        <a14:foregroundMark x1="50000" y1="7059" x2="79012" y2="5588"/>
                        <a14:foregroundMark x1="91975" y1="18235" x2="91975" y2="17941"/>
                        <a14:foregroundMark x1="91358" y1="16471" x2="90123" y2="11176"/>
                        <a14:foregroundMark x1="8642" y1="19118" x2="9259" y2="21765"/>
                        <a14:foregroundMark x1="7407" y1="72941" x2="4321" y2="76471"/>
                        <a14:foregroundMark x1="50617" y1="91176" x2="50617" y2="95000"/>
                        <a14:foregroundMark x1="50617" y1="91002" x2="50617" y2="91176"/>
                        <a14:foregroundMark x1="50617" y1="91176" x2="50617" y2="91765"/>
                        <a14:foregroundMark x1="50617" y1="91002" x2="50617" y2="91176"/>
                        <a14:foregroundMark x1="51235" y1="91176" x2="51235" y2="93529"/>
                        <a14:foregroundMark x1="51235" y1="90944" x2="51235" y2="91176"/>
                        <a14:foregroundMark x1="51235" y1="86471" x2="51235" y2="86555"/>
                        <a14:backgroundMark x1="46296" y1="89118" x2="46296" y2="89118"/>
                        <a14:backgroundMark x1="48148" y1="89706" x2="48765" y2="91176"/>
                        <a14:backgroundMark x1="48765" y1="91176" x2="48765" y2="91176"/>
                        <a14:backgroundMark x1="48765" y1="86176" x2="46296" y2="89706"/>
                        <a14:backgroundMark x1="49383" y1="87059" x2="49383" y2="87059"/>
                        <a14:backgroundMark x1="69136" y1="46471" x2="69136" y2="46471"/>
                      </a14:backgroundRemoval>
                    </a14:imgEffect>
                  </a14:imgLayer>
                </a14:imgProps>
              </a:ext>
            </a:extLst>
          </a:blip>
          <a:stretch>
            <a:fillRect/>
          </a:stretch>
        </p:blipFill>
        <p:spPr>
          <a:xfrm>
            <a:off x="1037105" y="3342685"/>
            <a:ext cx="1380694" cy="2897753"/>
          </a:xfrm>
          <a:prstGeom prst="rect">
            <a:avLst/>
          </a:prstGeom>
        </p:spPr>
      </p:pic>
      <p:pic>
        <p:nvPicPr>
          <p:cNvPr id="28" name="Picture 27">
            <a:extLst>
              <a:ext uri="{FF2B5EF4-FFF2-40B4-BE49-F238E27FC236}">
                <a16:creationId xmlns:a16="http://schemas.microsoft.com/office/drawing/2014/main" id="{B025EBB0-625C-4AC8-BD0B-D7B9625B427F}"/>
              </a:ext>
            </a:extLst>
          </p:cNvPr>
          <p:cNvPicPr>
            <a:picLocks noChangeAspect="1"/>
          </p:cNvPicPr>
          <p:nvPr/>
        </p:nvPicPr>
        <p:blipFill>
          <a:blip r:embed="rId35">
            <a:clrChange>
              <a:clrFrom>
                <a:srgbClr val="FFFFFF"/>
              </a:clrFrom>
              <a:clrTo>
                <a:srgbClr val="FFFFFF">
                  <a:alpha val="0"/>
                </a:srgbClr>
              </a:clrTo>
            </a:clrChange>
          </a:blip>
          <a:stretch>
            <a:fillRect/>
          </a:stretch>
        </p:blipFill>
        <p:spPr>
          <a:xfrm rot="20921634">
            <a:off x="4713125" y="4488759"/>
            <a:ext cx="1360521" cy="1048597"/>
          </a:xfrm>
          <a:prstGeom prst="rect">
            <a:avLst/>
          </a:prstGeom>
        </p:spPr>
      </p:pic>
      <p:sp>
        <p:nvSpPr>
          <p:cNvPr id="40" name="Rectangle: Rounded Corners 39">
            <a:extLst>
              <a:ext uri="{FF2B5EF4-FFF2-40B4-BE49-F238E27FC236}">
                <a16:creationId xmlns:a16="http://schemas.microsoft.com/office/drawing/2014/main" id="{8FE68859-40D3-40B0-8828-A5125FF6A2E7}"/>
              </a:ext>
            </a:extLst>
          </p:cNvPr>
          <p:cNvSpPr/>
          <p:nvPr/>
        </p:nvSpPr>
        <p:spPr bwMode="auto">
          <a:xfrm>
            <a:off x="2266938" y="1232927"/>
            <a:ext cx="3024336" cy="52322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無固定音高樂器</a:t>
            </a:r>
            <a:endParaRPr kumimoji="1" 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p:txBody>
      </p:sp>
      <p:pic>
        <p:nvPicPr>
          <p:cNvPr id="29" name="2AP0506">
            <a:hlinkClick r:id="" action="ppaction://media"/>
            <a:extLst>
              <a:ext uri="{FF2B5EF4-FFF2-40B4-BE49-F238E27FC236}">
                <a16:creationId xmlns:a16="http://schemas.microsoft.com/office/drawing/2014/main" id="{7634B0D3-0591-42EC-96A6-0356CB3E363F}"/>
              </a:ext>
            </a:extLst>
          </p:cNvPr>
          <p:cNvPicPr>
            <a:picLocks noChangeAspect="1"/>
          </p:cNvPicPr>
          <p:nvPr>
            <a:audioFile r:link="rId2"/>
            <p:extLst>
              <p:ext uri="{DAA4B4D4-6D71-4841-9C94-3DE7FCFB9230}">
                <p14:media xmlns:p14="http://schemas.microsoft.com/office/powerpoint/2010/main" r:embed="rId1"/>
              </p:ext>
            </p:extLst>
          </p:nvPr>
        </p:nvPicPr>
        <p:blipFill>
          <a:blip r:embed="rId36">
            <a:extLst>
              <a:ext uri="{28A0092B-C50C-407E-A947-70E740481C1C}">
                <a14:useLocalDpi xmlns:a14="http://schemas.microsoft.com/office/drawing/2010/main" val="0"/>
              </a:ext>
            </a:extLst>
          </a:blip>
          <a:srcRect/>
          <a:stretch/>
        </p:blipFill>
        <p:spPr>
          <a:xfrm>
            <a:off x="635017" y="3406443"/>
            <a:ext cx="406400" cy="392385"/>
          </a:xfrm>
          <a:prstGeom prst="rect">
            <a:avLst/>
          </a:prstGeom>
        </p:spPr>
      </p:pic>
      <p:pic>
        <p:nvPicPr>
          <p:cNvPr id="30" name="2AP0405">
            <a:hlinkClick r:id="" action="ppaction://media"/>
            <a:extLst>
              <a:ext uri="{FF2B5EF4-FFF2-40B4-BE49-F238E27FC236}">
                <a16:creationId xmlns:a16="http://schemas.microsoft.com/office/drawing/2014/main" id="{AE859F58-503C-4A5C-8B30-78D4519E4C88}"/>
              </a:ext>
            </a:extLst>
          </p:cNvPr>
          <p:cNvPicPr>
            <a:picLocks noChangeAspect="1"/>
          </p:cNvPicPr>
          <p:nvPr>
            <a:audioFile r:link="rId4"/>
            <p:extLst>
              <p:ext uri="{DAA4B4D4-6D71-4841-9C94-3DE7FCFB9230}">
                <p14:media xmlns:p14="http://schemas.microsoft.com/office/powerpoint/2010/main" r:embed="rId3"/>
              </p:ext>
            </p:extLst>
          </p:nvPr>
        </p:nvPicPr>
        <p:blipFill>
          <a:blip r:embed="rId36">
            <a:extLst>
              <a:ext uri="{28A0092B-C50C-407E-A947-70E740481C1C}">
                <a14:useLocalDpi xmlns:a14="http://schemas.microsoft.com/office/drawing/2010/main" val="0"/>
              </a:ext>
            </a:extLst>
          </a:blip>
          <a:srcRect/>
          <a:stretch/>
        </p:blipFill>
        <p:spPr>
          <a:xfrm>
            <a:off x="4238439" y="5328364"/>
            <a:ext cx="406400" cy="392385"/>
          </a:xfrm>
          <a:prstGeom prst="rect">
            <a:avLst/>
          </a:prstGeom>
        </p:spPr>
      </p:pic>
      <p:pic>
        <p:nvPicPr>
          <p:cNvPr id="41" name="2AP0504">
            <a:hlinkClick r:id="" action="ppaction://media"/>
            <a:extLst>
              <a:ext uri="{FF2B5EF4-FFF2-40B4-BE49-F238E27FC236}">
                <a16:creationId xmlns:a16="http://schemas.microsoft.com/office/drawing/2014/main" id="{64682636-0C4B-4BEB-8EC7-32020C9FA06A}"/>
              </a:ext>
            </a:extLst>
          </p:cNvPr>
          <p:cNvPicPr>
            <a:picLocks noChangeAspect="1"/>
          </p:cNvPicPr>
          <p:nvPr>
            <a:audioFile r:link="rId6"/>
            <p:extLst>
              <p:ext uri="{DAA4B4D4-6D71-4841-9C94-3DE7FCFB9230}">
                <p14:media xmlns:p14="http://schemas.microsoft.com/office/powerpoint/2010/main" r:embed="rId5"/>
              </p:ext>
            </p:extLst>
          </p:nvPr>
        </p:nvPicPr>
        <p:blipFill>
          <a:blip r:embed="rId36">
            <a:extLst>
              <a:ext uri="{28A0092B-C50C-407E-A947-70E740481C1C}">
                <a14:useLocalDpi xmlns:a14="http://schemas.microsoft.com/office/drawing/2010/main" val="0"/>
              </a:ext>
            </a:extLst>
          </a:blip>
          <a:srcRect/>
          <a:stretch/>
        </p:blipFill>
        <p:spPr>
          <a:xfrm>
            <a:off x="5153622" y="3519034"/>
            <a:ext cx="406400" cy="392385"/>
          </a:xfrm>
          <a:prstGeom prst="rect">
            <a:avLst/>
          </a:prstGeom>
        </p:spPr>
      </p:pic>
      <p:pic>
        <p:nvPicPr>
          <p:cNvPr id="44" name="2AP0502">
            <a:hlinkClick r:id="" action="ppaction://media"/>
            <a:extLst>
              <a:ext uri="{FF2B5EF4-FFF2-40B4-BE49-F238E27FC236}">
                <a16:creationId xmlns:a16="http://schemas.microsoft.com/office/drawing/2014/main" id="{14DE995B-3819-4D9B-A258-327BA0F5E3C8}"/>
              </a:ext>
            </a:extLst>
          </p:cNvPr>
          <p:cNvPicPr>
            <a:picLocks noChangeAspect="1"/>
          </p:cNvPicPr>
          <p:nvPr>
            <a:audioFile r:link="rId8"/>
            <p:extLst>
              <p:ext uri="{DAA4B4D4-6D71-4841-9C94-3DE7FCFB9230}">
                <p14:media xmlns:p14="http://schemas.microsoft.com/office/powerpoint/2010/main" r:embed="rId7"/>
              </p:ext>
            </p:extLst>
          </p:nvPr>
        </p:nvPicPr>
        <p:blipFill>
          <a:blip r:embed="rId36">
            <a:extLst>
              <a:ext uri="{28A0092B-C50C-407E-A947-70E740481C1C}">
                <a14:useLocalDpi xmlns:a14="http://schemas.microsoft.com/office/drawing/2010/main" val="0"/>
              </a:ext>
            </a:extLst>
          </a:blip>
          <a:srcRect/>
          <a:stretch/>
        </p:blipFill>
        <p:spPr>
          <a:xfrm>
            <a:off x="5212014" y="1826989"/>
            <a:ext cx="406400" cy="392385"/>
          </a:xfrm>
          <a:prstGeom prst="rect">
            <a:avLst/>
          </a:prstGeom>
        </p:spPr>
      </p:pic>
      <p:pic>
        <p:nvPicPr>
          <p:cNvPr id="45" name="2AP0301">
            <a:hlinkClick r:id="" action="ppaction://media"/>
            <a:extLst>
              <a:ext uri="{FF2B5EF4-FFF2-40B4-BE49-F238E27FC236}">
                <a16:creationId xmlns:a16="http://schemas.microsoft.com/office/drawing/2014/main" id="{DCA334A1-4197-44F1-90B9-5CA7BB41134C}"/>
              </a:ext>
            </a:extLst>
          </p:cNvPr>
          <p:cNvPicPr>
            <a:picLocks noChangeAspect="1"/>
          </p:cNvPicPr>
          <p:nvPr>
            <a:audioFile r:link="rId10"/>
            <p:extLst>
              <p:ext uri="{DAA4B4D4-6D71-4841-9C94-3DE7FCFB9230}">
                <p14:media xmlns:p14="http://schemas.microsoft.com/office/powerpoint/2010/main" r:embed="rId9"/>
              </p:ext>
            </p:extLst>
          </p:nvPr>
        </p:nvPicPr>
        <p:blipFill>
          <a:blip r:embed="rId36">
            <a:extLst>
              <a:ext uri="{28A0092B-C50C-407E-A947-70E740481C1C}">
                <a14:useLocalDpi xmlns:a14="http://schemas.microsoft.com/office/drawing/2010/main" val="0"/>
              </a:ext>
            </a:extLst>
          </a:blip>
          <a:srcRect/>
          <a:stretch/>
        </p:blipFill>
        <p:spPr>
          <a:xfrm>
            <a:off x="4036534" y="2599354"/>
            <a:ext cx="406400" cy="392385"/>
          </a:xfrm>
          <a:prstGeom prst="rect">
            <a:avLst/>
          </a:prstGeom>
        </p:spPr>
      </p:pic>
      <p:pic>
        <p:nvPicPr>
          <p:cNvPr id="46" name="2AP0401">
            <a:hlinkClick r:id="" action="ppaction://media"/>
            <a:extLst>
              <a:ext uri="{FF2B5EF4-FFF2-40B4-BE49-F238E27FC236}">
                <a16:creationId xmlns:a16="http://schemas.microsoft.com/office/drawing/2014/main" id="{D3441713-0C02-431D-8CF0-4BE6F3BA6545}"/>
              </a:ext>
            </a:extLst>
          </p:cNvPr>
          <p:cNvPicPr>
            <a:picLocks noChangeAspect="1"/>
          </p:cNvPicPr>
          <p:nvPr>
            <a:audioFile r:link="rId12"/>
            <p:extLst>
              <p:ext uri="{DAA4B4D4-6D71-4841-9C94-3DE7FCFB9230}">
                <p14:media xmlns:p14="http://schemas.microsoft.com/office/powerpoint/2010/main" r:embed="rId11"/>
              </p:ext>
            </p:extLst>
          </p:nvPr>
        </p:nvPicPr>
        <p:blipFill>
          <a:blip r:embed="rId36">
            <a:extLst>
              <a:ext uri="{28A0092B-C50C-407E-A947-70E740481C1C}">
                <a14:useLocalDpi xmlns:a14="http://schemas.microsoft.com/office/drawing/2010/main" val="0"/>
              </a:ext>
            </a:extLst>
          </a:blip>
          <a:srcRect/>
          <a:stretch/>
        </p:blipFill>
        <p:spPr>
          <a:xfrm>
            <a:off x="971943" y="2128873"/>
            <a:ext cx="406400" cy="392385"/>
          </a:xfrm>
          <a:prstGeom prst="rect">
            <a:avLst/>
          </a:prstGeom>
        </p:spPr>
      </p:pic>
      <p:pic>
        <p:nvPicPr>
          <p:cNvPr id="47" name="2AP0402">
            <a:hlinkClick r:id="" action="ppaction://media"/>
            <a:extLst>
              <a:ext uri="{FF2B5EF4-FFF2-40B4-BE49-F238E27FC236}">
                <a16:creationId xmlns:a16="http://schemas.microsoft.com/office/drawing/2014/main" id="{FECD0341-A6C1-4988-A791-A17DA585921B}"/>
              </a:ext>
            </a:extLst>
          </p:cNvPr>
          <p:cNvPicPr>
            <a:picLocks noChangeAspect="1"/>
          </p:cNvPicPr>
          <p:nvPr>
            <a:audioFile r:link="rId14"/>
            <p:extLst>
              <p:ext uri="{DAA4B4D4-6D71-4841-9C94-3DE7FCFB9230}">
                <p14:media xmlns:p14="http://schemas.microsoft.com/office/powerpoint/2010/main" r:embed="rId13"/>
              </p:ext>
            </p:extLst>
          </p:nvPr>
        </p:nvPicPr>
        <p:blipFill>
          <a:blip r:embed="rId36">
            <a:extLst>
              <a:ext uri="{28A0092B-C50C-407E-A947-70E740481C1C}">
                <a14:useLocalDpi xmlns:a14="http://schemas.microsoft.com/office/drawing/2010/main" val="0"/>
              </a:ext>
            </a:extLst>
          </a:blip>
          <a:srcRect/>
          <a:stretch/>
        </p:blipFill>
        <p:spPr>
          <a:xfrm>
            <a:off x="2605937" y="1938059"/>
            <a:ext cx="406400" cy="392385"/>
          </a:xfrm>
          <a:prstGeom prst="rect">
            <a:avLst/>
          </a:prstGeom>
        </p:spPr>
      </p:pic>
      <p:pic>
        <p:nvPicPr>
          <p:cNvPr id="48" name="2AP0404">
            <a:hlinkClick r:id="" action="ppaction://media"/>
            <a:extLst>
              <a:ext uri="{FF2B5EF4-FFF2-40B4-BE49-F238E27FC236}">
                <a16:creationId xmlns:a16="http://schemas.microsoft.com/office/drawing/2014/main" id="{D18597AF-DDDE-401D-B0C1-8B3C467165CA}"/>
              </a:ext>
            </a:extLst>
          </p:cNvPr>
          <p:cNvPicPr>
            <a:picLocks noChangeAspect="1"/>
          </p:cNvPicPr>
          <p:nvPr>
            <a:audioFile r:link="rId16"/>
            <p:extLst>
              <p:ext uri="{DAA4B4D4-6D71-4841-9C94-3DE7FCFB9230}">
                <p14:media xmlns:p14="http://schemas.microsoft.com/office/powerpoint/2010/main" r:embed="rId15"/>
              </p:ext>
            </p:extLst>
          </p:nvPr>
        </p:nvPicPr>
        <p:blipFill>
          <a:blip r:embed="rId36">
            <a:extLst>
              <a:ext uri="{28A0092B-C50C-407E-A947-70E740481C1C}">
                <a14:useLocalDpi xmlns:a14="http://schemas.microsoft.com/office/drawing/2010/main" val="0"/>
              </a:ext>
            </a:extLst>
          </a:blip>
          <a:srcRect/>
          <a:stretch/>
        </p:blipFill>
        <p:spPr>
          <a:xfrm>
            <a:off x="2564042" y="3404332"/>
            <a:ext cx="406400" cy="392385"/>
          </a:xfrm>
          <a:prstGeom prst="rect">
            <a:avLst/>
          </a:prstGeom>
        </p:spPr>
      </p:pic>
      <p:pic>
        <p:nvPicPr>
          <p:cNvPr id="49" name="2AP0403">
            <a:hlinkClick r:id="" action="ppaction://media"/>
            <a:extLst>
              <a:ext uri="{FF2B5EF4-FFF2-40B4-BE49-F238E27FC236}">
                <a16:creationId xmlns:a16="http://schemas.microsoft.com/office/drawing/2014/main" id="{85D7DF9F-D550-4463-B4A6-9E367D3D021F}"/>
              </a:ext>
            </a:extLst>
          </p:cNvPr>
          <p:cNvPicPr>
            <a:picLocks noChangeAspect="1"/>
          </p:cNvPicPr>
          <p:nvPr>
            <a:audioFile r:link="rId18"/>
            <p:extLst>
              <p:ext uri="{DAA4B4D4-6D71-4841-9C94-3DE7FCFB9230}">
                <p14:media xmlns:p14="http://schemas.microsoft.com/office/powerpoint/2010/main" r:embed="rId17"/>
              </p:ext>
            </p:extLst>
          </p:nvPr>
        </p:nvPicPr>
        <p:blipFill>
          <a:blip r:embed="rId36">
            <a:extLst>
              <a:ext uri="{28A0092B-C50C-407E-A947-70E740481C1C}">
                <a14:useLocalDpi xmlns:a14="http://schemas.microsoft.com/office/drawing/2010/main" val="0"/>
              </a:ext>
            </a:extLst>
          </a:blip>
          <a:srcRect/>
          <a:stretch/>
        </p:blipFill>
        <p:spPr>
          <a:xfrm>
            <a:off x="2321374" y="4694359"/>
            <a:ext cx="406400" cy="392385"/>
          </a:xfrm>
          <a:prstGeom prst="rect">
            <a:avLst/>
          </a:prstGeom>
        </p:spPr>
      </p:pic>
      <p:pic>
        <p:nvPicPr>
          <p:cNvPr id="50" name="2AP0203">
            <a:hlinkClick r:id="" action="ppaction://media"/>
            <a:extLst>
              <a:ext uri="{FF2B5EF4-FFF2-40B4-BE49-F238E27FC236}">
                <a16:creationId xmlns:a16="http://schemas.microsoft.com/office/drawing/2014/main" id="{A2CA3A33-0E2A-4EB6-A546-12BFE1FC0EE9}"/>
              </a:ext>
            </a:extLst>
          </p:cNvPr>
          <p:cNvPicPr>
            <a:picLocks noChangeAspect="1"/>
          </p:cNvPicPr>
          <p:nvPr>
            <a:audioFile r:link="rId20"/>
            <p:extLst>
              <p:ext uri="{DAA4B4D4-6D71-4841-9C94-3DE7FCFB9230}">
                <p14:media xmlns:p14="http://schemas.microsoft.com/office/powerpoint/2010/main" r:embed="rId19"/>
              </p:ext>
            </p:extLst>
          </p:nvPr>
        </p:nvPicPr>
        <p:blipFill>
          <a:blip r:embed="rId36">
            <a:extLst>
              <a:ext uri="{28A0092B-C50C-407E-A947-70E740481C1C}">
                <a14:useLocalDpi xmlns:a14="http://schemas.microsoft.com/office/drawing/2010/main" val="0"/>
              </a:ext>
            </a:extLst>
          </a:blip>
          <a:srcRect/>
          <a:stretch/>
        </p:blipFill>
        <p:spPr>
          <a:xfrm>
            <a:off x="4239551" y="4516198"/>
            <a:ext cx="406400" cy="392385"/>
          </a:xfrm>
          <a:prstGeom prst="rect">
            <a:avLst/>
          </a:prstGeom>
        </p:spPr>
      </p:pic>
    </p:spTree>
    <p:extLst>
      <p:ext uri="{BB962C8B-B14F-4D97-AF65-F5344CB8AC3E}">
        <p14:creationId xmlns:p14="http://schemas.microsoft.com/office/powerpoint/2010/main" val="172456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nodeType="withEffect">
                                  <p:stCondLst>
                                    <p:cond delay="0"/>
                                  </p:stCondLst>
                                  <p:childTnLst>
                                    <p:animMotion origin="layout" path="M -0.00312 0.01366 C -0.00208 0.01204 -0.00104 0.00811 -8.33333E-7 0.00903 C 0.00508 0.01459 -0.00208 0.03149 -0.00247 0.03264 C -0.00299 0.02801 -0.00364 0.02431 -0.00364 0.01875 C -0.00364 0.01065 -0.00065 -4.07407E-6 -8.33333E-7 -4.07407E-6 " pathEditMode="relative" rAng="0" ptsTypes="AAAAA">
                                      <p:cBhvr>
                                        <p:cTn id="6" dur="2000" fill="hold"/>
                                        <p:tgtEl>
                                          <p:spTgt spid="31"/>
                                        </p:tgtEl>
                                        <p:attrNameLst>
                                          <p:attrName>ppt_x</p:attrName>
                                          <p:attrName>ppt_y</p:attrName>
                                        </p:attrNameLst>
                                      </p:cBhvr>
                                      <p:rCtr x="20800" y="2550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9"/>
                </p:tgtEl>
              </p:cMediaNode>
            </p:audio>
            <p:audio>
              <p:cMediaNode vol="80000">
                <p:cTn id="13" fill="hold" display="0">
                  <p:stCondLst>
                    <p:cond delay="indefinite"/>
                  </p:stCondLst>
                  <p:endCondLst>
                    <p:cond evt="onStopAudio" delay="0">
                      <p:tgtEl>
                        <p:sldTgt/>
                      </p:tgtEl>
                    </p:cond>
                  </p:endCondLst>
                </p:cTn>
                <p:tgtEl>
                  <p:spTgt spid="30"/>
                </p:tgtEl>
              </p:cMediaNode>
            </p:audio>
            <p:audio>
              <p:cMediaNode vol="80000">
                <p:cTn id="14" fill="hold" display="0">
                  <p:stCondLst>
                    <p:cond delay="indefinite"/>
                  </p:stCondLst>
                  <p:endCondLst>
                    <p:cond evt="onStopAudio" delay="0">
                      <p:tgtEl>
                        <p:sldTgt/>
                      </p:tgtEl>
                    </p:cond>
                  </p:endCondLst>
                </p:cTn>
                <p:tgtEl>
                  <p:spTgt spid="41"/>
                </p:tgtEl>
              </p:cMediaNode>
            </p:audio>
            <p:audio>
              <p:cMediaNode vol="80000">
                <p:cTn id="15" fill="hold" display="0">
                  <p:stCondLst>
                    <p:cond delay="indefinite"/>
                  </p:stCondLst>
                  <p:endCondLst>
                    <p:cond evt="onStopAudio" delay="0">
                      <p:tgtEl>
                        <p:sldTgt/>
                      </p:tgtEl>
                    </p:cond>
                  </p:endCondLst>
                </p:cTn>
                <p:tgtEl>
                  <p:spTgt spid="44"/>
                </p:tgtEl>
              </p:cMediaNode>
            </p:audio>
            <p:audio>
              <p:cMediaNode vol="80000">
                <p:cTn id="16" fill="hold" display="0">
                  <p:stCondLst>
                    <p:cond delay="indefinite"/>
                  </p:stCondLst>
                  <p:endCondLst>
                    <p:cond evt="onStopAudio" delay="0">
                      <p:tgtEl>
                        <p:sldTgt/>
                      </p:tgtEl>
                    </p:cond>
                  </p:endCondLst>
                </p:cTn>
                <p:tgtEl>
                  <p:spTgt spid="45"/>
                </p:tgtEl>
              </p:cMediaNode>
            </p:audio>
            <p:audio>
              <p:cMediaNode vol="80000">
                <p:cTn id="17" fill="hold" display="0">
                  <p:stCondLst>
                    <p:cond delay="indefinite"/>
                  </p:stCondLst>
                  <p:endCondLst>
                    <p:cond evt="onStopAudio" delay="0">
                      <p:tgtEl>
                        <p:sldTgt/>
                      </p:tgtEl>
                    </p:cond>
                  </p:endCondLst>
                </p:cTn>
                <p:tgtEl>
                  <p:spTgt spid="46"/>
                </p:tgtEl>
              </p:cMediaNode>
            </p:audio>
            <p:audio>
              <p:cMediaNode vol="80000">
                <p:cTn id="18" fill="hold" display="0">
                  <p:stCondLst>
                    <p:cond delay="indefinite"/>
                  </p:stCondLst>
                  <p:endCondLst>
                    <p:cond evt="onStopAudio" delay="0">
                      <p:tgtEl>
                        <p:sldTgt/>
                      </p:tgtEl>
                    </p:cond>
                  </p:endCondLst>
                </p:cTn>
                <p:tgtEl>
                  <p:spTgt spid="47"/>
                </p:tgtEl>
              </p:cMediaNode>
            </p:audio>
            <p:audio>
              <p:cMediaNode vol="80000">
                <p:cTn id="19" fill="hold" display="0">
                  <p:stCondLst>
                    <p:cond delay="indefinite"/>
                  </p:stCondLst>
                  <p:endCondLst>
                    <p:cond evt="onStopAudio" delay="0">
                      <p:tgtEl>
                        <p:sldTgt/>
                      </p:tgtEl>
                    </p:cond>
                  </p:endCondLst>
                </p:cTn>
                <p:tgtEl>
                  <p:spTgt spid="48"/>
                </p:tgtEl>
              </p:cMediaNode>
            </p:audio>
            <p:audio>
              <p:cMediaNode vol="80000">
                <p:cTn id="20" fill="hold" display="0">
                  <p:stCondLst>
                    <p:cond delay="indefinite"/>
                  </p:stCondLst>
                  <p:endCondLst>
                    <p:cond evt="onStopAudio" delay="0">
                      <p:tgtEl>
                        <p:sldTgt/>
                      </p:tgtEl>
                    </p:cond>
                  </p:endCondLst>
                </p:cTn>
                <p:tgtEl>
                  <p:spTgt spid="49"/>
                </p:tgtEl>
              </p:cMediaNode>
            </p:audio>
            <p:audio>
              <p:cMediaNode vol="80000">
                <p:cTn id="21" fill="hold" display="0">
                  <p:stCondLst>
                    <p:cond delay="indefinite"/>
                  </p:stCondLst>
                  <p:endCondLst>
                    <p:cond evt="onStopAudio" delay="0">
                      <p:tgtEl>
                        <p:sldTgt/>
                      </p:tgtEl>
                    </p:cond>
                  </p:endCondLst>
                </p:cTn>
                <p:tgtEl>
                  <p:spTgt spid="5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525"/>
          <a:stretch>
            <a:fillRect/>
          </a:stretch>
        </p:blipFill>
        <p:spPr bwMode="auto">
          <a:xfrm>
            <a:off x="19050" y="-31750"/>
            <a:ext cx="12172950" cy="6889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19051" y="152400"/>
            <a:ext cx="3340645"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C296242C-28D1-448E-8D8F-28AFE6B55089}"/>
              </a:ext>
            </a:extLst>
          </p:cNvPr>
          <p:cNvSpPr txBox="1">
            <a:spLocks noChangeArrowheads="1"/>
          </p:cNvSpPr>
          <p:nvPr/>
        </p:nvSpPr>
        <p:spPr bwMode="auto">
          <a:xfrm>
            <a:off x="491071" y="155461"/>
            <a:ext cx="2980606"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齊唱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盪鞦韆</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矩形 1">
            <a:extLst>
              <a:ext uri="{FF2B5EF4-FFF2-40B4-BE49-F238E27FC236}">
                <a16:creationId xmlns:a16="http://schemas.microsoft.com/office/drawing/2014/main" id="{B09D42E4-C0D2-49C0-B041-ECB269286954}"/>
              </a:ext>
            </a:extLst>
          </p:cNvPr>
          <p:cNvSpPr>
            <a:spLocks noChangeArrowheads="1"/>
          </p:cNvSpPr>
          <p:nvPr/>
        </p:nvSpPr>
        <p:spPr bwMode="auto">
          <a:xfrm>
            <a:off x="3478225" y="76865"/>
            <a:ext cx="80967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dirty="0">
                <a:solidFill>
                  <a:srgbClr val="0070C0"/>
                </a:solidFill>
                <a:latin typeface="標楷體" panose="03000509000000000000" pitchFamily="65" charset="-120"/>
                <a:ea typeface="標楷體" panose="03000509000000000000" pitchFamily="65" charset="-120"/>
              </a:rPr>
              <a:t>一起學唱另一首二拍子的歌曲</a:t>
            </a: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盪鞦韆</a:t>
            </a: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。嘗試用節奏口訣讀出全曲的節奏。</a:t>
            </a:r>
            <a:endParaRPr lang="zh-TW" altLang="zh-HK" sz="2800" dirty="0"/>
          </a:p>
        </p:txBody>
      </p:sp>
      <p:pic>
        <p:nvPicPr>
          <p:cNvPr id="3" name="Picture 2">
            <a:extLst>
              <a:ext uri="{FF2B5EF4-FFF2-40B4-BE49-F238E27FC236}">
                <a16:creationId xmlns:a16="http://schemas.microsoft.com/office/drawing/2014/main" id="{EBB6825C-EA15-43DB-9780-6C45A01BE07F}"/>
              </a:ext>
            </a:extLst>
          </p:cNvPr>
          <p:cNvPicPr>
            <a:picLocks noChangeAspect="1"/>
          </p:cNvPicPr>
          <p:nvPr/>
        </p:nvPicPr>
        <p:blipFill>
          <a:blip r:embed="rId3"/>
          <a:stretch>
            <a:fillRect/>
          </a:stretch>
        </p:blipFill>
        <p:spPr>
          <a:xfrm>
            <a:off x="3617429" y="1030972"/>
            <a:ext cx="5261942" cy="5463678"/>
          </a:xfrm>
          <a:custGeom>
            <a:avLst/>
            <a:gdLst>
              <a:gd name="connsiteX0" fmla="*/ 0 w 5261942"/>
              <a:gd name="connsiteY0" fmla="*/ 0 h 5463678"/>
              <a:gd name="connsiteX1" fmla="*/ 584660 w 5261942"/>
              <a:gd name="connsiteY1" fmla="*/ 0 h 5463678"/>
              <a:gd name="connsiteX2" fmla="*/ 1116701 w 5261942"/>
              <a:gd name="connsiteY2" fmla="*/ 0 h 5463678"/>
              <a:gd name="connsiteX3" fmla="*/ 1701361 w 5261942"/>
              <a:gd name="connsiteY3" fmla="*/ 0 h 5463678"/>
              <a:gd name="connsiteX4" fmla="*/ 2338641 w 5261942"/>
              <a:gd name="connsiteY4" fmla="*/ 0 h 5463678"/>
              <a:gd name="connsiteX5" fmla="*/ 2923301 w 5261942"/>
              <a:gd name="connsiteY5" fmla="*/ 0 h 5463678"/>
              <a:gd name="connsiteX6" fmla="*/ 3613200 w 5261942"/>
              <a:gd name="connsiteY6" fmla="*/ 0 h 5463678"/>
              <a:gd name="connsiteX7" fmla="*/ 4250480 w 5261942"/>
              <a:gd name="connsiteY7" fmla="*/ 0 h 5463678"/>
              <a:gd name="connsiteX8" fmla="*/ 4677282 w 5261942"/>
              <a:gd name="connsiteY8" fmla="*/ 0 h 5463678"/>
              <a:gd name="connsiteX9" fmla="*/ 5261942 w 5261942"/>
              <a:gd name="connsiteY9" fmla="*/ 0 h 5463678"/>
              <a:gd name="connsiteX10" fmla="*/ 5261942 w 5261942"/>
              <a:gd name="connsiteY10" fmla="*/ 655641 h 5463678"/>
              <a:gd name="connsiteX11" fmla="*/ 5261942 w 5261942"/>
              <a:gd name="connsiteY11" fmla="*/ 1202009 h 5463678"/>
              <a:gd name="connsiteX12" fmla="*/ 5261942 w 5261942"/>
              <a:gd name="connsiteY12" fmla="*/ 1639103 h 5463678"/>
              <a:gd name="connsiteX13" fmla="*/ 5261942 w 5261942"/>
              <a:gd name="connsiteY13" fmla="*/ 2130834 h 5463678"/>
              <a:gd name="connsiteX14" fmla="*/ 5261942 w 5261942"/>
              <a:gd name="connsiteY14" fmla="*/ 2513292 h 5463678"/>
              <a:gd name="connsiteX15" fmla="*/ 5261942 w 5261942"/>
              <a:gd name="connsiteY15" fmla="*/ 2895749 h 5463678"/>
              <a:gd name="connsiteX16" fmla="*/ 5261942 w 5261942"/>
              <a:gd name="connsiteY16" fmla="*/ 3332844 h 5463678"/>
              <a:gd name="connsiteX17" fmla="*/ 5261942 w 5261942"/>
              <a:gd name="connsiteY17" fmla="*/ 3824575 h 5463678"/>
              <a:gd name="connsiteX18" fmla="*/ 5261942 w 5261942"/>
              <a:gd name="connsiteY18" fmla="*/ 4425579 h 5463678"/>
              <a:gd name="connsiteX19" fmla="*/ 5261942 w 5261942"/>
              <a:gd name="connsiteY19" fmla="*/ 4862673 h 5463678"/>
              <a:gd name="connsiteX20" fmla="*/ 5261942 w 5261942"/>
              <a:gd name="connsiteY20" fmla="*/ 5463678 h 5463678"/>
              <a:gd name="connsiteX21" fmla="*/ 4677282 w 5261942"/>
              <a:gd name="connsiteY21" fmla="*/ 5463678 h 5463678"/>
              <a:gd name="connsiteX22" fmla="*/ 4197860 w 5261942"/>
              <a:gd name="connsiteY22" fmla="*/ 5463678 h 5463678"/>
              <a:gd name="connsiteX23" fmla="*/ 3718439 w 5261942"/>
              <a:gd name="connsiteY23" fmla="*/ 5463678 h 5463678"/>
              <a:gd name="connsiteX24" fmla="*/ 3028540 w 5261942"/>
              <a:gd name="connsiteY24" fmla="*/ 5463678 h 5463678"/>
              <a:gd name="connsiteX25" fmla="*/ 2496499 w 5261942"/>
              <a:gd name="connsiteY25" fmla="*/ 5463678 h 5463678"/>
              <a:gd name="connsiteX26" fmla="*/ 1911839 w 5261942"/>
              <a:gd name="connsiteY26" fmla="*/ 5463678 h 5463678"/>
              <a:gd name="connsiteX27" fmla="*/ 1432418 w 5261942"/>
              <a:gd name="connsiteY27" fmla="*/ 5463678 h 5463678"/>
              <a:gd name="connsiteX28" fmla="*/ 795138 w 5261942"/>
              <a:gd name="connsiteY28" fmla="*/ 5463678 h 5463678"/>
              <a:gd name="connsiteX29" fmla="*/ 0 w 5261942"/>
              <a:gd name="connsiteY29" fmla="*/ 5463678 h 5463678"/>
              <a:gd name="connsiteX30" fmla="*/ 0 w 5261942"/>
              <a:gd name="connsiteY30" fmla="*/ 4862673 h 5463678"/>
              <a:gd name="connsiteX31" fmla="*/ 0 w 5261942"/>
              <a:gd name="connsiteY31" fmla="*/ 4207032 h 5463678"/>
              <a:gd name="connsiteX32" fmla="*/ 0 w 5261942"/>
              <a:gd name="connsiteY32" fmla="*/ 3660664 h 5463678"/>
              <a:gd name="connsiteX33" fmla="*/ 0 w 5261942"/>
              <a:gd name="connsiteY33" fmla="*/ 3278207 h 5463678"/>
              <a:gd name="connsiteX34" fmla="*/ 0 w 5261942"/>
              <a:gd name="connsiteY34" fmla="*/ 2841113 h 5463678"/>
              <a:gd name="connsiteX35" fmla="*/ 0 w 5261942"/>
              <a:gd name="connsiteY35" fmla="*/ 2185471 h 5463678"/>
              <a:gd name="connsiteX36" fmla="*/ 0 w 5261942"/>
              <a:gd name="connsiteY36" fmla="*/ 1748377 h 5463678"/>
              <a:gd name="connsiteX37" fmla="*/ 0 w 5261942"/>
              <a:gd name="connsiteY37" fmla="*/ 1202009 h 5463678"/>
              <a:gd name="connsiteX38" fmla="*/ 0 w 5261942"/>
              <a:gd name="connsiteY38" fmla="*/ 764915 h 5463678"/>
              <a:gd name="connsiteX39" fmla="*/ 0 w 5261942"/>
              <a:gd name="connsiteY39" fmla="*/ 0 h 546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61942" h="5463678" fill="none" extrusionOk="0">
                <a:moveTo>
                  <a:pt x="0" y="0"/>
                </a:moveTo>
                <a:cubicBezTo>
                  <a:pt x="238411" y="-17055"/>
                  <a:pt x="337798" y="21932"/>
                  <a:pt x="584660" y="0"/>
                </a:cubicBezTo>
                <a:cubicBezTo>
                  <a:pt x="831522" y="-21932"/>
                  <a:pt x="894491" y="14667"/>
                  <a:pt x="1116701" y="0"/>
                </a:cubicBezTo>
                <a:cubicBezTo>
                  <a:pt x="1338911" y="-14667"/>
                  <a:pt x="1505480" y="69605"/>
                  <a:pt x="1701361" y="0"/>
                </a:cubicBezTo>
                <a:cubicBezTo>
                  <a:pt x="1897242" y="-69605"/>
                  <a:pt x="2134089" y="61684"/>
                  <a:pt x="2338641" y="0"/>
                </a:cubicBezTo>
                <a:cubicBezTo>
                  <a:pt x="2543193" y="-61684"/>
                  <a:pt x="2675151" y="69085"/>
                  <a:pt x="2923301" y="0"/>
                </a:cubicBezTo>
                <a:cubicBezTo>
                  <a:pt x="3171451" y="-69085"/>
                  <a:pt x="3348495" y="80728"/>
                  <a:pt x="3613200" y="0"/>
                </a:cubicBezTo>
                <a:cubicBezTo>
                  <a:pt x="3877905" y="-80728"/>
                  <a:pt x="4105838" y="14327"/>
                  <a:pt x="4250480" y="0"/>
                </a:cubicBezTo>
                <a:cubicBezTo>
                  <a:pt x="4395122" y="-14327"/>
                  <a:pt x="4545154" y="3172"/>
                  <a:pt x="4677282" y="0"/>
                </a:cubicBezTo>
                <a:cubicBezTo>
                  <a:pt x="4809410" y="-3172"/>
                  <a:pt x="5140092" y="62622"/>
                  <a:pt x="5261942" y="0"/>
                </a:cubicBezTo>
                <a:cubicBezTo>
                  <a:pt x="5264702" y="245845"/>
                  <a:pt x="5217901" y="363221"/>
                  <a:pt x="5261942" y="655641"/>
                </a:cubicBezTo>
                <a:cubicBezTo>
                  <a:pt x="5305983" y="948061"/>
                  <a:pt x="5248570" y="949794"/>
                  <a:pt x="5261942" y="1202009"/>
                </a:cubicBezTo>
                <a:cubicBezTo>
                  <a:pt x="5275314" y="1454224"/>
                  <a:pt x="5239692" y="1473958"/>
                  <a:pt x="5261942" y="1639103"/>
                </a:cubicBezTo>
                <a:cubicBezTo>
                  <a:pt x="5284192" y="1804248"/>
                  <a:pt x="5224331" y="1922677"/>
                  <a:pt x="5261942" y="2130834"/>
                </a:cubicBezTo>
                <a:cubicBezTo>
                  <a:pt x="5299553" y="2338991"/>
                  <a:pt x="5241033" y="2388358"/>
                  <a:pt x="5261942" y="2513292"/>
                </a:cubicBezTo>
                <a:cubicBezTo>
                  <a:pt x="5282851" y="2638226"/>
                  <a:pt x="5216461" y="2804977"/>
                  <a:pt x="5261942" y="2895749"/>
                </a:cubicBezTo>
                <a:cubicBezTo>
                  <a:pt x="5307423" y="2986521"/>
                  <a:pt x="5254835" y="3188607"/>
                  <a:pt x="5261942" y="3332844"/>
                </a:cubicBezTo>
                <a:cubicBezTo>
                  <a:pt x="5269049" y="3477081"/>
                  <a:pt x="5235779" y="3622868"/>
                  <a:pt x="5261942" y="3824575"/>
                </a:cubicBezTo>
                <a:cubicBezTo>
                  <a:pt x="5288105" y="4026282"/>
                  <a:pt x="5220725" y="4267561"/>
                  <a:pt x="5261942" y="4425579"/>
                </a:cubicBezTo>
                <a:cubicBezTo>
                  <a:pt x="5303159" y="4583597"/>
                  <a:pt x="5216518" y="4751282"/>
                  <a:pt x="5261942" y="4862673"/>
                </a:cubicBezTo>
                <a:cubicBezTo>
                  <a:pt x="5307366" y="4974064"/>
                  <a:pt x="5199987" y="5202043"/>
                  <a:pt x="5261942" y="5463678"/>
                </a:cubicBezTo>
                <a:cubicBezTo>
                  <a:pt x="4975648" y="5507265"/>
                  <a:pt x="4828907" y="5449987"/>
                  <a:pt x="4677282" y="5463678"/>
                </a:cubicBezTo>
                <a:cubicBezTo>
                  <a:pt x="4525657" y="5477369"/>
                  <a:pt x="4424276" y="5449527"/>
                  <a:pt x="4197860" y="5463678"/>
                </a:cubicBezTo>
                <a:cubicBezTo>
                  <a:pt x="3971444" y="5477829"/>
                  <a:pt x="3942328" y="5419026"/>
                  <a:pt x="3718439" y="5463678"/>
                </a:cubicBezTo>
                <a:cubicBezTo>
                  <a:pt x="3494550" y="5508330"/>
                  <a:pt x="3188612" y="5401665"/>
                  <a:pt x="3028540" y="5463678"/>
                </a:cubicBezTo>
                <a:cubicBezTo>
                  <a:pt x="2868468" y="5525691"/>
                  <a:pt x="2738393" y="5430287"/>
                  <a:pt x="2496499" y="5463678"/>
                </a:cubicBezTo>
                <a:cubicBezTo>
                  <a:pt x="2254605" y="5497069"/>
                  <a:pt x="2073025" y="5442284"/>
                  <a:pt x="1911839" y="5463678"/>
                </a:cubicBezTo>
                <a:cubicBezTo>
                  <a:pt x="1750653" y="5485072"/>
                  <a:pt x="1590379" y="5463038"/>
                  <a:pt x="1432418" y="5463678"/>
                </a:cubicBezTo>
                <a:cubicBezTo>
                  <a:pt x="1274457" y="5464318"/>
                  <a:pt x="1092141" y="5418636"/>
                  <a:pt x="795138" y="5463678"/>
                </a:cubicBezTo>
                <a:cubicBezTo>
                  <a:pt x="498135" y="5508720"/>
                  <a:pt x="182913" y="5390989"/>
                  <a:pt x="0" y="5463678"/>
                </a:cubicBezTo>
                <a:cubicBezTo>
                  <a:pt x="-4853" y="5266343"/>
                  <a:pt x="37570" y="5029348"/>
                  <a:pt x="0" y="4862673"/>
                </a:cubicBezTo>
                <a:cubicBezTo>
                  <a:pt x="-37570" y="4695998"/>
                  <a:pt x="37352" y="4342126"/>
                  <a:pt x="0" y="4207032"/>
                </a:cubicBezTo>
                <a:cubicBezTo>
                  <a:pt x="-37352" y="4071938"/>
                  <a:pt x="36269" y="3859404"/>
                  <a:pt x="0" y="3660664"/>
                </a:cubicBezTo>
                <a:cubicBezTo>
                  <a:pt x="-36269" y="3461924"/>
                  <a:pt x="1249" y="3359525"/>
                  <a:pt x="0" y="3278207"/>
                </a:cubicBezTo>
                <a:cubicBezTo>
                  <a:pt x="-1249" y="3196889"/>
                  <a:pt x="27007" y="2984146"/>
                  <a:pt x="0" y="2841113"/>
                </a:cubicBezTo>
                <a:cubicBezTo>
                  <a:pt x="-27007" y="2698080"/>
                  <a:pt x="19389" y="2336062"/>
                  <a:pt x="0" y="2185471"/>
                </a:cubicBezTo>
                <a:cubicBezTo>
                  <a:pt x="-19389" y="2034880"/>
                  <a:pt x="22176" y="1912008"/>
                  <a:pt x="0" y="1748377"/>
                </a:cubicBezTo>
                <a:cubicBezTo>
                  <a:pt x="-22176" y="1584746"/>
                  <a:pt x="53478" y="1437653"/>
                  <a:pt x="0" y="1202009"/>
                </a:cubicBezTo>
                <a:cubicBezTo>
                  <a:pt x="-53478" y="966365"/>
                  <a:pt x="23903" y="881227"/>
                  <a:pt x="0" y="764915"/>
                </a:cubicBezTo>
                <a:cubicBezTo>
                  <a:pt x="-23903" y="648603"/>
                  <a:pt x="55384" y="354854"/>
                  <a:pt x="0" y="0"/>
                </a:cubicBezTo>
                <a:close/>
              </a:path>
              <a:path w="5261942" h="5463678" stroke="0" extrusionOk="0">
                <a:moveTo>
                  <a:pt x="0" y="0"/>
                </a:moveTo>
                <a:cubicBezTo>
                  <a:pt x="152053" y="-42387"/>
                  <a:pt x="225400" y="29802"/>
                  <a:pt x="426802" y="0"/>
                </a:cubicBezTo>
                <a:cubicBezTo>
                  <a:pt x="628204" y="-29802"/>
                  <a:pt x="691704" y="27775"/>
                  <a:pt x="853604" y="0"/>
                </a:cubicBezTo>
                <a:cubicBezTo>
                  <a:pt x="1015504" y="-27775"/>
                  <a:pt x="1209644" y="64268"/>
                  <a:pt x="1438264" y="0"/>
                </a:cubicBezTo>
                <a:cubicBezTo>
                  <a:pt x="1666884" y="-64268"/>
                  <a:pt x="1724077" y="48823"/>
                  <a:pt x="1865066" y="0"/>
                </a:cubicBezTo>
                <a:cubicBezTo>
                  <a:pt x="2006055" y="-48823"/>
                  <a:pt x="2184319" y="39978"/>
                  <a:pt x="2291868" y="0"/>
                </a:cubicBezTo>
                <a:cubicBezTo>
                  <a:pt x="2399417" y="-39978"/>
                  <a:pt x="2583361" y="19614"/>
                  <a:pt x="2718670" y="0"/>
                </a:cubicBezTo>
                <a:cubicBezTo>
                  <a:pt x="2853979" y="-19614"/>
                  <a:pt x="3219504" y="53865"/>
                  <a:pt x="3355950" y="0"/>
                </a:cubicBezTo>
                <a:cubicBezTo>
                  <a:pt x="3492396" y="-53865"/>
                  <a:pt x="3766062" y="54721"/>
                  <a:pt x="3887990" y="0"/>
                </a:cubicBezTo>
                <a:cubicBezTo>
                  <a:pt x="4009918" y="-54721"/>
                  <a:pt x="4141814" y="22081"/>
                  <a:pt x="4367412" y="0"/>
                </a:cubicBezTo>
                <a:cubicBezTo>
                  <a:pt x="4593010" y="-22081"/>
                  <a:pt x="4887005" y="51080"/>
                  <a:pt x="5261942" y="0"/>
                </a:cubicBezTo>
                <a:cubicBezTo>
                  <a:pt x="5286655" y="174071"/>
                  <a:pt x="5227323" y="294594"/>
                  <a:pt x="5261942" y="437094"/>
                </a:cubicBezTo>
                <a:cubicBezTo>
                  <a:pt x="5296561" y="579594"/>
                  <a:pt x="5253148" y="664468"/>
                  <a:pt x="5261942" y="874188"/>
                </a:cubicBezTo>
                <a:cubicBezTo>
                  <a:pt x="5270736" y="1083908"/>
                  <a:pt x="5240082" y="1240706"/>
                  <a:pt x="5261942" y="1365920"/>
                </a:cubicBezTo>
                <a:cubicBezTo>
                  <a:pt x="5283802" y="1491134"/>
                  <a:pt x="5199559" y="1728262"/>
                  <a:pt x="5261942" y="1912287"/>
                </a:cubicBezTo>
                <a:cubicBezTo>
                  <a:pt x="5324325" y="2096312"/>
                  <a:pt x="5228492" y="2162040"/>
                  <a:pt x="5261942" y="2349382"/>
                </a:cubicBezTo>
                <a:cubicBezTo>
                  <a:pt x="5295392" y="2536724"/>
                  <a:pt x="5232839" y="2622072"/>
                  <a:pt x="5261942" y="2731839"/>
                </a:cubicBezTo>
                <a:cubicBezTo>
                  <a:pt x="5291045" y="2841606"/>
                  <a:pt x="5229264" y="3052534"/>
                  <a:pt x="5261942" y="3168933"/>
                </a:cubicBezTo>
                <a:cubicBezTo>
                  <a:pt x="5294620" y="3285332"/>
                  <a:pt x="5237011" y="3604238"/>
                  <a:pt x="5261942" y="3715301"/>
                </a:cubicBezTo>
                <a:cubicBezTo>
                  <a:pt x="5286873" y="3826364"/>
                  <a:pt x="5224342" y="3951308"/>
                  <a:pt x="5261942" y="4152395"/>
                </a:cubicBezTo>
                <a:cubicBezTo>
                  <a:pt x="5299542" y="4353482"/>
                  <a:pt x="5261601" y="4382139"/>
                  <a:pt x="5261942" y="4589490"/>
                </a:cubicBezTo>
                <a:cubicBezTo>
                  <a:pt x="5262283" y="4796841"/>
                  <a:pt x="5251474" y="4843257"/>
                  <a:pt x="5261942" y="4971947"/>
                </a:cubicBezTo>
                <a:cubicBezTo>
                  <a:pt x="5272410" y="5100637"/>
                  <a:pt x="5229084" y="5296847"/>
                  <a:pt x="5261942" y="5463678"/>
                </a:cubicBezTo>
                <a:cubicBezTo>
                  <a:pt x="5008523" y="5521581"/>
                  <a:pt x="4901827" y="5458192"/>
                  <a:pt x="4729901" y="5463678"/>
                </a:cubicBezTo>
                <a:cubicBezTo>
                  <a:pt x="4557975" y="5469164"/>
                  <a:pt x="4453833" y="5449320"/>
                  <a:pt x="4250480" y="5463678"/>
                </a:cubicBezTo>
                <a:cubicBezTo>
                  <a:pt x="4047127" y="5478036"/>
                  <a:pt x="3964077" y="5409673"/>
                  <a:pt x="3771058" y="5463678"/>
                </a:cubicBezTo>
                <a:cubicBezTo>
                  <a:pt x="3578039" y="5517683"/>
                  <a:pt x="3452639" y="5430139"/>
                  <a:pt x="3344256" y="5463678"/>
                </a:cubicBezTo>
                <a:cubicBezTo>
                  <a:pt x="3235873" y="5497217"/>
                  <a:pt x="2872237" y="5398467"/>
                  <a:pt x="2706977" y="5463678"/>
                </a:cubicBezTo>
                <a:cubicBezTo>
                  <a:pt x="2541717" y="5528889"/>
                  <a:pt x="2313931" y="5388392"/>
                  <a:pt x="2017078" y="5463678"/>
                </a:cubicBezTo>
                <a:cubicBezTo>
                  <a:pt x="1720225" y="5538964"/>
                  <a:pt x="1760552" y="5454049"/>
                  <a:pt x="1590276" y="5463678"/>
                </a:cubicBezTo>
                <a:cubicBezTo>
                  <a:pt x="1420000" y="5473307"/>
                  <a:pt x="1117898" y="5406144"/>
                  <a:pt x="900377" y="5463678"/>
                </a:cubicBezTo>
                <a:cubicBezTo>
                  <a:pt x="682856" y="5521212"/>
                  <a:pt x="348027" y="5377024"/>
                  <a:pt x="0" y="5463678"/>
                </a:cubicBezTo>
                <a:cubicBezTo>
                  <a:pt x="-12360" y="5218618"/>
                  <a:pt x="30049" y="5150237"/>
                  <a:pt x="0" y="4971947"/>
                </a:cubicBezTo>
                <a:cubicBezTo>
                  <a:pt x="-30049" y="4793657"/>
                  <a:pt x="73577" y="4596811"/>
                  <a:pt x="0" y="4316306"/>
                </a:cubicBezTo>
                <a:cubicBezTo>
                  <a:pt x="-73577" y="4035801"/>
                  <a:pt x="22447" y="3894199"/>
                  <a:pt x="0" y="3715301"/>
                </a:cubicBezTo>
                <a:cubicBezTo>
                  <a:pt x="-22447" y="3536403"/>
                  <a:pt x="57069" y="3238426"/>
                  <a:pt x="0" y="3114296"/>
                </a:cubicBezTo>
                <a:cubicBezTo>
                  <a:pt x="-57069" y="2990167"/>
                  <a:pt x="47840" y="2785221"/>
                  <a:pt x="0" y="2622565"/>
                </a:cubicBezTo>
                <a:cubicBezTo>
                  <a:pt x="-47840" y="2459909"/>
                  <a:pt x="46375" y="2166262"/>
                  <a:pt x="0" y="1966924"/>
                </a:cubicBezTo>
                <a:cubicBezTo>
                  <a:pt x="-46375" y="1767586"/>
                  <a:pt x="41923" y="1631731"/>
                  <a:pt x="0" y="1365920"/>
                </a:cubicBezTo>
                <a:cubicBezTo>
                  <a:pt x="-41923" y="1100109"/>
                  <a:pt x="58343" y="1064417"/>
                  <a:pt x="0" y="764915"/>
                </a:cubicBezTo>
                <a:cubicBezTo>
                  <a:pt x="-58343" y="465413"/>
                  <a:pt x="28203" y="315164"/>
                  <a:pt x="0" y="0"/>
                </a:cubicBezTo>
                <a:close/>
              </a:path>
            </a:pathLst>
          </a:custGeom>
          <a:ln w="19050">
            <a:solidFill>
              <a:srgbClr val="7030A0"/>
            </a:solidFill>
            <a:extLst>
              <a:ext uri="{C807C97D-BFC1-408E-A445-0C87EB9F89A2}">
                <ask:lineSketchStyleProps xmlns:ask="http://schemas.microsoft.com/office/drawing/2018/sketchyshapes" sd="2345916872">
                  <a:prstGeom prst="rect">
                    <a:avLst/>
                  </a:prstGeom>
                  <ask:type>
                    <ask:lineSketchScribble/>
                  </ask:type>
                </ask:lineSketchStyleProps>
              </a:ext>
            </a:extLst>
          </a:ln>
        </p:spPr>
      </p:pic>
    </p:spTree>
    <p:extLst>
      <p:ext uri="{BB962C8B-B14F-4D97-AF65-F5344CB8AC3E}">
        <p14:creationId xmlns:p14="http://schemas.microsoft.com/office/powerpoint/2010/main" val="3977542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525"/>
          <a:stretch>
            <a:fillRect/>
          </a:stretch>
        </p:blipFill>
        <p:spPr bwMode="auto">
          <a:xfrm>
            <a:off x="-1" y="-15875"/>
            <a:ext cx="12172950" cy="6889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19051" y="152400"/>
            <a:ext cx="3340645"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C296242C-28D1-448E-8D8F-28AFE6B55089}"/>
              </a:ext>
            </a:extLst>
          </p:cNvPr>
          <p:cNvSpPr txBox="1">
            <a:spLocks noChangeArrowheads="1"/>
          </p:cNvSpPr>
          <p:nvPr/>
        </p:nvSpPr>
        <p:spPr bwMode="auto">
          <a:xfrm>
            <a:off x="491071" y="155461"/>
            <a:ext cx="2980606"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齊唱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盪鞦韆</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矩形 1">
            <a:extLst>
              <a:ext uri="{FF2B5EF4-FFF2-40B4-BE49-F238E27FC236}">
                <a16:creationId xmlns:a16="http://schemas.microsoft.com/office/drawing/2014/main" id="{B09D42E4-C0D2-49C0-B041-ECB269286954}"/>
              </a:ext>
            </a:extLst>
          </p:cNvPr>
          <p:cNvSpPr>
            <a:spLocks noChangeArrowheads="1"/>
          </p:cNvSpPr>
          <p:nvPr/>
        </p:nvSpPr>
        <p:spPr bwMode="auto">
          <a:xfrm>
            <a:off x="3378748" y="155461"/>
            <a:ext cx="38419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dirty="0">
                <a:solidFill>
                  <a:srgbClr val="0070C0"/>
                </a:solidFill>
                <a:latin typeface="標楷體" panose="03000509000000000000" pitchFamily="65" charset="-120"/>
                <a:ea typeface="標楷體" panose="03000509000000000000" pitchFamily="65" charset="-120"/>
              </a:rPr>
              <a:t>嘗試依節奏朗讀歌詞。</a:t>
            </a:r>
            <a:endParaRPr lang="zh-TW" altLang="zh-HK" sz="2800" dirty="0"/>
          </a:p>
        </p:txBody>
      </p:sp>
      <p:pic>
        <p:nvPicPr>
          <p:cNvPr id="3" name="Picture 2">
            <a:extLst>
              <a:ext uri="{FF2B5EF4-FFF2-40B4-BE49-F238E27FC236}">
                <a16:creationId xmlns:a16="http://schemas.microsoft.com/office/drawing/2014/main" id="{EBB6825C-EA15-43DB-9780-6C45A01BE07F}"/>
              </a:ext>
            </a:extLst>
          </p:cNvPr>
          <p:cNvPicPr>
            <a:picLocks noChangeAspect="1"/>
          </p:cNvPicPr>
          <p:nvPr/>
        </p:nvPicPr>
        <p:blipFill>
          <a:blip r:embed="rId3"/>
          <a:stretch>
            <a:fillRect/>
          </a:stretch>
        </p:blipFill>
        <p:spPr>
          <a:xfrm>
            <a:off x="3617429" y="1030972"/>
            <a:ext cx="5261942" cy="5463678"/>
          </a:xfrm>
          <a:custGeom>
            <a:avLst/>
            <a:gdLst>
              <a:gd name="connsiteX0" fmla="*/ 0 w 5261942"/>
              <a:gd name="connsiteY0" fmla="*/ 0 h 5463678"/>
              <a:gd name="connsiteX1" fmla="*/ 584660 w 5261942"/>
              <a:gd name="connsiteY1" fmla="*/ 0 h 5463678"/>
              <a:gd name="connsiteX2" fmla="*/ 1116701 w 5261942"/>
              <a:gd name="connsiteY2" fmla="*/ 0 h 5463678"/>
              <a:gd name="connsiteX3" fmla="*/ 1701361 w 5261942"/>
              <a:gd name="connsiteY3" fmla="*/ 0 h 5463678"/>
              <a:gd name="connsiteX4" fmla="*/ 2338641 w 5261942"/>
              <a:gd name="connsiteY4" fmla="*/ 0 h 5463678"/>
              <a:gd name="connsiteX5" fmla="*/ 2923301 w 5261942"/>
              <a:gd name="connsiteY5" fmla="*/ 0 h 5463678"/>
              <a:gd name="connsiteX6" fmla="*/ 3613200 w 5261942"/>
              <a:gd name="connsiteY6" fmla="*/ 0 h 5463678"/>
              <a:gd name="connsiteX7" fmla="*/ 4250480 w 5261942"/>
              <a:gd name="connsiteY7" fmla="*/ 0 h 5463678"/>
              <a:gd name="connsiteX8" fmla="*/ 4677282 w 5261942"/>
              <a:gd name="connsiteY8" fmla="*/ 0 h 5463678"/>
              <a:gd name="connsiteX9" fmla="*/ 5261942 w 5261942"/>
              <a:gd name="connsiteY9" fmla="*/ 0 h 5463678"/>
              <a:gd name="connsiteX10" fmla="*/ 5261942 w 5261942"/>
              <a:gd name="connsiteY10" fmla="*/ 655641 h 5463678"/>
              <a:gd name="connsiteX11" fmla="*/ 5261942 w 5261942"/>
              <a:gd name="connsiteY11" fmla="*/ 1202009 h 5463678"/>
              <a:gd name="connsiteX12" fmla="*/ 5261942 w 5261942"/>
              <a:gd name="connsiteY12" fmla="*/ 1639103 h 5463678"/>
              <a:gd name="connsiteX13" fmla="*/ 5261942 w 5261942"/>
              <a:gd name="connsiteY13" fmla="*/ 2130834 h 5463678"/>
              <a:gd name="connsiteX14" fmla="*/ 5261942 w 5261942"/>
              <a:gd name="connsiteY14" fmla="*/ 2513292 h 5463678"/>
              <a:gd name="connsiteX15" fmla="*/ 5261942 w 5261942"/>
              <a:gd name="connsiteY15" fmla="*/ 2895749 h 5463678"/>
              <a:gd name="connsiteX16" fmla="*/ 5261942 w 5261942"/>
              <a:gd name="connsiteY16" fmla="*/ 3332844 h 5463678"/>
              <a:gd name="connsiteX17" fmla="*/ 5261942 w 5261942"/>
              <a:gd name="connsiteY17" fmla="*/ 3824575 h 5463678"/>
              <a:gd name="connsiteX18" fmla="*/ 5261942 w 5261942"/>
              <a:gd name="connsiteY18" fmla="*/ 4425579 h 5463678"/>
              <a:gd name="connsiteX19" fmla="*/ 5261942 w 5261942"/>
              <a:gd name="connsiteY19" fmla="*/ 4862673 h 5463678"/>
              <a:gd name="connsiteX20" fmla="*/ 5261942 w 5261942"/>
              <a:gd name="connsiteY20" fmla="*/ 5463678 h 5463678"/>
              <a:gd name="connsiteX21" fmla="*/ 4677282 w 5261942"/>
              <a:gd name="connsiteY21" fmla="*/ 5463678 h 5463678"/>
              <a:gd name="connsiteX22" fmla="*/ 4197860 w 5261942"/>
              <a:gd name="connsiteY22" fmla="*/ 5463678 h 5463678"/>
              <a:gd name="connsiteX23" fmla="*/ 3718439 w 5261942"/>
              <a:gd name="connsiteY23" fmla="*/ 5463678 h 5463678"/>
              <a:gd name="connsiteX24" fmla="*/ 3028540 w 5261942"/>
              <a:gd name="connsiteY24" fmla="*/ 5463678 h 5463678"/>
              <a:gd name="connsiteX25" fmla="*/ 2496499 w 5261942"/>
              <a:gd name="connsiteY25" fmla="*/ 5463678 h 5463678"/>
              <a:gd name="connsiteX26" fmla="*/ 1911839 w 5261942"/>
              <a:gd name="connsiteY26" fmla="*/ 5463678 h 5463678"/>
              <a:gd name="connsiteX27" fmla="*/ 1432418 w 5261942"/>
              <a:gd name="connsiteY27" fmla="*/ 5463678 h 5463678"/>
              <a:gd name="connsiteX28" fmla="*/ 795138 w 5261942"/>
              <a:gd name="connsiteY28" fmla="*/ 5463678 h 5463678"/>
              <a:gd name="connsiteX29" fmla="*/ 0 w 5261942"/>
              <a:gd name="connsiteY29" fmla="*/ 5463678 h 5463678"/>
              <a:gd name="connsiteX30" fmla="*/ 0 w 5261942"/>
              <a:gd name="connsiteY30" fmla="*/ 4862673 h 5463678"/>
              <a:gd name="connsiteX31" fmla="*/ 0 w 5261942"/>
              <a:gd name="connsiteY31" fmla="*/ 4207032 h 5463678"/>
              <a:gd name="connsiteX32" fmla="*/ 0 w 5261942"/>
              <a:gd name="connsiteY32" fmla="*/ 3660664 h 5463678"/>
              <a:gd name="connsiteX33" fmla="*/ 0 w 5261942"/>
              <a:gd name="connsiteY33" fmla="*/ 3278207 h 5463678"/>
              <a:gd name="connsiteX34" fmla="*/ 0 w 5261942"/>
              <a:gd name="connsiteY34" fmla="*/ 2841113 h 5463678"/>
              <a:gd name="connsiteX35" fmla="*/ 0 w 5261942"/>
              <a:gd name="connsiteY35" fmla="*/ 2185471 h 5463678"/>
              <a:gd name="connsiteX36" fmla="*/ 0 w 5261942"/>
              <a:gd name="connsiteY36" fmla="*/ 1748377 h 5463678"/>
              <a:gd name="connsiteX37" fmla="*/ 0 w 5261942"/>
              <a:gd name="connsiteY37" fmla="*/ 1202009 h 5463678"/>
              <a:gd name="connsiteX38" fmla="*/ 0 w 5261942"/>
              <a:gd name="connsiteY38" fmla="*/ 764915 h 5463678"/>
              <a:gd name="connsiteX39" fmla="*/ 0 w 5261942"/>
              <a:gd name="connsiteY39" fmla="*/ 0 h 546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61942" h="5463678" fill="none" extrusionOk="0">
                <a:moveTo>
                  <a:pt x="0" y="0"/>
                </a:moveTo>
                <a:cubicBezTo>
                  <a:pt x="238411" y="-17055"/>
                  <a:pt x="337798" y="21932"/>
                  <a:pt x="584660" y="0"/>
                </a:cubicBezTo>
                <a:cubicBezTo>
                  <a:pt x="831522" y="-21932"/>
                  <a:pt x="894491" y="14667"/>
                  <a:pt x="1116701" y="0"/>
                </a:cubicBezTo>
                <a:cubicBezTo>
                  <a:pt x="1338911" y="-14667"/>
                  <a:pt x="1505480" y="69605"/>
                  <a:pt x="1701361" y="0"/>
                </a:cubicBezTo>
                <a:cubicBezTo>
                  <a:pt x="1897242" y="-69605"/>
                  <a:pt x="2134089" y="61684"/>
                  <a:pt x="2338641" y="0"/>
                </a:cubicBezTo>
                <a:cubicBezTo>
                  <a:pt x="2543193" y="-61684"/>
                  <a:pt x="2675151" y="69085"/>
                  <a:pt x="2923301" y="0"/>
                </a:cubicBezTo>
                <a:cubicBezTo>
                  <a:pt x="3171451" y="-69085"/>
                  <a:pt x="3348495" y="80728"/>
                  <a:pt x="3613200" y="0"/>
                </a:cubicBezTo>
                <a:cubicBezTo>
                  <a:pt x="3877905" y="-80728"/>
                  <a:pt x="4105838" y="14327"/>
                  <a:pt x="4250480" y="0"/>
                </a:cubicBezTo>
                <a:cubicBezTo>
                  <a:pt x="4395122" y="-14327"/>
                  <a:pt x="4545154" y="3172"/>
                  <a:pt x="4677282" y="0"/>
                </a:cubicBezTo>
                <a:cubicBezTo>
                  <a:pt x="4809410" y="-3172"/>
                  <a:pt x="5140092" y="62622"/>
                  <a:pt x="5261942" y="0"/>
                </a:cubicBezTo>
                <a:cubicBezTo>
                  <a:pt x="5264702" y="245845"/>
                  <a:pt x="5217901" y="363221"/>
                  <a:pt x="5261942" y="655641"/>
                </a:cubicBezTo>
                <a:cubicBezTo>
                  <a:pt x="5305983" y="948061"/>
                  <a:pt x="5248570" y="949794"/>
                  <a:pt x="5261942" y="1202009"/>
                </a:cubicBezTo>
                <a:cubicBezTo>
                  <a:pt x="5275314" y="1454224"/>
                  <a:pt x="5239692" y="1473958"/>
                  <a:pt x="5261942" y="1639103"/>
                </a:cubicBezTo>
                <a:cubicBezTo>
                  <a:pt x="5284192" y="1804248"/>
                  <a:pt x="5224331" y="1922677"/>
                  <a:pt x="5261942" y="2130834"/>
                </a:cubicBezTo>
                <a:cubicBezTo>
                  <a:pt x="5299553" y="2338991"/>
                  <a:pt x="5241033" y="2388358"/>
                  <a:pt x="5261942" y="2513292"/>
                </a:cubicBezTo>
                <a:cubicBezTo>
                  <a:pt x="5282851" y="2638226"/>
                  <a:pt x="5216461" y="2804977"/>
                  <a:pt x="5261942" y="2895749"/>
                </a:cubicBezTo>
                <a:cubicBezTo>
                  <a:pt x="5307423" y="2986521"/>
                  <a:pt x="5254835" y="3188607"/>
                  <a:pt x="5261942" y="3332844"/>
                </a:cubicBezTo>
                <a:cubicBezTo>
                  <a:pt x="5269049" y="3477081"/>
                  <a:pt x="5235779" y="3622868"/>
                  <a:pt x="5261942" y="3824575"/>
                </a:cubicBezTo>
                <a:cubicBezTo>
                  <a:pt x="5288105" y="4026282"/>
                  <a:pt x="5220725" y="4267561"/>
                  <a:pt x="5261942" y="4425579"/>
                </a:cubicBezTo>
                <a:cubicBezTo>
                  <a:pt x="5303159" y="4583597"/>
                  <a:pt x="5216518" y="4751282"/>
                  <a:pt x="5261942" y="4862673"/>
                </a:cubicBezTo>
                <a:cubicBezTo>
                  <a:pt x="5307366" y="4974064"/>
                  <a:pt x="5199987" y="5202043"/>
                  <a:pt x="5261942" y="5463678"/>
                </a:cubicBezTo>
                <a:cubicBezTo>
                  <a:pt x="4975648" y="5507265"/>
                  <a:pt x="4828907" y="5449987"/>
                  <a:pt x="4677282" y="5463678"/>
                </a:cubicBezTo>
                <a:cubicBezTo>
                  <a:pt x="4525657" y="5477369"/>
                  <a:pt x="4424276" y="5449527"/>
                  <a:pt x="4197860" y="5463678"/>
                </a:cubicBezTo>
                <a:cubicBezTo>
                  <a:pt x="3971444" y="5477829"/>
                  <a:pt x="3942328" y="5419026"/>
                  <a:pt x="3718439" y="5463678"/>
                </a:cubicBezTo>
                <a:cubicBezTo>
                  <a:pt x="3494550" y="5508330"/>
                  <a:pt x="3188612" y="5401665"/>
                  <a:pt x="3028540" y="5463678"/>
                </a:cubicBezTo>
                <a:cubicBezTo>
                  <a:pt x="2868468" y="5525691"/>
                  <a:pt x="2738393" y="5430287"/>
                  <a:pt x="2496499" y="5463678"/>
                </a:cubicBezTo>
                <a:cubicBezTo>
                  <a:pt x="2254605" y="5497069"/>
                  <a:pt x="2073025" y="5442284"/>
                  <a:pt x="1911839" y="5463678"/>
                </a:cubicBezTo>
                <a:cubicBezTo>
                  <a:pt x="1750653" y="5485072"/>
                  <a:pt x="1590379" y="5463038"/>
                  <a:pt x="1432418" y="5463678"/>
                </a:cubicBezTo>
                <a:cubicBezTo>
                  <a:pt x="1274457" y="5464318"/>
                  <a:pt x="1092141" y="5418636"/>
                  <a:pt x="795138" y="5463678"/>
                </a:cubicBezTo>
                <a:cubicBezTo>
                  <a:pt x="498135" y="5508720"/>
                  <a:pt x="182913" y="5390989"/>
                  <a:pt x="0" y="5463678"/>
                </a:cubicBezTo>
                <a:cubicBezTo>
                  <a:pt x="-4853" y="5266343"/>
                  <a:pt x="37570" y="5029348"/>
                  <a:pt x="0" y="4862673"/>
                </a:cubicBezTo>
                <a:cubicBezTo>
                  <a:pt x="-37570" y="4695998"/>
                  <a:pt x="37352" y="4342126"/>
                  <a:pt x="0" y="4207032"/>
                </a:cubicBezTo>
                <a:cubicBezTo>
                  <a:pt x="-37352" y="4071938"/>
                  <a:pt x="36269" y="3859404"/>
                  <a:pt x="0" y="3660664"/>
                </a:cubicBezTo>
                <a:cubicBezTo>
                  <a:pt x="-36269" y="3461924"/>
                  <a:pt x="1249" y="3359525"/>
                  <a:pt x="0" y="3278207"/>
                </a:cubicBezTo>
                <a:cubicBezTo>
                  <a:pt x="-1249" y="3196889"/>
                  <a:pt x="27007" y="2984146"/>
                  <a:pt x="0" y="2841113"/>
                </a:cubicBezTo>
                <a:cubicBezTo>
                  <a:pt x="-27007" y="2698080"/>
                  <a:pt x="19389" y="2336062"/>
                  <a:pt x="0" y="2185471"/>
                </a:cubicBezTo>
                <a:cubicBezTo>
                  <a:pt x="-19389" y="2034880"/>
                  <a:pt x="22176" y="1912008"/>
                  <a:pt x="0" y="1748377"/>
                </a:cubicBezTo>
                <a:cubicBezTo>
                  <a:pt x="-22176" y="1584746"/>
                  <a:pt x="53478" y="1437653"/>
                  <a:pt x="0" y="1202009"/>
                </a:cubicBezTo>
                <a:cubicBezTo>
                  <a:pt x="-53478" y="966365"/>
                  <a:pt x="23903" y="881227"/>
                  <a:pt x="0" y="764915"/>
                </a:cubicBezTo>
                <a:cubicBezTo>
                  <a:pt x="-23903" y="648603"/>
                  <a:pt x="55384" y="354854"/>
                  <a:pt x="0" y="0"/>
                </a:cubicBezTo>
                <a:close/>
              </a:path>
              <a:path w="5261942" h="5463678" stroke="0" extrusionOk="0">
                <a:moveTo>
                  <a:pt x="0" y="0"/>
                </a:moveTo>
                <a:cubicBezTo>
                  <a:pt x="152053" y="-42387"/>
                  <a:pt x="225400" y="29802"/>
                  <a:pt x="426802" y="0"/>
                </a:cubicBezTo>
                <a:cubicBezTo>
                  <a:pt x="628204" y="-29802"/>
                  <a:pt x="691704" y="27775"/>
                  <a:pt x="853604" y="0"/>
                </a:cubicBezTo>
                <a:cubicBezTo>
                  <a:pt x="1015504" y="-27775"/>
                  <a:pt x="1209644" y="64268"/>
                  <a:pt x="1438264" y="0"/>
                </a:cubicBezTo>
                <a:cubicBezTo>
                  <a:pt x="1666884" y="-64268"/>
                  <a:pt x="1724077" y="48823"/>
                  <a:pt x="1865066" y="0"/>
                </a:cubicBezTo>
                <a:cubicBezTo>
                  <a:pt x="2006055" y="-48823"/>
                  <a:pt x="2184319" y="39978"/>
                  <a:pt x="2291868" y="0"/>
                </a:cubicBezTo>
                <a:cubicBezTo>
                  <a:pt x="2399417" y="-39978"/>
                  <a:pt x="2583361" y="19614"/>
                  <a:pt x="2718670" y="0"/>
                </a:cubicBezTo>
                <a:cubicBezTo>
                  <a:pt x="2853979" y="-19614"/>
                  <a:pt x="3219504" y="53865"/>
                  <a:pt x="3355950" y="0"/>
                </a:cubicBezTo>
                <a:cubicBezTo>
                  <a:pt x="3492396" y="-53865"/>
                  <a:pt x="3766062" y="54721"/>
                  <a:pt x="3887990" y="0"/>
                </a:cubicBezTo>
                <a:cubicBezTo>
                  <a:pt x="4009918" y="-54721"/>
                  <a:pt x="4141814" y="22081"/>
                  <a:pt x="4367412" y="0"/>
                </a:cubicBezTo>
                <a:cubicBezTo>
                  <a:pt x="4593010" y="-22081"/>
                  <a:pt x="4887005" y="51080"/>
                  <a:pt x="5261942" y="0"/>
                </a:cubicBezTo>
                <a:cubicBezTo>
                  <a:pt x="5286655" y="174071"/>
                  <a:pt x="5227323" y="294594"/>
                  <a:pt x="5261942" y="437094"/>
                </a:cubicBezTo>
                <a:cubicBezTo>
                  <a:pt x="5296561" y="579594"/>
                  <a:pt x="5253148" y="664468"/>
                  <a:pt x="5261942" y="874188"/>
                </a:cubicBezTo>
                <a:cubicBezTo>
                  <a:pt x="5270736" y="1083908"/>
                  <a:pt x="5240082" y="1240706"/>
                  <a:pt x="5261942" y="1365920"/>
                </a:cubicBezTo>
                <a:cubicBezTo>
                  <a:pt x="5283802" y="1491134"/>
                  <a:pt x="5199559" y="1728262"/>
                  <a:pt x="5261942" y="1912287"/>
                </a:cubicBezTo>
                <a:cubicBezTo>
                  <a:pt x="5324325" y="2096312"/>
                  <a:pt x="5228492" y="2162040"/>
                  <a:pt x="5261942" y="2349382"/>
                </a:cubicBezTo>
                <a:cubicBezTo>
                  <a:pt x="5295392" y="2536724"/>
                  <a:pt x="5232839" y="2622072"/>
                  <a:pt x="5261942" y="2731839"/>
                </a:cubicBezTo>
                <a:cubicBezTo>
                  <a:pt x="5291045" y="2841606"/>
                  <a:pt x="5229264" y="3052534"/>
                  <a:pt x="5261942" y="3168933"/>
                </a:cubicBezTo>
                <a:cubicBezTo>
                  <a:pt x="5294620" y="3285332"/>
                  <a:pt x="5237011" y="3604238"/>
                  <a:pt x="5261942" y="3715301"/>
                </a:cubicBezTo>
                <a:cubicBezTo>
                  <a:pt x="5286873" y="3826364"/>
                  <a:pt x="5224342" y="3951308"/>
                  <a:pt x="5261942" y="4152395"/>
                </a:cubicBezTo>
                <a:cubicBezTo>
                  <a:pt x="5299542" y="4353482"/>
                  <a:pt x="5261601" y="4382139"/>
                  <a:pt x="5261942" y="4589490"/>
                </a:cubicBezTo>
                <a:cubicBezTo>
                  <a:pt x="5262283" y="4796841"/>
                  <a:pt x="5251474" y="4843257"/>
                  <a:pt x="5261942" y="4971947"/>
                </a:cubicBezTo>
                <a:cubicBezTo>
                  <a:pt x="5272410" y="5100637"/>
                  <a:pt x="5229084" y="5296847"/>
                  <a:pt x="5261942" y="5463678"/>
                </a:cubicBezTo>
                <a:cubicBezTo>
                  <a:pt x="5008523" y="5521581"/>
                  <a:pt x="4901827" y="5458192"/>
                  <a:pt x="4729901" y="5463678"/>
                </a:cubicBezTo>
                <a:cubicBezTo>
                  <a:pt x="4557975" y="5469164"/>
                  <a:pt x="4453833" y="5449320"/>
                  <a:pt x="4250480" y="5463678"/>
                </a:cubicBezTo>
                <a:cubicBezTo>
                  <a:pt x="4047127" y="5478036"/>
                  <a:pt x="3964077" y="5409673"/>
                  <a:pt x="3771058" y="5463678"/>
                </a:cubicBezTo>
                <a:cubicBezTo>
                  <a:pt x="3578039" y="5517683"/>
                  <a:pt x="3452639" y="5430139"/>
                  <a:pt x="3344256" y="5463678"/>
                </a:cubicBezTo>
                <a:cubicBezTo>
                  <a:pt x="3235873" y="5497217"/>
                  <a:pt x="2872237" y="5398467"/>
                  <a:pt x="2706977" y="5463678"/>
                </a:cubicBezTo>
                <a:cubicBezTo>
                  <a:pt x="2541717" y="5528889"/>
                  <a:pt x="2313931" y="5388392"/>
                  <a:pt x="2017078" y="5463678"/>
                </a:cubicBezTo>
                <a:cubicBezTo>
                  <a:pt x="1720225" y="5538964"/>
                  <a:pt x="1760552" y="5454049"/>
                  <a:pt x="1590276" y="5463678"/>
                </a:cubicBezTo>
                <a:cubicBezTo>
                  <a:pt x="1420000" y="5473307"/>
                  <a:pt x="1117898" y="5406144"/>
                  <a:pt x="900377" y="5463678"/>
                </a:cubicBezTo>
                <a:cubicBezTo>
                  <a:pt x="682856" y="5521212"/>
                  <a:pt x="348027" y="5377024"/>
                  <a:pt x="0" y="5463678"/>
                </a:cubicBezTo>
                <a:cubicBezTo>
                  <a:pt x="-12360" y="5218618"/>
                  <a:pt x="30049" y="5150237"/>
                  <a:pt x="0" y="4971947"/>
                </a:cubicBezTo>
                <a:cubicBezTo>
                  <a:pt x="-30049" y="4793657"/>
                  <a:pt x="73577" y="4596811"/>
                  <a:pt x="0" y="4316306"/>
                </a:cubicBezTo>
                <a:cubicBezTo>
                  <a:pt x="-73577" y="4035801"/>
                  <a:pt x="22447" y="3894199"/>
                  <a:pt x="0" y="3715301"/>
                </a:cubicBezTo>
                <a:cubicBezTo>
                  <a:pt x="-22447" y="3536403"/>
                  <a:pt x="57069" y="3238426"/>
                  <a:pt x="0" y="3114296"/>
                </a:cubicBezTo>
                <a:cubicBezTo>
                  <a:pt x="-57069" y="2990167"/>
                  <a:pt x="47840" y="2785221"/>
                  <a:pt x="0" y="2622565"/>
                </a:cubicBezTo>
                <a:cubicBezTo>
                  <a:pt x="-47840" y="2459909"/>
                  <a:pt x="46375" y="2166262"/>
                  <a:pt x="0" y="1966924"/>
                </a:cubicBezTo>
                <a:cubicBezTo>
                  <a:pt x="-46375" y="1767586"/>
                  <a:pt x="41923" y="1631731"/>
                  <a:pt x="0" y="1365920"/>
                </a:cubicBezTo>
                <a:cubicBezTo>
                  <a:pt x="-41923" y="1100109"/>
                  <a:pt x="58343" y="1064417"/>
                  <a:pt x="0" y="764915"/>
                </a:cubicBezTo>
                <a:cubicBezTo>
                  <a:pt x="-58343" y="465413"/>
                  <a:pt x="28203" y="315164"/>
                  <a:pt x="0" y="0"/>
                </a:cubicBezTo>
                <a:close/>
              </a:path>
            </a:pathLst>
          </a:custGeom>
          <a:ln w="19050">
            <a:solidFill>
              <a:srgbClr val="7030A0"/>
            </a:solidFill>
            <a:extLst>
              <a:ext uri="{C807C97D-BFC1-408E-A445-0C87EB9F89A2}">
                <ask:lineSketchStyleProps xmlns:ask="http://schemas.microsoft.com/office/drawing/2018/sketchyshapes" sd="2345916872">
                  <a:prstGeom prst="rect">
                    <a:avLst/>
                  </a:prstGeom>
                  <ask:type>
                    <ask:lineSketchScribble/>
                  </ask:type>
                </ask:lineSketchStyleProps>
              </a:ext>
            </a:extLst>
          </a:ln>
        </p:spPr>
      </p:pic>
    </p:spTree>
    <p:extLst>
      <p:ext uri="{BB962C8B-B14F-4D97-AF65-F5344CB8AC3E}">
        <p14:creationId xmlns:p14="http://schemas.microsoft.com/office/powerpoint/2010/main" val="1438153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525"/>
          <a:stretch>
            <a:fillRect/>
          </a:stretch>
        </p:blipFill>
        <p:spPr bwMode="auto">
          <a:xfrm>
            <a:off x="-1" y="-15875"/>
            <a:ext cx="12172950" cy="6889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19051" y="152400"/>
            <a:ext cx="3340645"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C296242C-28D1-448E-8D8F-28AFE6B55089}"/>
              </a:ext>
            </a:extLst>
          </p:cNvPr>
          <p:cNvSpPr txBox="1">
            <a:spLocks noChangeArrowheads="1"/>
          </p:cNvSpPr>
          <p:nvPr/>
        </p:nvSpPr>
        <p:spPr bwMode="auto">
          <a:xfrm>
            <a:off x="491071" y="155461"/>
            <a:ext cx="2980606"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齊唱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盪鞦韆</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矩形 1">
            <a:extLst>
              <a:ext uri="{FF2B5EF4-FFF2-40B4-BE49-F238E27FC236}">
                <a16:creationId xmlns:a16="http://schemas.microsoft.com/office/drawing/2014/main" id="{B09D42E4-C0D2-49C0-B041-ECB269286954}"/>
              </a:ext>
            </a:extLst>
          </p:cNvPr>
          <p:cNvSpPr>
            <a:spLocks noChangeArrowheads="1"/>
          </p:cNvSpPr>
          <p:nvPr/>
        </p:nvSpPr>
        <p:spPr bwMode="auto">
          <a:xfrm>
            <a:off x="3378748" y="155461"/>
            <a:ext cx="38419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dirty="0">
                <a:solidFill>
                  <a:srgbClr val="0070C0"/>
                </a:solidFill>
                <a:latin typeface="標楷體" panose="03000509000000000000" pitchFamily="65" charset="-120"/>
                <a:ea typeface="標楷體" panose="03000509000000000000" pitchFamily="65" charset="-120"/>
              </a:rPr>
              <a:t>嘗試依節奏唱出唱名。</a:t>
            </a:r>
            <a:endParaRPr lang="zh-TW" altLang="zh-HK" sz="2800" dirty="0"/>
          </a:p>
        </p:txBody>
      </p:sp>
      <p:pic>
        <p:nvPicPr>
          <p:cNvPr id="3" name="Picture 2">
            <a:extLst>
              <a:ext uri="{FF2B5EF4-FFF2-40B4-BE49-F238E27FC236}">
                <a16:creationId xmlns:a16="http://schemas.microsoft.com/office/drawing/2014/main" id="{EBB6825C-EA15-43DB-9780-6C45A01BE07F}"/>
              </a:ext>
            </a:extLst>
          </p:cNvPr>
          <p:cNvPicPr>
            <a:picLocks noChangeAspect="1"/>
          </p:cNvPicPr>
          <p:nvPr/>
        </p:nvPicPr>
        <p:blipFill>
          <a:blip r:embed="rId3"/>
          <a:stretch>
            <a:fillRect/>
          </a:stretch>
        </p:blipFill>
        <p:spPr>
          <a:xfrm>
            <a:off x="3617429" y="1030972"/>
            <a:ext cx="5261942" cy="5463678"/>
          </a:xfrm>
          <a:custGeom>
            <a:avLst/>
            <a:gdLst>
              <a:gd name="connsiteX0" fmla="*/ 0 w 5261942"/>
              <a:gd name="connsiteY0" fmla="*/ 0 h 5463678"/>
              <a:gd name="connsiteX1" fmla="*/ 584660 w 5261942"/>
              <a:gd name="connsiteY1" fmla="*/ 0 h 5463678"/>
              <a:gd name="connsiteX2" fmla="*/ 1116701 w 5261942"/>
              <a:gd name="connsiteY2" fmla="*/ 0 h 5463678"/>
              <a:gd name="connsiteX3" fmla="*/ 1701361 w 5261942"/>
              <a:gd name="connsiteY3" fmla="*/ 0 h 5463678"/>
              <a:gd name="connsiteX4" fmla="*/ 2338641 w 5261942"/>
              <a:gd name="connsiteY4" fmla="*/ 0 h 5463678"/>
              <a:gd name="connsiteX5" fmla="*/ 2923301 w 5261942"/>
              <a:gd name="connsiteY5" fmla="*/ 0 h 5463678"/>
              <a:gd name="connsiteX6" fmla="*/ 3613200 w 5261942"/>
              <a:gd name="connsiteY6" fmla="*/ 0 h 5463678"/>
              <a:gd name="connsiteX7" fmla="*/ 4250480 w 5261942"/>
              <a:gd name="connsiteY7" fmla="*/ 0 h 5463678"/>
              <a:gd name="connsiteX8" fmla="*/ 4677282 w 5261942"/>
              <a:gd name="connsiteY8" fmla="*/ 0 h 5463678"/>
              <a:gd name="connsiteX9" fmla="*/ 5261942 w 5261942"/>
              <a:gd name="connsiteY9" fmla="*/ 0 h 5463678"/>
              <a:gd name="connsiteX10" fmla="*/ 5261942 w 5261942"/>
              <a:gd name="connsiteY10" fmla="*/ 655641 h 5463678"/>
              <a:gd name="connsiteX11" fmla="*/ 5261942 w 5261942"/>
              <a:gd name="connsiteY11" fmla="*/ 1202009 h 5463678"/>
              <a:gd name="connsiteX12" fmla="*/ 5261942 w 5261942"/>
              <a:gd name="connsiteY12" fmla="*/ 1639103 h 5463678"/>
              <a:gd name="connsiteX13" fmla="*/ 5261942 w 5261942"/>
              <a:gd name="connsiteY13" fmla="*/ 2130834 h 5463678"/>
              <a:gd name="connsiteX14" fmla="*/ 5261942 w 5261942"/>
              <a:gd name="connsiteY14" fmla="*/ 2513292 h 5463678"/>
              <a:gd name="connsiteX15" fmla="*/ 5261942 w 5261942"/>
              <a:gd name="connsiteY15" fmla="*/ 2895749 h 5463678"/>
              <a:gd name="connsiteX16" fmla="*/ 5261942 w 5261942"/>
              <a:gd name="connsiteY16" fmla="*/ 3332844 h 5463678"/>
              <a:gd name="connsiteX17" fmla="*/ 5261942 w 5261942"/>
              <a:gd name="connsiteY17" fmla="*/ 3824575 h 5463678"/>
              <a:gd name="connsiteX18" fmla="*/ 5261942 w 5261942"/>
              <a:gd name="connsiteY18" fmla="*/ 4425579 h 5463678"/>
              <a:gd name="connsiteX19" fmla="*/ 5261942 w 5261942"/>
              <a:gd name="connsiteY19" fmla="*/ 4862673 h 5463678"/>
              <a:gd name="connsiteX20" fmla="*/ 5261942 w 5261942"/>
              <a:gd name="connsiteY20" fmla="*/ 5463678 h 5463678"/>
              <a:gd name="connsiteX21" fmla="*/ 4677282 w 5261942"/>
              <a:gd name="connsiteY21" fmla="*/ 5463678 h 5463678"/>
              <a:gd name="connsiteX22" fmla="*/ 4197860 w 5261942"/>
              <a:gd name="connsiteY22" fmla="*/ 5463678 h 5463678"/>
              <a:gd name="connsiteX23" fmla="*/ 3718439 w 5261942"/>
              <a:gd name="connsiteY23" fmla="*/ 5463678 h 5463678"/>
              <a:gd name="connsiteX24" fmla="*/ 3028540 w 5261942"/>
              <a:gd name="connsiteY24" fmla="*/ 5463678 h 5463678"/>
              <a:gd name="connsiteX25" fmla="*/ 2496499 w 5261942"/>
              <a:gd name="connsiteY25" fmla="*/ 5463678 h 5463678"/>
              <a:gd name="connsiteX26" fmla="*/ 1911839 w 5261942"/>
              <a:gd name="connsiteY26" fmla="*/ 5463678 h 5463678"/>
              <a:gd name="connsiteX27" fmla="*/ 1432418 w 5261942"/>
              <a:gd name="connsiteY27" fmla="*/ 5463678 h 5463678"/>
              <a:gd name="connsiteX28" fmla="*/ 795138 w 5261942"/>
              <a:gd name="connsiteY28" fmla="*/ 5463678 h 5463678"/>
              <a:gd name="connsiteX29" fmla="*/ 0 w 5261942"/>
              <a:gd name="connsiteY29" fmla="*/ 5463678 h 5463678"/>
              <a:gd name="connsiteX30" fmla="*/ 0 w 5261942"/>
              <a:gd name="connsiteY30" fmla="*/ 4862673 h 5463678"/>
              <a:gd name="connsiteX31" fmla="*/ 0 w 5261942"/>
              <a:gd name="connsiteY31" fmla="*/ 4207032 h 5463678"/>
              <a:gd name="connsiteX32" fmla="*/ 0 w 5261942"/>
              <a:gd name="connsiteY32" fmla="*/ 3660664 h 5463678"/>
              <a:gd name="connsiteX33" fmla="*/ 0 w 5261942"/>
              <a:gd name="connsiteY33" fmla="*/ 3278207 h 5463678"/>
              <a:gd name="connsiteX34" fmla="*/ 0 w 5261942"/>
              <a:gd name="connsiteY34" fmla="*/ 2841113 h 5463678"/>
              <a:gd name="connsiteX35" fmla="*/ 0 w 5261942"/>
              <a:gd name="connsiteY35" fmla="*/ 2185471 h 5463678"/>
              <a:gd name="connsiteX36" fmla="*/ 0 w 5261942"/>
              <a:gd name="connsiteY36" fmla="*/ 1748377 h 5463678"/>
              <a:gd name="connsiteX37" fmla="*/ 0 w 5261942"/>
              <a:gd name="connsiteY37" fmla="*/ 1202009 h 5463678"/>
              <a:gd name="connsiteX38" fmla="*/ 0 w 5261942"/>
              <a:gd name="connsiteY38" fmla="*/ 764915 h 5463678"/>
              <a:gd name="connsiteX39" fmla="*/ 0 w 5261942"/>
              <a:gd name="connsiteY39" fmla="*/ 0 h 546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61942" h="5463678" fill="none" extrusionOk="0">
                <a:moveTo>
                  <a:pt x="0" y="0"/>
                </a:moveTo>
                <a:cubicBezTo>
                  <a:pt x="238411" y="-17055"/>
                  <a:pt x="337798" y="21932"/>
                  <a:pt x="584660" y="0"/>
                </a:cubicBezTo>
                <a:cubicBezTo>
                  <a:pt x="831522" y="-21932"/>
                  <a:pt x="894491" y="14667"/>
                  <a:pt x="1116701" y="0"/>
                </a:cubicBezTo>
                <a:cubicBezTo>
                  <a:pt x="1338911" y="-14667"/>
                  <a:pt x="1505480" y="69605"/>
                  <a:pt x="1701361" y="0"/>
                </a:cubicBezTo>
                <a:cubicBezTo>
                  <a:pt x="1897242" y="-69605"/>
                  <a:pt x="2134089" y="61684"/>
                  <a:pt x="2338641" y="0"/>
                </a:cubicBezTo>
                <a:cubicBezTo>
                  <a:pt x="2543193" y="-61684"/>
                  <a:pt x="2675151" y="69085"/>
                  <a:pt x="2923301" y="0"/>
                </a:cubicBezTo>
                <a:cubicBezTo>
                  <a:pt x="3171451" y="-69085"/>
                  <a:pt x="3348495" y="80728"/>
                  <a:pt x="3613200" y="0"/>
                </a:cubicBezTo>
                <a:cubicBezTo>
                  <a:pt x="3877905" y="-80728"/>
                  <a:pt x="4105838" y="14327"/>
                  <a:pt x="4250480" y="0"/>
                </a:cubicBezTo>
                <a:cubicBezTo>
                  <a:pt x="4395122" y="-14327"/>
                  <a:pt x="4545154" y="3172"/>
                  <a:pt x="4677282" y="0"/>
                </a:cubicBezTo>
                <a:cubicBezTo>
                  <a:pt x="4809410" y="-3172"/>
                  <a:pt x="5140092" y="62622"/>
                  <a:pt x="5261942" y="0"/>
                </a:cubicBezTo>
                <a:cubicBezTo>
                  <a:pt x="5264702" y="245845"/>
                  <a:pt x="5217901" y="363221"/>
                  <a:pt x="5261942" y="655641"/>
                </a:cubicBezTo>
                <a:cubicBezTo>
                  <a:pt x="5305983" y="948061"/>
                  <a:pt x="5248570" y="949794"/>
                  <a:pt x="5261942" y="1202009"/>
                </a:cubicBezTo>
                <a:cubicBezTo>
                  <a:pt x="5275314" y="1454224"/>
                  <a:pt x="5239692" y="1473958"/>
                  <a:pt x="5261942" y="1639103"/>
                </a:cubicBezTo>
                <a:cubicBezTo>
                  <a:pt x="5284192" y="1804248"/>
                  <a:pt x="5224331" y="1922677"/>
                  <a:pt x="5261942" y="2130834"/>
                </a:cubicBezTo>
                <a:cubicBezTo>
                  <a:pt x="5299553" y="2338991"/>
                  <a:pt x="5241033" y="2388358"/>
                  <a:pt x="5261942" y="2513292"/>
                </a:cubicBezTo>
                <a:cubicBezTo>
                  <a:pt x="5282851" y="2638226"/>
                  <a:pt x="5216461" y="2804977"/>
                  <a:pt x="5261942" y="2895749"/>
                </a:cubicBezTo>
                <a:cubicBezTo>
                  <a:pt x="5307423" y="2986521"/>
                  <a:pt x="5254835" y="3188607"/>
                  <a:pt x="5261942" y="3332844"/>
                </a:cubicBezTo>
                <a:cubicBezTo>
                  <a:pt x="5269049" y="3477081"/>
                  <a:pt x="5235779" y="3622868"/>
                  <a:pt x="5261942" y="3824575"/>
                </a:cubicBezTo>
                <a:cubicBezTo>
                  <a:pt x="5288105" y="4026282"/>
                  <a:pt x="5220725" y="4267561"/>
                  <a:pt x="5261942" y="4425579"/>
                </a:cubicBezTo>
                <a:cubicBezTo>
                  <a:pt x="5303159" y="4583597"/>
                  <a:pt x="5216518" y="4751282"/>
                  <a:pt x="5261942" y="4862673"/>
                </a:cubicBezTo>
                <a:cubicBezTo>
                  <a:pt x="5307366" y="4974064"/>
                  <a:pt x="5199987" y="5202043"/>
                  <a:pt x="5261942" y="5463678"/>
                </a:cubicBezTo>
                <a:cubicBezTo>
                  <a:pt x="4975648" y="5507265"/>
                  <a:pt x="4828907" y="5449987"/>
                  <a:pt x="4677282" y="5463678"/>
                </a:cubicBezTo>
                <a:cubicBezTo>
                  <a:pt x="4525657" y="5477369"/>
                  <a:pt x="4424276" y="5449527"/>
                  <a:pt x="4197860" y="5463678"/>
                </a:cubicBezTo>
                <a:cubicBezTo>
                  <a:pt x="3971444" y="5477829"/>
                  <a:pt x="3942328" y="5419026"/>
                  <a:pt x="3718439" y="5463678"/>
                </a:cubicBezTo>
                <a:cubicBezTo>
                  <a:pt x="3494550" y="5508330"/>
                  <a:pt x="3188612" y="5401665"/>
                  <a:pt x="3028540" y="5463678"/>
                </a:cubicBezTo>
                <a:cubicBezTo>
                  <a:pt x="2868468" y="5525691"/>
                  <a:pt x="2738393" y="5430287"/>
                  <a:pt x="2496499" y="5463678"/>
                </a:cubicBezTo>
                <a:cubicBezTo>
                  <a:pt x="2254605" y="5497069"/>
                  <a:pt x="2073025" y="5442284"/>
                  <a:pt x="1911839" y="5463678"/>
                </a:cubicBezTo>
                <a:cubicBezTo>
                  <a:pt x="1750653" y="5485072"/>
                  <a:pt x="1590379" y="5463038"/>
                  <a:pt x="1432418" y="5463678"/>
                </a:cubicBezTo>
                <a:cubicBezTo>
                  <a:pt x="1274457" y="5464318"/>
                  <a:pt x="1092141" y="5418636"/>
                  <a:pt x="795138" y="5463678"/>
                </a:cubicBezTo>
                <a:cubicBezTo>
                  <a:pt x="498135" y="5508720"/>
                  <a:pt x="182913" y="5390989"/>
                  <a:pt x="0" y="5463678"/>
                </a:cubicBezTo>
                <a:cubicBezTo>
                  <a:pt x="-4853" y="5266343"/>
                  <a:pt x="37570" y="5029348"/>
                  <a:pt x="0" y="4862673"/>
                </a:cubicBezTo>
                <a:cubicBezTo>
                  <a:pt x="-37570" y="4695998"/>
                  <a:pt x="37352" y="4342126"/>
                  <a:pt x="0" y="4207032"/>
                </a:cubicBezTo>
                <a:cubicBezTo>
                  <a:pt x="-37352" y="4071938"/>
                  <a:pt x="36269" y="3859404"/>
                  <a:pt x="0" y="3660664"/>
                </a:cubicBezTo>
                <a:cubicBezTo>
                  <a:pt x="-36269" y="3461924"/>
                  <a:pt x="1249" y="3359525"/>
                  <a:pt x="0" y="3278207"/>
                </a:cubicBezTo>
                <a:cubicBezTo>
                  <a:pt x="-1249" y="3196889"/>
                  <a:pt x="27007" y="2984146"/>
                  <a:pt x="0" y="2841113"/>
                </a:cubicBezTo>
                <a:cubicBezTo>
                  <a:pt x="-27007" y="2698080"/>
                  <a:pt x="19389" y="2336062"/>
                  <a:pt x="0" y="2185471"/>
                </a:cubicBezTo>
                <a:cubicBezTo>
                  <a:pt x="-19389" y="2034880"/>
                  <a:pt x="22176" y="1912008"/>
                  <a:pt x="0" y="1748377"/>
                </a:cubicBezTo>
                <a:cubicBezTo>
                  <a:pt x="-22176" y="1584746"/>
                  <a:pt x="53478" y="1437653"/>
                  <a:pt x="0" y="1202009"/>
                </a:cubicBezTo>
                <a:cubicBezTo>
                  <a:pt x="-53478" y="966365"/>
                  <a:pt x="23903" y="881227"/>
                  <a:pt x="0" y="764915"/>
                </a:cubicBezTo>
                <a:cubicBezTo>
                  <a:pt x="-23903" y="648603"/>
                  <a:pt x="55384" y="354854"/>
                  <a:pt x="0" y="0"/>
                </a:cubicBezTo>
                <a:close/>
              </a:path>
              <a:path w="5261942" h="5463678" stroke="0" extrusionOk="0">
                <a:moveTo>
                  <a:pt x="0" y="0"/>
                </a:moveTo>
                <a:cubicBezTo>
                  <a:pt x="152053" y="-42387"/>
                  <a:pt x="225400" y="29802"/>
                  <a:pt x="426802" y="0"/>
                </a:cubicBezTo>
                <a:cubicBezTo>
                  <a:pt x="628204" y="-29802"/>
                  <a:pt x="691704" y="27775"/>
                  <a:pt x="853604" y="0"/>
                </a:cubicBezTo>
                <a:cubicBezTo>
                  <a:pt x="1015504" y="-27775"/>
                  <a:pt x="1209644" y="64268"/>
                  <a:pt x="1438264" y="0"/>
                </a:cubicBezTo>
                <a:cubicBezTo>
                  <a:pt x="1666884" y="-64268"/>
                  <a:pt x="1724077" y="48823"/>
                  <a:pt x="1865066" y="0"/>
                </a:cubicBezTo>
                <a:cubicBezTo>
                  <a:pt x="2006055" y="-48823"/>
                  <a:pt x="2184319" y="39978"/>
                  <a:pt x="2291868" y="0"/>
                </a:cubicBezTo>
                <a:cubicBezTo>
                  <a:pt x="2399417" y="-39978"/>
                  <a:pt x="2583361" y="19614"/>
                  <a:pt x="2718670" y="0"/>
                </a:cubicBezTo>
                <a:cubicBezTo>
                  <a:pt x="2853979" y="-19614"/>
                  <a:pt x="3219504" y="53865"/>
                  <a:pt x="3355950" y="0"/>
                </a:cubicBezTo>
                <a:cubicBezTo>
                  <a:pt x="3492396" y="-53865"/>
                  <a:pt x="3766062" y="54721"/>
                  <a:pt x="3887990" y="0"/>
                </a:cubicBezTo>
                <a:cubicBezTo>
                  <a:pt x="4009918" y="-54721"/>
                  <a:pt x="4141814" y="22081"/>
                  <a:pt x="4367412" y="0"/>
                </a:cubicBezTo>
                <a:cubicBezTo>
                  <a:pt x="4593010" y="-22081"/>
                  <a:pt x="4887005" y="51080"/>
                  <a:pt x="5261942" y="0"/>
                </a:cubicBezTo>
                <a:cubicBezTo>
                  <a:pt x="5286655" y="174071"/>
                  <a:pt x="5227323" y="294594"/>
                  <a:pt x="5261942" y="437094"/>
                </a:cubicBezTo>
                <a:cubicBezTo>
                  <a:pt x="5296561" y="579594"/>
                  <a:pt x="5253148" y="664468"/>
                  <a:pt x="5261942" y="874188"/>
                </a:cubicBezTo>
                <a:cubicBezTo>
                  <a:pt x="5270736" y="1083908"/>
                  <a:pt x="5240082" y="1240706"/>
                  <a:pt x="5261942" y="1365920"/>
                </a:cubicBezTo>
                <a:cubicBezTo>
                  <a:pt x="5283802" y="1491134"/>
                  <a:pt x="5199559" y="1728262"/>
                  <a:pt x="5261942" y="1912287"/>
                </a:cubicBezTo>
                <a:cubicBezTo>
                  <a:pt x="5324325" y="2096312"/>
                  <a:pt x="5228492" y="2162040"/>
                  <a:pt x="5261942" y="2349382"/>
                </a:cubicBezTo>
                <a:cubicBezTo>
                  <a:pt x="5295392" y="2536724"/>
                  <a:pt x="5232839" y="2622072"/>
                  <a:pt x="5261942" y="2731839"/>
                </a:cubicBezTo>
                <a:cubicBezTo>
                  <a:pt x="5291045" y="2841606"/>
                  <a:pt x="5229264" y="3052534"/>
                  <a:pt x="5261942" y="3168933"/>
                </a:cubicBezTo>
                <a:cubicBezTo>
                  <a:pt x="5294620" y="3285332"/>
                  <a:pt x="5237011" y="3604238"/>
                  <a:pt x="5261942" y="3715301"/>
                </a:cubicBezTo>
                <a:cubicBezTo>
                  <a:pt x="5286873" y="3826364"/>
                  <a:pt x="5224342" y="3951308"/>
                  <a:pt x="5261942" y="4152395"/>
                </a:cubicBezTo>
                <a:cubicBezTo>
                  <a:pt x="5299542" y="4353482"/>
                  <a:pt x="5261601" y="4382139"/>
                  <a:pt x="5261942" y="4589490"/>
                </a:cubicBezTo>
                <a:cubicBezTo>
                  <a:pt x="5262283" y="4796841"/>
                  <a:pt x="5251474" y="4843257"/>
                  <a:pt x="5261942" y="4971947"/>
                </a:cubicBezTo>
                <a:cubicBezTo>
                  <a:pt x="5272410" y="5100637"/>
                  <a:pt x="5229084" y="5296847"/>
                  <a:pt x="5261942" y="5463678"/>
                </a:cubicBezTo>
                <a:cubicBezTo>
                  <a:pt x="5008523" y="5521581"/>
                  <a:pt x="4901827" y="5458192"/>
                  <a:pt x="4729901" y="5463678"/>
                </a:cubicBezTo>
                <a:cubicBezTo>
                  <a:pt x="4557975" y="5469164"/>
                  <a:pt x="4453833" y="5449320"/>
                  <a:pt x="4250480" y="5463678"/>
                </a:cubicBezTo>
                <a:cubicBezTo>
                  <a:pt x="4047127" y="5478036"/>
                  <a:pt x="3964077" y="5409673"/>
                  <a:pt x="3771058" y="5463678"/>
                </a:cubicBezTo>
                <a:cubicBezTo>
                  <a:pt x="3578039" y="5517683"/>
                  <a:pt x="3452639" y="5430139"/>
                  <a:pt x="3344256" y="5463678"/>
                </a:cubicBezTo>
                <a:cubicBezTo>
                  <a:pt x="3235873" y="5497217"/>
                  <a:pt x="2872237" y="5398467"/>
                  <a:pt x="2706977" y="5463678"/>
                </a:cubicBezTo>
                <a:cubicBezTo>
                  <a:pt x="2541717" y="5528889"/>
                  <a:pt x="2313931" y="5388392"/>
                  <a:pt x="2017078" y="5463678"/>
                </a:cubicBezTo>
                <a:cubicBezTo>
                  <a:pt x="1720225" y="5538964"/>
                  <a:pt x="1760552" y="5454049"/>
                  <a:pt x="1590276" y="5463678"/>
                </a:cubicBezTo>
                <a:cubicBezTo>
                  <a:pt x="1420000" y="5473307"/>
                  <a:pt x="1117898" y="5406144"/>
                  <a:pt x="900377" y="5463678"/>
                </a:cubicBezTo>
                <a:cubicBezTo>
                  <a:pt x="682856" y="5521212"/>
                  <a:pt x="348027" y="5377024"/>
                  <a:pt x="0" y="5463678"/>
                </a:cubicBezTo>
                <a:cubicBezTo>
                  <a:pt x="-12360" y="5218618"/>
                  <a:pt x="30049" y="5150237"/>
                  <a:pt x="0" y="4971947"/>
                </a:cubicBezTo>
                <a:cubicBezTo>
                  <a:pt x="-30049" y="4793657"/>
                  <a:pt x="73577" y="4596811"/>
                  <a:pt x="0" y="4316306"/>
                </a:cubicBezTo>
                <a:cubicBezTo>
                  <a:pt x="-73577" y="4035801"/>
                  <a:pt x="22447" y="3894199"/>
                  <a:pt x="0" y="3715301"/>
                </a:cubicBezTo>
                <a:cubicBezTo>
                  <a:pt x="-22447" y="3536403"/>
                  <a:pt x="57069" y="3238426"/>
                  <a:pt x="0" y="3114296"/>
                </a:cubicBezTo>
                <a:cubicBezTo>
                  <a:pt x="-57069" y="2990167"/>
                  <a:pt x="47840" y="2785221"/>
                  <a:pt x="0" y="2622565"/>
                </a:cubicBezTo>
                <a:cubicBezTo>
                  <a:pt x="-47840" y="2459909"/>
                  <a:pt x="46375" y="2166262"/>
                  <a:pt x="0" y="1966924"/>
                </a:cubicBezTo>
                <a:cubicBezTo>
                  <a:pt x="-46375" y="1767586"/>
                  <a:pt x="41923" y="1631731"/>
                  <a:pt x="0" y="1365920"/>
                </a:cubicBezTo>
                <a:cubicBezTo>
                  <a:pt x="-41923" y="1100109"/>
                  <a:pt x="58343" y="1064417"/>
                  <a:pt x="0" y="764915"/>
                </a:cubicBezTo>
                <a:cubicBezTo>
                  <a:pt x="-58343" y="465413"/>
                  <a:pt x="28203" y="315164"/>
                  <a:pt x="0" y="0"/>
                </a:cubicBezTo>
                <a:close/>
              </a:path>
            </a:pathLst>
          </a:custGeom>
          <a:ln w="19050">
            <a:solidFill>
              <a:srgbClr val="7030A0"/>
            </a:solidFill>
            <a:extLst>
              <a:ext uri="{C807C97D-BFC1-408E-A445-0C87EB9F89A2}">
                <ask:lineSketchStyleProps xmlns:ask="http://schemas.microsoft.com/office/drawing/2018/sketchyshapes" sd="2345916872">
                  <a:prstGeom prst="rect">
                    <a:avLst/>
                  </a:prstGeom>
                  <ask:type>
                    <ask:lineSketchScribble/>
                  </ask:type>
                </ask:lineSketchStyleProps>
              </a:ext>
            </a:extLst>
          </a:ln>
        </p:spPr>
      </p:pic>
    </p:spTree>
    <p:extLst>
      <p:ext uri="{BB962C8B-B14F-4D97-AF65-F5344CB8AC3E}">
        <p14:creationId xmlns:p14="http://schemas.microsoft.com/office/powerpoint/2010/main" val="3703508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4525"/>
          <a:stretch>
            <a:fillRect/>
          </a:stretch>
        </p:blipFill>
        <p:spPr bwMode="auto">
          <a:xfrm>
            <a:off x="0" y="16793"/>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矩形 1">
            <a:extLst>
              <a:ext uri="{FF2B5EF4-FFF2-40B4-BE49-F238E27FC236}">
                <a16:creationId xmlns:a16="http://schemas.microsoft.com/office/drawing/2014/main" id="{BEAB0AC0-537B-45BB-B1DC-0230D0D59044}"/>
              </a:ext>
            </a:extLst>
          </p:cNvPr>
          <p:cNvSpPr>
            <a:spLocks noChangeArrowheads="1"/>
          </p:cNvSpPr>
          <p:nvPr/>
        </p:nvSpPr>
        <p:spPr bwMode="auto">
          <a:xfrm>
            <a:off x="3486617" y="181648"/>
            <a:ext cx="60825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zh-TW" altLang="en-US" sz="2800" dirty="0">
                <a:solidFill>
                  <a:srgbClr val="0070C0"/>
                </a:solidFill>
                <a:latin typeface="標楷體" panose="03000509000000000000" pitchFamily="65" charset="-120"/>
                <a:ea typeface="標楷體" panose="03000509000000000000" pitchFamily="65" charset="-120"/>
              </a:rPr>
              <a:t>跟着卡拉</a:t>
            </a:r>
            <a:r>
              <a:rPr lang="en-US" altLang="zh-TW"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OK</a:t>
            </a:r>
            <a:r>
              <a:rPr lang="zh-TW" altLang="en-US" sz="2800" dirty="0">
                <a:solidFill>
                  <a:srgbClr val="0070C0"/>
                </a:solidFill>
                <a:latin typeface="標楷體" panose="03000509000000000000" pitchFamily="65" charset="-120"/>
                <a:ea typeface="標楷體" panose="03000509000000000000" pitchFamily="65" charset="-120"/>
              </a:rPr>
              <a:t>學唱</a:t>
            </a: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盪鞦韆</a:t>
            </a: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a:t>
            </a:r>
            <a:endParaRPr lang="zh-TW" altLang="zh-HK" sz="2800" dirty="0">
              <a:solidFill>
                <a:srgbClr val="0070C0"/>
              </a:solidFill>
              <a:latin typeface="標楷體" panose="03000509000000000000" pitchFamily="65" charset="-120"/>
              <a:ea typeface="標楷體" panose="03000509000000000000" pitchFamily="65" charset="-120"/>
            </a:endParaRPr>
          </a:p>
        </p:txBody>
      </p:sp>
      <p:sp>
        <p:nvSpPr>
          <p:cNvPr id="12" name="Rectangle: Rounded Corners 1">
            <a:extLst>
              <a:ext uri="{FF2B5EF4-FFF2-40B4-BE49-F238E27FC236}">
                <a16:creationId xmlns:a16="http://schemas.microsoft.com/office/drawing/2014/main" id="{C66B6FE7-964B-4FE3-8DC2-65D9F167CFB2}"/>
              </a:ext>
            </a:extLst>
          </p:cNvPr>
          <p:cNvSpPr>
            <a:spLocks noChangeArrowheads="1"/>
          </p:cNvSpPr>
          <p:nvPr/>
        </p:nvSpPr>
        <p:spPr bwMode="auto">
          <a:xfrm>
            <a:off x="9556894" y="1111286"/>
            <a:ext cx="2025505" cy="952197"/>
          </a:xfrm>
          <a:prstGeom prst="roundRect">
            <a:avLst>
              <a:gd name="adj" fmla="val 16667"/>
            </a:avLst>
          </a:prstGeom>
          <a:solidFill>
            <a:srgbClr val="92D05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400" dirty="0">
                <a:solidFill>
                  <a:schemeClr val="bg1"/>
                </a:solidFill>
                <a:latin typeface="微軟正黑體" panose="020B0604030504040204" pitchFamily="34" charset="-120"/>
                <a:ea typeface="微軟正黑體" panose="020B0604030504040204" pitchFamily="34" charset="-120"/>
              </a:rPr>
              <a:t>純音樂版</a:t>
            </a:r>
            <a:endParaRPr lang="en-US" altLang="zh-TW" sz="2400" dirty="0">
              <a:solidFill>
                <a:schemeClr val="bg1"/>
              </a:solidFill>
              <a:latin typeface="微軟正黑體" panose="020B0604030504040204" pitchFamily="34" charset="-120"/>
              <a:ea typeface="微軟正黑體" panose="020B0604030504040204" pitchFamily="34" charset="-120"/>
            </a:endParaRPr>
          </a:p>
          <a:p>
            <a:pPr algn="ctr" eaLnBrk="1" hangingPunct="1">
              <a:buNone/>
            </a:pPr>
            <a:r>
              <a:rPr lang="zh-TW" altLang="en-US" sz="2400" dirty="0">
                <a:solidFill>
                  <a:schemeClr val="bg1"/>
                </a:solidFill>
                <a:hlinkClick r:id="rId6" action="ppaction://hlinksldjump"/>
              </a:rPr>
              <a:t>按此</a:t>
            </a:r>
            <a:r>
              <a:rPr lang="zh-TW" altLang="en-US" sz="2400" dirty="0">
                <a:solidFill>
                  <a:schemeClr val="bg1"/>
                </a:solidFill>
              </a:rPr>
              <a:t>進入</a:t>
            </a:r>
            <a:endParaRPr lang="en-US" altLang="en-US" sz="2400" dirty="0">
              <a:solidFill>
                <a:schemeClr val="bg1"/>
              </a:solidFill>
            </a:endParaRPr>
          </a:p>
        </p:txBody>
      </p:sp>
      <p:sp>
        <p:nvSpPr>
          <p:cNvPr id="15" name="Rectangle 11">
            <a:extLst>
              <a:ext uri="{FF2B5EF4-FFF2-40B4-BE49-F238E27FC236}">
                <a16:creationId xmlns:a16="http://schemas.microsoft.com/office/drawing/2014/main" id="{727600B7-4669-4ACC-A217-B6AD8DB5968A}"/>
              </a:ext>
            </a:extLst>
          </p:cNvPr>
          <p:cNvSpPr>
            <a:spLocks noChangeArrowheads="1"/>
          </p:cNvSpPr>
          <p:nvPr/>
        </p:nvSpPr>
        <p:spPr bwMode="auto">
          <a:xfrm>
            <a:off x="19051" y="152400"/>
            <a:ext cx="3340645"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6" name="Text Box 4">
            <a:extLst>
              <a:ext uri="{FF2B5EF4-FFF2-40B4-BE49-F238E27FC236}">
                <a16:creationId xmlns:a16="http://schemas.microsoft.com/office/drawing/2014/main" id="{A21C2B76-4F46-401D-8BF7-6E2652DE592A}"/>
              </a:ext>
            </a:extLst>
          </p:cNvPr>
          <p:cNvSpPr txBox="1">
            <a:spLocks noChangeArrowheads="1"/>
          </p:cNvSpPr>
          <p:nvPr/>
        </p:nvSpPr>
        <p:spPr bwMode="auto">
          <a:xfrm>
            <a:off x="491071" y="155461"/>
            <a:ext cx="3340644"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齊唱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盪鞦韆</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pic>
        <p:nvPicPr>
          <p:cNvPr id="3" name="Music_2A_M1_Ch3_song3k_s">
            <a:hlinkClick r:id="" action="ppaction://media"/>
            <a:extLst>
              <a:ext uri="{FF2B5EF4-FFF2-40B4-BE49-F238E27FC236}">
                <a16:creationId xmlns:a16="http://schemas.microsoft.com/office/drawing/2014/main" id="{61244E4C-EC9C-4946-A356-9E13D760594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08409" y="1111286"/>
            <a:ext cx="7675142" cy="5746714"/>
          </a:xfrm>
          <a:prstGeom prst="rect">
            <a:avLst/>
          </a:prstGeom>
        </p:spPr>
      </p:pic>
      <p:sp>
        <p:nvSpPr>
          <p:cNvPr id="11" name="Rectangle: Rounded Corners 1">
            <a:extLst>
              <a:ext uri="{FF2B5EF4-FFF2-40B4-BE49-F238E27FC236}">
                <a16:creationId xmlns:a16="http://schemas.microsoft.com/office/drawing/2014/main" id="{3ABEF889-D9BB-4A24-838A-9BD2F6105EE0}"/>
              </a:ext>
            </a:extLst>
          </p:cNvPr>
          <p:cNvSpPr>
            <a:spLocks noChangeArrowheads="1"/>
          </p:cNvSpPr>
          <p:nvPr/>
        </p:nvSpPr>
        <p:spPr bwMode="auto">
          <a:xfrm>
            <a:off x="9569362" y="2413726"/>
            <a:ext cx="2016224" cy="1384093"/>
          </a:xfrm>
          <a:prstGeom prst="roundRect">
            <a:avLst>
              <a:gd name="adj" fmla="val 16667"/>
            </a:avLst>
          </a:prstGeom>
          <a:solidFill>
            <a:schemeClr val="accent6">
              <a:lumMod val="60000"/>
              <a:lumOff val="40000"/>
            </a:schemeClr>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buNone/>
            </a:pPr>
            <a:r>
              <a:rPr lang="zh-TW" altLang="en-US" sz="2400" dirty="0">
                <a:solidFill>
                  <a:schemeClr val="bg1"/>
                </a:solidFill>
                <a:latin typeface="微軟正黑體" panose="020B0604030504040204" pitchFamily="34" charset="-120"/>
                <a:ea typeface="微軟正黑體" panose="020B0604030504040204" pitchFamily="34" charset="-120"/>
              </a:rPr>
              <a:t>學唱另一首二拍子歌曲</a:t>
            </a:r>
            <a:endParaRPr lang="en-US" altLang="zh-TW" sz="2400" dirty="0">
              <a:solidFill>
                <a:schemeClr val="bg1"/>
              </a:solidFill>
              <a:latin typeface="微軟正黑體" panose="020B0604030504040204" pitchFamily="34" charset="-120"/>
              <a:ea typeface="微軟正黑體" panose="020B0604030504040204" pitchFamily="34" charset="-120"/>
            </a:endParaRPr>
          </a:p>
          <a:p>
            <a:pPr eaLnBrk="1" hangingPunct="1">
              <a:buNone/>
            </a:pPr>
            <a:r>
              <a:rPr lang="zh-TW" altLang="en-US" sz="2400" dirty="0">
                <a:solidFill>
                  <a:srgbClr val="92D050"/>
                </a:solidFill>
                <a:hlinkClick r:id="rId8" action="ppaction://hlinksldjump">
                  <a:extLst>
                    <a:ext uri="{A12FA001-AC4F-418D-AE19-62706E023703}">
                      <ahyp:hlinkClr xmlns:ahyp="http://schemas.microsoft.com/office/drawing/2018/hyperlinkcolor" val="tx"/>
                    </a:ext>
                  </a:extLst>
                </a:hlinkClick>
              </a:rPr>
              <a:t>按此</a:t>
            </a:r>
            <a:r>
              <a:rPr lang="zh-TW" altLang="en-US" sz="2400" dirty="0">
                <a:solidFill>
                  <a:schemeClr val="bg1"/>
                </a:solidFill>
              </a:rPr>
              <a:t>進入</a:t>
            </a:r>
            <a:endParaRPr lang="en-US" altLang="en-US" sz="2400" dirty="0">
              <a:solidFill>
                <a:schemeClr val="bg1"/>
              </a:solidFill>
            </a:endParaRPr>
          </a:p>
        </p:txBody>
      </p:sp>
      <p:sp>
        <p:nvSpPr>
          <p:cNvPr id="13" name="Rectangle: Rounded Corners 12">
            <a:extLst>
              <a:ext uri="{FF2B5EF4-FFF2-40B4-BE49-F238E27FC236}">
                <a16:creationId xmlns:a16="http://schemas.microsoft.com/office/drawing/2014/main" id="{4CBCE103-95AF-47A8-B581-79396131D714}"/>
              </a:ext>
            </a:extLst>
          </p:cNvPr>
          <p:cNvSpPr/>
          <p:nvPr/>
        </p:nvSpPr>
        <p:spPr bwMode="auto">
          <a:xfrm>
            <a:off x="5012411" y="819160"/>
            <a:ext cx="1521735" cy="52322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範唱版</a:t>
            </a:r>
            <a:endParaRPr kumimoji="1" 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87628269"/>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E6B86FB-A8C8-4192-89F7-3FA2969B2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5291"/>
          <a:stretch>
            <a:fillRect/>
          </a:stretch>
        </p:blipFill>
        <p:spPr bwMode="auto">
          <a:xfrm>
            <a:off x="-23813" y="0"/>
            <a:ext cx="122396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B94A5C25-A702-4F5D-B2CD-7C72BC321ED5}"/>
              </a:ext>
            </a:extLst>
          </p:cNvPr>
          <p:cNvSpPr>
            <a:spLocks noGrp="1"/>
          </p:cNvSpPr>
          <p:nvPr>
            <p:ph idx="1"/>
          </p:nvPr>
        </p:nvSpPr>
        <p:spPr>
          <a:xfrm>
            <a:off x="2567608" y="2180233"/>
            <a:ext cx="8229600" cy="2572295"/>
          </a:xfrm>
        </p:spPr>
        <p:txBody>
          <a:bodyPr/>
          <a:lstStyle/>
          <a:p>
            <a:pPr>
              <a:defRPr/>
            </a:pPr>
            <a:r>
              <a:rPr lang="zh-TW" altLang="en-US" sz="3600" b="1" dirty="0">
                <a:solidFill>
                  <a:srgbClr val="0070C0"/>
                </a:solidFill>
                <a:latin typeface="微軟正黑體" panose="020B0604030504040204" pitchFamily="34" charset="-120"/>
                <a:ea typeface="微軟正黑體" panose="020B0604030504040204" pitchFamily="34" charset="-120"/>
              </a:rPr>
              <a:t>學唱歌曲</a:t>
            </a:r>
            <a:r>
              <a:rPr lang="en-US" altLang="zh-TW" sz="3600" b="1" dirty="0">
                <a:solidFill>
                  <a:srgbClr val="0070C0"/>
                </a:solidFill>
                <a:latin typeface="微軟正黑體" panose="020B0604030504040204" pitchFamily="34" charset="-120"/>
                <a:ea typeface="微軟正黑體" panose="020B0604030504040204" pitchFamily="34" charset="-120"/>
              </a:rPr>
              <a:t>《</a:t>
            </a:r>
            <a:r>
              <a:rPr lang="zh-TW" altLang="en-US" sz="3600" b="1" dirty="0">
                <a:solidFill>
                  <a:srgbClr val="0070C0"/>
                </a:solidFill>
                <a:latin typeface="微軟正黑體" panose="020B0604030504040204" pitchFamily="34" charset="-120"/>
                <a:ea typeface="微軟正黑體" panose="020B0604030504040204" pitchFamily="34" charset="-120"/>
              </a:rPr>
              <a:t>寶寶甜睡</a:t>
            </a:r>
            <a:r>
              <a:rPr lang="en-US" altLang="zh-TW" sz="3600" b="1" dirty="0">
                <a:solidFill>
                  <a:srgbClr val="0070C0"/>
                </a:solidFill>
                <a:latin typeface="微軟正黑體" panose="020B0604030504040204" pitchFamily="34" charset="-120"/>
                <a:ea typeface="微軟正黑體" panose="020B0604030504040204" pitchFamily="34" charset="-120"/>
              </a:rPr>
              <a:t>》</a:t>
            </a:r>
            <a:r>
              <a:rPr lang="zh-TW" altLang="en-US" sz="3600" b="1" dirty="0">
                <a:solidFill>
                  <a:srgbClr val="0070C0"/>
                </a:solidFill>
                <a:latin typeface="微軟正黑體" panose="020B0604030504040204" pitchFamily="34" charset="-120"/>
                <a:ea typeface="微軟正黑體" panose="020B0604030504040204" pitchFamily="34" charset="-120"/>
              </a:rPr>
              <a:t>和</a:t>
            </a:r>
            <a:r>
              <a:rPr lang="en-US" altLang="zh-TW" sz="3600" b="1" dirty="0">
                <a:solidFill>
                  <a:srgbClr val="0070C0"/>
                </a:solidFill>
                <a:latin typeface="微軟正黑體" panose="020B0604030504040204" pitchFamily="34" charset="-120"/>
                <a:ea typeface="微軟正黑體" panose="020B0604030504040204" pitchFamily="34" charset="-120"/>
              </a:rPr>
              <a:t>《</a:t>
            </a:r>
            <a:r>
              <a:rPr lang="zh-TW" altLang="en-US" sz="3600" b="1" dirty="0">
                <a:solidFill>
                  <a:srgbClr val="0070C0"/>
                </a:solidFill>
                <a:latin typeface="微軟正黑體" panose="020B0604030504040204" pitchFamily="34" charset="-120"/>
                <a:ea typeface="微軟正黑體" panose="020B0604030504040204" pitchFamily="34" charset="-120"/>
              </a:rPr>
              <a:t>盪鞦韆</a:t>
            </a:r>
            <a:r>
              <a:rPr lang="en-US" altLang="zh-TW" sz="3600" b="1" dirty="0">
                <a:solidFill>
                  <a:srgbClr val="0070C0"/>
                </a:solidFill>
                <a:latin typeface="微軟正黑體" panose="020B0604030504040204" pitchFamily="34" charset="-120"/>
                <a:ea typeface="微軟正黑體" panose="020B0604030504040204" pitchFamily="34" charset="-120"/>
              </a:rPr>
              <a:t>》</a:t>
            </a:r>
          </a:p>
          <a:p>
            <a:pPr>
              <a:defRPr/>
            </a:pPr>
            <a:r>
              <a:rPr lang="zh-TW" altLang="en-US" sz="3600" b="1" dirty="0">
                <a:solidFill>
                  <a:srgbClr val="0070C0"/>
                </a:solidFill>
                <a:latin typeface="微軟正黑體" panose="020B0604030504040204" pitchFamily="34" charset="-120"/>
                <a:ea typeface="微軟正黑體" panose="020B0604030504040204" pitchFamily="34" charset="-120"/>
              </a:rPr>
              <a:t>認識二拍子</a:t>
            </a:r>
            <a:endParaRPr lang="en-US" sz="3600" b="1" dirty="0">
              <a:solidFill>
                <a:srgbClr val="0070C0"/>
              </a:solidFill>
              <a:latin typeface="微軟正黑體" panose="020B0604030504040204" pitchFamily="34" charset="-120"/>
              <a:ea typeface="微軟正黑體" panose="020B0604030504040204" pitchFamily="34" charset="-120"/>
            </a:endParaRPr>
          </a:p>
          <a:p>
            <a:pPr lvl="0"/>
            <a:r>
              <a:rPr lang="zh-TW" altLang="en-US" sz="3600" b="1" dirty="0">
                <a:solidFill>
                  <a:srgbClr val="0070C0"/>
                </a:solidFill>
                <a:latin typeface="微軟正黑體" panose="020B0604030504040204" pitchFamily="34" charset="-120"/>
                <a:ea typeface="微軟正黑體" panose="020B0604030504040204" pitchFamily="34" charset="-120"/>
              </a:rPr>
              <a:t>透過動作、歌唱和敲打樂器來表達</a:t>
            </a:r>
            <a:endParaRPr lang="en-US" altLang="zh-TW" sz="3600" b="1" dirty="0">
              <a:solidFill>
                <a:srgbClr val="0070C0"/>
              </a:solidFill>
              <a:latin typeface="微軟正黑體" panose="020B0604030504040204" pitchFamily="34" charset="-120"/>
              <a:ea typeface="微軟正黑體" panose="020B0604030504040204" pitchFamily="34" charset="-120"/>
            </a:endParaRPr>
          </a:p>
          <a:p>
            <a:pPr marL="0" lvl="0" indent="0">
              <a:buNone/>
            </a:pPr>
            <a:r>
              <a:rPr lang="en-US" altLang="zh-TW" sz="3600" b="1" dirty="0">
                <a:solidFill>
                  <a:srgbClr val="0070C0"/>
                </a:solidFill>
                <a:latin typeface="微軟正黑體" panose="020B0604030504040204" pitchFamily="34" charset="-120"/>
                <a:ea typeface="微軟正黑體" panose="020B0604030504040204" pitchFamily="34" charset="-120"/>
              </a:rPr>
              <a:t>   </a:t>
            </a:r>
            <a:r>
              <a:rPr lang="zh-TW" altLang="en-US" sz="3600" b="1" dirty="0">
                <a:solidFill>
                  <a:srgbClr val="0070C0"/>
                </a:solidFill>
                <a:latin typeface="微軟正黑體" panose="020B0604030504040204" pitchFamily="34" charset="-120"/>
                <a:ea typeface="微軟正黑體" panose="020B0604030504040204" pitchFamily="34" charset="-120"/>
              </a:rPr>
              <a:t>二拍子的節拍</a:t>
            </a:r>
            <a:endParaRPr lang="en-US" sz="3600" b="1" dirty="0">
              <a:solidFill>
                <a:srgbClr val="0070C0"/>
              </a:solidFill>
              <a:latin typeface="微軟正黑體" panose="020B0604030504040204" pitchFamily="34" charset="-120"/>
              <a:ea typeface="微軟正黑體" panose="020B0604030504040204" pitchFamily="34" charset="-120"/>
            </a:endParaRPr>
          </a:p>
        </p:txBody>
      </p:sp>
      <p:sp>
        <p:nvSpPr>
          <p:cNvPr id="5124" name="手繪多邊形 17">
            <a:extLst>
              <a:ext uri="{FF2B5EF4-FFF2-40B4-BE49-F238E27FC236}">
                <a16:creationId xmlns:a16="http://schemas.microsoft.com/office/drawing/2014/main" id="{B7EC16CD-2934-46CC-B6FB-E780FB75CA32}"/>
              </a:ext>
            </a:extLst>
          </p:cNvPr>
          <p:cNvSpPr>
            <a:spLocks/>
          </p:cNvSpPr>
          <p:nvPr/>
        </p:nvSpPr>
        <p:spPr bwMode="auto">
          <a:xfrm>
            <a:off x="3278188" y="400050"/>
            <a:ext cx="5635625" cy="1398588"/>
          </a:xfrm>
          <a:custGeom>
            <a:avLst/>
            <a:gdLst>
              <a:gd name="T0" fmla="*/ 339197 w 6010312"/>
              <a:gd name="T1" fmla="*/ 11 h 4278079"/>
              <a:gd name="T2" fmla="*/ 253776 w 6010312"/>
              <a:gd name="T3" fmla="*/ 104 h 4278079"/>
              <a:gd name="T4" fmla="*/ 2560159 w 6010312"/>
              <a:gd name="T5" fmla="*/ 109 h 4278079"/>
              <a:gd name="T6" fmla="*/ 2746533 w 6010312"/>
              <a:gd name="T7" fmla="*/ 12 h 4278079"/>
              <a:gd name="T8" fmla="*/ 339197 w 6010312"/>
              <a:gd name="T9" fmla="*/ 11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33CC33">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5" name="Title 1">
            <a:extLst>
              <a:ext uri="{FF2B5EF4-FFF2-40B4-BE49-F238E27FC236}">
                <a16:creationId xmlns:a16="http://schemas.microsoft.com/office/drawing/2014/main" id="{FB5C5749-1592-4665-89BF-0EEF8A3339B9}"/>
              </a:ext>
            </a:extLst>
          </p:cNvPr>
          <p:cNvSpPr>
            <a:spLocks noGrp="1" noChangeArrowheads="1"/>
          </p:cNvSpPr>
          <p:nvPr>
            <p:ph type="title"/>
          </p:nvPr>
        </p:nvSpPr>
        <p:spPr>
          <a:xfrm>
            <a:off x="1981200" y="528638"/>
            <a:ext cx="8229600" cy="1143000"/>
          </a:xfrm>
        </p:spPr>
        <p:txBody>
          <a:bodyPr/>
          <a:lstStyle/>
          <a:p>
            <a:r>
              <a:rPr lang="zh-TW" altLang="en-US" b="1">
                <a:solidFill>
                  <a:srgbClr val="008000"/>
                </a:solidFill>
                <a:latin typeface="微軟正黑體" panose="020B0604030504040204" pitchFamily="34" charset="-120"/>
                <a:ea typeface="微軟正黑體" panose="020B0604030504040204" pitchFamily="34" charset="-120"/>
              </a:rPr>
              <a:t>學習重點</a:t>
            </a:r>
            <a:endParaRPr lang="en-US" altLang="en-US" b="1">
              <a:solidFill>
                <a:srgbClr val="008000"/>
              </a:solidFill>
              <a:latin typeface="微軟正黑體" panose="020B0604030504040204" pitchFamily="34" charset="-120"/>
              <a:ea typeface="微軟正黑體" panose="020B0604030504040204" pitchFamily="34" charset="-120"/>
            </a:endParaRPr>
          </a:p>
        </p:txBody>
      </p:sp>
      <p:pic>
        <p:nvPicPr>
          <p:cNvPr id="5126" name="Picture 79">
            <a:extLst>
              <a:ext uri="{FF2B5EF4-FFF2-40B4-BE49-F238E27FC236}">
                <a16:creationId xmlns:a16="http://schemas.microsoft.com/office/drawing/2014/main" id="{8D7AA08A-827D-4387-BC33-B54FED32A685}"/>
              </a:ext>
            </a:extLst>
          </p:cNvPr>
          <p:cNvPicPr>
            <a:picLocks noChangeAspect="1" noChangeArrowheads="1"/>
          </p:cNvPicPr>
          <p:nvPr/>
        </p:nvPicPr>
        <p:blipFill>
          <a:blip r:embed="rId3">
            <a:clrChange>
              <a:clrFrom>
                <a:srgbClr val="FFFFCC"/>
              </a:clrFrom>
              <a:clrTo>
                <a:srgbClr val="FFFFCC">
                  <a:alpha val="0"/>
                </a:srgbClr>
              </a:clrTo>
            </a:clrChange>
            <a:extLst>
              <a:ext uri="{28A0092B-C50C-407E-A947-70E740481C1C}">
                <a14:useLocalDpi xmlns:a14="http://schemas.microsoft.com/office/drawing/2010/main" val="0"/>
              </a:ext>
            </a:extLst>
          </a:blip>
          <a:srcRect l="19563" t="42317" r="6609" b="37999"/>
          <a:stretch>
            <a:fillRect/>
          </a:stretch>
        </p:blipFill>
        <p:spPr bwMode="auto">
          <a:xfrm rot="-204207">
            <a:off x="5029200" y="5334000"/>
            <a:ext cx="7200900"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4525"/>
          <a:stretch>
            <a:fillRect/>
          </a:stretch>
        </p:blipFill>
        <p:spPr bwMode="auto">
          <a:xfrm>
            <a:off x="-1" y="-15875"/>
            <a:ext cx="12172950" cy="6889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19051" y="152400"/>
            <a:ext cx="3340645"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C296242C-28D1-448E-8D8F-28AFE6B55089}"/>
              </a:ext>
            </a:extLst>
          </p:cNvPr>
          <p:cNvSpPr txBox="1">
            <a:spLocks noChangeArrowheads="1"/>
          </p:cNvSpPr>
          <p:nvPr/>
        </p:nvSpPr>
        <p:spPr bwMode="auto">
          <a:xfrm>
            <a:off x="491071" y="155461"/>
            <a:ext cx="2980606"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齊唱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盪鞦韆</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矩形 1">
            <a:extLst>
              <a:ext uri="{FF2B5EF4-FFF2-40B4-BE49-F238E27FC236}">
                <a16:creationId xmlns:a16="http://schemas.microsoft.com/office/drawing/2014/main" id="{B09D42E4-C0D2-49C0-B041-ECB269286954}"/>
              </a:ext>
            </a:extLst>
          </p:cNvPr>
          <p:cNvSpPr>
            <a:spLocks noChangeArrowheads="1"/>
          </p:cNvSpPr>
          <p:nvPr/>
        </p:nvSpPr>
        <p:spPr bwMode="auto">
          <a:xfrm>
            <a:off x="3378748" y="83350"/>
            <a:ext cx="86939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dirty="0">
                <a:solidFill>
                  <a:srgbClr val="0070C0"/>
                </a:solidFill>
                <a:latin typeface="標楷體" panose="03000509000000000000" pitchFamily="65" charset="-120"/>
                <a:ea typeface="標楷體" panose="03000509000000000000" pitchFamily="65" charset="-120"/>
              </a:rPr>
              <a:t>請三位同學按樂譜指示，在二拍子中強拍的位置拍手。其他同學負責演唱。</a:t>
            </a:r>
            <a:endParaRPr lang="zh-TW" altLang="zh-HK" sz="2800" dirty="0"/>
          </a:p>
        </p:txBody>
      </p:sp>
      <p:pic>
        <p:nvPicPr>
          <p:cNvPr id="3" name="Picture 2">
            <a:extLst>
              <a:ext uri="{FF2B5EF4-FFF2-40B4-BE49-F238E27FC236}">
                <a16:creationId xmlns:a16="http://schemas.microsoft.com/office/drawing/2014/main" id="{EBB6825C-EA15-43DB-9780-6C45A01BE07F}"/>
              </a:ext>
            </a:extLst>
          </p:cNvPr>
          <p:cNvPicPr>
            <a:picLocks noChangeAspect="1"/>
          </p:cNvPicPr>
          <p:nvPr/>
        </p:nvPicPr>
        <p:blipFill>
          <a:blip r:embed="rId5"/>
          <a:stretch>
            <a:fillRect/>
          </a:stretch>
        </p:blipFill>
        <p:spPr>
          <a:xfrm>
            <a:off x="6280302" y="1156634"/>
            <a:ext cx="5173278" cy="5371615"/>
          </a:xfrm>
          <a:custGeom>
            <a:avLst/>
            <a:gdLst>
              <a:gd name="connsiteX0" fmla="*/ 0 w 5173278"/>
              <a:gd name="connsiteY0" fmla="*/ 0 h 5371615"/>
              <a:gd name="connsiteX1" fmla="*/ 626541 w 5173278"/>
              <a:gd name="connsiteY1" fmla="*/ 0 h 5371615"/>
              <a:gd name="connsiteX2" fmla="*/ 1046152 w 5173278"/>
              <a:gd name="connsiteY2" fmla="*/ 0 h 5371615"/>
              <a:gd name="connsiteX3" fmla="*/ 1569228 w 5173278"/>
              <a:gd name="connsiteY3" fmla="*/ 0 h 5371615"/>
              <a:gd name="connsiteX4" fmla="*/ 2195769 w 5173278"/>
              <a:gd name="connsiteY4" fmla="*/ 0 h 5371615"/>
              <a:gd name="connsiteX5" fmla="*/ 2718845 w 5173278"/>
              <a:gd name="connsiteY5" fmla="*/ 0 h 5371615"/>
              <a:gd name="connsiteX6" fmla="*/ 3293654 w 5173278"/>
              <a:gd name="connsiteY6" fmla="*/ 0 h 5371615"/>
              <a:gd name="connsiteX7" fmla="*/ 3920195 w 5173278"/>
              <a:gd name="connsiteY7" fmla="*/ 0 h 5371615"/>
              <a:gd name="connsiteX8" fmla="*/ 4495004 w 5173278"/>
              <a:gd name="connsiteY8" fmla="*/ 0 h 5371615"/>
              <a:gd name="connsiteX9" fmla="*/ 5173278 w 5173278"/>
              <a:gd name="connsiteY9" fmla="*/ 0 h 5371615"/>
              <a:gd name="connsiteX10" fmla="*/ 5173278 w 5173278"/>
              <a:gd name="connsiteY10" fmla="*/ 650562 h 5371615"/>
              <a:gd name="connsiteX11" fmla="*/ 5173278 w 5173278"/>
              <a:gd name="connsiteY11" fmla="*/ 1193692 h 5371615"/>
              <a:gd name="connsiteX12" fmla="*/ 5173278 w 5173278"/>
              <a:gd name="connsiteY12" fmla="*/ 1897971 h 5371615"/>
              <a:gd name="connsiteX13" fmla="*/ 5173278 w 5173278"/>
              <a:gd name="connsiteY13" fmla="*/ 2441101 h 5371615"/>
              <a:gd name="connsiteX14" fmla="*/ 5173278 w 5173278"/>
              <a:gd name="connsiteY14" fmla="*/ 3037947 h 5371615"/>
              <a:gd name="connsiteX15" fmla="*/ 5173278 w 5173278"/>
              <a:gd name="connsiteY15" fmla="*/ 3527361 h 5371615"/>
              <a:gd name="connsiteX16" fmla="*/ 5173278 w 5173278"/>
              <a:gd name="connsiteY16" fmla="*/ 4070490 h 5371615"/>
              <a:gd name="connsiteX17" fmla="*/ 5173278 w 5173278"/>
              <a:gd name="connsiteY17" fmla="*/ 4506188 h 5371615"/>
              <a:gd name="connsiteX18" fmla="*/ 5173278 w 5173278"/>
              <a:gd name="connsiteY18" fmla="*/ 5371615 h 5371615"/>
              <a:gd name="connsiteX19" fmla="*/ 4701935 w 5173278"/>
              <a:gd name="connsiteY19" fmla="*/ 5371615 h 5371615"/>
              <a:gd name="connsiteX20" fmla="*/ 4230592 w 5173278"/>
              <a:gd name="connsiteY20" fmla="*/ 5371615 h 5371615"/>
              <a:gd name="connsiteX21" fmla="*/ 3604050 w 5173278"/>
              <a:gd name="connsiteY21" fmla="*/ 5371615 h 5371615"/>
              <a:gd name="connsiteX22" fmla="*/ 3080974 w 5173278"/>
              <a:gd name="connsiteY22" fmla="*/ 5371615 h 5371615"/>
              <a:gd name="connsiteX23" fmla="*/ 2506166 w 5173278"/>
              <a:gd name="connsiteY23" fmla="*/ 5371615 h 5371615"/>
              <a:gd name="connsiteX24" fmla="*/ 1983090 w 5173278"/>
              <a:gd name="connsiteY24" fmla="*/ 5371615 h 5371615"/>
              <a:gd name="connsiteX25" fmla="*/ 1511747 w 5173278"/>
              <a:gd name="connsiteY25" fmla="*/ 5371615 h 5371615"/>
              <a:gd name="connsiteX26" fmla="*/ 1040404 w 5173278"/>
              <a:gd name="connsiteY26" fmla="*/ 5371615 h 5371615"/>
              <a:gd name="connsiteX27" fmla="*/ 0 w 5173278"/>
              <a:gd name="connsiteY27" fmla="*/ 5371615 h 5371615"/>
              <a:gd name="connsiteX28" fmla="*/ 0 w 5173278"/>
              <a:gd name="connsiteY28" fmla="*/ 4828485 h 5371615"/>
              <a:gd name="connsiteX29" fmla="*/ 0 w 5173278"/>
              <a:gd name="connsiteY29" fmla="*/ 4124207 h 5371615"/>
              <a:gd name="connsiteX30" fmla="*/ 0 w 5173278"/>
              <a:gd name="connsiteY30" fmla="*/ 3634793 h 5371615"/>
              <a:gd name="connsiteX31" fmla="*/ 0 w 5173278"/>
              <a:gd name="connsiteY31" fmla="*/ 3091663 h 5371615"/>
              <a:gd name="connsiteX32" fmla="*/ 0 w 5173278"/>
              <a:gd name="connsiteY32" fmla="*/ 2441101 h 5371615"/>
              <a:gd name="connsiteX33" fmla="*/ 0 w 5173278"/>
              <a:gd name="connsiteY33" fmla="*/ 1790538 h 5371615"/>
              <a:gd name="connsiteX34" fmla="*/ 0 w 5173278"/>
              <a:gd name="connsiteY34" fmla="*/ 1086260 h 5371615"/>
              <a:gd name="connsiteX35" fmla="*/ 0 w 5173278"/>
              <a:gd name="connsiteY35" fmla="*/ 0 h 53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73278" h="5371615" fill="none" extrusionOk="0">
                <a:moveTo>
                  <a:pt x="0" y="0"/>
                </a:moveTo>
                <a:cubicBezTo>
                  <a:pt x="211584" y="-63976"/>
                  <a:pt x="393308" y="62786"/>
                  <a:pt x="626541" y="0"/>
                </a:cubicBezTo>
                <a:cubicBezTo>
                  <a:pt x="859774" y="-62786"/>
                  <a:pt x="845330" y="33325"/>
                  <a:pt x="1046152" y="0"/>
                </a:cubicBezTo>
                <a:cubicBezTo>
                  <a:pt x="1246974" y="-33325"/>
                  <a:pt x="1326805" y="22868"/>
                  <a:pt x="1569228" y="0"/>
                </a:cubicBezTo>
                <a:cubicBezTo>
                  <a:pt x="1811651" y="-22868"/>
                  <a:pt x="1910905" y="62889"/>
                  <a:pt x="2195769" y="0"/>
                </a:cubicBezTo>
                <a:cubicBezTo>
                  <a:pt x="2480633" y="-62889"/>
                  <a:pt x="2547114" y="22129"/>
                  <a:pt x="2718845" y="0"/>
                </a:cubicBezTo>
                <a:cubicBezTo>
                  <a:pt x="2890576" y="-22129"/>
                  <a:pt x="3119734" y="10288"/>
                  <a:pt x="3293654" y="0"/>
                </a:cubicBezTo>
                <a:cubicBezTo>
                  <a:pt x="3467574" y="-10288"/>
                  <a:pt x="3637123" y="22513"/>
                  <a:pt x="3920195" y="0"/>
                </a:cubicBezTo>
                <a:cubicBezTo>
                  <a:pt x="4203267" y="-22513"/>
                  <a:pt x="4360968" y="25783"/>
                  <a:pt x="4495004" y="0"/>
                </a:cubicBezTo>
                <a:cubicBezTo>
                  <a:pt x="4629040" y="-25783"/>
                  <a:pt x="4930726" y="2342"/>
                  <a:pt x="5173278" y="0"/>
                </a:cubicBezTo>
                <a:cubicBezTo>
                  <a:pt x="5250163" y="298337"/>
                  <a:pt x="5119545" y="343263"/>
                  <a:pt x="5173278" y="650562"/>
                </a:cubicBezTo>
                <a:cubicBezTo>
                  <a:pt x="5227011" y="957861"/>
                  <a:pt x="5168415" y="935275"/>
                  <a:pt x="5173278" y="1193692"/>
                </a:cubicBezTo>
                <a:cubicBezTo>
                  <a:pt x="5178141" y="1452109"/>
                  <a:pt x="5136215" y="1674165"/>
                  <a:pt x="5173278" y="1897971"/>
                </a:cubicBezTo>
                <a:cubicBezTo>
                  <a:pt x="5210341" y="2121777"/>
                  <a:pt x="5124994" y="2330638"/>
                  <a:pt x="5173278" y="2441101"/>
                </a:cubicBezTo>
                <a:cubicBezTo>
                  <a:pt x="5221562" y="2551564"/>
                  <a:pt x="5148918" y="2841482"/>
                  <a:pt x="5173278" y="3037947"/>
                </a:cubicBezTo>
                <a:cubicBezTo>
                  <a:pt x="5197638" y="3234412"/>
                  <a:pt x="5171633" y="3423714"/>
                  <a:pt x="5173278" y="3527361"/>
                </a:cubicBezTo>
                <a:cubicBezTo>
                  <a:pt x="5174923" y="3631008"/>
                  <a:pt x="5144827" y="3835173"/>
                  <a:pt x="5173278" y="4070490"/>
                </a:cubicBezTo>
                <a:cubicBezTo>
                  <a:pt x="5201729" y="4305807"/>
                  <a:pt x="5172937" y="4360097"/>
                  <a:pt x="5173278" y="4506188"/>
                </a:cubicBezTo>
                <a:cubicBezTo>
                  <a:pt x="5173619" y="4652279"/>
                  <a:pt x="5156785" y="5104916"/>
                  <a:pt x="5173278" y="5371615"/>
                </a:cubicBezTo>
                <a:cubicBezTo>
                  <a:pt x="4972532" y="5380618"/>
                  <a:pt x="4841669" y="5354857"/>
                  <a:pt x="4701935" y="5371615"/>
                </a:cubicBezTo>
                <a:cubicBezTo>
                  <a:pt x="4562201" y="5388373"/>
                  <a:pt x="4341729" y="5370018"/>
                  <a:pt x="4230592" y="5371615"/>
                </a:cubicBezTo>
                <a:cubicBezTo>
                  <a:pt x="4119455" y="5373212"/>
                  <a:pt x="3900406" y="5330736"/>
                  <a:pt x="3604050" y="5371615"/>
                </a:cubicBezTo>
                <a:cubicBezTo>
                  <a:pt x="3307694" y="5412494"/>
                  <a:pt x="3265664" y="5365386"/>
                  <a:pt x="3080974" y="5371615"/>
                </a:cubicBezTo>
                <a:cubicBezTo>
                  <a:pt x="2896284" y="5377844"/>
                  <a:pt x="2737708" y="5325803"/>
                  <a:pt x="2506166" y="5371615"/>
                </a:cubicBezTo>
                <a:cubicBezTo>
                  <a:pt x="2274624" y="5417427"/>
                  <a:pt x="2188707" y="5328567"/>
                  <a:pt x="1983090" y="5371615"/>
                </a:cubicBezTo>
                <a:cubicBezTo>
                  <a:pt x="1777473" y="5414663"/>
                  <a:pt x="1692572" y="5365375"/>
                  <a:pt x="1511747" y="5371615"/>
                </a:cubicBezTo>
                <a:cubicBezTo>
                  <a:pt x="1330922" y="5377855"/>
                  <a:pt x="1168716" y="5369023"/>
                  <a:pt x="1040404" y="5371615"/>
                </a:cubicBezTo>
                <a:cubicBezTo>
                  <a:pt x="912092" y="5374207"/>
                  <a:pt x="384767" y="5322428"/>
                  <a:pt x="0" y="5371615"/>
                </a:cubicBezTo>
                <a:cubicBezTo>
                  <a:pt x="-47528" y="5155120"/>
                  <a:pt x="42544" y="5003683"/>
                  <a:pt x="0" y="4828485"/>
                </a:cubicBezTo>
                <a:cubicBezTo>
                  <a:pt x="-42544" y="4653287"/>
                  <a:pt x="4787" y="4303471"/>
                  <a:pt x="0" y="4124207"/>
                </a:cubicBezTo>
                <a:cubicBezTo>
                  <a:pt x="-4787" y="3944943"/>
                  <a:pt x="35089" y="3872957"/>
                  <a:pt x="0" y="3634793"/>
                </a:cubicBezTo>
                <a:cubicBezTo>
                  <a:pt x="-35089" y="3396629"/>
                  <a:pt x="49583" y="3286008"/>
                  <a:pt x="0" y="3091663"/>
                </a:cubicBezTo>
                <a:cubicBezTo>
                  <a:pt x="-49583" y="2897318"/>
                  <a:pt x="6781" y="2619620"/>
                  <a:pt x="0" y="2441101"/>
                </a:cubicBezTo>
                <a:cubicBezTo>
                  <a:pt x="-6781" y="2262582"/>
                  <a:pt x="36946" y="2041098"/>
                  <a:pt x="0" y="1790538"/>
                </a:cubicBezTo>
                <a:cubicBezTo>
                  <a:pt x="-36946" y="1539978"/>
                  <a:pt x="52298" y="1278317"/>
                  <a:pt x="0" y="1086260"/>
                </a:cubicBezTo>
                <a:cubicBezTo>
                  <a:pt x="-52298" y="894203"/>
                  <a:pt x="24942" y="251442"/>
                  <a:pt x="0" y="0"/>
                </a:cubicBezTo>
                <a:close/>
              </a:path>
              <a:path w="5173278" h="5371615" stroke="0" extrusionOk="0">
                <a:moveTo>
                  <a:pt x="0" y="0"/>
                </a:moveTo>
                <a:cubicBezTo>
                  <a:pt x="196539" y="-34798"/>
                  <a:pt x="234215" y="35384"/>
                  <a:pt x="419610" y="0"/>
                </a:cubicBezTo>
                <a:cubicBezTo>
                  <a:pt x="605005" y="-35384"/>
                  <a:pt x="674655" y="25492"/>
                  <a:pt x="839221" y="0"/>
                </a:cubicBezTo>
                <a:cubicBezTo>
                  <a:pt x="1003787" y="-25492"/>
                  <a:pt x="1130671" y="9704"/>
                  <a:pt x="1414029" y="0"/>
                </a:cubicBezTo>
                <a:cubicBezTo>
                  <a:pt x="1697387" y="-9704"/>
                  <a:pt x="1729186" y="7886"/>
                  <a:pt x="1833640" y="0"/>
                </a:cubicBezTo>
                <a:cubicBezTo>
                  <a:pt x="1938094" y="-7886"/>
                  <a:pt x="2100524" y="42650"/>
                  <a:pt x="2253250" y="0"/>
                </a:cubicBezTo>
                <a:cubicBezTo>
                  <a:pt x="2405976" y="-42650"/>
                  <a:pt x="2586059" y="5925"/>
                  <a:pt x="2672860" y="0"/>
                </a:cubicBezTo>
                <a:cubicBezTo>
                  <a:pt x="2759661" y="-5925"/>
                  <a:pt x="3096811" y="48261"/>
                  <a:pt x="3299402" y="0"/>
                </a:cubicBezTo>
                <a:cubicBezTo>
                  <a:pt x="3501993" y="-48261"/>
                  <a:pt x="3638656" y="49401"/>
                  <a:pt x="3822478" y="0"/>
                </a:cubicBezTo>
                <a:cubicBezTo>
                  <a:pt x="4006300" y="-49401"/>
                  <a:pt x="4081711" y="6620"/>
                  <a:pt x="4293821" y="0"/>
                </a:cubicBezTo>
                <a:cubicBezTo>
                  <a:pt x="4505931" y="-6620"/>
                  <a:pt x="4792561" y="37925"/>
                  <a:pt x="5173278" y="0"/>
                </a:cubicBezTo>
                <a:cubicBezTo>
                  <a:pt x="5178574" y="240230"/>
                  <a:pt x="5127467" y="297352"/>
                  <a:pt x="5173278" y="489414"/>
                </a:cubicBezTo>
                <a:cubicBezTo>
                  <a:pt x="5219089" y="681476"/>
                  <a:pt x="5164011" y="737412"/>
                  <a:pt x="5173278" y="978828"/>
                </a:cubicBezTo>
                <a:cubicBezTo>
                  <a:pt x="5182545" y="1220244"/>
                  <a:pt x="5148116" y="1402104"/>
                  <a:pt x="5173278" y="1521958"/>
                </a:cubicBezTo>
                <a:cubicBezTo>
                  <a:pt x="5198440" y="1641812"/>
                  <a:pt x="5104088" y="1959999"/>
                  <a:pt x="5173278" y="2118804"/>
                </a:cubicBezTo>
                <a:cubicBezTo>
                  <a:pt x="5242468" y="2277609"/>
                  <a:pt x="5131436" y="2503693"/>
                  <a:pt x="5173278" y="2608218"/>
                </a:cubicBezTo>
                <a:cubicBezTo>
                  <a:pt x="5215120" y="2712743"/>
                  <a:pt x="5166692" y="2846543"/>
                  <a:pt x="5173278" y="3043915"/>
                </a:cubicBezTo>
                <a:cubicBezTo>
                  <a:pt x="5179864" y="3241287"/>
                  <a:pt x="5156491" y="3376282"/>
                  <a:pt x="5173278" y="3533329"/>
                </a:cubicBezTo>
                <a:cubicBezTo>
                  <a:pt x="5190065" y="3690376"/>
                  <a:pt x="5115360" y="3943769"/>
                  <a:pt x="5173278" y="4130175"/>
                </a:cubicBezTo>
                <a:cubicBezTo>
                  <a:pt x="5231196" y="4316581"/>
                  <a:pt x="5144064" y="4480185"/>
                  <a:pt x="5173278" y="4619589"/>
                </a:cubicBezTo>
                <a:cubicBezTo>
                  <a:pt x="5202492" y="4758993"/>
                  <a:pt x="5110188" y="5000896"/>
                  <a:pt x="5173278" y="5371615"/>
                </a:cubicBezTo>
                <a:cubicBezTo>
                  <a:pt x="5051568" y="5387685"/>
                  <a:pt x="4913107" y="5333324"/>
                  <a:pt x="4753668" y="5371615"/>
                </a:cubicBezTo>
                <a:cubicBezTo>
                  <a:pt x="4594229" y="5409906"/>
                  <a:pt x="4300599" y="5312005"/>
                  <a:pt x="4127126" y="5371615"/>
                </a:cubicBezTo>
                <a:cubicBezTo>
                  <a:pt x="3953653" y="5431225"/>
                  <a:pt x="3750197" y="5344143"/>
                  <a:pt x="3552318" y="5371615"/>
                </a:cubicBezTo>
                <a:cubicBezTo>
                  <a:pt x="3354439" y="5399087"/>
                  <a:pt x="3309608" y="5330708"/>
                  <a:pt x="3080974" y="5371615"/>
                </a:cubicBezTo>
                <a:cubicBezTo>
                  <a:pt x="2852340" y="5412522"/>
                  <a:pt x="2843163" y="5368675"/>
                  <a:pt x="2609631" y="5371615"/>
                </a:cubicBezTo>
                <a:cubicBezTo>
                  <a:pt x="2376099" y="5374555"/>
                  <a:pt x="2290721" y="5369503"/>
                  <a:pt x="2190021" y="5371615"/>
                </a:cubicBezTo>
                <a:cubicBezTo>
                  <a:pt x="2089321" y="5373727"/>
                  <a:pt x="1867293" y="5360358"/>
                  <a:pt x="1563480" y="5371615"/>
                </a:cubicBezTo>
                <a:cubicBezTo>
                  <a:pt x="1259667" y="5382872"/>
                  <a:pt x="1112896" y="5310573"/>
                  <a:pt x="885205" y="5371615"/>
                </a:cubicBezTo>
                <a:cubicBezTo>
                  <a:pt x="657514" y="5432657"/>
                  <a:pt x="256151" y="5285111"/>
                  <a:pt x="0" y="5371615"/>
                </a:cubicBezTo>
                <a:cubicBezTo>
                  <a:pt x="-36303" y="5144483"/>
                  <a:pt x="37702" y="4824433"/>
                  <a:pt x="0" y="4667337"/>
                </a:cubicBezTo>
                <a:cubicBezTo>
                  <a:pt x="-37702" y="4510241"/>
                  <a:pt x="21330" y="4380798"/>
                  <a:pt x="0" y="4124207"/>
                </a:cubicBezTo>
                <a:cubicBezTo>
                  <a:pt x="-21330" y="3867616"/>
                  <a:pt x="23912" y="3785179"/>
                  <a:pt x="0" y="3581077"/>
                </a:cubicBezTo>
                <a:cubicBezTo>
                  <a:pt x="-23912" y="3376975"/>
                  <a:pt x="54624" y="3178102"/>
                  <a:pt x="0" y="2876798"/>
                </a:cubicBezTo>
                <a:cubicBezTo>
                  <a:pt x="-54624" y="2575494"/>
                  <a:pt x="15869" y="2449014"/>
                  <a:pt x="0" y="2226236"/>
                </a:cubicBezTo>
                <a:cubicBezTo>
                  <a:pt x="-15869" y="2003458"/>
                  <a:pt x="28457" y="1754952"/>
                  <a:pt x="0" y="1575674"/>
                </a:cubicBezTo>
                <a:cubicBezTo>
                  <a:pt x="-28457" y="1396396"/>
                  <a:pt x="49785" y="1223991"/>
                  <a:pt x="0" y="1032544"/>
                </a:cubicBezTo>
                <a:cubicBezTo>
                  <a:pt x="-49785" y="841097"/>
                  <a:pt x="2289" y="430870"/>
                  <a:pt x="0" y="0"/>
                </a:cubicBezTo>
                <a:close/>
              </a:path>
            </a:pathLst>
          </a:custGeom>
          <a:ln w="19050">
            <a:solidFill>
              <a:srgbClr val="7030A0"/>
            </a:solidFill>
            <a:extLst>
              <a:ext uri="{C807C97D-BFC1-408E-A445-0C87EB9F89A2}">
                <ask:lineSketchStyleProps xmlns:ask="http://schemas.microsoft.com/office/drawing/2018/sketchyshapes" sd="2345916872">
                  <a:prstGeom prst="rect">
                    <a:avLst/>
                  </a:prstGeom>
                  <ask:type>
                    <ask:lineSketchScribble/>
                  </ask:type>
                </ask:lineSketchStyleProps>
              </a:ext>
            </a:extLst>
          </a:ln>
        </p:spPr>
      </p:pic>
      <p:pic>
        <p:nvPicPr>
          <p:cNvPr id="9" name="Music_2A_M1_Ch3_song3k_s">
            <a:hlinkClick r:id="" action="ppaction://media"/>
            <a:extLst>
              <a:ext uri="{FF2B5EF4-FFF2-40B4-BE49-F238E27FC236}">
                <a16:creationId xmlns:a16="http://schemas.microsoft.com/office/drawing/2014/main" id="{F2A6E93E-C88A-41CF-9D2F-C9C862723AF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 y="1417638"/>
            <a:ext cx="5133386" cy="3843590"/>
          </a:xfrm>
          <a:prstGeom prst="rect">
            <a:avLst/>
          </a:prstGeom>
        </p:spPr>
      </p:pic>
      <p:sp>
        <p:nvSpPr>
          <p:cNvPr id="13" name="Rectangle: Rounded Corners 12">
            <a:extLst>
              <a:ext uri="{FF2B5EF4-FFF2-40B4-BE49-F238E27FC236}">
                <a16:creationId xmlns:a16="http://schemas.microsoft.com/office/drawing/2014/main" id="{E1D02856-8F96-4838-8AFA-DC405D2BB9B3}"/>
              </a:ext>
            </a:extLst>
          </p:cNvPr>
          <p:cNvSpPr/>
          <p:nvPr/>
        </p:nvSpPr>
        <p:spPr bwMode="auto">
          <a:xfrm>
            <a:off x="2602873" y="1013595"/>
            <a:ext cx="1211023" cy="404043"/>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範唱版</a:t>
            </a:r>
            <a:endParaRPr kumimoji="1" 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p:txBody>
      </p:sp>
      <p:grpSp>
        <p:nvGrpSpPr>
          <p:cNvPr id="14" name="Group 13">
            <a:extLst>
              <a:ext uri="{FF2B5EF4-FFF2-40B4-BE49-F238E27FC236}">
                <a16:creationId xmlns:a16="http://schemas.microsoft.com/office/drawing/2014/main" id="{6440CBAE-7348-4741-85C4-B0DEDEBCD9CD}"/>
              </a:ext>
            </a:extLst>
          </p:cNvPr>
          <p:cNvGrpSpPr/>
          <p:nvPr/>
        </p:nvGrpSpPr>
        <p:grpSpPr>
          <a:xfrm>
            <a:off x="7671892" y="580689"/>
            <a:ext cx="2390097" cy="480301"/>
            <a:chOff x="813437" y="5239114"/>
            <a:chExt cx="2390097" cy="480301"/>
          </a:xfrm>
        </p:grpSpPr>
        <p:sp>
          <p:nvSpPr>
            <p:cNvPr id="15" name="Speech Bubble: Rectangle with Corners Rounded 14">
              <a:extLst>
                <a:ext uri="{FF2B5EF4-FFF2-40B4-BE49-F238E27FC236}">
                  <a16:creationId xmlns:a16="http://schemas.microsoft.com/office/drawing/2014/main" id="{15990188-1670-44A2-B778-7C15C3B33293}"/>
                </a:ext>
              </a:extLst>
            </p:cNvPr>
            <p:cNvSpPr/>
            <p:nvPr/>
          </p:nvSpPr>
          <p:spPr bwMode="auto">
            <a:xfrm>
              <a:off x="813437" y="5245683"/>
              <a:ext cx="2283882" cy="473732"/>
            </a:xfrm>
            <a:prstGeom prst="wedgeRoundRectCallout">
              <a:avLst>
                <a:gd name="adj1" fmla="val -47847"/>
                <a:gd name="adj2" fmla="val -11682"/>
                <a:gd name="adj3" fmla="val 16667"/>
              </a:avLst>
            </a:prstGeom>
            <a:solidFill>
              <a:srgbClr val="FFD1FF"/>
            </a:solidFill>
            <a:ln w="9525" cap="flat" cmpd="sng" algn="ctr">
              <a:solidFill>
                <a:srgbClr val="FFD1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16" name="矩形 1">
              <a:extLst>
                <a:ext uri="{FF2B5EF4-FFF2-40B4-BE49-F238E27FC236}">
                  <a16:creationId xmlns:a16="http://schemas.microsoft.com/office/drawing/2014/main" id="{C79504F4-5105-4E8F-8602-C3A55570A2A7}"/>
                </a:ext>
              </a:extLst>
            </p:cNvPr>
            <p:cNvSpPr>
              <a:spLocks noChangeArrowheads="1"/>
            </p:cNvSpPr>
            <p:nvPr/>
          </p:nvSpPr>
          <p:spPr bwMode="auto">
            <a:xfrm>
              <a:off x="832489" y="5239114"/>
              <a:ext cx="2371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zh-TW" altLang="en-US" sz="2400" dirty="0">
                  <a:solidFill>
                    <a:schemeClr val="accent6">
                      <a:lumMod val="60000"/>
                      <a:lumOff val="40000"/>
                    </a:schemeClr>
                  </a:solidFill>
                  <a:latin typeface="標楷體" panose="03000509000000000000" pitchFamily="65" charset="-120"/>
                  <a:ea typeface="標楷體" panose="03000509000000000000" pitchFamily="65" charset="-120"/>
                </a:rPr>
                <a:t>第一拍是強拍。</a:t>
              </a:r>
              <a:endParaRPr lang="zh-TW" altLang="zh-HK" sz="2400" dirty="0">
                <a:solidFill>
                  <a:schemeClr val="accent6">
                    <a:lumMod val="60000"/>
                    <a:lumOff val="40000"/>
                  </a:schemeClr>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38223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4525"/>
          <a:stretch>
            <a:fillRect/>
          </a:stretch>
        </p:blipFill>
        <p:spPr bwMode="auto">
          <a:xfrm>
            <a:off x="-1" y="-15875"/>
            <a:ext cx="12172950" cy="6889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19051" y="152400"/>
            <a:ext cx="3340645"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C296242C-28D1-448E-8D8F-28AFE6B55089}"/>
              </a:ext>
            </a:extLst>
          </p:cNvPr>
          <p:cNvSpPr txBox="1">
            <a:spLocks noChangeArrowheads="1"/>
          </p:cNvSpPr>
          <p:nvPr/>
        </p:nvSpPr>
        <p:spPr bwMode="auto">
          <a:xfrm>
            <a:off x="491071" y="155461"/>
            <a:ext cx="2980606"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齊唱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盪鞦韆</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矩形 1">
            <a:extLst>
              <a:ext uri="{FF2B5EF4-FFF2-40B4-BE49-F238E27FC236}">
                <a16:creationId xmlns:a16="http://schemas.microsoft.com/office/drawing/2014/main" id="{B09D42E4-C0D2-49C0-B041-ECB269286954}"/>
              </a:ext>
            </a:extLst>
          </p:cNvPr>
          <p:cNvSpPr>
            <a:spLocks noChangeArrowheads="1"/>
          </p:cNvSpPr>
          <p:nvPr/>
        </p:nvSpPr>
        <p:spPr bwMode="auto">
          <a:xfrm>
            <a:off x="3378748" y="83350"/>
            <a:ext cx="84778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dirty="0">
                <a:solidFill>
                  <a:srgbClr val="0070C0"/>
                </a:solidFill>
                <a:latin typeface="標楷體" panose="03000509000000000000" pitchFamily="65" charset="-120"/>
                <a:ea typeface="標楷體" panose="03000509000000000000" pitchFamily="65" charset="-120"/>
              </a:rPr>
              <a:t>請另外三位同學按樂譜指示，在二拍子中強拍的位置用「敲擊樂演奏廳」這個應用程式內的鐘音條來伴奏</a:t>
            </a:r>
            <a:endParaRPr lang="en-US" altLang="zh-TW" sz="2800" dirty="0">
              <a:solidFill>
                <a:srgbClr val="0070C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0070C0"/>
                </a:solidFill>
                <a:latin typeface="標楷體" panose="03000509000000000000" pitchFamily="65" charset="-120"/>
                <a:ea typeface="標楷體" panose="03000509000000000000" pitchFamily="65" charset="-120"/>
              </a:rPr>
              <a:t>歌曲，其他同學演唱歌曲。</a:t>
            </a:r>
            <a:endParaRPr lang="zh-TW" altLang="zh-HK" sz="2800" dirty="0"/>
          </a:p>
        </p:txBody>
      </p:sp>
      <p:pic>
        <p:nvPicPr>
          <p:cNvPr id="3" name="Picture 2">
            <a:extLst>
              <a:ext uri="{FF2B5EF4-FFF2-40B4-BE49-F238E27FC236}">
                <a16:creationId xmlns:a16="http://schemas.microsoft.com/office/drawing/2014/main" id="{EBB6825C-EA15-43DB-9780-6C45A01BE07F}"/>
              </a:ext>
            </a:extLst>
          </p:cNvPr>
          <p:cNvPicPr>
            <a:picLocks noChangeAspect="1"/>
          </p:cNvPicPr>
          <p:nvPr/>
        </p:nvPicPr>
        <p:blipFill>
          <a:blip r:embed="rId6"/>
          <a:stretch>
            <a:fillRect/>
          </a:stretch>
        </p:blipFill>
        <p:spPr>
          <a:xfrm>
            <a:off x="6322780" y="1459059"/>
            <a:ext cx="5133386" cy="5330194"/>
          </a:xfrm>
          <a:custGeom>
            <a:avLst/>
            <a:gdLst>
              <a:gd name="connsiteX0" fmla="*/ 0 w 5133386"/>
              <a:gd name="connsiteY0" fmla="*/ 0 h 5330194"/>
              <a:gd name="connsiteX1" fmla="*/ 621710 w 5133386"/>
              <a:gd name="connsiteY1" fmla="*/ 0 h 5330194"/>
              <a:gd name="connsiteX2" fmla="*/ 1038085 w 5133386"/>
              <a:gd name="connsiteY2" fmla="*/ 0 h 5330194"/>
              <a:gd name="connsiteX3" fmla="*/ 1557127 w 5133386"/>
              <a:gd name="connsiteY3" fmla="*/ 0 h 5330194"/>
              <a:gd name="connsiteX4" fmla="*/ 2178837 w 5133386"/>
              <a:gd name="connsiteY4" fmla="*/ 0 h 5330194"/>
              <a:gd name="connsiteX5" fmla="*/ 2697880 w 5133386"/>
              <a:gd name="connsiteY5" fmla="*/ 0 h 5330194"/>
              <a:gd name="connsiteX6" fmla="*/ 3268256 w 5133386"/>
              <a:gd name="connsiteY6" fmla="*/ 0 h 5330194"/>
              <a:gd name="connsiteX7" fmla="*/ 3889966 w 5133386"/>
              <a:gd name="connsiteY7" fmla="*/ 0 h 5330194"/>
              <a:gd name="connsiteX8" fmla="*/ 4460342 w 5133386"/>
              <a:gd name="connsiteY8" fmla="*/ 0 h 5330194"/>
              <a:gd name="connsiteX9" fmla="*/ 5133386 w 5133386"/>
              <a:gd name="connsiteY9" fmla="*/ 0 h 5330194"/>
              <a:gd name="connsiteX10" fmla="*/ 5133386 w 5133386"/>
              <a:gd name="connsiteY10" fmla="*/ 645546 h 5330194"/>
              <a:gd name="connsiteX11" fmla="*/ 5133386 w 5133386"/>
              <a:gd name="connsiteY11" fmla="*/ 1184488 h 5330194"/>
              <a:gd name="connsiteX12" fmla="*/ 5133386 w 5133386"/>
              <a:gd name="connsiteY12" fmla="*/ 1883335 h 5330194"/>
              <a:gd name="connsiteX13" fmla="*/ 5133386 w 5133386"/>
              <a:gd name="connsiteY13" fmla="*/ 2422277 h 5330194"/>
              <a:gd name="connsiteX14" fmla="*/ 5133386 w 5133386"/>
              <a:gd name="connsiteY14" fmla="*/ 3014521 h 5330194"/>
              <a:gd name="connsiteX15" fmla="*/ 5133386 w 5133386"/>
              <a:gd name="connsiteY15" fmla="*/ 3500161 h 5330194"/>
              <a:gd name="connsiteX16" fmla="*/ 5133386 w 5133386"/>
              <a:gd name="connsiteY16" fmla="*/ 4039103 h 5330194"/>
              <a:gd name="connsiteX17" fmla="*/ 5133386 w 5133386"/>
              <a:gd name="connsiteY17" fmla="*/ 4471441 h 5330194"/>
              <a:gd name="connsiteX18" fmla="*/ 5133386 w 5133386"/>
              <a:gd name="connsiteY18" fmla="*/ 5330194 h 5330194"/>
              <a:gd name="connsiteX19" fmla="*/ 4665677 w 5133386"/>
              <a:gd name="connsiteY19" fmla="*/ 5330194 h 5330194"/>
              <a:gd name="connsiteX20" fmla="*/ 4197969 w 5133386"/>
              <a:gd name="connsiteY20" fmla="*/ 5330194 h 5330194"/>
              <a:gd name="connsiteX21" fmla="*/ 3576259 w 5133386"/>
              <a:gd name="connsiteY21" fmla="*/ 5330194 h 5330194"/>
              <a:gd name="connsiteX22" fmla="*/ 3057217 w 5133386"/>
              <a:gd name="connsiteY22" fmla="*/ 5330194 h 5330194"/>
              <a:gd name="connsiteX23" fmla="*/ 2486840 w 5133386"/>
              <a:gd name="connsiteY23" fmla="*/ 5330194 h 5330194"/>
              <a:gd name="connsiteX24" fmla="*/ 1967798 w 5133386"/>
              <a:gd name="connsiteY24" fmla="*/ 5330194 h 5330194"/>
              <a:gd name="connsiteX25" fmla="*/ 1500089 w 5133386"/>
              <a:gd name="connsiteY25" fmla="*/ 5330194 h 5330194"/>
              <a:gd name="connsiteX26" fmla="*/ 1032381 w 5133386"/>
              <a:gd name="connsiteY26" fmla="*/ 5330194 h 5330194"/>
              <a:gd name="connsiteX27" fmla="*/ 0 w 5133386"/>
              <a:gd name="connsiteY27" fmla="*/ 5330194 h 5330194"/>
              <a:gd name="connsiteX28" fmla="*/ 0 w 5133386"/>
              <a:gd name="connsiteY28" fmla="*/ 4791252 h 5330194"/>
              <a:gd name="connsiteX29" fmla="*/ 0 w 5133386"/>
              <a:gd name="connsiteY29" fmla="*/ 4092405 h 5330194"/>
              <a:gd name="connsiteX30" fmla="*/ 0 w 5133386"/>
              <a:gd name="connsiteY30" fmla="*/ 3606765 h 5330194"/>
              <a:gd name="connsiteX31" fmla="*/ 0 w 5133386"/>
              <a:gd name="connsiteY31" fmla="*/ 3067823 h 5330194"/>
              <a:gd name="connsiteX32" fmla="*/ 0 w 5133386"/>
              <a:gd name="connsiteY32" fmla="*/ 2422277 h 5330194"/>
              <a:gd name="connsiteX33" fmla="*/ 0 w 5133386"/>
              <a:gd name="connsiteY33" fmla="*/ 1776731 h 5330194"/>
              <a:gd name="connsiteX34" fmla="*/ 0 w 5133386"/>
              <a:gd name="connsiteY34" fmla="*/ 1077884 h 5330194"/>
              <a:gd name="connsiteX35" fmla="*/ 0 w 5133386"/>
              <a:gd name="connsiteY35" fmla="*/ 0 h 53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33386" h="5330194" fill="none" extrusionOk="0">
                <a:moveTo>
                  <a:pt x="0" y="0"/>
                </a:moveTo>
                <a:cubicBezTo>
                  <a:pt x="202252" y="-51965"/>
                  <a:pt x="423977" y="58124"/>
                  <a:pt x="621710" y="0"/>
                </a:cubicBezTo>
                <a:cubicBezTo>
                  <a:pt x="819443" y="-58124"/>
                  <a:pt x="953697" y="6894"/>
                  <a:pt x="1038085" y="0"/>
                </a:cubicBezTo>
                <a:cubicBezTo>
                  <a:pt x="1122473" y="-6894"/>
                  <a:pt x="1410977" y="61884"/>
                  <a:pt x="1557127" y="0"/>
                </a:cubicBezTo>
                <a:cubicBezTo>
                  <a:pt x="1703277" y="-61884"/>
                  <a:pt x="2040751" y="2543"/>
                  <a:pt x="2178837" y="0"/>
                </a:cubicBezTo>
                <a:cubicBezTo>
                  <a:pt x="2316923" y="-2543"/>
                  <a:pt x="2488743" y="775"/>
                  <a:pt x="2697880" y="0"/>
                </a:cubicBezTo>
                <a:cubicBezTo>
                  <a:pt x="2907017" y="-775"/>
                  <a:pt x="3108078" y="16007"/>
                  <a:pt x="3268256" y="0"/>
                </a:cubicBezTo>
                <a:cubicBezTo>
                  <a:pt x="3428434" y="-16007"/>
                  <a:pt x="3664352" y="66826"/>
                  <a:pt x="3889966" y="0"/>
                </a:cubicBezTo>
                <a:cubicBezTo>
                  <a:pt x="4115580" y="-66826"/>
                  <a:pt x="4278430" y="54378"/>
                  <a:pt x="4460342" y="0"/>
                </a:cubicBezTo>
                <a:cubicBezTo>
                  <a:pt x="4642254" y="-54378"/>
                  <a:pt x="4914494" y="26034"/>
                  <a:pt x="5133386" y="0"/>
                </a:cubicBezTo>
                <a:cubicBezTo>
                  <a:pt x="5190788" y="180486"/>
                  <a:pt x="5132044" y="451886"/>
                  <a:pt x="5133386" y="645546"/>
                </a:cubicBezTo>
                <a:cubicBezTo>
                  <a:pt x="5134728" y="839206"/>
                  <a:pt x="5086439" y="1039663"/>
                  <a:pt x="5133386" y="1184488"/>
                </a:cubicBezTo>
                <a:cubicBezTo>
                  <a:pt x="5180333" y="1329313"/>
                  <a:pt x="5082054" y="1703285"/>
                  <a:pt x="5133386" y="1883335"/>
                </a:cubicBezTo>
                <a:cubicBezTo>
                  <a:pt x="5184718" y="2063385"/>
                  <a:pt x="5077361" y="2302108"/>
                  <a:pt x="5133386" y="2422277"/>
                </a:cubicBezTo>
                <a:cubicBezTo>
                  <a:pt x="5189411" y="2542446"/>
                  <a:pt x="5069108" y="2864418"/>
                  <a:pt x="5133386" y="3014521"/>
                </a:cubicBezTo>
                <a:cubicBezTo>
                  <a:pt x="5197664" y="3164624"/>
                  <a:pt x="5094921" y="3327980"/>
                  <a:pt x="5133386" y="3500161"/>
                </a:cubicBezTo>
                <a:cubicBezTo>
                  <a:pt x="5171851" y="3672342"/>
                  <a:pt x="5082388" y="3770279"/>
                  <a:pt x="5133386" y="4039103"/>
                </a:cubicBezTo>
                <a:cubicBezTo>
                  <a:pt x="5184384" y="4307927"/>
                  <a:pt x="5118461" y="4330947"/>
                  <a:pt x="5133386" y="4471441"/>
                </a:cubicBezTo>
                <a:cubicBezTo>
                  <a:pt x="5148311" y="4611935"/>
                  <a:pt x="5040877" y="4974847"/>
                  <a:pt x="5133386" y="5330194"/>
                </a:cubicBezTo>
                <a:cubicBezTo>
                  <a:pt x="4943501" y="5381111"/>
                  <a:pt x="4868040" y="5317360"/>
                  <a:pt x="4665677" y="5330194"/>
                </a:cubicBezTo>
                <a:cubicBezTo>
                  <a:pt x="4463314" y="5343028"/>
                  <a:pt x="4408964" y="5291309"/>
                  <a:pt x="4197969" y="5330194"/>
                </a:cubicBezTo>
                <a:cubicBezTo>
                  <a:pt x="3986974" y="5369079"/>
                  <a:pt x="3781601" y="5287784"/>
                  <a:pt x="3576259" y="5330194"/>
                </a:cubicBezTo>
                <a:cubicBezTo>
                  <a:pt x="3370917" y="5372604"/>
                  <a:pt x="3176209" y="5271206"/>
                  <a:pt x="3057217" y="5330194"/>
                </a:cubicBezTo>
                <a:cubicBezTo>
                  <a:pt x="2938225" y="5389182"/>
                  <a:pt x="2721281" y="5291699"/>
                  <a:pt x="2486840" y="5330194"/>
                </a:cubicBezTo>
                <a:cubicBezTo>
                  <a:pt x="2252399" y="5368689"/>
                  <a:pt x="2096952" y="5302182"/>
                  <a:pt x="1967798" y="5330194"/>
                </a:cubicBezTo>
                <a:cubicBezTo>
                  <a:pt x="1838644" y="5358206"/>
                  <a:pt x="1611852" y="5275311"/>
                  <a:pt x="1500089" y="5330194"/>
                </a:cubicBezTo>
                <a:cubicBezTo>
                  <a:pt x="1388326" y="5385077"/>
                  <a:pt x="1197902" y="5313518"/>
                  <a:pt x="1032381" y="5330194"/>
                </a:cubicBezTo>
                <a:cubicBezTo>
                  <a:pt x="866860" y="5346870"/>
                  <a:pt x="367157" y="5208003"/>
                  <a:pt x="0" y="5330194"/>
                </a:cubicBezTo>
                <a:cubicBezTo>
                  <a:pt x="-34072" y="5116677"/>
                  <a:pt x="52564" y="4981895"/>
                  <a:pt x="0" y="4791252"/>
                </a:cubicBezTo>
                <a:cubicBezTo>
                  <a:pt x="-52564" y="4600609"/>
                  <a:pt x="21840" y="4378918"/>
                  <a:pt x="0" y="4092405"/>
                </a:cubicBezTo>
                <a:cubicBezTo>
                  <a:pt x="-21840" y="3805892"/>
                  <a:pt x="44266" y="3785985"/>
                  <a:pt x="0" y="3606765"/>
                </a:cubicBezTo>
                <a:cubicBezTo>
                  <a:pt x="-44266" y="3427545"/>
                  <a:pt x="24774" y="3217868"/>
                  <a:pt x="0" y="3067823"/>
                </a:cubicBezTo>
                <a:cubicBezTo>
                  <a:pt x="-24774" y="2917778"/>
                  <a:pt x="873" y="2587695"/>
                  <a:pt x="0" y="2422277"/>
                </a:cubicBezTo>
                <a:cubicBezTo>
                  <a:pt x="-873" y="2256859"/>
                  <a:pt x="72756" y="2030854"/>
                  <a:pt x="0" y="1776731"/>
                </a:cubicBezTo>
                <a:cubicBezTo>
                  <a:pt x="-72756" y="1522608"/>
                  <a:pt x="47969" y="1271988"/>
                  <a:pt x="0" y="1077884"/>
                </a:cubicBezTo>
                <a:cubicBezTo>
                  <a:pt x="-47969" y="883780"/>
                  <a:pt x="40029" y="377300"/>
                  <a:pt x="0" y="0"/>
                </a:cubicBezTo>
                <a:close/>
              </a:path>
              <a:path w="5133386" h="5330194" stroke="0" extrusionOk="0">
                <a:moveTo>
                  <a:pt x="0" y="0"/>
                </a:moveTo>
                <a:cubicBezTo>
                  <a:pt x="112260" y="-9330"/>
                  <a:pt x="213221" y="34336"/>
                  <a:pt x="416375" y="0"/>
                </a:cubicBezTo>
                <a:cubicBezTo>
                  <a:pt x="619529" y="-34336"/>
                  <a:pt x="674115" y="31636"/>
                  <a:pt x="832749" y="0"/>
                </a:cubicBezTo>
                <a:cubicBezTo>
                  <a:pt x="991383" y="-31636"/>
                  <a:pt x="1267514" y="21381"/>
                  <a:pt x="1403126" y="0"/>
                </a:cubicBezTo>
                <a:cubicBezTo>
                  <a:pt x="1538738" y="-21381"/>
                  <a:pt x="1619880" y="33644"/>
                  <a:pt x="1819500" y="0"/>
                </a:cubicBezTo>
                <a:cubicBezTo>
                  <a:pt x="2019120" y="-33644"/>
                  <a:pt x="2048181" y="9266"/>
                  <a:pt x="2235875" y="0"/>
                </a:cubicBezTo>
                <a:cubicBezTo>
                  <a:pt x="2423569" y="-9266"/>
                  <a:pt x="2537067" y="32819"/>
                  <a:pt x="2652249" y="0"/>
                </a:cubicBezTo>
                <a:cubicBezTo>
                  <a:pt x="2767431" y="-32819"/>
                  <a:pt x="2970948" y="69991"/>
                  <a:pt x="3273960" y="0"/>
                </a:cubicBezTo>
                <a:cubicBezTo>
                  <a:pt x="3576972" y="-69991"/>
                  <a:pt x="3602514" y="49234"/>
                  <a:pt x="3793002" y="0"/>
                </a:cubicBezTo>
                <a:cubicBezTo>
                  <a:pt x="3983490" y="-49234"/>
                  <a:pt x="4111783" y="37136"/>
                  <a:pt x="4260710" y="0"/>
                </a:cubicBezTo>
                <a:cubicBezTo>
                  <a:pt x="4409637" y="-37136"/>
                  <a:pt x="4853313" y="14724"/>
                  <a:pt x="5133386" y="0"/>
                </a:cubicBezTo>
                <a:cubicBezTo>
                  <a:pt x="5158471" y="162882"/>
                  <a:pt x="5087517" y="259172"/>
                  <a:pt x="5133386" y="485640"/>
                </a:cubicBezTo>
                <a:cubicBezTo>
                  <a:pt x="5179255" y="712108"/>
                  <a:pt x="5080016" y="794257"/>
                  <a:pt x="5133386" y="971280"/>
                </a:cubicBezTo>
                <a:cubicBezTo>
                  <a:pt x="5186756" y="1148303"/>
                  <a:pt x="5130634" y="1317893"/>
                  <a:pt x="5133386" y="1510222"/>
                </a:cubicBezTo>
                <a:cubicBezTo>
                  <a:pt x="5136138" y="1702551"/>
                  <a:pt x="5110526" y="1895872"/>
                  <a:pt x="5133386" y="2102465"/>
                </a:cubicBezTo>
                <a:cubicBezTo>
                  <a:pt x="5156246" y="2309058"/>
                  <a:pt x="5125757" y="2380545"/>
                  <a:pt x="5133386" y="2588105"/>
                </a:cubicBezTo>
                <a:cubicBezTo>
                  <a:pt x="5141015" y="2795665"/>
                  <a:pt x="5129454" y="2838476"/>
                  <a:pt x="5133386" y="3020443"/>
                </a:cubicBezTo>
                <a:cubicBezTo>
                  <a:pt x="5137318" y="3202410"/>
                  <a:pt x="5113063" y="3349552"/>
                  <a:pt x="5133386" y="3506083"/>
                </a:cubicBezTo>
                <a:cubicBezTo>
                  <a:pt x="5153709" y="3662614"/>
                  <a:pt x="5118991" y="3884195"/>
                  <a:pt x="5133386" y="4098327"/>
                </a:cubicBezTo>
                <a:cubicBezTo>
                  <a:pt x="5147781" y="4312459"/>
                  <a:pt x="5100899" y="4476670"/>
                  <a:pt x="5133386" y="4583967"/>
                </a:cubicBezTo>
                <a:cubicBezTo>
                  <a:pt x="5165873" y="4691264"/>
                  <a:pt x="5095000" y="4960761"/>
                  <a:pt x="5133386" y="5330194"/>
                </a:cubicBezTo>
                <a:cubicBezTo>
                  <a:pt x="4967548" y="5343149"/>
                  <a:pt x="4835665" y="5281132"/>
                  <a:pt x="4717011" y="5330194"/>
                </a:cubicBezTo>
                <a:cubicBezTo>
                  <a:pt x="4598358" y="5379256"/>
                  <a:pt x="4222798" y="5300482"/>
                  <a:pt x="4095301" y="5330194"/>
                </a:cubicBezTo>
                <a:cubicBezTo>
                  <a:pt x="3967804" y="5359906"/>
                  <a:pt x="3739617" y="5308092"/>
                  <a:pt x="3524925" y="5330194"/>
                </a:cubicBezTo>
                <a:cubicBezTo>
                  <a:pt x="3310233" y="5352296"/>
                  <a:pt x="3158344" y="5305370"/>
                  <a:pt x="3057217" y="5330194"/>
                </a:cubicBezTo>
                <a:cubicBezTo>
                  <a:pt x="2956090" y="5355018"/>
                  <a:pt x="2705315" y="5323807"/>
                  <a:pt x="2589508" y="5330194"/>
                </a:cubicBezTo>
                <a:cubicBezTo>
                  <a:pt x="2473701" y="5336581"/>
                  <a:pt x="2316487" y="5329772"/>
                  <a:pt x="2173133" y="5330194"/>
                </a:cubicBezTo>
                <a:cubicBezTo>
                  <a:pt x="2029779" y="5330616"/>
                  <a:pt x="1760982" y="5258122"/>
                  <a:pt x="1551423" y="5330194"/>
                </a:cubicBezTo>
                <a:cubicBezTo>
                  <a:pt x="1341864" y="5402266"/>
                  <a:pt x="1096522" y="5307621"/>
                  <a:pt x="878379" y="5330194"/>
                </a:cubicBezTo>
                <a:cubicBezTo>
                  <a:pt x="660236" y="5352767"/>
                  <a:pt x="368160" y="5285749"/>
                  <a:pt x="0" y="5330194"/>
                </a:cubicBezTo>
                <a:cubicBezTo>
                  <a:pt x="-23523" y="5189338"/>
                  <a:pt x="38338" y="4825181"/>
                  <a:pt x="0" y="4631346"/>
                </a:cubicBezTo>
                <a:cubicBezTo>
                  <a:pt x="-38338" y="4437511"/>
                  <a:pt x="3392" y="4226072"/>
                  <a:pt x="0" y="4092405"/>
                </a:cubicBezTo>
                <a:cubicBezTo>
                  <a:pt x="-3392" y="3958738"/>
                  <a:pt x="37834" y="3771452"/>
                  <a:pt x="0" y="3553463"/>
                </a:cubicBezTo>
                <a:cubicBezTo>
                  <a:pt x="-37834" y="3335474"/>
                  <a:pt x="43289" y="3084102"/>
                  <a:pt x="0" y="2854615"/>
                </a:cubicBezTo>
                <a:cubicBezTo>
                  <a:pt x="-43289" y="2625128"/>
                  <a:pt x="19124" y="2473555"/>
                  <a:pt x="0" y="2209069"/>
                </a:cubicBezTo>
                <a:cubicBezTo>
                  <a:pt x="-19124" y="1944583"/>
                  <a:pt x="58955" y="1742197"/>
                  <a:pt x="0" y="1563524"/>
                </a:cubicBezTo>
                <a:cubicBezTo>
                  <a:pt x="-58955" y="1384851"/>
                  <a:pt x="19832" y="1225875"/>
                  <a:pt x="0" y="1024582"/>
                </a:cubicBezTo>
                <a:cubicBezTo>
                  <a:pt x="-19832" y="823289"/>
                  <a:pt x="96568" y="485506"/>
                  <a:pt x="0" y="0"/>
                </a:cubicBezTo>
                <a:close/>
              </a:path>
            </a:pathLst>
          </a:custGeom>
          <a:ln w="19050">
            <a:solidFill>
              <a:srgbClr val="7030A0"/>
            </a:solidFill>
            <a:extLst>
              <a:ext uri="{C807C97D-BFC1-408E-A445-0C87EB9F89A2}">
                <ask:lineSketchStyleProps xmlns:ask="http://schemas.microsoft.com/office/drawing/2018/sketchyshapes" sd="2345916872">
                  <a:prstGeom prst="rect">
                    <a:avLst/>
                  </a:prstGeom>
                  <ask:type>
                    <ask:lineSketchScribble/>
                  </ask:type>
                </ask:lineSketchStyleProps>
              </a:ext>
            </a:extLst>
          </a:ln>
        </p:spPr>
      </p:pic>
      <p:pic>
        <p:nvPicPr>
          <p:cNvPr id="9" name="Music_2A_M1_Ch3_song3k_s">
            <a:hlinkClick r:id="" action="ppaction://media"/>
            <a:extLst>
              <a:ext uri="{FF2B5EF4-FFF2-40B4-BE49-F238E27FC236}">
                <a16:creationId xmlns:a16="http://schemas.microsoft.com/office/drawing/2014/main" id="{F2A6E93E-C88A-41CF-9D2F-C9C862723AF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9600" y="2156595"/>
            <a:ext cx="5133386" cy="3843590"/>
          </a:xfrm>
          <a:prstGeom prst="rect">
            <a:avLst/>
          </a:prstGeom>
        </p:spPr>
      </p:pic>
      <p:sp>
        <p:nvSpPr>
          <p:cNvPr id="13" name="Rectangle: Rounded Corners 12">
            <a:extLst>
              <a:ext uri="{FF2B5EF4-FFF2-40B4-BE49-F238E27FC236}">
                <a16:creationId xmlns:a16="http://schemas.microsoft.com/office/drawing/2014/main" id="{E1D02856-8F96-4838-8AFA-DC405D2BB9B3}"/>
              </a:ext>
            </a:extLst>
          </p:cNvPr>
          <p:cNvSpPr/>
          <p:nvPr/>
        </p:nvSpPr>
        <p:spPr bwMode="auto">
          <a:xfrm>
            <a:off x="2555878" y="1752552"/>
            <a:ext cx="1211023" cy="404043"/>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範唱版</a:t>
            </a:r>
            <a:endParaRPr kumimoji="1" 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3398572"/>
      </p:ext>
    </p:extLst>
  </p:cSld>
  <p:clrMapOvr>
    <a:masterClrMapping/>
  </p:clrMapOvr>
  <p:timing>
    <p:tnLst>
      <p:par>
        <p:cTn id="1" dur="indefinite" restart="never" nodeType="tmRoot">
          <p:childTnLst>
            <p:video>
              <p:cMediaNode vol="80000">
                <p:cTn id="2" fill="hold" display="0">
                  <p:stCondLst>
                    <p:cond delay="indefinite"/>
                  </p:stCondLst>
                </p:cTn>
                <p:tgtEl>
                  <p:spTgt spid="9"/>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b="24525"/>
          <a:stretch>
            <a:fillRect/>
          </a:stretch>
        </p:blipFill>
        <p:spPr bwMode="auto">
          <a:xfrm>
            <a:off x="-1" y="16144"/>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矩形 1">
            <a:extLst>
              <a:ext uri="{FF2B5EF4-FFF2-40B4-BE49-F238E27FC236}">
                <a16:creationId xmlns:a16="http://schemas.microsoft.com/office/drawing/2014/main" id="{8C885B92-8BEB-4BFF-9860-1C47816EB5D7}"/>
              </a:ext>
            </a:extLst>
          </p:cNvPr>
          <p:cNvSpPr>
            <a:spLocks noChangeArrowheads="1"/>
          </p:cNvSpPr>
          <p:nvPr/>
        </p:nvSpPr>
        <p:spPr bwMode="auto">
          <a:xfrm>
            <a:off x="3073787" y="236373"/>
            <a:ext cx="84747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zh-TW" altLang="en-US" sz="2800" dirty="0">
                <a:solidFill>
                  <a:srgbClr val="0070C0"/>
                </a:solidFill>
                <a:latin typeface="標楷體" panose="03000509000000000000" pitchFamily="65" charset="-120"/>
                <a:ea typeface="標楷體" panose="03000509000000000000" pitchFamily="65" charset="-120"/>
              </a:rPr>
              <a:t>你還記得以下敲擊樂器的音色嗎？一起來重温吧！</a:t>
            </a:r>
            <a:endParaRPr lang="zh-TW" altLang="zh-HK" sz="2800" strike="sngStrike" dirty="0"/>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261167B2-AE08-4C51-8AD0-F8B04B176A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11">
            <a:extLst>
              <a:ext uri="{FF2B5EF4-FFF2-40B4-BE49-F238E27FC236}">
                <a16:creationId xmlns:a16="http://schemas.microsoft.com/office/drawing/2014/main" id="{162E4A80-4594-4E2F-B86C-3C53E1083C93}"/>
              </a:ext>
            </a:extLst>
          </p:cNvPr>
          <p:cNvSpPr>
            <a:spLocks noChangeArrowheads="1"/>
          </p:cNvSpPr>
          <p:nvPr/>
        </p:nvSpPr>
        <p:spPr bwMode="auto">
          <a:xfrm>
            <a:off x="19051" y="152400"/>
            <a:ext cx="2980605"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30" name="Text Box 4">
            <a:extLst>
              <a:ext uri="{FF2B5EF4-FFF2-40B4-BE49-F238E27FC236}">
                <a16:creationId xmlns:a16="http://schemas.microsoft.com/office/drawing/2014/main" id="{F3BA9305-D54D-4CD4-9ADC-282A5DDF79FF}"/>
              </a:ext>
            </a:extLst>
          </p:cNvPr>
          <p:cNvSpPr txBox="1">
            <a:spLocks noChangeArrowheads="1"/>
          </p:cNvSpPr>
          <p:nvPr/>
        </p:nvSpPr>
        <p:spPr bwMode="auto">
          <a:xfrm>
            <a:off x="585497" y="184957"/>
            <a:ext cx="2207753"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美妙的樂曲</a:t>
            </a:r>
            <a:endParaRPr lang="en-US" altLang="zh-TW" sz="2800" dirty="0">
              <a:solidFill>
                <a:srgbClr val="FF6600"/>
              </a:solidFill>
              <a:latin typeface="+mj-lt"/>
              <a:ea typeface="標楷體" pitchFamily="65" charset="-120"/>
            </a:endParaRPr>
          </a:p>
        </p:txBody>
      </p:sp>
      <p:grpSp>
        <p:nvGrpSpPr>
          <p:cNvPr id="4" name="Group 3">
            <a:extLst>
              <a:ext uri="{FF2B5EF4-FFF2-40B4-BE49-F238E27FC236}">
                <a16:creationId xmlns:a16="http://schemas.microsoft.com/office/drawing/2014/main" id="{34C02CBC-C7AC-4A9E-B784-BB94553D5655}"/>
              </a:ext>
            </a:extLst>
          </p:cNvPr>
          <p:cNvGrpSpPr/>
          <p:nvPr/>
        </p:nvGrpSpPr>
        <p:grpSpPr>
          <a:xfrm>
            <a:off x="1078405" y="1570469"/>
            <a:ext cx="1871184" cy="1605361"/>
            <a:chOff x="1078405" y="1570469"/>
            <a:chExt cx="1871184" cy="1605361"/>
          </a:xfrm>
        </p:grpSpPr>
        <p:pic>
          <p:nvPicPr>
            <p:cNvPr id="31" name="Picture 30">
              <a:extLst>
                <a:ext uri="{FF2B5EF4-FFF2-40B4-BE49-F238E27FC236}">
                  <a16:creationId xmlns:a16="http://schemas.microsoft.com/office/drawing/2014/main" id="{B310CEFA-AF77-463E-9667-67D3D1CDCAFD}"/>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1078405" y="1720136"/>
              <a:ext cx="1871184" cy="1087735"/>
            </a:xfrm>
            <a:prstGeom prst="rect">
              <a:avLst/>
            </a:prstGeom>
          </p:spPr>
        </p:pic>
        <p:sp>
          <p:nvSpPr>
            <p:cNvPr id="32" name="Rectangle: Rounded Corners 31">
              <a:extLst>
                <a:ext uri="{FF2B5EF4-FFF2-40B4-BE49-F238E27FC236}">
                  <a16:creationId xmlns:a16="http://schemas.microsoft.com/office/drawing/2014/main" id="{39BA682B-7191-42A9-831A-4AE123DE84FE}"/>
                </a:ext>
              </a:extLst>
            </p:cNvPr>
            <p:cNvSpPr/>
            <p:nvPr/>
          </p:nvSpPr>
          <p:spPr bwMode="auto">
            <a:xfrm>
              <a:off x="1574145" y="2655144"/>
              <a:ext cx="989307"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沙槌</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pic>
          <p:nvPicPr>
            <p:cNvPr id="33" name="2AP0405">
              <a:hlinkClick r:id="" action="ppaction://media"/>
              <a:extLst>
                <a:ext uri="{FF2B5EF4-FFF2-40B4-BE49-F238E27FC236}">
                  <a16:creationId xmlns:a16="http://schemas.microsoft.com/office/drawing/2014/main" id="{0EF2BEE7-40D6-4547-871B-60B10A37D33C}"/>
                </a:ext>
              </a:extLst>
            </p:cNvPr>
            <p:cNvPicPr>
              <a:picLocks noChangeAspect="1"/>
            </p:cNvPicPr>
            <p:nvPr>
              <a:audioFile r:link="rId14"/>
              <p:extLst>
                <p:ext uri="{DAA4B4D4-6D71-4841-9C94-3DE7FCFB9230}">
                  <p14:media xmlns:p14="http://schemas.microsoft.com/office/powerpoint/2010/main" r:embed="rId13"/>
                </p:ext>
              </p:extLst>
            </p:nvPr>
          </p:nvPicPr>
          <p:blipFill>
            <a:blip r:embed="rId18">
              <a:extLst>
                <a:ext uri="{28A0092B-C50C-407E-A947-70E740481C1C}">
                  <a14:useLocalDpi xmlns:a14="http://schemas.microsoft.com/office/drawing/2010/main" val="0"/>
                </a:ext>
              </a:extLst>
            </a:blip>
            <a:srcRect/>
            <a:stretch/>
          </p:blipFill>
          <p:spPr>
            <a:xfrm>
              <a:off x="1087531" y="1570469"/>
              <a:ext cx="406400" cy="392385"/>
            </a:xfrm>
            <a:prstGeom prst="rect">
              <a:avLst/>
            </a:prstGeom>
          </p:spPr>
        </p:pic>
      </p:grpSp>
      <p:grpSp>
        <p:nvGrpSpPr>
          <p:cNvPr id="8" name="Group 7">
            <a:extLst>
              <a:ext uri="{FF2B5EF4-FFF2-40B4-BE49-F238E27FC236}">
                <a16:creationId xmlns:a16="http://schemas.microsoft.com/office/drawing/2014/main" id="{2655DDFB-0823-4AA7-906A-EF85C2AF6042}"/>
              </a:ext>
            </a:extLst>
          </p:cNvPr>
          <p:cNvGrpSpPr/>
          <p:nvPr/>
        </p:nvGrpSpPr>
        <p:grpSpPr>
          <a:xfrm>
            <a:off x="9254667" y="1664035"/>
            <a:ext cx="1820733" cy="1499757"/>
            <a:chOff x="9254667" y="1664035"/>
            <a:chExt cx="1820733" cy="1499757"/>
          </a:xfrm>
        </p:grpSpPr>
        <p:pic>
          <p:nvPicPr>
            <p:cNvPr id="34" name="Picture 33">
              <a:extLst>
                <a:ext uri="{FF2B5EF4-FFF2-40B4-BE49-F238E27FC236}">
                  <a16:creationId xmlns:a16="http://schemas.microsoft.com/office/drawing/2014/main" id="{2BF60D69-3181-4884-AD4F-ACD03BC5CFD5}"/>
                </a:ext>
              </a:extLst>
            </p:cNvPr>
            <p:cNvPicPr>
              <a:picLocks noChangeAspect="1"/>
            </p:cNvPicPr>
            <p:nvPr/>
          </p:nvPicPr>
          <p:blipFill rotWithShape="1">
            <a:blip r:embed="rId19">
              <a:clrChange>
                <a:clrFrom>
                  <a:srgbClr val="FFFFFF"/>
                </a:clrFrom>
                <a:clrTo>
                  <a:srgbClr val="FFFFFF">
                    <a:alpha val="0"/>
                  </a:srgbClr>
                </a:clrTo>
              </a:clrChange>
            </a:blip>
            <a:srcRect t="10230"/>
            <a:stretch/>
          </p:blipFill>
          <p:spPr>
            <a:xfrm>
              <a:off x="9471451" y="1917157"/>
              <a:ext cx="1314842" cy="907953"/>
            </a:xfrm>
            <a:prstGeom prst="rect">
              <a:avLst/>
            </a:prstGeom>
          </p:spPr>
        </p:pic>
        <p:sp>
          <p:nvSpPr>
            <p:cNvPr id="35" name="Rectangle: Rounded Corners 34">
              <a:extLst>
                <a:ext uri="{FF2B5EF4-FFF2-40B4-BE49-F238E27FC236}">
                  <a16:creationId xmlns:a16="http://schemas.microsoft.com/office/drawing/2014/main" id="{81357C03-EDE7-409E-BDB6-CD3B0D789B2C}"/>
                </a:ext>
              </a:extLst>
            </p:cNvPr>
            <p:cNvSpPr/>
            <p:nvPr/>
          </p:nvSpPr>
          <p:spPr bwMode="auto">
            <a:xfrm>
              <a:off x="9345325" y="2643106"/>
              <a:ext cx="1730075"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雙擊木</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pic>
          <p:nvPicPr>
            <p:cNvPr id="36" name="2AP0502">
              <a:hlinkClick r:id="" action="ppaction://media"/>
              <a:extLst>
                <a:ext uri="{FF2B5EF4-FFF2-40B4-BE49-F238E27FC236}">
                  <a16:creationId xmlns:a16="http://schemas.microsoft.com/office/drawing/2014/main" id="{9D5F4938-DD04-4ACC-8EAD-9FE62AED1229}"/>
                </a:ext>
              </a:extLst>
            </p:cNvPr>
            <p:cNvPicPr>
              <a:picLocks noChangeAspect="1"/>
            </p:cNvPicPr>
            <p:nvPr>
              <a:audioFile r:link="rId12"/>
              <p:extLst>
                <p:ext uri="{DAA4B4D4-6D71-4841-9C94-3DE7FCFB9230}">
                  <p14:media xmlns:p14="http://schemas.microsoft.com/office/powerpoint/2010/main" r:embed="rId11"/>
                </p:ext>
              </p:extLst>
            </p:nvPr>
          </p:nvPicPr>
          <p:blipFill>
            <a:blip r:embed="rId18">
              <a:extLst>
                <a:ext uri="{28A0092B-C50C-407E-A947-70E740481C1C}">
                  <a14:useLocalDpi xmlns:a14="http://schemas.microsoft.com/office/drawing/2010/main" val="0"/>
                </a:ext>
              </a:extLst>
            </a:blip>
            <a:srcRect/>
            <a:stretch/>
          </p:blipFill>
          <p:spPr>
            <a:xfrm>
              <a:off x="9254667" y="1664035"/>
              <a:ext cx="406400" cy="392385"/>
            </a:xfrm>
            <a:prstGeom prst="rect">
              <a:avLst/>
            </a:prstGeom>
          </p:spPr>
        </p:pic>
      </p:grpSp>
      <p:grpSp>
        <p:nvGrpSpPr>
          <p:cNvPr id="13" name="Group 12">
            <a:extLst>
              <a:ext uri="{FF2B5EF4-FFF2-40B4-BE49-F238E27FC236}">
                <a16:creationId xmlns:a16="http://schemas.microsoft.com/office/drawing/2014/main" id="{C46D0DE1-ECDB-497B-BF3B-0261D6CE8FC0}"/>
              </a:ext>
            </a:extLst>
          </p:cNvPr>
          <p:cNvGrpSpPr/>
          <p:nvPr/>
        </p:nvGrpSpPr>
        <p:grpSpPr>
          <a:xfrm>
            <a:off x="9244556" y="3216054"/>
            <a:ext cx="1922702" cy="3518013"/>
            <a:chOff x="9471451" y="3209309"/>
            <a:chExt cx="1922702" cy="3518013"/>
          </a:xfrm>
        </p:grpSpPr>
        <p:pic>
          <p:nvPicPr>
            <p:cNvPr id="37" name="Picture 36">
              <a:extLst>
                <a:ext uri="{FF2B5EF4-FFF2-40B4-BE49-F238E27FC236}">
                  <a16:creationId xmlns:a16="http://schemas.microsoft.com/office/drawing/2014/main" id="{86CBE7D9-D0DD-4042-9C12-4A380F4FA933}"/>
                </a:ext>
              </a:extLst>
            </p:cNvPr>
            <p:cNvPicPr>
              <a:picLocks noChangeAspect="1"/>
            </p:cNvPicPr>
            <p:nvPr/>
          </p:nvPicPr>
          <p:blipFill>
            <a:blip r:embed="rId20">
              <a:clrChange>
                <a:clrFrom>
                  <a:srgbClr val="FCFFFF"/>
                </a:clrFrom>
                <a:clrTo>
                  <a:srgbClr val="FCFFFF">
                    <a:alpha val="0"/>
                  </a:srgbClr>
                </a:clrTo>
              </a:clrChange>
              <a:extLst>
                <a:ext uri="{BEBA8EAE-BF5A-486C-A8C5-ECC9F3942E4B}">
                  <a14:imgProps xmlns:a14="http://schemas.microsoft.com/office/drawing/2010/main">
                    <a14:imgLayer r:embed="rId21">
                      <a14:imgEffect>
                        <a14:backgroundRemoval t="5000" b="95000" l="4321" r="90741">
                          <a14:foregroundMark x1="22222" y1="6176" x2="53704" y2="6176"/>
                          <a14:foregroundMark x1="53704" y1="6176" x2="20988" y2="6176"/>
                          <a14:foregroundMark x1="20988" y1="6176" x2="52469" y2="3529"/>
                          <a14:foregroundMark x1="52469" y1="3529" x2="24074" y2="9412"/>
                          <a14:foregroundMark x1="24074" y1="9412" x2="16049" y2="9412"/>
                          <a14:foregroundMark x1="50000" y1="7059" x2="79012" y2="5588"/>
                          <a14:foregroundMark x1="91975" y1="18235" x2="91975" y2="17941"/>
                          <a14:foregroundMark x1="91358" y1="16471" x2="90123" y2="11176"/>
                          <a14:foregroundMark x1="8642" y1="19118" x2="9259" y2="21765"/>
                          <a14:foregroundMark x1="7407" y1="72941" x2="4321" y2="76471"/>
                          <a14:foregroundMark x1="50617" y1="91176" x2="50617" y2="95000"/>
                          <a14:foregroundMark x1="50617" y1="91002" x2="50617" y2="91176"/>
                          <a14:foregroundMark x1="50617" y1="91176" x2="50617" y2="91765"/>
                          <a14:foregroundMark x1="50617" y1="91002" x2="50617" y2="91176"/>
                          <a14:foregroundMark x1="51235" y1="91176" x2="51235" y2="93529"/>
                          <a14:foregroundMark x1="51235" y1="90944" x2="51235" y2="91176"/>
                          <a14:foregroundMark x1="51235" y1="86471" x2="51235" y2="86555"/>
                          <a14:backgroundMark x1="46296" y1="89118" x2="46296" y2="89118"/>
                          <a14:backgroundMark x1="48148" y1="89706" x2="48765" y2="91176"/>
                          <a14:backgroundMark x1="48765" y1="91176" x2="48765" y2="91176"/>
                          <a14:backgroundMark x1="48765" y1="86176" x2="46296" y2="89706"/>
                          <a14:backgroundMark x1="49383" y1="87059" x2="49383" y2="87059"/>
                          <a14:backgroundMark x1="69136" y1="46471" x2="69136" y2="46471"/>
                        </a14:backgroundRemoval>
                      </a14:imgEffect>
                    </a14:imgLayer>
                  </a14:imgProps>
                </a:ext>
              </a:extLst>
            </a:blip>
            <a:stretch>
              <a:fillRect/>
            </a:stretch>
          </p:blipFill>
          <p:spPr>
            <a:xfrm>
              <a:off x="9851103" y="3209309"/>
              <a:ext cx="1543050" cy="3238500"/>
            </a:xfrm>
            <a:prstGeom prst="rect">
              <a:avLst/>
            </a:prstGeom>
          </p:spPr>
        </p:pic>
        <p:sp>
          <p:nvSpPr>
            <p:cNvPr id="38" name="Rectangle: Rounded Corners 37">
              <a:extLst>
                <a:ext uri="{FF2B5EF4-FFF2-40B4-BE49-F238E27FC236}">
                  <a16:creationId xmlns:a16="http://schemas.microsoft.com/office/drawing/2014/main" id="{F48509B7-11B5-4650-BE23-004DCB61687B}"/>
                </a:ext>
              </a:extLst>
            </p:cNvPr>
            <p:cNvSpPr/>
            <p:nvPr/>
          </p:nvSpPr>
          <p:spPr bwMode="auto">
            <a:xfrm>
              <a:off x="10200457" y="6206636"/>
              <a:ext cx="965820"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小鼓</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pic>
          <p:nvPicPr>
            <p:cNvPr id="39" name="2AP0506">
              <a:hlinkClick r:id="" action="ppaction://media"/>
              <a:extLst>
                <a:ext uri="{FF2B5EF4-FFF2-40B4-BE49-F238E27FC236}">
                  <a16:creationId xmlns:a16="http://schemas.microsoft.com/office/drawing/2014/main" id="{62829426-F44E-4D74-8491-F382A971BB47}"/>
                </a:ext>
              </a:extLst>
            </p:cNvPr>
            <p:cNvPicPr>
              <a:picLocks noChangeAspect="1"/>
            </p:cNvPicPr>
            <p:nvPr>
              <a:audioFile r:link="rId10"/>
              <p:extLst>
                <p:ext uri="{DAA4B4D4-6D71-4841-9C94-3DE7FCFB9230}">
                  <p14:media xmlns:p14="http://schemas.microsoft.com/office/powerpoint/2010/main" r:embed="rId9"/>
                </p:ext>
              </p:extLst>
            </p:nvPr>
          </p:nvPicPr>
          <p:blipFill>
            <a:blip r:embed="rId18">
              <a:extLst>
                <a:ext uri="{28A0092B-C50C-407E-A947-70E740481C1C}">
                  <a14:useLocalDpi xmlns:a14="http://schemas.microsoft.com/office/drawing/2010/main" val="0"/>
                </a:ext>
              </a:extLst>
            </a:blip>
            <a:srcRect/>
            <a:stretch/>
          </p:blipFill>
          <p:spPr>
            <a:xfrm>
              <a:off x="9471451" y="3258082"/>
              <a:ext cx="406400" cy="392385"/>
            </a:xfrm>
            <a:prstGeom prst="rect">
              <a:avLst/>
            </a:prstGeom>
          </p:spPr>
        </p:pic>
      </p:grpSp>
      <p:grpSp>
        <p:nvGrpSpPr>
          <p:cNvPr id="12" name="Group 11">
            <a:extLst>
              <a:ext uri="{FF2B5EF4-FFF2-40B4-BE49-F238E27FC236}">
                <a16:creationId xmlns:a16="http://schemas.microsoft.com/office/drawing/2014/main" id="{A453123C-C08C-482A-9D86-48E8596CA3B3}"/>
              </a:ext>
            </a:extLst>
          </p:cNvPr>
          <p:cNvGrpSpPr/>
          <p:nvPr/>
        </p:nvGrpSpPr>
        <p:grpSpPr>
          <a:xfrm>
            <a:off x="7335057" y="4249112"/>
            <a:ext cx="1658101" cy="1596163"/>
            <a:chOff x="8455025" y="3143435"/>
            <a:chExt cx="1658101" cy="1596163"/>
          </a:xfrm>
        </p:grpSpPr>
        <p:pic>
          <p:nvPicPr>
            <p:cNvPr id="40" name="Picture 39">
              <a:extLst>
                <a:ext uri="{FF2B5EF4-FFF2-40B4-BE49-F238E27FC236}">
                  <a16:creationId xmlns:a16="http://schemas.microsoft.com/office/drawing/2014/main" id="{A1332E56-BEA7-4F32-B4E6-2074D924E43C}"/>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8530907" y="3254123"/>
              <a:ext cx="1582219" cy="1065256"/>
            </a:xfrm>
            <a:prstGeom prst="rect">
              <a:avLst/>
            </a:prstGeom>
          </p:spPr>
        </p:pic>
        <p:sp>
          <p:nvSpPr>
            <p:cNvPr id="41" name="Rectangle: Rounded Corners 40">
              <a:extLst>
                <a:ext uri="{FF2B5EF4-FFF2-40B4-BE49-F238E27FC236}">
                  <a16:creationId xmlns:a16="http://schemas.microsoft.com/office/drawing/2014/main" id="{2AF7A855-EFCE-48FE-B9F2-4B681A3909A8}"/>
                </a:ext>
              </a:extLst>
            </p:cNvPr>
            <p:cNvSpPr/>
            <p:nvPr/>
          </p:nvSpPr>
          <p:spPr bwMode="auto">
            <a:xfrm>
              <a:off x="8995633" y="4218912"/>
              <a:ext cx="814294"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鈸</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pic>
          <p:nvPicPr>
            <p:cNvPr id="42" name="2AP0504">
              <a:hlinkClick r:id="" action="ppaction://media"/>
              <a:extLst>
                <a:ext uri="{FF2B5EF4-FFF2-40B4-BE49-F238E27FC236}">
                  <a16:creationId xmlns:a16="http://schemas.microsoft.com/office/drawing/2014/main" id="{68DDA6DC-5376-4828-9952-E71FEF42A5D7}"/>
                </a:ext>
              </a:extLst>
            </p:cNvPr>
            <p:cNvPicPr>
              <a:picLocks noChangeAspect="1"/>
            </p:cNvPicPr>
            <p:nvPr>
              <a:audioFile r:link="rId8"/>
              <p:extLst>
                <p:ext uri="{DAA4B4D4-6D71-4841-9C94-3DE7FCFB9230}">
                  <p14:media xmlns:p14="http://schemas.microsoft.com/office/powerpoint/2010/main" r:embed="rId7"/>
                </p:ext>
              </p:extLst>
            </p:nvPr>
          </p:nvPicPr>
          <p:blipFill>
            <a:blip r:embed="rId18">
              <a:extLst>
                <a:ext uri="{28A0092B-C50C-407E-A947-70E740481C1C}">
                  <a14:useLocalDpi xmlns:a14="http://schemas.microsoft.com/office/drawing/2010/main" val="0"/>
                </a:ext>
              </a:extLst>
            </a:blip>
            <a:srcRect/>
            <a:stretch/>
          </p:blipFill>
          <p:spPr>
            <a:xfrm>
              <a:off x="8455025" y="3143435"/>
              <a:ext cx="406400" cy="392385"/>
            </a:xfrm>
            <a:prstGeom prst="rect">
              <a:avLst/>
            </a:prstGeom>
          </p:spPr>
        </p:pic>
      </p:grpSp>
      <p:grpSp>
        <p:nvGrpSpPr>
          <p:cNvPr id="11" name="Group 10">
            <a:extLst>
              <a:ext uri="{FF2B5EF4-FFF2-40B4-BE49-F238E27FC236}">
                <a16:creationId xmlns:a16="http://schemas.microsoft.com/office/drawing/2014/main" id="{3D8FE6A3-B108-4F25-AF92-E36AD6D9A9EA}"/>
              </a:ext>
            </a:extLst>
          </p:cNvPr>
          <p:cNvGrpSpPr/>
          <p:nvPr/>
        </p:nvGrpSpPr>
        <p:grpSpPr>
          <a:xfrm>
            <a:off x="3993035" y="3599393"/>
            <a:ext cx="2714625" cy="2392320"/>
            <a:chOff x="3783811" y="3371860"/>
            <a:chExt cx="2714625" cy="2392320"/>
          </a:xfrm>
        </p:grpSpPr>
        <p:pic>
          <p:nvPicPr>
            <p:cNvPr id="43" name="Picture 42">
              <a:extLst>
                <a:ext uri="{FF2B5EF4-FFF2-40B4-BE49-F238E27FC236}">
                  <a16:creationId xmlns:a16="http://schemas.microsoft.com/office/drawing/2014/main" id="{B46F7B80-3012-4A04-A70D-C5D6450EA5F9}"/>
                </a:ext>
              </a:extLst>
            </p:cNvPr>
            <p:cNvPicPr>
              <a:picLocks noChangeAspect="1"/>
            </p:cNvPicPr>
            <p:nvPr/>
          </p:nvPicPr>
          <p:blipFill rotWithShape="1">
            <a:blip r:embed="rId23">
              <a:clrChange>
                <a:clrFrom>
                  <a:srgbClr val="FFFFFF"/>
                </a:clrFrom>
                <a:clrTo>
                  <a:srgbClr val="FFFFFF">
                    <a:alpha val="0"/>
                  </a:srgbClr>
                </a:clrTo>
              </a:clrChange>
            </a:blip>
            <a:srcRect b="4136"/>
            <a:stretch/>
          </p:blipFill>
          <p:spPr>
            <a:xfrm>
              <a:off x="3783811" y="3371860"/>
              <a:ext cx="2714625" cy="1935785"/>
            </a:xfrm>
            <a:prstGeom prst="rect">
              <a:avLst/>
            </a:prstGeom>
          </p:spPr>
        </p:pic>
        <p:sp>
          <p:nvSpPr>
            <p:cNvPr id="44" name="Rectangle: Rounded Corners 43">
              <a:extLst>
                <a:ext uri="{FF2B5EF4-FFF2-40B4-BE49-F238E27FC236}">
                  <a16:creationId xmlns:a16="http://schemas.microsoft.com/office/drawing/2014/main" id="{F48D70D7-F00F-4999-95EB-1AE29B0F73B2}"/>
                </a:ext>
              </a:extLst>
            </p:cNvPr>
            <p:cNvSpPr/>
            <p:nvPr/>
          </p:nvSpPr>
          <p:spPr bwMode="auto">
            <a:xfrm>
              <a:off x="4548303" y="5243494"/>
              <a:ext cx="1395297"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鋼片琴</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pic>
          <p:nvPicPr>
            <p:cNvPr id="45" name="2AP0505">
              <a:hlinkClick r:id="" action="ppaction://media"/>
              <a:extLst>
                <a:ext uri="{FF2B5EF4-FFF2-40B4-BE49-F238E27FC236}">
                  <a16:creationId xmlns:a16="http://schemas.microsoft.com/office/drawing/2014/main" id="{F90C1AC1-BB9D-42EF-B71C-48F905443568}"/>
                </a:ext>
              </a:extLst>
            </p:cNvPr>
            <p:cNvPicPr>
              <a:picLocks noChangeAspect="1"/>
            </p:cNvPicPr>
            <p:nvPr>
              <a:audioFile r:link="rId6"/>
              <p:extLst>
                <p:ext uri="{DAA4B4D4-6D71-4841-9C94-3DE7FCFB9230}">
                  <p14:media xmlns:p14="http://schemas.microsoft.com/office/powerpoint/2010/main" r:embed="rId5"/>
                </p:ext>
              </p:extLst>
            </p:nvPr>
          </p:nvPicPr>
          <p:blipFill>
            <a:blip r:embed="rId18">
              <a:extLst>
                <a:ext uri="{28A0092B-C50C-407E-A947-70E740481C1C}">
                  <a14:useLocalDpi xmlns:a14="http://schemas.microsoft.com/office/drawing/2010/main" val="0"/>
                </a:ext>
              </a:extLst>
            </a:blip>
            <a:srcRect/>
            <a:stretch/>
          </p:blipFill>
          <p:spPr>
            <a:xfrm>
              <a:off x="3871604" y="3443250"/>
              <a:ext cx="406400" cy="392385"/>
            </a:xfrm>
            <a:prstGeom prst="rect">
              <a:avLst/>
            </a:prstGeom>
          </p:spPr>
        </p:pic>
      </p:grpSp>
      <p:pic>
        <p:nvPicPr>
          <p:cNvPr id="46" name="Picture 45">
            <a:extLst>
              <a:ext uri="{FF2B5EF4-FFF2-40B4-BE49-F238E27FC236}">
                <a16:creationId xmlns:a16="http://schemas.microsoft.com/office/drawing/2014/main" id="{E7C50027-C82C-41BB-8E1E-DDE5353DFB18}"/>
              </a:ext>
            </a:extLst>
          </p:cNvPr>
          <p:cNvPicPr/>
          <p:nvPr/>
        </p:nvPicPr>
        <p:blipFill rotWithShape="1">
          <a:blip r:embed="rId24">
            <a:extLst>
              <a:ext uri="{BEBA8EAE-BF5A-486C-A8C5-ECC9F3942E4B}">
                <a14:imgProps xmlns:a14="http://schemas.microsoft.com/office/drawing/2010/main">
                  <a14:imgLayer r:embed="rId25">
                    <a14:imgEffect>
                      <a14:backgroundRemoval t="10000" b="90000" l="10000" r="90000"/>
                    </a14:imgEffect>
                  </a14:imgLayer>
                </a14:imgProps>
              </a:ext>
            </a:extLst>
          </a:blip>
          <a:srcRect l="11305" t="19796" r="13610" b="8391"/>
          <a:stretch/>
        </p:blipFill>
        <p:spPr bwMode="auto">
          <a:xfrm>
            <a:off x="194483" y="3707926"/>
            <a:ext cx="3444822" cy="2147601"/>
          </a:xfrm>
          <a:prstGeom prst="rect">
            <a:avLst/>
          </a:prstGeom>
          <a:ln>
            <a:noFill/>
          </a:ln>
          <a:extLst>
            <a:ext uri="{53640926-AAD7-44D8-BBD7-CCE9431645EC}">
              <a14:shadowObscured xmlns:a14="http://schemas.microsoft.com/office/drawing/2010/main"/>
            </a:ext>
          </a:extLst>
        </p:spPr>
      </p:pic>
      <p:grpSp>
        <p:nvGrpSpPr>
          <p:cNvPr id="7" name="Group 6">
            <a:extLst>
              <a:ext uri="{FF2B5EF4-FFF2-40B4-BE49-F238E27FC236}">
                <a16:creationId xmlns:a16="http://schemas.microsoft.com/office/drawing/2014/main" id="{EEFADD13-6C67-4235-BC1C-3E0CC2569C95}"/>
              </a:ext>
            </a:extLst>
          </p:cNvPr>
          <p:cNvGrpSpPr/>
          <p:nvPr/>
        </p:nvGrpSpPr>
        <p:grpSpPr>
          <a:xfrm>
            <a:off x="3730830" y="1522450"/>
            <a:ext cx="1739010" cy="1608001"/>
            <a:chOff x="3856718" y="1845858"/>
            <a:chExt cx="1739010" cy="1608001"/>
          </a:xfrm>
        </p:grpSpPr>
        <p:pic>
          <p:nvPicPr>
            <p:cNvPr id="47" name="Picture 46">
              <a:extLst>
                <a:ext uri="{FF2B5EF4-FFF2-40B4-BE49-F238E27FC236}">
                  <a16:creationId xmlns:a16="http://schemas.microsoft.com/office/drawing/2014/main" id="{1DD16C0E-5FD8-4842-A6B9-3236E426583E}"/>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4158912" y="1845858"/>
              <a:ext cx="1172677" cy="1261741"/>
            </a:xfrm>
            <a:prstGeom prst="rect">
              <a:avLst/>
            </a:prstGeom>
          </p:spPr>
        </p:pic>
        <p:pic>
          <p:nvPicPr>
            <p:cNvPr id="3" name="2AP0204">
              <a:hlinkClick r:id="" action="ppaction://media"/>
              <a:extLst>
                <a:ext uri="{FF2B5EF4-FFF2-40B4-BE49-F238E27FC236}">
                  <a16:creationId xmlns:a16="http://schemas.microsoft.com/office/drawing/2014/main" id="{2727E0C2-227B-490F-8CC9-4BE534D9C28F}"/>
                </a:ext>
              </a:extLst>
            </p:cNvPr>
            <p:cNvPicPr>
              <a:picLocks noChangeAspect="1"/>
            </p:cNvPicPr>
            <p:nvPr>
              <a:audioFile r:link="rId4"/>
              <p:extLst>
                <p:ext uri="{DAA4B4D4-6D71-4841-9C94-3DE7FCFB9230}">
                  <p14:media xmlns:p14="http://schemas.microsoft.com/office/powerpoint/2010/main" r:embed="rId3"/>
                </p:ext>
              </p:extLst>
            </p:nvPr>
          </p:nvPicPr>
          <p:blipFill>
            <a:blip r:embed="rId18">
              <a:extLst>
                <a:ext uri="{28A0092B-C50C-407E-A947-70E740481C1C}">
                  <a14:useLocalDpi xmlns:a14="http://schemas.microsoft.com/office/drawing/2010/main" val="0"/>
                </a:ext>
              </a:extLst>
            </a:blip>
            <a:srcRect/>
            <a:stretch/>
          </p:blipFill>
          <p:spPr>
            <a:xfrm>
              <a:off x="3856718" y="1855439"/>
              <a:ext cx="438624" cy="423498"/>
            </a:xfrm>
            <a:prstGeom prst="rect">
              <a:avLst/>
            </a:prstGeom>
          </p:spPr>
        </p:pic>
        <p:sp>
          <p:nvSpPr>
            <p:cNvPr id="48" name="Rectangle: Rounded Corners 47">
              <a:extLst>
                <a:ext uri="{FF2B5EF4-FFF2-40B4-BE49-F238E27FC236}">
                  <a16:creationId xmlns:a16="http://schemas.microsoft.com/office/drawing/2014/main" id="{10536363-DC62-4350-9DE3-892111A160F9}"/>
                </a:ext>
              </a:extLst>
            </p:cNvPr>
            <p:cNvSpPr/>
            <p:nvPr/>
          </p:nvSpPr>
          <p:spPr bwMode="auto">
            <a:xfrm>
              <a:off x="4013509" y="2933173"/>
              <a:ext cx="1582219"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三角</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grpSp>
      <p:sp>
        <p:nvSpPr>
          <p:cNvPr id="49" name="Rectangle: Rounded Corners 48">
            <a:extLst>
              <a:ext uri="{FF2B5EF4-FFF2-40B4-BE49-F238E27FC236}">
                <a16:creationId xmlns:a16="http://schemas.microsoft.com/office/drawing/2014/main" id="{5D108C42-9F4D-4F81-9C66-3E9CCBE08314}"/>
              </a:ext>
            </a:extLst>
          </p:cNvPr>
          <p:cNvSpPr/>
          <p:nvPr/>
        </p:nvSpPr>
        <p:spPr bwMode="auto">
          <a:xfrm>
            <a:off x="986246" y="5885528"/>
            <a:ext cx="1406253"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定</a:t>
            </a:r>
            <a:r>
              <a:rPr lang="zh-TW" altLang="en-US" sz="2000" dirty="0">
                <a:solidFill>
                  <a:srgbClr val="7030A0"/>
                </a:solidFill>
                <a:latin typeface="Arial" charset="0"/>
              </a:rPr>
              <a:t>音</a:t>
            </a:r>
            <a:r>
              <a:rPr kumimoji="1" lang="zh-TW" altLang="en-US" sz="2000" b="1" i="0" u="none" strike="noStrike" cap="none" normalizeH="0" baseline="0" dirty="0">
                <a:ln>
                  <a:noFill/>
                </a:ln>
                <a:solidFill>
                  <a:srgbClr val="7030A0"/>
                </a:solidFill>
                <a:effectLst/>
                <a:latin typeface="Arial" charset="0"/>
                <a:ea typeface="新細明體" pitchFamily="18" charset="-120"/>
              </a:rPr>
              <a:t>鼓</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grpSp>
        <p:nvGrpSpPr>
          <p:cNvPr id="9" name="Group 8">
            <a:extLst>
              <a:ext uri="{FF2B5EF4-FFF2-40B4-BE49-F238E27FC236}">
                <a16:creationId xmlns:a16="http://schemas.microsoft.com/office/drawing/2014/main" id="{9FCE3EA1-CAB9-43DD-AD90-1DE51574A715}"/>
              </a:ext>
            </a:extLst>
          </p:cNvPr>
          <p:cNvGrpSpPr/>
          <p:nvPr/>
        </p:nvGrpSpPr>
        <p:grpSpPr>
          <a:xfrm>
            <a:off x="2213876" y="5872680"/>
            <a:ext cx="1539367" cy="737117"/>
            <a:chOff x="2443790" y="5885528"/>
            <a:chExt cx="1539367" cy="737117"/>
          </a:xfrm>
        </p:grpSpPr>
        <p:sp>
          <p:nvSpPr>
            <p:cNvPr id="14" name="Rectangle: Rounded Corners 13">
              <a:extLst>
                <a:ext uri="{FF2B5EF4-FFF2-40B4-BE49-F238E27FC236}">
                  <a16:creationId xmlns:a16="http://schemas.microsoft.com/office/drawing/2014/main" id="{C96A714E-71E2-4336-A605-D516E71FF509}"/>
                </a:ext>
              </a:extLst>
            </p:cNvPr>
            <p:cNvSpPr/>
            <p:nvPr/>
          </p:nvSpPr>
          <p:spPr bwMode="auto">
            <a:xfrm>
              <a:off x="2443790" y="5885528"/>
              <a:ext cx="1246806" cy="502095"/>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50" name="Rectangle 49">
              <a:extLst>
                <a:ext uri="{FF2B5EF4-FFF2-40B4-BE49-F238E27FC236}">
                  <a16:creationId xmlns:a16="http://schemas.microsoft.com/office/drawing/2014/main" id="{5E1DA91C-A0C6-4353-BA5E-E2ADF3D0828B}"/>
                </a:ext>
              </a:extLst>
            </p:cNvPr>
            <p:cNvSpPr/>
            <p:nvPr/>
          </p:nvSpPr>
          <p:spPr bwMode="auto">
            <a:xfrm>
              <a:off x="2493617" y="5910047"/>
              <a:ext cx="1489540" cy="7125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000" dirty="0">
                  <a:solidFill>
                    <a:srgbClr val="7030A0"/>
                  </a:solidFill>
                  <a:latin typeface="微軟正黑體" panose="020B0604030504040204" pitchFamily="34" charset="-120"/>
                  <a:ea typeface="微軟正黑體" panose="020B0604030504040204" pitchFamily="34" charset="-120"/>
                  <a:hlinkClick r:id="rId27"/>
                </a:rPr>
                <a:t>按此</a:t>
              </a:r>
              <a:r>
                <a:rPr lang="zh-TW" altLang="en-US" sz="2000" dirty="0">
                  <a:solidFill>
                    <a:srgbClr val="7030A0"/>
                  </a:solidFill>
                  <a:latin typeface="微軟正黑體" panose="020B0604030504040204" pitchFamily="34" charset="-120"/>
                  <a:ea typeface="微軟正黑體" panose="020B0604030504040204" pitchFamily="34" charset="-120"/>
                </a:rPr>
                <a:t>聆聽</a:t>
              </a:r>
              <a:endParaRPr kumimoji="1" lang="en-US" sz="2000" b="1" i="0" u="none" strike="noStrike" cap="none" normalizeH="0" baseline="0" dirty="0">
                <a:ln>
                  <a:noFill/>
                </a:ln>
                <a:solidFill>
                  <a:schemeClr val="tx1"/>
                </a:solidFill>
                <a:effectLst/>
                <a:latin typeface="Arial" charset="0"/>
                <a:ea typeface="新細明體" pitchFamily="18" charset="-120"/>
              </a:endParaRPr>
            </a:p>
          </p:txBody>
        </p:sp>
      </p:grpSp>
      <p:grpSp>
        <p:nvGrpSpPr>
          <p:cNvPr id="2" name="Group 1">
            <a:extLst>
              <a:ext uri="{FF2B5EF4-FFF2-40B4-BE49-F238E27FC236}">
                <a16:creationId xmlns:a16="http://schemas.microsoft.com/office/drawing/2014/main" id="{F5BB0BF3-889D-4BEF-8C29-E531B80F511D}"/>
              </a:ext>
            </a:extLst>
          </p:cNvPr>
          <p:cNvGrpSpPr/>
          <p:nvPr/>
        </p:nvGrpSpPr>
        <p:grpSpPr>
          <a:xfrm>
            <a:off x="6468865" y="1952287"/>
            <a:ext cx="2158043" cy="1474713"/>
            <a:chOff x="6435801" y="1756987"/>
            <a:chExt cx="2158043" cy="1474713"/>
          </a:xfrm>
        </p:grpSpPr>
        <p:pic>
          <p:nvPicPr>
            <p:cNvPr id="51" name="Picture 50">
              <a:extLst>
                <a:ext uri="{FF2B5EF4-FFF2-40B4-BE49-F238E27FC236}">
                  <a16:creationId xmlns:a16="http://schemas.microsoft.com/office/drawing/2014/main" id="{8DCB47DE-3303-4946-991E-80D23B27FC45}"/>
                </a:ext>
              </a:extLst>
            </p:cNvPr>
            <p:cNvPicPr>
              <a:picLocks noChangeAspect="1"/>
            </p:cNvPicPr>
            <p:nvPr/>
          </p:nvPicPr>
          <p:blipFill>
            <a:blip r:embed="rId28">
              <a:clrChange>
                <a:clrFrom>
                  <a:srgbClr val="FFFFFF"/>
                </a:clrFrom>
                <a:clrTo>
                  <a:srgbClr val="FFFFFF">
                    <a:alpha val="0"/>
                  </a:srgbClr>
                </a:clrTo>
              </a:clrChange>
            </a:blip>
            <a:stretch>
              <a:fillRect/>
            </a:stretch>
          </p:blipFill>
          <p:spPr>
            <a:xfrm rot="20921634">
              <a:off x="6999164" y="1756987"/>
              <a:ext cx="1594680" cy="1229071"/>
            </a:xfrm>
            <a:prstGeom prst="rect">
              <a:avLst/>
            </a:prstGeom>
          </p:spPr>
        </p:pic>
        <p:pic>
          <p:nvPicPr>
            <p:cNvPr id="52" name="2AP0203">
              <a:hlinkClick r:id="" action="ppaction://media"/>
              <a:extLst>
                <a:ext uri="{FF2B5EF4-FFF2-40B4-BE49-F238E27FC236}">
                  <a16:creationId xmlns:a16="http://schemas.microsoft.com/office/drawing/2014/main" id="{44E164A3-4D12-496A-A6F2-35EF039B6FDB}"/>
                </a:ext>
              </a:extLst>
            </p:cNvPr>
            <p:cNvPicPr>
              <a:picLocks noChangeAspect="1"/>
            </p:cNvPicPr>
            <p:nvPr>
              <a:audioFile r:link="rId2"/>
              <p:extLst>
                <p:ext uri="{DAA4B4D4-6D71-4841-9C94-3DE7FCFB9230}">
                  <p14:media xmlns:p14="http://schemas.microsoft.com/office/powerpoint/2010/main" r:embed="rId1"/>
                </p:ext>
              </p:extLst>
            </p:nvPr>
          </p:nvPicPr>
          <p:blipFill>
            <a:blip r:embed="rId18">
              <a:extLst>
                <a:ext uri="{28A0092B-C50C-407E-A947-70E740481C1C}">
                  <a14:useLocalDpi xmlns:a14="http://schemas.microsoft.com/office/drawing/2010/main" val="0"/>
                </a:ext>
              </a:extLst>
            </a:blip>
            <a:srcRect/>
            <a:stretch/>
          </p:blipFill>
          <p:spPr>
            <a:xfrm>
              <a:off x="6435801" y="1864357"/>
              <a:ext cx="438624" cy="423498"/>
            </a:xfrm>
            <a:prstGeom prst="rect">
              <a:avLst/>
            </a:prstGeom>
          </p:spPr>
        </p:pic>
        <p:sp>
          <p:nvSpPr>
            <p:cNvPr id="53" name="Rectangle: Rounded Corners 52">
              <a:extLst>
                <a:ext uri="{FF2B5EF4-FFF2-40B4-BE49-F238E27FC236}">
                  <a16:creationId xmlns:a16="http://schemas.microsoft.com/office/drawing/2014/main" id="{71FB39B4-6662-475E-9380-1E0BA89A8714}"/>
                </a:ext>
              </a:extLst>
            </p:cNvPr>
            <p:cNvSpPr/>
            <p:nvPr/>
          </p:nvSpPr>
          <p:spPr bwMode="auto">
            <a:xfrm>
              <a:off x="6974308" y="2711014"/>
              <a:ext cx="1013007"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響板</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grpSp>
    </p:spTree>
    <p:extLst>
      <p:ext uri="{BB962C8B-B14F-4D97-AF65-F5344CB8AC3E}">
        <p14:creationId xmlns:p14="http://schemas.microsoft.com/office/powerpoint/2010/main" val="412892123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3"/>
                </p:tgtEl>
              </p:cMediaNode>
            </p:audio>
            <p:audio>
              <p:cMediaNode vol="80000">
                <p:cTn id="3" fill="hold" display="0">
                  <p:stCondLst>
                    <p:cond delay="indefinite"/>
                  </p:stCondLst>
                  <p:endCondLst>
                    <p:cond evt="onStopAudio" delay="0">
                      <p:tgtEl>
                        <p:sldTgt/>
                      </p:tgtEl>
                    </p:cond>
                  </p:endCondLst>
                </p:cTn>
                <p:tgtEl>
                  <p:spTgt spid="36"/>
                </p:tgtEl>
              </p:cMediaNode>
            </p:audio>
            <p:audio>
              <p:cMediaNode vol="80000">
                <p:cTn id="4" fill="hold" display="0">
                  <p:stCondLst>
                    <p:cond delay="indefinite"/>
                  </p:stCondLst>
                  <p:endCondLst>
                    <p:cond evt="onStopAudio" delay="0">
                      <p:tgtEl>
                        <p:sldTgt/>
                      </p:tgtEl>
                    </p:cond>
                  </p:endCondLst>
                </p:cTn>
                <p:tgtEl>
                  <p:spTgt spid="39"/>
                </p:tgtEl>
              </p:cMediaNode>
            </p:audio>
            <p:audio>
              <p:cMediaNode vol="80000">
                <p:cTn id="5" fill="hold" display="0">
                  <p:stCondLst>
                    <p:cond delay="indefinite"/>
                  </p:stCondLst>
                  <p:endCondLst>
                    <p:cond evt="onStopAudio" delay="0">
                      <p:tgtEl>
                        <p:sldTgt/>
                      </p:tgtEl>
                    </p:cond>
                  </p:endCondLst>
                </p:cTn>
                <p:tgtEl>
                  <p:spTgt spid="42"/>
                </p:tgtEl>
              </p:cMediaNode>
            </p:audio>
            <p:audio>
              <p:cMediaNode vol="80000">
                <p:cTn id="6" fill="hold" display="0">
                  <p:stCondLst>
                    <p:cond delay="indefinite"/>
                  </p:stCondLst>
                  <p:endCondLst>
                    <p:cond evt="onStopAudio" delay="0">
                      <p:tgtEl>
                        <p:sldTgt/>
                      </p:tgtEl>
                    </p:cond>
                  </p:endCondLst>
                </p:cTn>
                <p:tgtEl>
                  <p:spTgt spid="45"/>
                </p:tgtEl>
              </p:cMediaNode>
            </p:audio>
            <p:audio>
              <p:cMediaNode vol="80000">
                <p:cTn id="7" fill="hold" display="0">
                  <p:stCondLst>
                    <p:cond delay="indefinite"/>
                  </p:stCondLst>
                  <p:endCondLst>
                    <p:cond evt="onStopAudio" delay="0">
                      <p:tgtEl>
                        <p:sldTgt/>
                      </p:tgtEl>
                    </p:cond>
                  </p:endCondLst>
                </p:cTn>
                <p:tgtEl>
                  <p:spTgt spid="3"/>
                </p:tgtEl>
              </p:cMediaNode>
            </p:audio>
            <p:audio>
              <p:cMediaNode vol="80000">
                <p:cTn id="8" fill="hold" display="0">
                  <p:stCondLst>
                    <p:cond delay="indefinite"/>
                  </p:stCondLst>
                  <p:endCondLst>
                    <p:cond evt="onStopAudio" delay="0">
                      <p:tgtEl>
                        <p:sldTgt/>
                      </p:tgtEl>
                    </p:cond>
                  </p:endCondLst>
                </p:cTn>
                <p:tgtEl>
                  <p:spTgt spid="5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b="24525"/>
          <a:stretch>
            <a:fillRect/>
          </a:stretch>
        </p:blipFill>
        <p:spPr bwMode="auto">
          <a:xfrm>
            <a:off x="9525" y="12751"/>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矩形 1">
            <a:extLst>
              <a:ext uri="{FF2B5EF4-FFF2-40B4-BE49-F238E27FC236}">
                <a16:creationId xmlns:a16="http://schemas.microsoft.com/office/drawing/2014/main" id="{8C885B92-8BEB-4BFF-9860-1C47816EB5D7}"/>
              </a:ext>
            </a:extLst>
          </p:cNvPr>
          <p:cNvSpPr>
            <a:spLocks noChangeArrowheads="1"/>
          </p:cNvSpPr>
          <p:nvPr/>
        </p:nvSpPr>
        <p:spPr bwMode="auto">
          <a:xfrm>
            <a:off x="3131736" y="104708"/>
            <a:ext cx="88332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zh-TW" altLang="en-US" sz="2800" dirty="0">
                <a:solidFill>
                  <a:srgbClr val="0070C0"/>
                </a:solidFill>
                <a:latin typeface="標楷體" panose="03000509000000000000" pitchFamily="65" charset="-120"/>
                <a:ea typeface="標楷體" panose="03000509000000000000" pitchFamily="65" charset="-120"/>
              </a:rPr>
              <a:t>聆聽以下樂曲。樂曲中用了哪些敲擊樂器來伴奏？</a:t>
            </a:r>
            <a:endParaRPr lang="zh-TW" altLang="zh-HK" sz="2800" dirty="0"/>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261167B2-AE08-4C51-8AD0-F8B04B176A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11">
            <a:extLst>
              <a:ext uri="{FF2B5EF4-FFF2-40B4-BE49-F238E27FC236}">
                <a16:creationId xmlns:a16="http://schemas.microsoft.com/office/drawing/2014/main" id="{162E4A80-4594-4E2F-B86C-3C53E1083C93}"/>
              </a:ext>
            </a:extLst>
          </p:cNvPr>
          <p:cNvSpPr>
            <a:spLocks noChangeArrowheads="1"/>
          </p:cNvSpPr>
          <p:nvPr/>
        </p:nvSpPr>
        <p:spPr bwMode="auto">
          <a:xfrm>
            <a:off x="19051" y="152400"/>
            <a:ext cx="2980605"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30" name="Text Box 4">
            <a:extLst>
              <a:ext uri="{FF2B5EF4-FFF2-40B4-BE49-F238E27FC236}">
                <a16:creationId xmlns:a16="http://schemas.microsoft.com/office/drawing/2014/main" id="{F3BA9305-D54D-4CD4-9ADC-282A5DDF79FF}"/>
              </a:ext>
            </a:extLst>
          </p:cNvPr>
          <p:cNvSpPr txBox="1">
            <a:spLocks noChangeArrowheads="1"/>
          </p:cNvSpPr>
          <p:nvPr/>
        </p:nvSpPr>
        <p:spPr bwMode="auto">
          <a:xfrm>
            <a:off x="585497" y="184957"/>
            <a:ext cx="2207753"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美妙的樂曲</a:t>
            </a:r>
            <a:endParaRPr lang="en-US" altLang="zh-TW" sz="2800" dirty="0">
              <a:solidFill>
                <a:srgbClr val="FF6600"/>
              </a:solidFill>
              <a:latin typeface="+mj-lt"/>
              <a:ea typeface="標楷體" pitchFamily="65" charset="-120"/>
            </a:endParaRPr>
          </a:p>
        </p:txBody>
      </p:sp>
      <p:grpSp>
        <p:nvGrpSpPr>
          <p:cNvPr id="4" name="Group 3">
            <a:extLst>
              <a:ext uri="{FF2B5EF4-FFF2-40B4-BE49-F238E27FC236}">
                <a16:creationId xmlns:a16="http://schemas.microsoft.com/office/drawing/2014/main" id="{34C02CBC-C7AC-4A9E-B784-BB94553D5655}"/>
              </a:ext>
            </a:extLst>
          </p:cNvPr>
          <p:cNvGrpSpPr/>
          <p:nvPr/>
        </p:nvGrpSpPr>
        <p:grpSpPr>
          <a:xfrm>
            <a:off x="1221649" y="2230180"/>
            <a:ext cx="1871184" cy="1605361"/>
            <a:chOff x="1078405" y="1570469"/>
            <a:chExt cx="1871184" cy="1605361"/>
          </a:xfrm>
        </p:grpSpPr>
        <p:pic>
          <p:nvPicPr>
            <p:cNvPr id="31" name="Picture 30">
              <a:extLst>
                <a:ext uri="{FF2B5EF4-FFF2-40B4-BE49-F238E27FC236}">
                  <a16:creationId xmlns:a16="http://schemas.microsoft.com/office/drawing/2014/main" id="{B310CEFA-AF77-463E-9667-67D3D1CDCAFD}"/>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1078405" y="1720136"/>
              <a:ext cx="1871184" cy="1087735"/>
            </a:xfrm>
            <a:prstGeom prst="rect">
              <a:avLst/>
            </a:prstGeom>
          </p:spPr>
        </p:pic>
        <p:sp>
          <p:nvSpPr>
            <p:cNvPr id="32" name="Rectangle: Rounded Corners 31">
              <a:extLst>
                <a:ext uri="{FF2B5EF4-FFF2-40B4-BE49-F238E27FC236}">
                  <a16:creationId xmlns:a16="http://schemas.microsoft.com/office/drawing/2014/main" id="{39BA682B-7191-42A9-831A-4AE123DE84FE}"/>
                </a:ext>
              </a:extLst>
            </p:cNvPr>
            <p:cNvSpPr/>
            <p:nvPr/>
          </p:nvSpPr>
          <p:spPr bwMode="auto">
            <a:xfrm>
              <a:off x="1574145" y="2655144"/>
              <a:ext cx="989307"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沙槌</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pic>
          <p:nvPicPr>
            <p:cNvPr id="33" name="2AP0405">
              <a:hlinkClick r:id="" action="ppaction://media"/>
              <a:extLst>
                <a:ext uri="{FF2B5EF4-FFF2-40B4-BE49-F238E27FC236}">
                  <a16:creationId xmlns:a16="http://schemas.microsoft.com/office/drawing/2014/main" id="{0EF2BEE7-40D6-4547-871B-60B10A37D33C}"/>
                </a:ext>
              </a:extLst>
            </p:cNvPr>
            <p:cNvPicPr>
              <a:picLocks noChangeAspect="1"/>
            </p:cNvPicPr>
            <p:nvPr>
              <a:audioFile r:link="rId14"/>
              <p:extLst>
                <p:ext uri="{DAA4B4D4-6D71-4841-9C94-3DE7FCFB9230}">
                  <p14:media xmlns:p14="http://schemas.microsoft.com/office/powerpoint/2010/main" r:embed="rId13"/>
                </p:ext>
              </p:extLst>
            </p:nvPr>
          </p:nvPicPr>
          <p:blipFill>
            <a:blip r:embed="rId19">
              <a:extLst>
                <a:ext uri="{28A0092B-C50C-407E-A947-70E740481C1C}">
                  <a14:useLocalDpi xmlns:a14="http://schemas.microsoft.com/office/drawing/2010/main" val="0"/>
                </a:ext>
              </a:extLst>
            </a:blip>
            <a:srcRect/>
            <a:stretch/>
          </p:blipFill>
          <p:spPr>
            <a:xfrm>
              <a:off x="1087531" y="1570469"/>
              <a:ext cx="406400" cy="392385"/>
            </a:xfrm>
            <a:prstGeom prst="rect">
              <a:avLst/>
            </a:prstGeom>
          </p:spPr>
        </p:pic>
      </p:grpSp>
      <p:grpSp>
        <p:nvGrpSpPr>
          <p:cNvPr id="8" name="Group 7">
            <a:extLst>
              <a:ext uri="{FF2B5EF4-FFF2-40B4-BE49-F238E27FC236}">
                <a16:creationId xmlns:a16="http://schemas.microsoft.com/office/drawing/2014/main" id="{2655DDFB-0823-4AA7-906A-EF85C2AF6042}"/>
              </a:ext>
            </a:extLst>
          </p:cNvPr>
          <p:cNvGrpSpPr/>
          <p:nvPr/>
        </p:nvGrpSpPr>
        <p:grpSpPr>
          <a:xfrm>
            <a:off x="9449373" y="1460220"/>
            <a:ext cx="1820733" cy="1499757"/>
            <a:chOff x="9254667" y="1664035"/>
            <a:chExt cx="1820733" cy="1499757"/>
          </a:xfrm>
        </p:grpSpPr>
        <p:pic>
          <p:nvPicPr>
            <p:cNvPr id="34" name="Picture 33">
              <a:extLst>
                <a:ext uri="{FF2B5EF4-FFF2-40B4-BE49-F238E27FC236}">
                  <a16:creationId xmlns:a16="http://schemas.microsoft.com/office/drawing/2014/main" id="{2BF60D69-3181-4884-AD4F-ACD03BC5CFD5}"/>
                </a:ext>
              </a:extLst>
            </p:cNvPr>
            <p:cNvPicPr>
              <a:picLocks noChangeAspect="1"/>
            </p:cNvPicPr>
            <p:nvPr/>
          </p:nvPicPr>
          <p:blipFill rotWithShape="1">
            <a:blip r:embed="rId20">
              <a:clrChange>
                <a:clrFrom>
                  <a:srgbClr val="FFFFFF"/>
                </a:clrFrom>
                <a:clrTo>
                  <a:srgbClr val="FFFFFF">
                    <a:alpha val="0"/>
                  </a:srgbClr>
                </a:clrTo>
              </a:clrChange>
            </a:blip>
            <a:srcRect t="10230"/>
            <a:stretch/>
          </p:blipFill>
          <p:spPr>
            <a:xfrm>
              <a:off x="9471451" y="1917157"/>
              <a:ext cx="1314842" cy="907953"/>
            </a:xfrm>
            <a:prstGeom prst="rect">
              <a:avLst/>
            </a:prstGeom>
          </p:spPr>
        </p:pic>
        <p:sp>
          <p:nvSpPr>
            <p:cNvPr id="35" name="Rectangle: Rounded Corners 34">
              <a:extLst>
                <a:ext uri="{FF2B5EF4-FFF2-40B4-BE49-F238E27FC236}">
                  <a16:creationId xmlns:a16="http://schemas.microsoft.com/office/drawing/2014/main" id="{81357C03-EDE7-409E-BDB6-CD3B0D789B2C}"/>
                </a:ext>
              </a:extLst>
            </p:cNvPr>
            <p:cNvSpPr/>
            <p:nvPr/>
          </p:nvSpPr>
          <p:spPr bwMode="auto">
            <a:xfrm>
              <a:off x="9345325" y="2643106"/>
              <a:ext cx="1730075"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雙擊木</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pic>
          <p:nvPicPr>
            <p:cNvPr id="36" name="2AP0502">
              <a:hlinkClick r:id="" action="ppaction://media"/>
              <a:extLst>
                <a:ext uri="{FF2B5EF4-FFF2-40B4-BE49-F238E27FC236}">
                  <a16:creationId xmlns:a16="http://schemas.microsoft.com/office/drawing/2014/main" id="{9D5F4938-DD04-4ACC-8EAD-9FE62AED1229}"/>
                </a:ext>
              </a:extLst>
            </p:cNvPr>
            <p:cNvPicPr>
              <a:picLocks noChangeAspect="1"/>
            </p:cNvPicPr>
            <p:nvPr>
              <a:audioFile r:link="rId12"/>
              <p:extLst>
                <p:ext uri="{DAA4B4D4-6D71-4841-9C94-3DE7FCFB9230}">
                  <p14:media xmlns:p14="http://schemas.microsoft.com/office/powerpoint/2010/main" r:embed="rId11"/>
                </p:ext>
              </p:extLst>
            </p:nvPr>
          </p:nvPicPr>
          <p:blipFill>
            <a:blip r:embed="rId19">
              <a:extLst>
                <a:ext uri="{28A0092B-C50C-407E-A947-70E740481C1C}">
                  <a14:useLocalDpi xmlns:a14="http://schemas.microsoft.com/office/drawing/2010/main" val="0"/>
                </a:ext>
              </a:extLst>
            </a:blip>
            <a:srcRect/>
            <a:stretch/>
          </p:blipFill>
          <p:spPr>
            <a:xfrm>
              <a:off x="9254667" y="1664035"/>
              <a:ext cx="406400" cy="392385"/>
            </a:xfrm>
            <a:prstGeom prst="rect">
              <a:avLst/>
            </a:prstGeom>
          </p:spPr>
        </p:pic>
      </p:grpSp>
      <p:grpSp>
        <p:nvGrpSpPr>
          <p:cNvPr id="13" name="Group 12">
            <a:extLst>
              <a:ext uri="{FF2B5EF4-FFF2-40B4-BE49-F238E27FC236}">
                <a16:creationId xmlns:a16="http://schemas.microsoft.com/office/drawing/2014/main" id="{C46D0DE1-ECDB-497B-BF3B-0261D6CE8FC0}"/>
              </a:ext>
            </a:extLst>
          </p:cNvPr>
          <p:cNvGrpSpPr/>
          <p:nvPr/>
        </p:nvGrpSpPr>
        <p:grpSpPr>
          <a:xfrm>
            <a:off x="9735022" y="3141867"/>
            <a:ext cx="1911135" cy="3521488"/>
            <a:chOff x="9471451" y="3205834"/>
            <a:chExt cx="1911135" cy="3521488"/>
          </a:xfrm>
        </p:grpSpPr>
        <p:pic>
          <p:nvPicPr>
            <p:cNvPr id="37" name="Picture 36">
              <a:extLst>
                <a:ext uri="{FF2B5EF4-FFF2-40B4-BE49-F238E27FC236}">
                  <a16:creationId xmlns:a16="http://schemas.microsoft.com/office/drawing/2014/main" id="{86CBE7D9-D0DD-4042-9C12-4A380F4FA933}"/>
                </a:ext>
              </a:extLst>
            </p:cNvPr>
            <p:cNvPicPr>
              <a:picLocks noChangeAspect="1"/>
            </p:cNvPicPr>
            <p:nvPr/>
          </p:nvPicPr>
          <p:blipFill>
            <a:blip r:embed="rId21">
              <a:clrChange>
                <a:clrFrom>
                  <a:srgbClr val="FCFFFF"/>
                </a:clrFrom>
                <a:clrTo>
                  <a:srgbClr val="FCFFFF">
                    <a:alpha val="0"/>
                  </a:srgbClr>
                </a:clrTo>
              </a:clrChange>
              <a:extLst>
                <a:ext uri="{BEBA8EAE-BF5A-486C-A8C5-ECC9F3942E4B}">
                  <a14:imgProps xmlns:a14="http://schemas.microsoft.com/office/drawing/2010/main">
                    <a14:imgLayer r:embed="rId22">
                      <a14:imgEffect>
                        <a14:backgroundRemoval t="5000" b="95000" l="4321" r="90741">
                          <a14:foregroundMark x1="22222" y1="6176" x2="53704" y2="6176"/>
                          <a14:foregroundMark x1="53704" y1="6176" x2="20988" y2="6176"/>
                          <a14:foregroundMark x1="20988" y1="6176" x2="52469" y2="3529"/>
                          <a14:foregroundMark x1="52469" y1="3529" x2="24074" y2="9412"/>
                          <a14:foregroundMark x1="24074" y1="9412" x2="16049" y2="9412"/>
                          <a14:foregroundMark x1="50000" y1="7059" x2="79012" y2="5588"/>
                          <a14:foregroundMark x1="91975" y1="18235" x2="91975" y2="17941"/>
                          <a14:foregroundMark x1="91358" y1="16471" x2="90123" y2="11176"/>
                          <a14:foregroundMark x1="8642" y1="19118" x2="9259" y2="21765"/>
                          <a14:foregroundMark x1="7407" y1="72941" x2="4321" y2="76471"/>
                          <a14:foregroundMark x1="50617" y1="91176" x2="50617" y2="95000"/>
                          <a14:foregroundMark x1="50617" y1="91002" x2="50617" y2="91176"/>
                          <a14:foregroundMark x1="50617" y1="91176" x2="50617" y2="91765"/>
                          <a14:foregroundMark x1="50617" y1="91002" x2="50617" y2="91176"/>
                          <a14:foregroundMark x1="51235" y1="91176" x2="51235" y2="93529"/>
                          <a14:foregroundMark x1="51235" y1="90944" x2="51235" y2="91176"/>
                          <a14:foregroundMark x1="51235" y1="86471" x2="51235" y2="86555"/>
                          <a14:backgroundMark x1="46296" y1="89118" x2="46296" y2="89118"/>
                          <a14:backgroundMark x1="48148" y1="89706" x2="48765" y2="91176"/>
                          <a14:backgroundMark x1="48765" y1="91176" x2="48765" y2="91176"/>
                          <a14:backgroundMark x1="48765" y1="86176" x2="46296" y2="89706"/>
                          <a14:backgroundMark x1="49383" y1="87059" x2="49383" y2="87059"/>
                          <a14:backgroundMark x1="69136" y1="46471" x2="69136" y2="46471"/>
                        </a14:backgroundRemoval>
                      </a14:imgEffect>
                    </a14:imgLayer>
                  </a14:imgProps>
                </a:ext>
              </a:extLst>
            </a:blip>
            <a:stretch>
              <a:fillRect/>
            </a:stretch>
          </p:blipFill>
          <p:spPr>
            <a:xfrm>
              <a:off x="9839536" y="3205834"/>
              <a:ext cx="1543050" cy="3238500"/>
            </a:xfrm>
            <a:prstGeom prst="rect">
              <a:avLst/>
            </a:prstGeom>
          </p:spPr>
        </p:pic>
        <p:sp>
          <p:nvSpPr>
            <p:cNvPr id="38" name="Rectangle: Rounded Corners 37">
              <a:extLst>
                <a:ext uri="{FF2B5EF4-FFF2-40B4-BE49-F238E27FC236}">
                  <a16:creationId xmlns:a16="http://schemas.microsoft.com/office/drawing/2014/main" id="{F48509B7-11B5-4650-BE23-004DCB61687B}"/>
                </a:ext>
              </a:extLst>
            </p:cNvPr>
            <p:cNvSpPr/>
            <p:nvPr/>
          </p:nvSpPr>
          <p:spPr bwMode="auto">
            <a:xfrm>
              <a:off x="10200457" y="6206636"/>
              <a:ext cx="965820"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小鼓</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pic>
          <p:nvPicPr>
            <p:cNvPr id="39" name="2AP0506">
              <a:hlinkClick r:id="" action="ppaction://media"/>
              <a:extLst>
                <a:ext uri="{FF2B5EF4-FFF2-40B4-BE49-F238E27FC236}">
                  <a16:creationId xmlns:a16="http://schemas.microsoft.com/office/drawing/2014/main" id="{62829426-F44E-4D74-8491-F382A971BB47}"/>
                </a:ext>
              </a:extLst>
            </p:cNvPr>
            <p:cNvPicPr>
              <a:picLocks noChangeAspect="1"/>
            </p:cNvPicPr>
            <p:nvPr>
              <a:audioFile r:link="rId10"/>
              <p:extLst>
                <p:ext uri="{DAA4B4D4-6D71-4841-9C94-3DE7FCFB9230}">
                  <p14:media xmlns:p14="http://schemas.microsoft.com/office/powerpoint/2010/main" r:embed="rId9"/>
                </p:ext>
              </p:extLst>
            </p:nvPr>
          </p:nvPicPr>
          <p:blipFill>
            <a:blip r:embed="rId19">
              <a:extLst>
                <a:ext uri="{28A0092B-C50C-407E-A947-70E740481C1C}">
                  <a14:useLocalDpi xmlns:a14="http://schemas.microsoft.com/office/drawing/2010/main" val="0"/>
                </a:ext>
              </a:extLst>
            </a:blip>
            <a:srcRect/>
            <a:stretch/>
          </p:blipFill>
          <p:spPr>
            <a:xfrm>
              <a:off x="9471451" y="3258082"/>
              <a:ext cx="406400" cy="392385"/>
            </a:xfrm>
            <a:prstGeom prst="rect">
              <a:avLst/>
            </a:prstGeom>
          </p:spPr>
        </p:pic>
      </p:grpSp>
      <p:grpSp>
        <p:nvGrpSpPr>
          <p:cNvPr id="12" name="Group 11">
            <a:extLst>
              <a:ext uri="{FF2B5EF4-FFF2-40B4-BE49-F238E27FC236}">
                <a16:creationId xmlns:a16="http://schemas.microsoft.com/office/drawing/2014/main" id="{A453123C-C08C-482A-9D86-48E8596CA3B3}"/>
              </a:ext>
            </a:extLst>
          </p:cNvPr>
          <p:cNvGrpSpPr/>
          <p:nvPr/>
        </p:nvGrpSpPr>
        <p:grpSpPr>
          <a:xfrm>
            <a:off x="7758684" y="4529548"/>
            <a:ext cx="1658101" cy="1596163"/>
            <a:chOff x="8455025" y="3143435"/>
            <a:chExt cx="1658101" cy="1596163"/>
          </a:xfrm>
        </p:grpSpPr>
        <p:pic>
          <p:nvPicPr>
            <p:cNvPr id="40" name="Picture 39">
              <a:extLst>
                <a:ext uri="{FF2B5EF4-FFF2-40B4-BE49-F238E27FC236}">
                  <a16:creationId xmlns:a16="http://schemas.microsoft.com/office/drawing/2014/main" id="{A1332E56-BEA7-4F32-B4E6-2074D924E43C}"/>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8530907" y="3254123"/>
              <a:ext cx="1582219" cy="1065256"/>
            </a:xfrm>
            <a:prstGeom prst="rect">
              <a:avLst/>
            </a:prstGeom>
          </p:spPr>
        </p:pic>
        <p:sp>
          <p:nvSpPr>
            <p:cNvPr id="41" name="Rectangle: Rounded Corners 40">
              <a:extLst>
                <a:ext uri="{FF2B5EF4-FFF2-40B4-BE49-F238E27FC236}">
                  <a16:creationId xmlns:a16="http://schemas.microsoft.com/office/drawing/2014/main" id="{2AF7A855-EFCE-48FE-B9F2-4B681A3909A8}"/>
                </a:ext>
              </a:extLst>
            </p:cNvPr>
            <p:cNvSpPr/>
            <p:nvPr/>
          </p:nvSpPr>
          <p:spPr bwMode="auto">
            <a:xfrm>
              <a:off x="8995633" y="4218912"/>
              <a:ext cx="814294"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鈸</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pic>
          <p:nvPicPr>
            <p:cNvPr id="42" name="2AP0504">
              <a:hlinkClick r:id="" action="ppaction://media"/>
              <a:extLst>
                <a:ext uri="{FF2B5EF4-FFF2-40B4-BE49-F238E27FC236}">
                  <a16:creationId xmlns:a16="http://schemas.microsoft.com/office/drawing/2014/main" id="{68DDA6DC-5376-4828-9952-E71FEF42A5D7}"/>
                </a:ext>
              </a:extLst>
            </p:cNvPr>
            <p:cNvPicPr>
              <a:picLocks noChangeAspect="1"/>
            </p:cNvPicPr>
            <p:nvPr>
              <a:audioFile r:link="rId8"/>
              <p:extLst>
                <p:ext uri="{DAA4B4D4-6D71-4841-9C94-3DE7FCFB9230}">
                  <p14:media xmlns:p14="http://schemas.microsoft.com/office/powerpoint/2010/main" r:embed="rId7"/>
                </p:ext>
              </p:extLst>
            </p:nvPr>
          </p:nvPicPr>
          <p:blipFill>
            <a:blip r:embed="rId19">
              <a:extLst>
                <a:ext uri="{28A0092B-C50C-407E-A947-70E740481C1C}">
                  <a14:useLocalDpi xmlns:a14="http://schemas.microsoft.com/office/drawing/2010/main" val="0"/>
                </a:ext>
              </a:extLst>
            </a:blip>
            <a:srcRect/>
            <a:stretch/>
          </p:blipFill>
          <p:spPr>
            <a:xfrm>
              <a:off x="8455025" y="3143435"/>
              <a:ext cx="406400" cy="392385"/>
            </a:xfrm>
            <a:prstGeom prst="rect">
              <a:avLst/>
            </a:prstGeom>
          </p:spPr>
        </p:pic>
      </p:grpSp>
      <p:grpSp>
        <p:nvGrpSpPr>
          <p:cNvPr id="11" name="Group 10">
            <a:extLst>
              <a:ext uri="{FF2B5EF4-FFF2-40B4-BE49-F238E27FC236}">
                <a16:creationId xmlns:a16="http://schemas.microsoft.com/office/drawing/2014/main" id="{3D8FE6A3-B108-4F25-AF92-E36AD6D9A9EA}"/>
              </a:ext>
            </a:extLst>
          </p:cNvPr>
          <p:cNvGrpSpPr/>
          <p:nvPr/>
        </p:nvGrpSpPr>
        <p:grpSpPr>
          <a:xfrm>
            <a:off x="4371063" y="4276154"/>
            <a:ext cx="2714625" cy="2392320"/>
            <a:chOff x="3783811" y="3371860"/>
            <a:chExt cx="2714625" cy="2392320"/>
          </a:xfrm>
        </p:grpSpPr>
        <p:pic>
          <p:nvPicPr>
            <p:cNvPr id="43" name="Picture 42">
              <a:extLst>
                <a:ext uri="{FF2B5EF4-FFF2-40B4-BE49-F238E27FC236}">
                  <a16:creationId xmlns:a16="http://schemas.microsoft.com/office/drawing/2014/main" id="{B46F7B80-3012-4A04-A70D-C5D6450EA5F9}"/>
                </a:ext>
              </a:extLst>
            </p:cNvPr>
            <p:cNvPicPr>
              <a:picLocks noChangeAspect="1"/>
            </p:cNvPicPr>
            <p:nvPr/>
          </p:nvPicPr>
          <p:blipFill rotWithShape="1">
            <a:blip r:embed="rId24">
              <a:clrChange>
                <a:clrFrom>
                  <a:srgbClr val="FFFFFF"/>
                </a:clrFrom>
                <a:clrTo>
                  <a:srgbClr val="FFFFFF">
                    <a:alpha val="0"/>
                  </a:srgbClr>
                </a:clrTo>
              </a:clrChange>
            </a:blip>
            <a:srcRect b="4136"/>
            <a:stretch/>
          </p:blipFill>
          <p:spPr>
            <a:xfrm>
              <a:off x="3783811" y="3371860"/>
              <a:ext cx="2714625" cy="1935785"/>
            </a:xfrm>
            <a:prstGeom prst="rect">
              <a:avLst/>
            </a:prstGeom>
          </p:spPr>
        </p:pic>
        <p:sp>
          <p:nvSpPr>
            <p:cNvPr id="44" name="Rectangle: Rounded Corners 43">
              <a:extLst>
                <a:ext uri="{FF2B5EF4-FFF2-40B4-BE49-F238E27FC236}">
                  <a16:creationId xmlns:a16="http://schemas.microsoft.com/office/drawing/2014/main" id="{F48D70D7-F00F-4999-95EB-1AE29B0F73B2}"/>
                </a:ext>
              </a:extLst>
            </p:cNvPr>
            <p:cNvSpPr/>
            <p:nvPr/>
          </p:nvSpPr>
          <p:spPr bwMode="auto">
            <a:xfrm>
              <a:off x="4548303" y="5243494"/>
              <a:ext cx="1395297"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鋼片琴</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pic>
          <p:nvPicPr>
            <p:cNvPr id="45" name="2AP0505">
              <a:hlinkClick r:id="" action="ppaction://media"/>
              <a:extLst>
                <a:ext uri="{FF2B5EF4-FFF2-40B4-BE49-F238E27FC236}">
                  <a16:creationId xmlns:a16="http://schemas.microsoft.com/office/drawing/2014/main" id="{F90C1AC1-BB9D-42EF-B71C-48F905443568}"/>
                </a:ext>
              </a:extLst>
            </p:cNvPr>
            <p:cNvPicPr>
              <a:picLocks noChangeAspect="1"/>
            </p:cNvPicPr>
            <p:nvPr>
              <a:audioFile r:link="rId6"/>
              <p:extLst>
                <p:ext uri="{DAA4B4D4-6D71-4841-9C94-3DE7FCFB9230}">
                  <p14:media xmlns:p14="http://schemas.microsoft.com/office/powerpoint/2010/main" r:embed="rId5"/>
                </p:ext>
              </p:extLst>
            </p:nvPr>
          </p:nvPicPr>
          <p:blipFill>
            <a:blip r:embed="rId19">
              <a:extLst>
                <a:ext uri="{28A0092B-C50C-407E-A947-70E740481C1C}">
                  <a14:useLocalDpi xmlns:a14="http://schemas.microsoft.com/office/drawing/2010/main" val="0"/>
                </a:ext>
              </a:extLst>
            </a:blip>
            <a:srcRect/>
            <a:stretch/>
          </p:blipFill>
          <p:spPr>
            <a:xfrm>
              <a:off x="3871604" y="3443250"/>
              <a:ext cx="406400" cy="392385"/>
            </a:xfrm>
            <a:prstGeom prst="rect">
              <a:avLst/>
            </a:prstGeom>
          </p:spPr>
        </p:pic>
      </p:grpSp>
      <p:pic>
        <p:nvPicPr>
          <p:cNvPr id="46" name="Picture 45">
            <a:extLst>
              <a:ext uri="{FF2B5EF4-FFF2-40B4-BE49-F238E27FC236}">
                <a16:creationId xmlns:a16="http://schemas.microsoft.com/office/drawing/2014/main" id="{E7C50027-C82C-41BB-8E1E-DDE5353DFB18}"/>
              </a:ext>
            </a:extLst>
          </p:cNvPr>
          <p:cNvPicPr/>
          <p:nvPr/>
        </p:nvPicPr>
        <p:blipFill rotWithShape="1">
          <a:blip r:embed="rId25">
            <a:extLst>
              <a:ext uri="{BEBA8EAE-BF5A-486C-A8C5-ECC9F3942E4B}">
                <a14:imgProps xmlns:a14="http://schemas.microsoft.com/office/drawing/2010/main">
                  <a14:imgLayer r:embed="rId26">
                    <a14:imgEffect>
                      <a14:backgroundRemoval t="10000" b="90000" l="10000" r="90000"/>
                    </a14:imgEffect>
                  </a14:imgLayer>
                </a14:imgProps>
              </a:ext>
            </a:extLst>
          </a:blip>
          <a:srcRect l="11305" t="19796" r="13610" b="8391"/>
          <a:stretch/>
        </p:blipFill>
        <p:spPr bwMode="auto">
          <a:xfrm>
            <a:off x="157781" y="3870491"/>
            <a:ext cx="3444822" cy="2147601"/>
          </a:xfrm>
          <a:prstGeom prst="rect">
            <a:avLst/>
          </a:prstGeom>
          <a:ln>
            <a:noFill/>
          </a:ln>
          <a:extLst>
            <a:ext uri="{53640926-AAD7-44D8-BBD7-CCE9431645EC}">
              <a14:shadowObscured xmlns:a14="http://schemas.microsoft.com/office/drawing/2010/main"/>
            </a:ext>
          </a:extLst>
        </p:spPr>
      </p:pic>
      <p:grpSp>
        <p:nvGrpSpPr>
          <p:cNvPr id="7" name="Group 6">
            <a:extLst>
              <a:ext uri="{FF2B5EF4-FFF2-40B4-BE49-F238E27FC236}">
                <a16:creationId xmlns:a16="http://schemas.microsoft.com/office/drawing/2014/main" id="{EEFADD13-6C67-4235-BC1C-3E0CC2569C95}"/>
              </a:ext>
            </a:extLst>
          </p:cNvPr>
          <p:cNvGrpSpPr/>
          <p:nvPr/>
        </p:nvGrpSpPr>
        <p:grpSpPr>
          <a:xfrm>
            <a:off x="4081940" y="2653625"/>
            <a:ext cx="1730075" cy="1608001"/>
            <a:chOff x="3856718" y="1845858"/>
            <a:chExt cx="1739010" cy="1608001"/>
          </a:xfrm>
        </p:grpSpPr>
        <p:pic>
          <p:nvPicPr>
            <p:cNvPr id="47" name="Picture 46">
              <a:extLst>
                <a:ext uri="{FF2B5EF4-FFF2-40B4-BE49-F238E27FC236}">
                  <a16:creationId xmlns:a16="http://schemas.microsoft.com/office/drawing/2014/main" id="{1DD16C0E-5FD8-4842-A6B9-3236E426583E}"/>
                </a:ext>
              </a:extLst>
            </p:cNvPr>
            <p:cNvPicPr>
              <a:picLocks noChangeAspect="1"/>
            </p:cNvPicPr>
            <p:nvPr/>
          </p:nvPicPr>
          <p:blipFill>
            <a:blip r:embed="rId27">
              <a:clrChange>
                <a:clrFrom>
                  <a:srgbClr val="FFFFFF"/>
                </a:clrFrom>
                <a:clrTo>
                  <a:srgbClr val="FFFFFF">
                    <a:alpha val="0"/>
                  </a:srgbClr>
                </a:clrTo>
              </a:clrChange>
            </a:blip>
            <a:stretch>
              <a:fillRect/>
            </a:stretch>
          </p:blipFill>
          <p:spPr>
            <a:xfrm>
              <a:off x="4158912" y="1845858"/>
              <a:ext cx="1172677" cy="1261741"/>
            </a:xfrm>
            <a:prstGeom prst="rect">
              <a:avLst/>
            </a:prstGeom>
          </p:spPr>
        </p:pic>
        <p:pic>
          <p:nvPicPr>
            <p:cNvPr id="3" name="2AP0204">
              <a:hlinkClick r:id="" action="ppaction://media"/>
              <a:extLst>
                <a:ext uri="{FF2B5EF4-FFF2-40B4-BE49-F238E27FC236}">
                  <a16:creationId xmlns:a16="http://schemas.microsoft.com/office/drawing/2014/main" id="{2727E0C2-227B-490F-8CC9-4BE534D9C28F}"/>
                </a:ext>
              </a:extLst>
            </p:cNvPr>
            <p:cNvPicPr>
              <a:picLocks noChangeAspect="1"/>
            </p:cNvPicPr>
            <p:nvPr>
              <a:audioFile r:link="rId4"/>
              <p:extLst>
                <p:ext uri="{DAA4B4D4-6D71-4841-9C94-3DE7FCFB9230}">
                  <p14:media xmlns:p14="http://schemas.microsoft.com/office/powerpoint/2010/main" r:embed="rId3"/>
                </p:ext>
              </p:extLst>
            </p:nvPr>
          </p:nvPicPr>
          <p:blipFill>
            <a:blip r:embed="rId19">
              <a:extLst>
                <a:ext uri="{28A0092B-C50C-407E-A947-70E740481C1C}">
                  <a14:useLocalDpi xmlns:a14="http://schemas.microsoft.com/office/drawing/2010/main" val="0"/>
                </a:ext>
              </a:extLst>
            </a:blip>
            <a:srcRect/>
            <a:stretch/>
          </p:blipFill>
          <p:spPr>
            <a:xfrm>
              <a:off x="3856718" y="1855439"/>
              <a:ext cx="438624" cy="423498"/>
            </a:xfrm>
            <a:prstGeom prst="rect">
              <a:avLst/>
            </a:prstGeom>
          </p:spPr>
        </p:pic>
        <p:sp>
          <p:nvSpPr>
            <p:cNvPr id="48" name="Rectangle: Rounded Corners 47">
              <a:extLst>
                <a:ext uri="{FF2B5EF4-FFF2-40B4-BE49-F238E27FC236}">
                  <a16:creationId xmlns:a16="http://schemas.microsoft.com/office/drawing/2014/main" id="{10536363-DC62-4350-9DE3-892111A160F9}"/>
                </a:ext>
              </a:extLst>
            </p:cNvPr>
            <p:cNvSpPr/>
            <p:nvPr/>
          </p:nvSpPr>
          <p:spPr bwMode="auto">
            <a:xfrm>
              <a:off x="4013509" y="2933173"/>
              <a:ext cx="1582219"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三角</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grpSp>
      <p:sp>
        <p:nvSpPr>
          <p:cNvPr id="49" name="Rectangle: Rounded Corners 48">
            <a:extLst>
              <a:ext uri="{FF2B5EF4-FFF2-40B4-BE49-F238E27FC236}">
                <a16:creationId xmlns:a16="http://schemas.microsoft.com/office/drawing/2014/main" id="{5D108C42-9F4D-4F81-9C66-3E9CCBE08314}"/>
              </a:ext>
            </a:extLst>
          </p:cNvPr>
          <p:cNvSpPr/>
          <p:nvPr/>
        </p:nvSpPr>
        <p:spPr bwMode="auto">
          <a:xfrm>
            <a:off x="881391" y="6018092"/>
            <a:ext cx="1406253"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定</a:t>
            </a:r>
            <a:r>
              <a:rPr lang="zh-TW" altLang="en-US" sz="2000" dirty="0">
                <a:solidFill>
                  <a:srgbClr val="7030A0"/>
                </a:solidFill>
                <a:latin typeface="Arial" charset="0"/>
              </a:rPr>
              <a:t>音</a:t>
            </a:r>
            <a:r>
              <a:rPr kumimoji="1" lang="zh-TW" altLang="en-US" sz="2000" b="1" i="0" u="none" strike="noStrike" cap="none" normalizeH="0" baseline="0" dirty="0">
                <a:ln>
                  <a:noFill/>
                </a:ln>
                <a:solidFill>
                  <a:srgbClr val="7030A0"/>
                </a:solidFill>
                <a:effectLst/>
                <a:latin typeface="Arial" charset="0"/>
                <a:ea typeface="新細明體" pitchFamily="18" charset="-120"/>
              </a:rPr>
              <a:t>鼓</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grpSp>
        <p:nvGrpSpPr>
          <p:cNvPr id="9" name="Group 8">
            <a:extLst>
              <a:ext uri="{FF2B5EF4-FFF2-40B4-BE49-F238E27FC236}">
                <a16:creationId xmlns:a16="http://schemas.microsoft.com/office/drawing/2014/main" id="{9FCE3EA1-CAB9-43DD-AD90-1DE51574A715}"/>
              </a:ext>
            </a:extLst>
          </p:cNvPr>
          <p:cNvGrpSpPr/>
          <p:nvPr/>
        </p:nvGrpSpPr>
        <p:grpSpPr>
          <a:xfrm>
            <a:off x="2048576" y="6016175"/>
            <a:ext cx="1539367" cy="737117"/>
            <a:chOff x="2443790" y="5885528"/>
            <a:chExt cx="1539367" cy="737117"/>
          </a:xfrm>
        </p:grpSpPr>
        <p:sp>
          <p:nvSpPr>
            <p:cNvPr id="14" name="Rectangle: Rounded Corners 13">
              <a:extLst>
                <a:ext uri="{FF2B5EF4-FFF2-40B4-BE49-F238E27FC236}">
                  <a16:creationId xmlns:a16="http://schemas.microsoft.com/office/drawing/2014/main" id="{C96A714E-71E2-4336-A605-D516E71FF509}"/>
                </a:ext>
              </a:extLst>
            </p:cNvPr>
            <p:cNvSpPr/>
            <p:nvPr/>
          </p:nvSpPr>
          <p:spPr bwMode="auto">
            <a:xfrm>
              <a:off x="2443790" y="5885528"/>
              <a:ext cx="1246806" cy="502095"/>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50" name="Rectangle 49">
              <a:extLst>
                <a:ext uri="{FF2B5EF4-FFF2-40B4-BE49-F238E27FC236}">
                  <a16:creationId xmlns:a16="http://schemas.microsoft.com/office/drawing/2014/main" id="{5E1DA91C-A0C6-4353-BA5E-E2ADF3D0828B}"/>
                </a:ext>
              </a:extLst>
            </p:cNvPr>
            <p:cNvSpPr/>
            <p:nvPr/>
          </p:nvSpPr>
          <p:spPr bwMode="auto">
            <a:xfrm>
              <a:off x="2493617" y="5910047"/>
              <a:ext cx="1489540" cy="7125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000" dirty="0">
                  <a:solidFill>
                    <a:srgbClr val="7030A0"/>
                  </a:solidFill>
                  <a:latin typeface="微軟正黑體" panose="020B0604030504040204" pitchFamily="34" charset="-120"/>
                  <a:ea typeface="微軟正黑體" panose="020B0604030504040204" pitchFamily="34" charset="-120"/>
                  <a:hlinkClick r:id="rId28"/>
                </a:rPr>
                <a:t>按此</a:t>
              </a:r>
              <a:r>
                <a:rPr lang="zh-TW" altLang="en-US" sz="2000" dirty="0">
                  <a:solidFill>
                    <a:srgbClr val="7030A0"/>
                  </a:solidFill>
                  <a:latin typeface="微軟正黑體" panose="020B0604030504040204" pitchFamily="34" charset="-120"/>
                  <a:ea typeface="微軟正黑體" panose="020B0604030504040204" pitchFamily="34" charset="-120"/>
                </a:rPr>
                <a:t>聆聽</a:t>
              </a:r>
              <a:endParaRPr kumimoji="1" lang="en-US" sz="2000" b="1" i="0" u="none" strike="noStrike" cap="none" normalizeH="0" baseline="0" dirty="0">
                <a:ln>
                  <a:noFill/>
                </a:ln>
                <a:solidFill>
                  <a:schemeClr val="tx1"/>
                </a:solidFill>
                <a:effectLst/>
                <a:latin typeface="Arial" charset="0"/>
                <a:ea typeface="新細明體" pitchFamily="18" charset="-120"/>
              </a:endParaRPr>
            </a:p>
          </p:txBody>
        </p:sp>
      </p:grpSp>
      <p:grpSp>
        <p:nvGrpSpPr>
          <p:cNvPr id="2" name="Group 1">
            <a:extLst>
              <a:ext uri="{FF2B5EF4-FFF2-40B4-BE49-F238E27FC236}">
                <a16:creationId xmlns:a16="http://schemas.microsoft.com/office/drawing/2014/main" id="{F5BB0BF3-889D-4BEF-8C29-E531B80F511D}"/>
              </a:ext>
            </a:extLst>
          </p:cNvPr>
          <p:cNvGrpSpPr/>
          <p:nvPr/>
        </p:nvGrpSpPr>
        <p:grpSpPr>
          <a:xfrm>
            <a:off x="6830844" y="2605371"/>
            <a:ext cx="2158043" cy="1474713"/>
            <a:chOff x="6435801" y="1756987"/>
            <a:chExt cx="2158043" cy="1474713"/>
          </a:xfrm>
        </p:grpSpPr>
        <p:pic>
          <p:nvPicPr>
            <p:cNvPr id="51" name="Picture 50">
              <a:extLst>
                <a:ext uri="{FF2B5EF4-FFF2-40B4-BE49-F238E27FC236}">
                  <a16:creationId xmlns:a16="http://schemas.microsoft.com/office/drawing/2014/main" id="{8DCB47DE-3303-4946-991E-80D23B27FC45}"/>
                </a:ext>
              </a:extLst>
            </p:cNvPr>
            <p:cNvPicPr>
              <a:picLocks noChangeAspect="1"/>
            </p:cNvPicPr>
            <p:nvPr/>
          </p:nvPicPr>
          <p:blipFill>
            <a:blip r:embed="rId29">
              <a:clrChange>
                <a:clrFrom>
                  <a:srgbClr val="FFFFFF"/>
                </a:clrFrom>
                <a:clrTo>
                  <a:srgbClr val="FFFFFF">
                    <a:alpha val="0"/>
                  </a:srgbClr>
                </a:clrTo>
              </a:clrChange>
            </a:blip>
            <a:stretch>
              <a:fillRect/>
            </a:stretch>
          </p:blipFill>
          <p:spPr>
            <a:xfrm rot="20921634">
              <a:off x="6999164" y="1756987"/>
              <a:ext cx="1594680" cy="1229071"/>
            </a:xfrm>
            <a:prstGeom prst="rect">
              <a:avLst/>
            </a:prstGeom>
          </p:spPr>
        </p:pic>
        <p:pic>
          <p:nvPicPr>
            <p:cNvPr id="52" name="2AP0203">
              <a:hlinkClick r:id="" action="ppaction://media"/>
              <a:extLst>
                <a:ext uri="{FF2B5EF4-FFF2-40B4-BE49-F238E27FC236}">
                  <a16:creationId xmlns:a16="http://schemas.microsoft.com/office/drawing/2014/main" id="{44E164A3-4D12-496A-A6F2-35EF039B6FDB}"/>
                </a:ext>
              </a:extLst>
            </p:cNvPr>
            <p:cNvPicPr>
              <a:picLocks noChangeAspect="1"/>
            </p:cNvPicPr>
            <p:nvPr>
              <a:audioFile r:link="rId2"/>
              <p:extLst>
                <p:ext uri="{DAA4B4D4-6D71-4841-9C94-3DE7FCFB9230}">
                  <p14:media xmlns:p14="http://schemas.microsoft.com/office/powerpoint/2010/main" r:embed="rId1"/>
                </p:ext>
              </p:extLst>
            </p:nvPr>
          </p:nvPicPr>
          <p:blipFill>
            <a:blip r:embed="rId19">
              <a:extLst>
                <a:ext uri="{28A0092B-C50C-407E-A947-70E740481C1C}">
                  <a14:useLocalDpi xmlns:a14="http://schemas.microsoft.com/office/drawing/2010/main" val="0"/>
                </a:ext>
              </a:extLst>
            </a:blip>
            <a:srcRect/>
            <a:stretch/>
          </p:blipFill>
          <p:spPr>
            <a:xfrm>
              <a:off x="6435801" y="1864357"/>
              <a:ext cx="438624" cy="423498"/>
            </a:xfrm>
            <a:prstGeom prst="rect">
              <a:avLst/>
            </a:prstGeom>
          </p:spPr>
        </p:pic>
        <p:sp>
          <p:nvSpPr>
            <p:cNvPr id="53" name="Rectangle: Rounded Corners 52">
              <a:extLst>
                <a:ext uri="{FF2B5EF4-FFF2-40B4-BE49-F238E27FC236}">
                  <a16:creationId xmlns:a16="http://schemas.microsoft.com/office/drawing/2014/main" id="{71FB39B4-6662-475E-9380-1E0BA89A8714}"/>
                </a:ext>
              </a:extLst>
            </p:cNvPr>
            <p:cNvSpPr/>
            <p:nvPr/>
          </p:nvSpPr>
          <p:spPr bwMode="auto">
            <a:xfrm>
              <a:off x="6974308" y="2711014"/>
              <a:ext cx="1013007"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響板</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grpSp>
      <p:grpSp>
        <p:nvGrpSpPr>
          <p:cNvPr id="54" name="Group 53">
            <a:extLst>
              <a:ext uri="{FF2B5EF4-FFF2-40B4-BE49-F238E27FC236}">
                <a16:creationId xmlns:a16="http://schemas.microsoft.com/office/drawing/2014/main" id="{581110E8-622A-4955-9045-996B45D361EF}"/>
              </a:ext>
            </a:extLst>
          </p:cNvPr>
          <p:cNvGrpSpPr/>
          <p:nvPr/>
        </p:nvGrpSpPr>
        <p:grpSpPr>
          <a:xfrm>
            <a:off x="2019729" y="839748"/>
            <a:ext cx="5738167" cy="1493224"/>
            <a:chOff x="1149921" y="1765130"/>
            <a:chExt cx="5738167" cy="1493224"/>
          </a:xfrm>
        </p:grpSpPr>
        <p:pic>
          <p:nvPicPr>
            <p:cNvPr id="55" name="Picture 4" descr="FREE Pink Watercolour Washi Taperoyalty free clipart transparent files">
              <a:extLst>
                <a:ext uri="{FF2B5EF4-FFF2-40B4-BE49-F238E27FC236}">
                  <a16:creationId xmlns:a16="http://schemas.microsoft.com/office/drawing/2014/main" id="{9252E41D-2425-4B1E-9657-5878C0B4357C}"/>
                </a:ext>
              </a:extLst>
            </p:cNvPr>
            <p:cNvPicPr>
              <a:picLocks noChangeAspect="1" noChangeArrowheads="1"/>
            </p:cNvPicPr>
            <p:nvPr/>
          </p:nvPicPr>
          <p:blipFill rotWithShape="1">
            <a:blip r:embed="rId30">
              <a:duotone>
                <a:prstClr val="black"/>
                <a:schemeClr val="accent1">
                  <a:tint val="45000"/>
                  <a:satMod val="400000"/>
                </a:schemeClr>
              </a:duotone>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rcRect l="8001" t="35302" r="7787" b="36349"/>
            <a:stretch/>
          </p:blipFill>
          <p:spPr bwMode="auto">
            <a:xfrm>
              <a:off x="1149921" y="1765130"/>
              <a:ext cx="5738167" cy="1493224"/>
            </a:xfrm>
            <a:prstGeom prst="rect">
              <a:avLst/>
            </a:prstGeom>
            <a:noFill/>
            <a:extLst>
              <a:ext uri="{909E8E84-426E-40DD-AFC4-6F175D3DCCD1}">
                <a14:hiddenFill xmlns:a14="http://schemas.microsoft.com/office/drawing/2010/main">
                  <a:solidFill>
                    <a:srgbClr val="FFFFFF"/>
                  </a:solidFill>
                </a14:hiddenFill>
              </a:ext>
            </a:extLst>
          </p:spPr>
        </p:pic>
        <p:sp>
          <p:nvSpPr>
            <p:cNvPr id="56" name="矩形 1">
              <a:extLst>
                <a:ext uri="{FF2B5EF4-FFF2-40B4-BE49-F238E27FC236}">
                  <a16:creationId xmlns:a16="http://schemas.microsoft.com/office/drawing/2014/main" id="{A3BCBB5F-FDD7-4A43-B22D-37DA59E2B491}"/>
                </a:ext>
              </a:extLst>
            </p:cNvPr>
            <p:cNvSpPr>
              <a:spLocks noChangeArrowheads="1"/>
            </p:cNvSpPr>
            <p:nvPr/>
          </p:nvSpPr>
          <p:spPr bwMode="auto">
            <a:xfrm>
              <a:off x="1652811" y="1998786"/>
              <a:ext cx="5121181" cy="108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30000"/>
                </a:spcBef>
                <a:buNone/>
              </a:pPr>
              <a:r>
                <a:rPr lang="en-US" altLang="zh-TW"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The Waltzing Cat	    </a:t>
              </a:r>
              <a:r>
                <a:rPr lang="en-US" altLang="zh-TW" sz="220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L. Anderson</a:t>
              </a:r>
            </a:p>
            <a:p>
              <a:pPr eaLnBrk="1" hangingPunct="1">
                <a:spcBef>
                  <a:spcPct val="30000"/>
                </a:spcBef>
                <a:buNone/>
              </a:pPr>
              <a:r>
                <a:rPr lang="zh-TW" altLang="en-US"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愛貓圓舞曲</a:t>
              </a:r>
              <a:r>
                <a:rPr lang="en-US" altLang="zh-TW"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20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安德生</a:t>
              </a:r>
            </a:p>
          </p:txBody>
        </p:sp>
      </p:grpSp>
      <p:sp>
        <p:nvSpPr>
          <p:cNvPr id="57" name="Rectangle 56">
            <a:extLst>
              <a:ext uri="{FF2B5EF4-FFF2-40B4-BE49-F238E27FC236}">
                <a16:creationId xmlns:a16="http://schemas.microsoft.com/office/drawing/2014/main" id="{4EC64DC4-BD17-4BBD-98EB-968CAFD827DC}"/>
              </a:ext>
            </a:extLst>
          </p:cNvPr>
          <p:cNvSpPr/>
          <p:nvPr/>
        </p:nvSpPr>
        <p:spPr bwMode="auto">
          <a:xfrm>
            <a:off x="7472393" y="1143648"/>
            <a:ext cx="1489540" cy="7125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400" dirty="0">
                <a:solidFill>
                  <a:srgbClr val="7030A0"/>
                </a:solidFill>
                <a:latin typeface="微軟正黑體" panose="020B0604030504040204" pitchFamily="34" charset="-120"/>
                <a:ea typeface="微軟正黑體" panose="020B0604030504040204" pitchFamily="34" charset="-120"/>
                <a:hlinkClick r:id="rId32"/>
              </a:rPr>
              <a:t>按此</a:t>
            </a:r>
            <a:r>
              <a:rPr lang="zh-TW" altLang="en-US" sz="2400" dirty="0">
                <a:solidFill>
                  <a:srgbClr val="7030A0"/>
                </a:solidFill>
                <a:latin typeface="微軟正黑體" panose="020B0604030504040204" pitchFamily="34" charset="-120"/>
                <a:ea typeface="微軟正黑體" panose="020B0604030504040204" pitchFamily="34" charset="-120"/>
              </a:rPr>
              <a:t>聆聽</a:t>
            </a:r>
            <a:endParaRPr kumimoji="1" lang="en-US" sz="2400" b="1" i="0" u="none" strike="noStrike" cap="none" normalizeH="0" baseline="0" dirty="0">
              <a:ln>
                <a:noFill/>
              </a:ln>
              <a:solidFill>
                <a:schemeClr val="tx1"/>
              </a:solidFill>
              <a:effectLst/>
              <a:latin typeface="Arial" charset="0"/>
              <a:ea typeface="新細明體" pitchFamily="18" charset="-120"/>
            </a:endParaRPr>
          </a:p>
        </p:txBody>
      </p:sp>
      <p:sp>
        <p:nvSpPr>
          <p:cNvPr id="58" name="Rectangle: Rounded Corners 1">
            <a:hlinkClick r:id="rId33" action="ppaction://hlinksldjump"/>
            <a:extLst>
              <a:ext uri="{FF2B5EF4-FFF2-40B4-BE49-F238E27FC236}">
                <a16:creationId xmlns:a16="http://schemas.microsoft.com/office/drawing/2014/main" id="{66604F24-8E9F-47C1-8659-6C9DBB4525E7}"/>
              </a:ext>
            </a:extLst>
          </p:cNvPr>
          <p:cNvSpPr>
            <a:spLocks noChangeArrowheads="1"/>
          </p:cNvSpPr>
          <p:nvPr/>
        </p:nvSpPr>
        <p:spPr bwMode="auto">
          <a:xfrm>
            <a:off x="7560326" y="1689710"/>
            <a:ext cx="1368425" cy="400050"/>
          </a:xfrm>
          <a:prstGeom prst="roundRect">
            <a:avLst>
              <a:gd name="adj" fmla="val 16667"/>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r>
              <a:rPr lang="zh-TW" altLang="en-US" sz="1800" dirty="0">
                <a:solidFill>
                  <a:schemeClr val="bg1"/>
                </a:solidFill>
              </a:rPr>
              <a:t>樂曲介紹</a:t>
            </a:r>
            <a:endParaRPr lang="en-US" altLang="en-US" sz="1800" dirty="0">
              <a:solidFill>
                <a:schemeClr val="bg1"/>
              </a:solidFill>
            </a:endParaRPr>
          </a:p>
        </p:txBody>
      </p:sp>
      <p:sp>
        <p:nvSpPr>
          <p:cNvPr id="10" name="Rectangle: Rounded Corners 9">
            <a:extLst>
              <a:ext uri="{FF2B5EF4-FFF2-40B4-BE49-F238E27FC236}">
                <a16:creationId xmlns:a16="http://schemas.microsoft.com/office/drawing/2014/main" id="{4F00EB2B-768A-40BC-A030-3E0B359AF29F}"/>
              </a:ext>
            </a:extLst>
          </p:cNvPr>
          <p:cNvSpPr/>
          <p:nvPr/>
        </p:nvSpPr>
        <p:spPr bwMode="auto">
          <a:xfrm>
            <a:off x="4237925" y="4190772"/>
            <a:ext cx="3131426" cy="2477702"/>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59" name="Rectangle: Rounded Corners 58">
            <a:extLst>
              <a:ext uri="{FF2B5EF4-FFF2-40B4-BE49-F238E27FC236}">
                <a16:creationId xmlns:a16="http://schemas.microsoft.com/office/drawing/2014/main" id="{8B6FD0E2-6DB9-46D7-B4DA-B80F51A3670D}"/>
              </a:ext>
            </a:extLst>
          </p:cNvPr>
          <p:cNvSpPr/>
          <p:nvPr/>
        </p:nvSpPr>
        <p:spPr bwMode="auto">
          <a:xfrm>
            <a:off x="9585136" y="3086704"/>
            <a:ext cx="2284165" cy="3604987"/>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15" name="Rectangle: Rounded Corners 14">
            <a:extLst>
              <a:ext uri="{FF2B5EF4-FFF2-40B4-BE49-F238E27FC236}">
                <a16:creationId xmlns:a16="http://schemas.microsoft.com/office/drawing/2014/main" id="{D02600C9-38A4-446F-8EF6-7F123B89A311}"/>
              </a:ext>
            </a:extLst>
          </p:cNvPr>
          <p:cNvSpPr/>
          <p:nvPr/>
        </p:nvSpPr>
        <p:spPr bwMode="auto">
          <a:xfrm>
            <a:off x="9312299" y="1384861"/>
            <a:ext cx="1957807" cy="151786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Tree>
    <p:extLst>
      <p:ext uri="{BB962C8B-B14F-4D97-AF65-F5344CB8AC3E}">
        <p14:creationId xmlns:p14="http://schemas.microsoft.com/office/powerpoint/2010/main" val="180261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barn(inVertical)">
                                      <p:cBhvr>
                                        <p:cTn id="10" dur="500"/>
                                        <p:tgtEl>
                                          <p:spTgt spid="5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3"/>
                </p:tgtEl>
              </p:cMediaNode>
            </p:audio>
            <p:audio>
              <p:cMediaNode vol="80000">
                <p:cTn id="15" fill="hold" display="0">
                  <p:stCondLst>
                    <p:cond delay="indefinite"/>
                  </p:stCondLst>
                  <p:endCondLst>
                    <p:cond evt="onStopAudio" delay="0">
                      <p:tgtEl>
                        <p:sldTgt/>
                      </p:tgtEl>
                    </p:cond>
                  </p:endCondLst>
                </p:cTn>
                <p:tgtEl>
                  <p:spTgt spid="36"/>
                </p:tgtEl>
              </p:cMediaNode>
            </p:audio>
            <p:audio>
              <p:cMediaNode vol="80000">
                <p:cTn id="16" fill="hold" display="0">
                  <p:stCondLst>
                    <p:cond delay="indefinite"/>
                  </p:stCondLst>
                  <p:endCondLst>
                    <p:cond evt="onStopAudio" delay="0">
                      <p:tgtEl>
                        <p:sldTgt/>
                      </p:tgtEl>
                    </p:cond>
                  </p:endCondLst>
                </p:cTn>
                <p:tgtEl>
                  <p:spTgt spid="39"/>
                </p:tgtEl>
              </p:cMediaNode>
            </p:audio>
            <p:audio>
              <p:cMediaNode vol="80000">
                <p:cTn id="17" fill="hold" display="0">
                  <p:stCondLst>
                    <p:cond delay="indefinite"/>
                  </p:stCondLst>
                  <p:endCondLst>
                    <p:cond evt="onStopAudio" delay="0">
                      <p:tgtEl>
                        <p:sldTgt/>
                      </p:tgtEl>
                    </p:cond>
                  </p:endCondLst>
                </p:cTn>
                <p:tgtEl>
                  <p:spTgt spid="42"/>
                </p:tgtEl>
              </p:cMediaNode>
            </p:audio>
            <p:audio>
              <p:cMediaNode vol="80000">
                <p:cTn id="18" fill="hold" display="0">
                  <p:stCondLst>
                    <p:cond delay="indefinite"/>
                  </p:stCondLst>
                  <p:endCondLst>
                    <p:cond evt="onStopAudio" delay="0">
                      <p:tgtEl>
                        <p:sldTgt/>
                      </p:tgtEl>
                    </p:cond>
                  </p:endCondLst>
                </p:cTn>
                <p:tgtEl>
                  <p:spTgt spid="45"/>
                </p:tgtEl>
              </p:cMediaNode>
            </p:audio>
            <p:audio>
              <p:cMediaNode vol="80000">
                <p:cTn id="19" fill="hold" display="0">
                  <p:stCondLst>
                    <p:cond delay="indefinite"/>
                  </p:stCondLst>
                  <p:endCondLst>
                    <p:cond evt="onStopAudio" delay="0">
                      <p:tgtEl>
                        <p:sldTgt/>
                      </p:tgtEl>
                    </p:cond>
                  </p:endCondLst>
                </p:cTn>
                <p:tgtEl>
                  <p:spTgt spid="3"/>
                </p:tgtEl>
              </p:cMediaNode>
            </p:audio>
            <p:audio>
              <p:cMediaNode vol="80000">
                <p:cTn id="20" fill="hold" display="0">
                  <p:stCondLst>
                    <p:cond delay="indefinite"/>
                  </p:stCondLst>
                  <p:endCondLst>
                    <p:cond evt="onStopAudio" delay="0">
                      <p:tgtEl>
                        <p:sldTgt/>
                      </p:tgtEl>
                    </p:cond>
                  </p:endCondLst>
                </p:cTn>
                <p:tgtEl>
                  <p:spTgt spid="52"/>
                </p:tgtEl>
              </p:cMediaNode>
            </p:audio>
          </p:childTnLst>
        </p:cTn>
      </p:par>
    </p:tnLst>
    <p:bldLst>
      <p:bldP spid="10" grpId="0" animBg="1"/>
      <p:bldP spid="59"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b="24525"/>
          <a:stretch>
            <a:fillRect/>
          </a:stretch>
        </p:blipFill>
        <p:spPr bwMode="auto">
          <a:xfrm>
            <a:off x="-1" y="-15875"/>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矩形 1">
            <a:extLst>
              <a:ext uri="{FF2B5EF4-FFF2-40B4-BE49-F238E27FC236}">
                <a16:creationId xmlns:a16="http://schemas.microsoft.com/office/drawing/2014/main" id="{8C885B92-8BEB-4BFF-9860-1C47816EB5D7}"/>
              </a:ext>
            </a:extLst>
          </p:cNvPr>
          <p:cNvSpPr>
            <a:spLocks noChangeArrowheads="1"/>
          </p:cNvSpPr>
          <p:nvPr/>
        </p:nvSpPr>
        <p:spPr bwMode="auto">
          <a:xfrm>
            <a:off x="3131736" y="104708"/>
            <a:ext cx="89677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zh-TW" altLang="en-US" sz="2800" dirty="0">
                <a:solidFill>
                  <a:srgbClr val="0070C0"/>
                </a:solidFill>
                <a:latin typeface="標楷體" panose="03000509000000000000" pitchFamily="65" charset="-120"/>
                <a:ea typeface="標楷體" panose="03000509000000000000" pitchFamily="65" charset="-120"/>
              </a:rPr>
              <a:t>聆聽以下樂曲。樂曲中用了哪些敲擊樂器來伴奏？</a:t>
            </a:r>
            <a:endParaRPr lang="zh-TW" altLang="zh-HK" sz="2800" dirty="0"/>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261167B2-AE08-4C51-8AD0-F8B04B176A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11">
            <a:extLst>
              <a:ext uri="{FF2B5EF4-FFF2-40B4-BE49-F238E27FC236}">
                <a16:creationId xmlns:a16="http://schemas.microsoft.com/office/drawing/2014/main" id="{162E4A80-4594-4E2F-B86C-3C53E1083C93}"/>
              </a:ext>
            </a:extLst>
          </p:cNvPr>
          <p:cNvSpPr>
            <a:spLocks noChangeArrowheads="1"/>
          </p:cNvSpPr>
          <p:nvPr/>
        </p:nvSpPr>
        <p:spPr bwMode="auto">
          <a:xfrm>
            <a:off x="19051" y="152400"/>
            <a:ext cx="2980605"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30" name="Text Box 4">
            <a:extLst>
              <a:ext uri="{FF2B5EF4-FFF2-40B4-BE49-F238E27FC236}">
                <a16:creationId xmlns:a16="http://schemas.microsoft.com/office/drawing/2014/main" id="{F3BA9305-D54D-4CD4-9ADC-282A5DDF79FF}"/>
              </a:ext>
            </a:extLst>
          </p:cNvPr>
          <p:cNvSpPr txBox="1">
            <a:spLocks noChangeArrowheads="1"/>
          </p:cNvSpPr>
          <p:nvPr/>
        </p:nvSpPr>
        <p:spPr bwMode="auto">
          <a:xfrm>
            <a:off x="585497" y="184957"/>
            <a:ext cx="2207753"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美妙的樂曲</a:t>
            </a:r>
            <a:endParaRPr lang="en-US" altLang="zh-TW" sz="2800" dirty="0">
              <a:solidFill>
                <a:srgbClr val="FF6600"/>
              </a:solidFill>
              <a:latin typeface="+mj-lt"/>
              <a:ea typeface="標楷體" pitchFamily="65" charset="-120"/>
            </a:endParaRPr>
          </a:p>
        </p:txBody>
      </p:sp>
      <p:grpSp>
        <p:nvGrpSpPr>
          <p:cNvPr id="4" name="Group 3">
            <a:extLst>
              <a:ext uri="{FF2B5EF4-FFF2-40B4-BE49-F238E27FC236}">
                <a16:creationId xmlns:a16="http://schemas.microsoft.com/office/drawing/2014/main" id="{34C02CBC-C7AC-4A9E-B784-BB94553D5655}"/>
              </a:ext>
            </a:extLst>
          </p:cNvPr>
          <p:cNvGrpSpPr/>
          <p:nvPr/>
        </p:nvGrpSpPr>
        <p:grpSpPr>
          <a:xfrm>
            <a:off x="1247107" y="2381707"/>
            <a:ext cx="1871184" cy="1605361"/>
            <a:chOff x="1078405" y="1570469"/>
            <a:chExt cx="1871184" cy="1605361"/>
          </a:xfrm>
        </p:grpSpPr>
        <p:pic>
          <p:nvPicPr>
            <p:cNvPr id="31" name="Picture 30">
              <a:extLst>
                <a:ext uri="{FF2B5EF4-FFF2-40B4-BE49-F238E27FC236}">
                  <a16:creationId xmlns:a16="http://schemas.microsoft.com/office/drawing/2014/main" id="{B310CEFA-AF77-463E-9667-67D3D1CDCAFD}"/>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1078405" y="1720136"/>
              <a:ext cx="1871184" cy="1087735"/>
            </a:xfrm>
            <a:prstGeom prst="rect">
              <a:avLst/>
            </a:prstGeom>
          </p:spPr>
        </p:pic>
        <p:sp>
          <p:nvSpPr>
            <p:cNvPr id="32" name="Rectangle: Rounded Corners 31">
              <a:extLst>
                <a:ext uri="{FF2B5EF4-FFF2-40B4-BE49-F238E27FC236}">
                  <a16:creationId xmlns:a16="http://schemas.microsoft.com/office/drawing/2014/main" id="{39BA682B-7191-42A9-831A-4AE123DE84FE}"/>
                </a:ext>
              </a:extLst>
            </p:cNvPr>
            <p:cNvSpPr/>
            <p:nvPr/>
          </p:nvSpPr>
          <p:spPr bwMode="auto">
            <a:xfrm>
              <a:off x="1574145" y="2655144"/>
              <a:ext cx="989307"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沙槌</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pic>
          <p:nvPicPr>
            <p:cNvPr id="33" name="2AP0405">
              <a:hlinkClick r:id="" action="ppaction://media"/>
              <a:extLst>
                <a:ext uri="{FF2B5EF4-FFF2-40B4-BE49-F238E27FC236}">
                  <a16:creationId xmlns:a16="http://schemas.microsoft.com/office/drawing/2014/main" id="{0EF2BEE7-40D6-4547-871B-60B10A37D33C}"/>
                </a:ext>
              </a:extLst>
            </p:cNvPr>
            <p:cNvPicPr>
              <a:picLocks noChangeAspect="1"/>
            </p:cNvPicPr>
            <p:nvPr>
              <a:audioFile r:link="rId14"/>
              <p:extLst>
                <p:ext uri="{DAA4B4D4-6D71-4841-9C94-3DE7FCFB9230}">
                  <p14:media xmlns:p14="http://schemas.microsoft.com/office/powerpoint/2010/main" r:embed="rId13"/>
                </p:ext>
              </p:extLst>
            </p:nvPr>
          </p:nvPicPr>
          <p:blipFill>
            <a:blip r:embed="rId18">
              <a:extLst>
                <a:ext uri="{28A0092B-C50C-407E-A947-70E740481C1C}">
                  <a14:useLocalDpi xmlns:a14="http://schemas.microsoft.com/office/drawing/2010/main" val="0"/>
                </a:ext>
              </a:extLst>
            </a:blip>
            <a:srcRect/>
            <a:stretch/>
          </p:blipFill>
          <p:spPr>
            <a:xfrm>
              <a:off x="1087531" y="1570469"/>
              <a:ext cx="406400" cy="392385"/>
            </a:xfrm>
            <a:prstGeom prst="rect">
              <a:avLst/>
            </a:prstGeom>
          </p:spPr>
        </p:pic>
      </p:grpSp>
      <p:grpSp>
        <p:nvGrpSpPr>
          <p:cNvPr id="8" name="Group 7">
            <a:extLst>
              <a:ext uri="{FF2B5EF4-FFF2-40B4-BE49-F238E27FC236}">
                <a16:creationId xmlns:a16="http://schemas.microsoft.com/office/drawing/2014/main" id="{2655DDFB-0823-4AA7-906A-EF85C2AF6042}"/>
              </a:ext>
            </a:extLst>
          </p:cNvPr>
          <p:cNvGrpSpPr/>
          <p:nvPr/>
        </p:nvGrpSpPr>
        <p:grpSpPr>
          <a:xfrm>
            <a:off x="9449373" y="1460220"/>
            <a:ext cx="1820733" cy="1499757"/>
            <a:chOff x="9254667" y="1664035"/>
            <a:chExt cx="1820733" cy="1499757"/>
          </a:xfrm>
        </p:grpSpPr>
        <p:pic>
          <p:nvPicPr>
            <p:cNvPr id="34" name="Picture 33">
              <a:extLst>
                <a:ext uri="{FF2B5EF4-FFF2-40B4-BE49-F238E27FC236}">
                  <a16:creationId xmlns:a16="http://schemas.microsoft.com/office/drawing/2014/main" id="{2BF60D69-3181-4884-AD4F-ACD03BC5CFD5}"/>
                </a:ext>
              </a:extLst>
            </p:cNvPr>
            <p:cNvPicPr>
              <a:picLocks noChangeAspect="1"/>
            </p:cNvPicPr>
            <p:nvPr/>
          </p:nvPicPr>
          <p:blipFill rotWithShape="1">
            <a:blip r:embed="rId19">
              <a:clrChange>
                <a:clrFrom>
                  <a:srgbClr val="FFFFFF"/>
                </a:clrFrom>
                <a:clrTo>
                  <a:srgbClr val="FFFFFF">
                    <a:alpha val="0"/>
                  </a:srgbClr>
                </a:clrTo>
              </a:clrChange>
            </a:blip>
            <a:srcRect t="10230"/>
            <a:stretch/>
          </p:blipFill>
          <p:spPr>
            <a:xfrm>
              <a:off x="9471451" y="1917157"/>
              <a:ext cx="1314842" cy="907953"/>
            </a:xfrm>
            <a:prstGeom prst="rect">
              <a:avLst/>
            </a:prstGeom>
          </p:spPr>
        </p:pic>
        <p:sp>
          <p:nvSpPr>
            <p:cNvPr id="35" name="Rectangle: Rounded Corners 34">
              <a:extLst>
                <a:ext uri="{FF2B5EF4-FFF2-40B4-BE49-F238E27FC236}">
                  <a16:creationId xmlns:a16="http://schemas.microsoft.com/office/drawing/2014/main" id="{81357C03-EDE7-409E-BDB6-CD3B0D789B2C}"/>
                </a:ext>
              </a:extLst>
            </p:cNvPr>
            <p:cNvSpPr/>
            <p:nvPr/>
          </p:nvSpPr>
          <p:spPr bwMode="auto">
            <a:xfrm>
              <a:off x="9345325" y="2643106"/>
              <a:ext cx="1730075"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雙擊木</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pic>
          <p:nvPicPr>
            <p:cNvPr id="36" name="2AP0502">
              <a:hlinkClick r:id="" action="ppaction://media"/>
              <a:extLst>
                <a:ext uri="{FF2B5EF4-FFF2-40B4-BE49-F238E27FC236}">
                  <a16:creationId xmlns:a16="http://schemas.microsoft.com/office/drawing/2014/main" id="{9D5F4938-DD04-4ACC-8EAD-9FE62AED1229}"/>
                </a:ext>
              </a:extLst>
            </p:cNvPr>
            <p:cNvPicPr>
              <a:picLocks noChangeAspect="1"/>
            </p:cNvPicPr>
            <p:nvPr>
              <a:audioFile r:link="rId12"/>
              <p:extLst>
                <p:ext uri="{DAA4B4D4-6D71-4841-9C94-3DE7FCFB9230}">
                  <p14:media xmlns:p14="http://schemas.microsoft.com/office/powerpoint/2010/main" r:embed="rId11"/>
                </p:ext>
              </p:extLst>
            </p:nvPr>
          </p:nvPicPr>
          <p:blipFill>
            <a:blip r:embed="rId18">
              <a:extLst>
                <a:ext uri="{28A0092B-C50C-407E-A947-70E740481C1C}">
                  <a14:useLocalDpi xmlns:a14="http://schemas.microsoft.com/office/drawing/2010/main" val="0"/>
                </a:ext>
              </a:extLst>
            </a:blip>
            <a:srcRect/>
            <a:stretch/>
          </p:blipFill>
          <p:spPr>
            <a:xfrm>
              <a:off x="9254667" y="1664035"/>
              <a:ext cx="406400" cy="392385"/>
            </a:xfrm>
            <a:prstGeom prst="rect">
              <a:avLst/>
            </a:prstGeom>
          </p:spPr>
        </p:pic>
      </p:grpSp>
      <p:grpSp>
        <p:nvGrpSpPr>
          <p:cNvPr id="13" name="Group 12">
            <a:extLst>
              <a:ext uri="{FF2B5EF4-FFF2-40B4-BE49-F238E27FC236}">
                <a16:creationId xmlns:a16="http://schemas.microsoft.com/office/drawing/2014/main" id="{C46D0DE1-ECDB-497B-BF3B-0261D6CE8FC0}"/>
              </a:ext>
            </a:extLst>
          </p:cNvPr>
          <p:cNvGrpSpPr/>
          <p:nvPr/>
        </p:nvGrpSpPr>
        <p:grpSpPr>
          <a:xfrm>
            <a:off x="9735022" y="3141867"/>
            <a:ext cx="1911135" cy="3521488"/>
            <a:chOff x="9471451" y="3205834"/>
            <a:chExt cx="1911135" cy="3521488"/>
          </a:xfrm>
        </p:grpSpPr>
        <p:pic>
          <p:nvPicPr>
            <p:cNvPr id="37" name="Picture 36">
              <a:extLst>
                <a:ext uri="{FF2B5EF4-FFF2-40B4-BE49-F238E27FC236}">
                  <a16:creationId xmlns:a16="http://schemas.microsoft.com/office/drawing/2014/main" id="{86CBE7D9-D0DD-4042-9C12-4A380F4FA933}"/>
                </a:ext>
              </a:extLst>
            </p:cNvPr>
            <p:cNvPicPr>
              <a:picLocks noChangeAspect="1"/>
            </p:cNvPicPr>
            <p:nvPr/>
          </p:nvPicPr>
          <p:blipFill>
            <a:blip r:embed="rId20">
              <a:clrChange>
                <a:clrFrom>
                  <a:srgbClr val="FCFFFF"/>
                </a:clrFrom>
                <a:clrTo>
                  <a:srgbClr val="FCFFFF">
                    <a:alpha val="0"/>
                  </a:srgbClr>
                </a:clrTo>
              </a:clrChange>
              <a:extLst>
                <a:ext uri="{BEBA8EAE-BF5A-486C-A8C5-ECC9F3942E4B}">
                  <a14:imgProps xmlns:a14="http://schemas.microsoft.com/office/drawing/2010/main">
                    <a14:imgLayer r:embed="rId21">
                      <a14:imgEffect>
                        <a14:backgroundRemoval t="5000" b="95000" l="4321" r="90741">
                          <a14:foregroundMark x1="22222" y1="6176" x2="53704" y2="6176"/>
                          <a14:foregroundMark x1="53704" y1="6176" x2="20988" y2="6176"/>
                          <a14:foregroundMark x1="20988" y1="6176" x2="52469" y2="3529"/>
                          <a14:foregroundMark x1="52469" y1="3529" x2="24074" y2="9412"/>
                          <a14:foregroundMark x1="24074" y1="9412" x2="16049" y2="9412"/>
                          <a14:foregroundMark x1="50000" y1="7059" x2="79012" y2="5588"/>
                          <a14:foregroundMark x1="91975" y1="18235" x2="91975" y2="17941"/>
                          <a14:foregroundMark x1="91358" y1="16471" x2="90123" y2="11176"/>
                          <a14:foregroundMark x1="8642" y1="19118" x2="9259" y2="21765"/>
                          <a14:foregroundMark x1="7407" y1="72941" x2="4321" y2="76471"/>
                          <a14:foregroundMark x1="50617" y1="91176" x2="50617" y2="95000"/>
                          <a14:foregroundMark x1="50617" y1="91002" x2="50617" y2="91176"/>
                          <a14:foregroundMark x1="50617" y1="91176" x2="50617" y2="91765"/>
                          <a14:foregroundMark x1="50617" y1="91002" x2="50617" y2="91176"/>
                          <a14:foregroundMark x1="51235" y1="91176" x2="51235" y2="93529"/>
                          <a14:foregroundMark x1="51235" y1="90944" x2="51235" y2="91176"/>
                          <a14:foregroundMark x1="51235" y1="86471" x2="51235" y2="86555"/>
                          <a14:backgroundMark x1="46296" y1="89118" x2="46296" y2="89118"/>
                          <a14:backgroundMark x1="48148" y1="89706" x2="48765" y2="91176"/>
                          <a14:backgroundMark x1="48765" y1="91176" x2="48765" y2="91176"/>
                          <a14:backgroundMark x1="48765" y1="86176" x2="46296" y2="89706"/>
                          <a14:backgroundMark x1="49383" y1="87059" x2="49383" y2="87059"/>
                          <a14:backgroundMark x1="69136" y1="46471" x2="69136" y2="46471"/>
                        </a14:backgroundRemoval>
                      </a14:imgEffect>
                    </a14:imgLayer>
                  </a14:imgProps>
                </a:ext>
              </a:extLst>
            </a:blip>
            <a:stretch>
              <a:fillRect/>
            </a:stretch>
          </p:blipFill>
          <p:spPr>
            <a:xfrm>
              <a:off x="9839536" y="3205834"/>
              <a:ext cx="1543050" cy="3238500"/>
            </a:xfrm>
            <a:prstGeom prst="rect">
              <a:avLst/>
            </a:prstGeom>
          </p:spPr>
        </p:pic>
        <p:sp>
          <p:nvSpPr>
            <p:cNvPr id="38" name="Rectangle: Rounded Corners 37">
              <a:extLst>
                <a:ext uri="{FF2B5EF4-FFF2-40B4-BE49-F238E27FC236}">
                  <a16:creationId xmlns:a16="http://schemas.microsoft.com/office/drawing/2014/main" id="{F48509B7-11B5-4650-BE23-004DCB61687B}"/>
                </a:ext>
              </a:extLst>
            </p:cNvPr>
            <p:cNvSpPr/>
            <p:nvPr/>
          </p:nvSpPr>
          <p:spPr bwMode="auto">
            <a:xfrm>
              <a:off x="10200457" y="6206636"/>
              <a:ext cx="965820"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小鼓</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pic>
          <p:nvPicPr>
            <p:cNvPr id="39" name="2AP0506">
              <a:hlinkClick r:id="" action="ppaction://media"/>
              <a:extLst>
                <a:ext uri="{FF2B5EF4-FFF2-40B4-BE49-F238E27FC236}">
                  <a16:creationId xmlns:a16="http://schemas.microsoft.com/office/drawing/2014/main" id="{62829426-F44E-4D74-8491-F382A971BB47}"/>
                </a:ext>
              </a:extLst>
            </p:cNvPr>
            <p:cNvPicPr>
              <a:picLocks noChangeAspect="1"/>
            </p:cNvPicPr>
            <p:nvPr>
              <a:audioFile r:link="rId10"/>
              <p:extLst>
                <p:ext uri="{DAA4B4D4-6D71-4841-9C94-3DE7FCFB9230}">
                  <p14:media xmlns:p14="http://schemas.microsoft.com/office/powerpoint/2010/main" r:embed="rId9"/>
                </p:ext>
              </p:extLst>
            </p:nvPr>
          </p:nvPicPr>
          <p:blipFill>
            <a:blip r:embed="rId18">
              <a:extLst>
                <a:ext uri="{28A0092B-C50C-407E-A947-70E740481C1C}">
                  <a14:useLocalDpi xmlns:a14="http://schemas.microsoft.com/office/drawing/2010/main" val="0"/>
                </a:ext>
              </a:extLst>
            </a:blip>
            <a:srcRect/>
            <a:stretch/>
          </p:blipFill>
          <p:spPr>
            <a:xfrm>
              <a:off x="9471451" y="3258082"/>
              <a:ext cx="406400" cy="392385"/>
            </a:xfrm>
            <a:prstGeom prst="rect">
              <a:avLst/>
            </a:prstGeom>
          </p:spPr>
        </p:pic>
      </p:grpSp>
      <p:grpSp>
        <p:nvGrpSpPr>
          <p:cNvPr id="12" name="Group 11">
            <a:extLst>
              <a:ext uri="{FF2B5EF4-FFF2-40B4-BE49-F238E27FC236}">
                <a16:creationId xmlns:a16="http://schemas.microsoft.com/office/drawing/2014/main" id="{A453123C-C08C-482A-9D86-48E8596CA3B3}"/>
              </a:ext>
            </a:extLst>
          </p:cNvPr>
          <p:cNvGrpSpPr/>
          <p:nvPr/>
        </p:nvGrpSpPr>
        <p:grpSpPr>
          <a:xfrm>
            <a:off x="7758684" y="4529548"/>
            <a:ext cx="1658101" cy="1596163"/>
            <a:chOff x="8455025" y="3143435"/>
            <a:chExt cx="1658101" cy="1596163"/>
          </a:xfrm>
        </p:grpSpPr>
        <p:pic>
          <p:nvPicPr>
            <p:cNvPr id="40" name="Picture 39">
              <a:extLst>
                <a:ext uri="{FF2B5EF4-FFF2-40B4-BE49-F238E27FC236}">
                  <a16:creationId xmlns:a16="http://schemas.microsoft.com/office/drawing/2014/main" id="{A1332E56-BEA7-4F32-B4E6-2074D924E43C}"/>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8530907" y="3254123"/>
              <a:ext cx="1582219" cy="1065256"/>
            </a:xfrm>
            <a:prstGeom prst="rect">
              <a:avLst/>
            </a:prstGeom>
          </p:spPr>
        </p:pic>
        <p:sp>
          <p:nvSpPr>
            <p:cNvPr id="41" name="Rectangle: Rounded Corners 40">
              <a:extLst>
                <a:ext uri="{FF2B5EF4-FFF2-40B4-BE49-F238E27FC236}">
                  <a16:creationId xmlns:a16="http://schemas.microsoft.com/office/drawing/2014/main" id="{2AF7A855-EFCE-48FE-B9F2-4B681A3909A8}"/>
                </a:ext>
              </a:extLst>
            </p:cNvPr>
            <p:cNvSpPr/>
            <p:nvPr/>
          </p:nvSpPr>
          <p:spPr bwMode="auto">
            <a:xfrm>
              <a:off x="8995633" y="4218912"/>
              <a:ext cx="814294"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鈸</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pic>
          <p:nvPicPr>
            <p:cNvPr id="42" name="2AP0504">
              <a:hlinkClick r:id="" action="ppaction://media"/>
              <a:extLst>
                <a:ext uri="{FF2B5EF4-FFF2-40B4-BE49-F238E27FC236}">
                  <a16:creationId xmlns:a16="http://schemas.microsoft.com/office/drawing/2014/main" id="{68DDA6DC-5376-4828-9952-E71FEF42A5D7}"/>
                </a:ext>
              </a:extLst>
            </p:cNvPr>
            <p:cNvPicPr>
              <a:picLocks noChangeAspect="1"/>
            </p:cNvPicPr>
            <p:nvPr>
              <a:audioFile r:link="rId8"/>
              <p:extLst>
                <p:ext uri="{DAA4B4D4-6D71-4841-9C94-3DE7FCFB9230}">
                  <p14:media xmlns:p14="http://schemas.microsoft.com/office/powerpoint/2010/main" r:embed="rId7"/>
                </p:ext>
              </p:extLst>
            </p:nvPr>
          </p:nvPicPr>
          <p:blipFill>
            <a:blip r:embed="rId18">
              <a:extLst>
                <a:ext uri="{28A0092B-C50C-407E-A947-70E740481C1C}">
                  <a14:useLocalDpi xmlns:a14="http://schemas.microsoft.com/office/drawing/2010/main" val="0"/>
                </a:ext>
              </a:extLst>
            </a:blip>
            <a:srcRect/>
            <a:stretch/>
          </p:blipFill>
          <p:spPr>
            <a:xfrm>
              <a:off x="8455025" y="3143435"/>
              <a:ext cx="406400" cy="392385"/>
            </a:xfrm>
            <a:prstGeom prst="rect">
              <a:avLst/>
            </a:prstGeom>
          </p:spPr>
        </p:pic>
      </p:grpSp>
      <p:grpSp>
        <p:nvGrpSpPr>
          <p:cNvPr id="11" name="Group 10">
            <a:extLst>
              <a:ext uri="{FF2B5EF4-FFF2-40B4-BE49-F238E27FC236}">
                <a16:creationId xmlns:a16="http://schemas.microsoft.com/office/drawing/2014/main" id="{3D8FE6A3-B108-4F25-AF92-E36AD6D9A9EA}"/>
              </a:ext>
            </a:extLst>
          </p:cNvPr>
          <p:cNvGrpSpPr/>
          <p:nvPr/>
        </p:nvGrpSpPr>
        <p:grpSpPr>
          <a:xfrm>
            <a:off x="4371063" y="4276154"/>
            <a:ext cx="2714625" cy="2392320"/>
            <a:chOff x="3783811" y="3371860"/>
            <a:chExt cx="2714625" cy="2392320"/>
          </a:xfrm>
        </p:grpSpPr>
        <p:pic>
          <p:nvPicPr>
            <p:cNvPr id="43" name="Picture 42">
              <a:extLst>
                <a:ext uri="{FF2B5EF4-FFF2-40B4-BE49-F238E27FC236}">
                  <a16:creationId xmlns:a16="http://schemas.microsoft.com/office/drawing/2014/main" id="{B46F7B80-3012-4A04-A70D-C5D6450EA5F9}"/>
                </a:ext>
              </a:extLst>
            </p:cNvPr>
            <p:cNvPicPr>
              <a:picLocks noChangeAspect="1"/>
            </p:cNvPicPr>
            <p:nvPr/>
          </p:nvPicPr>
          <p:blipFill rotWithShape="1">
            <a:blip r:embed="rId23">
              <a:clrChange>
                <a:clrFrom>
                  <a:srgbClr val="FFFFFF"/>
                </a:clrFrom>
                <a:clrTo>
                  <a:srgbClr val="FFFFFF">
                    <a:alpha val="0"/>
                  </a:srgbClr>
                </a:clrTo>
              </a:clrChange>
            </a:blip>
            <a:srcRect b="4136"/>
            <a:stretch/>
          </p:blipFill>
          <p:spPr>
            <a:xfrm>
              <a:off x="3783811" y="3371860"/>
              <a:ext cx="2714625" cy="1935785"/>
            </a:xfrm>
            <a:prstGeom prst="rect">
              <a:avLst/>
            </a:prstGeom>
          </p:spPr>
        </p:pic>
        <p:sp>
          <p:nvSpPr>
            <p:cNvPr id="44" name="Rectangle: Rounded Corners 43">
              <a:extLst>
                <a:ext uri="{FF2B5EF4-FFF2-40B4-BE49-F238E27FC236}">
                  <a16:creationId xmlns:a16="http://schemas.microsoft.com/office/drawing/2014/main" id="{F48D70D7-F00F-4999-95EB-1AE29B0F73B2}"/>
                </a:ext>
              </a:extLst>
            </p:cNvPr>
            <p:cNvSpPr/>
            <p:nvPr/>
          </p:nvSpPr>
          <p:spPr bwMode="auto">
            <a:xfrm>
              <a:off x="4548303" y="5243494"/>
              <a:ext cx="1395297"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鋼片琴</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pic>
          <p:nvPicPr>
            <p:cNvPr id="45" name="2AP0505">
              <a:hlinkClick r:id="" action="ppaction://media"/>
              <a:extLst>
                <a:ext uri="{FF2B5EF4-FFF2-40B4-BE49-F238E27FC236}">
                  <a16:creationId xmlns:a16="http://schemas.microsoft.com/office/drawing/2014/main" id="{F90C1AC1-BB9D-42EF-B71C-48F905443568}"/>
                </a:ext>
              </a:extLst>
            </p:cNvPr>
            <p:cNvPicPr>
              <a:picLocks noChangeAspect="1"/>
            </p:cNvPicPr>
            <p:nvPr>
              <a:audioFile r:link="rId6"/>
              <p:extLst>
                <p:ext uri="{DAA4B4D4-6D71-4841-9C94-3DE7FCFB9230}">
                  <p14:media xmlns:p14="http://schemas.microsoft.com/office/powerpoint/2010/main" r:embed="rId5"/>
                </p:ext>
              </p:extLst>
            </p:nvPr>
          </p:nvPicPr>
          <p:blipFill>
            <a:blip r:embed="rId18">
              <a:extLst>
                <a:ext uri="{28A0092B-C50C-407E-A947-70E740481C1C}">
                  <a14:useLocalDpi xmlns:a14="http://schemas.microsoft.com/office/drawing/2010/main" val="0"/>
                </a:ext>
              </a:extLst>
            </a:blip>
            <a:srcRect/>
            <a:stretch/>
          </p:blipFill>
          <p:spPr>
            <a:xfrm>
              <a:off x="3871604" y="3443250"/>
              <a:ext cx="406400" cy="392385"/>
            </a:xfrm>
            <a:prstGeom prst="rect">
              <a:avLst/>
            </a:prstGeom>
          </p:spPr>
        </p:pic>
      </p:grpSp>
      <p:pic>
        <p:nvPicPr>
          <p:cNvPr id="46" name="Picture 45">
            <a:extLst>
              <a:ext uri="{FF2B5EF4-FFF2-40B4-BE49-F238E27FC236}">
                <a16:creationId xmlns:a16="http://schemas.microsoft.com/office/drawing/2014/main" id="{E7C50027-C82C-41BB-8E1E-DDE5353DFB18}"/>
              </a:ext>
            </a:extLst>
          </p:cNvPr>
          <p:cNvPicPr/>
          <p:nvPr/>
        </p:nvPicPr>
        <p:blipFill rotWithShape="1">
          <a:blip r:embed="rId24">
            <a:extLst>
              <a:ext uri="{BEBA8EAE-BF5A-486C-A8C5-ECC9F3942E4B}">
                <a14:imgProps xmlns:a14="http://schemas.microsoft.com/office/drawing/2010/main">
                  <a14:imgLayer r:embed="rId25">
                    <a14:imgEffect>
                      <a14:backgroundRemoval t="10000" b="90000" l="10000" r="90000"/>
                    </a14:imgEffect>
                  </a14:imgLayer>
                </a14:imgProps>
              </a:ext>
            </a:extLst>
          </a:blip>
          <a:srcRect l="11305" t="19796" r="13610" b="8391"/>
          <a:stretch/>
        </p:blipFill>
        <p:spPr bwMode="auto">
          <a:xfrm>
            <a:off x="157781" y="3870491"/>
            <a:ext cx="3444822" cy="2147601"/>
          </a:xfrm>
          <a:prstGeom prst="rect">
            <a:avLst/>
          </a:prstGeom>
          <a:ln>
            <a:noFill/>
          </a:ln>
          <a:extLst>
            <a:ext uri="{53640926-AAD7-44D8-BBD7-CCE9431645EC}">
              <a14:shadowObscured xmlns:a14="http://schemas.microsoft.com/office/drawing/2010/main"/>
            </a:ext>
          </a:extLst>
        </p:spPr>
      </p:pic>
      <p:grpSp>
        <p:nvGrpSpPr>
          <p:cNvPr id="7" name="Group 6">
            <a:extLst>
              <a:ext uri="{FF2B5EF4-FFF2-40B4-BE49-F238E27FC236}">
                <a16:creationId xmlns:a16="http://schemas.microsoft.com/office/drawing/2014/main" id="{EEFADD13-6C67-4235-BC1C-3E0CC2569C95}"/>
              </a:ext>
            </a:extLst>
          </p:cNvPr>
          <p:cNvGrpSpPr/>
          <p:nvPr/>
        </p:nvGrpSpPr>
        <p:grpSpPr>
          <a:xfrm>
            <a:off x="4081940" y="2653625"/>
            <a:ext cx="1730075" cy="1608001"/>
            <a:chOff x="3856718" y="1845858"/>
            <a:chExt cx="1739010" cy="1608001"/>
          </a:xfrm>
        </p:grpSpPr>
        <p:pic>
          <p:nvPicPr>
            <p:cNvPr id="47" name="Picture 46">
              <a:extLst>
                <a:ext uri="{FF2B5EF4-FFF2-40B4-BE49-F238E27FC236}">
                  <a16:creationId xmlns:a16="http://schemas.microsoft.com/office/drawing/2014/main" id="{1DD16C0E-5FD8-4842-A6B9-3236E426583E}"/>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4158912" y="1845858"/>
              <a:ext cx="1172677" cy="1261741"/>
            </a:xfrm>
            <a:prstGeom prst="rect">
              <a:avLst/>
            </a:prstGeom>
          </p:spPr>
        </p:pic>
        <p:pic>
          <p:nvPicPr>
            <p:cNvPr id="3" name="2AP0204">
              <a:hlinkClick r:id="" action="ppaction://media"/>
              <a:extLst>
                <a:ext uri="{FF2B5EF4-FFF2-40B4-BE49-F238E27FC236}">
                  <a16:creationId xmlns:a16="http://schemas.microsoft.com/office/drawing/2014/main" id="{2727E0C2-227B-490F-8CC9-4BE534D9C28F}"/>
                </a:ext>
              </a:extLst>
            </p:cNvPr>
            <p:cNvPicPr>
              <a:picLocks noChangeAspect="1"/>
            </p:cNvPicPr>
            <p:nvPr>
              <a:audioFile r:link="rId4"/>
              <p:extLst>
                <p:ext uri="{DAA4B4D4-6D71-4841-9C94-3DE7FCFB9230}">
                  <p14:media xmlns:p14="http://schemas.microsoft.com/office/powerpoint/2010/main" r:embed="rId3"/>
                </p:ext>
              </p:extLst>
            </p:nvPr>
          </p:nvPicPr>
          <p:blipFill>
            <a:blip r:embed="rId18">
              <a:extLst>
                <a:ext uri="{28A0092B-C50C-407E-A947-70E740481C1C}">
                  <a14:useLocalDpi xmlns:a14="http://schemas.microsoft.com/office/drawing/2010/main" val="0"/>
                </a:ext>
              </a:extLst>
            </a:blip>
            <a:srcRect/>
            <a:stretch/>
          </p:blipFill>
          <p:spPr>
            <a:xfrm>
              <a:off x="3856718" y="1855439"/>
              <a:ext cx="438624" cy="423498"/>
            </a:xfrm>
            <a:prstGeom prst="rect">
              <a:avLst/>
            </a:prstGeom>
          </p:spPr>
        </p:pic>
        <p:sp>
          <p:nvSpPr>
            <p:cNvPr id="48" name="Rectangle: Rounded Corners 47">
              <a:extLst>
                <a:ext uri="{FF2B5EF4-FFF2-40B4-BE49-F238E27FC236}">
                  <a16:creationId xmlns:a16="http://schemas.microsoft.com/office/drawing/2014/main" id="{10536363-DC62-4350-9DE3-892111A160F9}"/>
                </a:ext>
              </a:extLst>
            </p:cNvPr>
            <p:cNvSpPr/>
            <p:nvPr/>
          </p:nvSpPr>
          <p:spPr bwMode="auto">
            <a:xfrm>
              <a:off x="4013509" y="2933173"/>
              <a:ext cx="1582219"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三角</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grpSp>
      <p:sp>
        <p:nvSpPr>
          <p:cNvPr id="49" name="Rectangle: Rounded Corners 48">
            <a:extLst>
              <a:ext uri="{FF2B5EF4-FFF2-40B4-BE49-F238E27FC236}">
                <a16:creationId xmlns:a16="http://schemas.microsoft.com/office/drawing/2014/main" id="{5D108C42-9F4D-4F81-9C66-3E9CCBE08314}"/>
              </a:ext>
            </a:extLst>
          </p:cNvPr>
          <p:cNvSpPr/>
          <p:nvPr/>
        </p:nvSpPr>
        <p:spPr bwMode="auto">
          <a:xfrm>
            <a:off x="881391" y="6018092"/>
            <a:ext cx="1406253"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定</a:t>
            </a:r>
            <a:r>
              <a:rPr lang="zh-TW" altLang="en-US" sz="2000" dirty="0">
                <a:solidFill>
                  <a:srgbClr val="7030A0"/>
                </a:solidFill>
                <a:latin typeface="Arial" charset="0"/>
              </a:rPr>
              <a:t>音</a:t>
            </a:r>
            <a:r>
              <a:rPr kumimoji="1" lang="zh-TW" altLang="en-US" sz="2000" b="1" i="0" u="none" strike="noStrike" cap="none" normalizeH="0" baseline="0" dirty="0">
                <a:ln>
                  <a:noFill/>
                </a:ln>
                <a:solidFill>
                  <a:srgbClr val="7030A0"/>
                </a:solidFill>
                <a:effectLst/>
                <a:latin typeface="Arial" charset="0"/>
                <a:ea typeface="新細明體" pitchFamily="18" charset="-120"/>
              </a:rPr>
              <a:t>鼓</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grpSp>
        <p:nvGrpSpPr>
          <p:cNvPr id="9" name="Group 8">
            <a:extLst>
              <a:ext uri="{FF2B5EF4-FFF2-40B4-BE49-F238E27FC236}">
                <a16:creationId xmlns:a16="http://schemas.microsoft.com/office/drawing/2014/main" id="{9FCE3EA1-CAB9-43DD-AD90-1DE51574A715}"/>
              </a:ext>
            </a:extLst>
          </p:cNvPr>
          <p:cNvGrpSpPr/>
          <p:nvPr/>
        </p:nvGrpSpPr>
        <p:grpSpPr>
          <a:xfrm>
            <a:off x="2048576" y="6016175"/>
            <a:ext cx="1539367" cy="737117"/>
            <a:chOff x="2443790" y="5885528"/>
            <a:chExt cx="1539367" cy="737117"/>
          </a:xfrm>
        </p:grpSpPr>
        <p:sp>
          <p:nvSpPr>
            <p:cNvPr id="14" name="Rectangle: Rounded Corners 13">
              <a:extLst>
                <a:ext uri="{FF2B5EF4-FFF2-40B4-BE49-F238E27FC236}">
                  <a16:creationId xmlns:a16="http://schemas.microsoft.com/office/drawing/2014/main" id="{C96A714E-71E2-4336-A605-D516E71FF509}"/>
                </a:ext>
              </a:extLst>
            </p:cNvPr>
            <p:cNvSpPr/>
            <p:nvPr/>
          </p:nvSpPr>
          <p:spPr bwMode="auto">
            <a:xfrm>
              <a:off x="2443790" y="5885528"/>
              <a:ext cx="1246806" cy="502095"/>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50" name="Rectangle 49">
              <a:extLst>
                <a:ext uri="{FF2B5EF4-FFF2-40B4-BE49-F238E27FC236}">
                  <a16:creationId xmlns:a16="http://schemas.microsoft.com/office/drawing/2014/main" id="{5E1DA91C-A0C6-4353-BA5E-E2ADF3D0828B}"/>
                </a:ext>
              </a:extLst>
            </p:cNvPr>
            <p:cNvSpPr/>
            <p:nvPr/>
          </p:nvSpPr>
          <p:spPr bwMode="auto">
            <a:xfrm>
              <a:off x="2493617" y="5910047"/>
              <a:ext cx="1489540" cy="7125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000" dirty="0">
                  <a:solidFill>
                    <a:srgbClr val="7030A0"/>
                  </a:solidFill>
                  <a:latin typeface="微軟正黑體" panose="020B0604030504040204" pitchFamily="34" charset="-120"/>
                  <a:ea typeface="微軟正黑體" panose="020B0604030504040204" pitchFamily="34" charset="-120"/>
                  <a:hlinkClick r:id="rId27"/>
                </a:rPr>
                <a:t>按此</a:t>
              </a:r>
              <a:r>
                <a:rPr lang="zh-TW" altLang="en-US" sz="2000" dirty="0">
                  <a:solidFill>
                    <a:srgbClr val="7030A0"/>
                  </a:solidFill>
                  <a:latin typeface="微軟正黑體" panose="020B0604030504040204" pitchFamily="34" charset="-120"/>
                  <a:ea typeface="微軟正黑體" panose="020B0604030504040204" pitchFamily="34" charset="-120"/>
                </a:rPr>
                <a:t>聆聽</a:t>
              </a:r>
              <a:endParaRPr kumimoji="1" lang="en-US" sz="2000" b="1" i="0" u="none" strike="noStrike" cap="none" normalizeH="0" baseline="0" dirty="0">
                <a:ln>
                  <a:noFill/>
                </a:ln>
                <a:solidFill>
                  <a:schemeClr val="tx1"/>
                </a:solidFill>
                <a:effectLst/>
                <a:latin typeface="Arial" charset="0"/>
                <a:ea typeface="新細明體" pitchFamily="18" charset="-120"/>
              </a:endParaRPr>
            </a:p>
          </p:txBody>
        </p:sp>
      </p:grpSp>
      <p:grpSp>
        <p:nvGrpSpPr>
          <p:cNvPr id="2" name="Group 1">
            <a:extLst>
              <a:ext uri="{FF2B5EF4-FFF2-40B4-BE49-F238E27FC236}">
                <a16:creationId xmlns:a16="http://schemas.microsoft.com/office/drawing/2014/main" id="{F5BB0BF3-889D-4BEF-8C29-E531B80F511D}"/>
              </a:ext>
            </a:extLst>
          </p:cNvPr>
          <p:cNvGrpSpPr/>
          <p:nvPr/>
        </p:nvGrpSpPr>
        <p:grpSpPr>
          <a:xfrm>
            <a:off x="6830844" y="2605371"/>
            <a:ext cx="2158043" cy="1474713"/>
            <a:chOff x="6435801" y="1756987"/>
            <a:chExt cx="2158043" cy="1474713"/>
          </a:xfrm>
        </p:grpSpPr>
        <p:pic>
          <p:nvPicPr>
            <p:cNvPr id="51" name="Picture 50">
              <a:extLst>
                <a:ext uri="{FF2B5EF4-FFF2-40B4-BE49-F238E27FC236}">
                  <a16:creationId xmlns:a16="http://schemas.microsoft.com/office/drawing/2014/main" id="{8DCB47DE-3303-4946-991E-80D23B27FC45}"/>
                </a:ext>
              </a:extLst>
            </p:cNvPr>
            <p:cNvPicPr>
              <a:picLocks noChangeAspect="1"/>
            </p:cNvPicPr>
            <p:nvPr/>
          </p:nvPicPr>
          <p:blipFill>
            <a:blip r:embed="rId28">
              <a:clrChange>
                <a:clrFrom>
                  <a:srgbClr val="FFFFFF"/>
                </a:clrFrom>
                <a:clrTo>
                  <a:srgbClr val="FFFFFF">
                    <a:alpha val="0"/>
                  </a:srgbClr>
                </a:clrTo>
              </a:clrChange>
            </a:blip>
            <a:stretch>
              <a:fillRect/>
            </a:stretch>
          </p:blipFill>
          <p:spPr>
            <a:xfrm rot="20921634">
              <a:off x="6999164" y="1756987"/>
              <a:ext cx="1594680" cy="1229071"/>
            </a:xfrm>
            <a:prstGeom prst="rect">
              <a:avLst/>
            </a:prstGeom>
          </p:spPr>
        </p:pic>
        <p:pic>
          <p:nvPicPr>
            <p:cNvPr id="52" name="2AP0203">
              <a:hlinkClick r:id="" action="ppaction://media"/>
              <a:extLst>
                <a:ext uri="{FF2B5EF4-FFF2-40B4-BE49-F238E27FC236}">
                  <a16:creationId xmlns:a16="http://schemas.microsoft.com/office/drawing/2014/main" id="{44E164A3-4D12-496A-A6F2-35EF039B6FDB}"/>
                </a:ext>
              </a:extLst>
            </p:cNvPr>
            <p:cNvPicPr>
              <a:picLocks noChangeAspect="1"/>
            </p:cNvPicPr>
            <p:nvPr>
              <a:audioFile r:link="rId2"/>
              <p:extLst>
                <p:ext uri="{DAA4B4D4-6D71-4841-9C94-3DE7FCFB9230}">
                  <p14:media xmlns:p14="http://schemas.microsoft.com/office/powerpoint/2010/main" r:embed="rId1"/>
                </p:ext>
              </p:extLst>
            </p:nvPr>
          </p:nvPicPr>
          <p:blipFill>
            <a:blip r:embed="rId18">
              <a:extLst>
                <a:ext uri="{28A0092B-C50C-407E-A947-70E740481C1C}">
                  <a14:useLocalDpi xmlns:a14="http://schemas.microsoft.com/office/drawing/2010/main" val="0"/>
                </a:ext>
              </a:extLst>
            </a:blip>
            <a:srcRect/>
            <a:stretch/>
          </p:blipFill>
          <p:spPr>
            <a:xfrm>
              <a:off x="6435801" y="1864357"/>
              <a:ext cx="438624" cy="423498"/>
            </a:xfrm>
            <a:prstGeom prst="rect">
              <a:avLst/>
            </a:prstGeom>
          </p:spPr>
        </p:pic>
        <p:sp>
          <p:nvSpPr>
            <p:cNvPr id="53" name="Rectangle: Rounded Corners 52">
              <a:extLst>
                <a:ext uri="{FF2B5EF4-FFF2-40B4-BE49-F238E27FC236}">
                  <a16:creationId xmlns:a16="http://schemas.microsoft.com/office/drawing/2014/main" id="{71FB39B4-6662-475E-9380-1E0BA89A8714}"/>
                </a:ext>
              </a:extLst>
            </p:cNvPr>
            <p:cNvSpPr/>
            <p:nvPr/>
          </p:nvSpPr>
          <p:spPr bwMode="auto">
            <a:xfrm>
              <a:off x="6974308" y="2711014"/>
              <a:ext cx="1013007" cy="52068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030A0"/>
                  </a:solidFill>
                  <a:effectLst/>
                  <a:latin typeface="Arial" charset="0"/>
                  <a:ea typeface="新細明體" pitchFamily="18" charset="-120"/>
                </a:rPr>
                <a:t>響板</a:t>
              </a:r>
              <a:endParaRPr kumimoji="1" lang="en-US" sz="2000" b="1" i="0" u="none" strike="noStrike" cap="none" normalizeH="0" baseline="0" dirty="0">
                <a:ln>
                  <a:noFill/>
                </a:ln>
                <a:solidFill>
                  <a:srgbClr val="7030A0"/>
                </a:solidFill>
                <a:effectLst/>
                <a:latin typeface="Arial" charset="0"/>
                <a:ea typeface="新細明體" pitchFamily="18" charset="-120"/>
              </a:endParaRPr>
            </a:p>
          </p:txBody>
        </p:sp>
      </p:grpSp>
      <p:sp>
        <p:nvSpPr>
          <p:cNvPr id="10" name="Rectangle: Rounded Corners 9">
            <a:extLst>
              <a:ext uri="{FF2B5EF4-FFF2-40B4-BE49-F238E27FC236}">
                <a16:creationId xmlns:a16="http://schemas.microsoft.com/office/drawing/2014/main" id="{4F00EB2B-768A-40BC-A030-3E0B359AF29F}"/>
              </a:ext>
            </a:extLst>
          </p:cNvPr>
          <p:cNvSpPr/>
          <p:nvPr/>
        </p:nvSpPr>
        <p:spPr bwMode="auto">
          <a:xfrm>
            <a:off x="183995" y="3915365"/>
            <a:ext cx="3514072" cy="2747989"/>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59" name="Rectangle: Rounded Corners 58">
            <a:extLst>
              <a:ext uri="{FF2B5EF4-FFF2-40B4-BE49-F238E27FC236}">
                <a16:creationId xmlns:a16="http://schemas.microsoft.com/office/drawing/2014/main" id="{8B6FD0E2-6DB9-46D7-B4DA-B80F51A3670D}"/>
              </a:ext>
            </a:extLst>
          </p:cNvPr>
          <p:cNvSpPr/>
          <p:nvPr/>
        </p:nvSpPr>
        <p:spPr bwMode="auto">
          <a:xfrm>
            <a:off x="3858557" y="2543942"/>
            <a:ext cx="1974986" cy="1598201"/>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15" name="Rectangle: Rounded Corners 14">
            <a:extLst>
              <a:ext uri="{FF2B5EF4-FFF2-40B4-BE49-F238E27FC236}">
                <a16:creationId xmlns:a16="http://schemas.microsoft.com/office/drawing/2014/main" id="{D02600C9-38A4-446F-8EF6-7F123B89A311}"/>
              </a:ext>
            </a:extLst>
          </p:cNvPr>
          <p:cNvSpPr/>
          <p:nvPr/>
        </p:nvSpPr>
        <p:spPr bwMode="auto">
          <a:xfrm>
            <a:off x="7624508" y="4485116"/>
            <a:ext cx="1957807" cy="151786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grpSp>
        <p:nvGrpSpPr>
          <p:cNvPr id="60" name="Group 59">
            <a:extLst>
              <a:ext uri="{FF2B5EF4-FFF2-40B4-BE49-F238E27FC236}">
                <a16:creationId xmlns:a16="http://schemas.microsoft.com/office/drawing/2014/main" id="{0A4C0F05-763E-4FF5-BE1F-E563A686A4F9}"/>
              </a:ext>
            </a:extLst>
          </p:cNvPr>
          <p:cNvGrpSpPr/>
          <p:nvPr/>
        </p:nvGrpSpPr>
        <p:grpSpPr>
          <a:xfrm>
            <a:off x="819670" y="851327"/>
            <a:ext cx="8293916" cy="1493224"/>
            <a:chOff x="754412" y="3581400"/>
            <a:chExt cx="8293916" cy="1493224"/>
          </a:xfrm>
        </p:grpSpPr>
        <p:pic>
          <p:nvPicPr>
            <p:cNvPr id="61" name="Picture 4" descr="FREE Pink Watercolour Washi Taperoyalty free clipart transparent files">
              <a:extLst>
                <a:ext uri="{FF2B5EF4-FFF2-40B4-BE49-F238E27FC236}">
                  <a16:creationId xmlns:a16="http://schemas.microsoft.com/office/drawing/2014/main" id="{37D46024-1523-49FA-B2FA-F90D66D4A4EE}"/>
                </a:ext>
              </a:extLst>
            </p:cNvPr>
            <p:cNvPicPr>
              <a:picLocks noChangeAspect="1" noChangeArrowheads="1"/>
            </p:cNvPicPr>
            <p:nvPr/>
          </p:nvPicPr>
          <p:blipFill rotWithShape="1">
            <a:blip r:embed="rId29">
              <a:duotone>
                <a:prstClr val="black"/>
                <a:schemeClr val="accent1">
                  <a:tint val="45000"/>
                  <a:satMod val="400000"/>
                </a:schemeClr>
              </a:duotone>
              <a:extLst>
                <a:ext uri="{BEBA8EAE-BF5A-486C-A8C5-ECC9F3942E4B}">
                  <a14:imgProps xmlns:a14="http://schemas.microsoft.com/office/drawing/2010/main">
                    <a14:imgLayer r:embed="rId30">
                      <a14:imgEffect>
                        <a14:backgroundRemoval t="10000" b="90000" l="10000" r="90000"/>
                      </a14:imgEffect>
                    </a14:imgLayer>
                  </a14:imgProps>
                </a:ext>
                <a:ext uri="{28A0092B-C50C-407E-A947-70E740481C1C}">
                  <a14:useLocalDpi xmlns:a14="http://schemas.microsoft.com/office/drawing/2010/main" val="0"/>
                </a:ext>
              </a:extLst>
            </a:blip>
            <a:srcRect l="8001" t="35302" r="7787" b="36349"/>
            <a:stretch/>
          </p:blipFill>
          <p:spPr bwMode="auto">
            <a:xfrm>
              <a:off x="754412" y="3581400"/>
              <a:ext cx="6964139" cy="1493224"/>
            </a:xfrm>
            <a:prstGeom prst="rect">
              <a:avLst/>
            </a:prstGeom>
            <a:noFill/>
            <a:extLst>
              <a:ext uri="{909E8E84-426E-40DD-AFC4-6F175D3DCCD1}">
                <a14:hiddenFill xmlns:a14="http://schemas.microsoft.com/office/drawing/2010/main">
                  <a:solidFill>
                    <a:srgbClr val="FFFFFF"/>
                  </a:solidFill>
                </a14:hiddenFill>
              </a:ext>
            </a:extLst>
          </p:spPr>
        </p:pic>
        <p:sp>
          <p:nvSpPr>
            <p:cNvPr id="62" name="矩形 1">
              <a:extLst>
                <a:ext uri="{FF2B5EF4-FFF2-40B4-BE49-F238E27FC236}">
                  <a16:creationId xmlns:a16="http://schemas.microsoft.com/office/drawing/2014/main" id="{DD637FBA-E6A2-4136-A07D-17CE69D9005C}"/>
                </a:ext>
              </a:extLst>
            </p:cNvPr>
            <p:cNvSpPr>
              <a:spLocks noChangeArrowheads="1"/>
            </p:cNvSpPr>
            <p:nvPr/>
          </p:nvSpPr>
          <p:spPr bwMode="auto">
            <a:xfrm>
              <a:off x="1271464" y="3770293"/>
              <a:ext cx="7776864" cy="108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30000"/>
                </a:spcBef>
                <a:buNone/>
              </a:pPr>
              <a:r>
                <a:rPr lang="en-US" altLang="zh-TW"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‘Prelude’ from </a:t>
              </a:r>
              <a:r>
                <a:rPr lang="en-US" altLang="zh-TW" sz="2800" i="1"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Carmen Act I	  </a:t>
              </a:r>
              <a:r>
                <a:rPr lang="en-US" altLang="zh-TW" sz="220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Bizet</a:t>
              </a:r>
              <a:endParaRPr lang="en-US" altLang="zh-TW"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spcBef>
                  <a:spcPct val="30000"/>
                </a:spcBef>
                <a:buNone/>
              </a:pPr>
              <a:r>
                <a:rPr lang="zh-TW" altLang="en-US"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前奏曲 </a:t>
              </a:r>
              <a:r>
                <a:rPr lang="en-US" altLang="zh-TW"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選自「卡門」第一幕</a:t>
              </a:r>
              <a:r>
                <a:rPr lang="en-US" altLang="zh-TW"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20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比才</a:t>
              </a:r>
            </a:p>
          </p:txBody>
        </p:sp>
      </p:grpSp>
      <p:sp>
        <p:nvSpPr>
          <p:cNvPr id="63" name="Rectangle 62">
            <a:extLst>
              <a:ext uri="{FF2B5EF4-FFF2-40B4-BE49-F238E27FC236}">
                <a16:creationId xmlns:a16="http://schemas.microsoft.com/office/drawing/2014/main" id="{68D1B1E3-D7FC-4C20-AFCC-82A668AB95CC}"/>
              </a:ext>
            </a:extLst>
          </p:cNvPr>
          <p:cNvSpPr/>
          <p:nvPr/>
        </p:nvSpPr>
        <p:spPr bwMode="auto">
          <a:xfrm>
            <a:off x="7556091" y="1128063"/>
            <a:ext cx="1489540" cy="7125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400" dirty="0">
                <a:solidFill>
                  <a:srgbClr val="7030A0"/>
                </a:solidFill>
                <a:latin typeface="微軟正黑體" panose="020B0604030504040204" pitchFamily="34" charset="-120"/>
                <a:ea typeface="微軟正黑體" panose="020B0604030504040204" pitchFamily="34" charset="-120"/>
                <a:hlinkClick r:id="rId31"/>
              </a:rPr>
              <a:t>按此</a:t>
            </a:r>
            <a:r>
              <a:rPr lang="zh-TW" altLang="en-US" sz="2400" dirty="0">
                <a:solidFill>
                  <a:srgbClr val="7030A0"/>
                </a:solidFill>
                <a:latin typeface="微軟正黑體" panose="020B0604030504040204" pitchFamily="34" charset="-120"/>
                <a:ea typeface="微軟正黑體" panose="020B0604030504040204" pitchFamily="34" charset="-120"/>
              </a:rPr>
              <a:t>聆聽</a:t>
            </a:r>
            <a:endParaRPr kumimoji="1" lang="en-US" sz="2400" b="1" i="0" u="none" strike="noStrike" cap="none" normalizeH="0" baseline="0" dirty="0">
              <a:ln>
                <a:noFill/>
              </a:ln>
              <a:solidFill>
                <a:schemeClr val="tx1"/>
              </a:solidFill>
              <a:effectLst/>
              <a:latin typeface="Arial" charset="0"/>
              <a:ea typeface="新細明體" pitchFamily="18" charset="-120"/>
            </a:endParaRPr>
          </a:p>
        </p:txBody>
      </p:sp>
      <p:sp>
        <p:nvSpPr>
          <p:cNvPr id="64" name="Rectangle: Rounded Corners 1">
            <a:hlinkClick r:id="rId32" action="ppaction://hlinksldjump"/>
            <a:extLst>
              <a:ext uri="{FF2B5EF4-FFF2-40B4-BE49-F238E27FC236}">
                <a16:creationId xmlns:a16="http://schemas.microsoft.com/office/drawing/2014/main" id="{D29DD73A-41C1-493D-A47B-7EED806E4B05}"/>
              </a:ext>
            </a:extLst>
          </p:cNvPr>
          <p:cNvSpPr>
            <a:spLocks noChangeArrowheads="1"/>
          </p:cNvSpPr>
          <p:nvPr/>
        </p:nvSpPr>
        <p:spPr bwMode="auto">
          <a:xfrm>
            <a:off x="7616648" y="1659520"/>
            <a:ext cx="1368425" cy="400050"/>
          </a:xfrm>
          <a:prstGeom prst="roundRect">
            <a:avLst>
              <a:gd name="adj" fmla="val 16667"/>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r>
              <a:rPr lang="zh-TW" altLang="en-US" sz="1800" dirty="0">
                <a:solidFill>
                  <a:schemeClr val="bg1"/>
                </a:solidFill>
              </a:rPr>
              <a:t>樂曲介紹</a:t>
            </a:r>
            <a:endParaRPr lang="en-US" altLang="en-US" sz="1800" dirty="0">
              <a:solidFill>
                <a:schemeClr val="bg1"/>
              </a:solidFill>
            </a:endParaRPr>
          </a:p>
        </p:txBody>
      </p:sp>
    </p:spTree>
    <p:extLst>
      <p:ext uri="{BB962C8B-B14F-4D97-AF65-F5344CB8AC3E}">
        <p14:creationId xmlns:p14="http://schemas.microsoft.com/office/powerpoint/2010/main" val="63933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barn(inVertical)">
                                      <p:cBhvr>
                                        <p:cTn id="10" dur="500"/>
                                        <p:tgtEl>
                                          <p:spTgt spid="5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3"/>
                </p:tgtEl>
              </p:cMediaNode>
            </p:audio>
            <p:audio>
              <p:cMediaNode vol="80000">
                <p:cTn id="15" fill="hold" display="0">
                  <p:stCondLst>
                    <p:cond delay="indefinite"/>
                  </p:stCondLst>
                  <p:endCondLst>
                    <p:cond evt="onStopAudio" delay="0">
                      <p:tgtEl>
                        <p:sldTgt/>
                      </p:tgtEl>
                    </p:cond>
                  </p:endCondLst>
                </p:cTn>
                <p:tgtEl>
                  <p:spTgt spid="36"/>
                </p:tgtEl>
              </p:cMediaNode>
            </p:audio>
            <p:audio>
              <p:cMediaNode vol="80000">
                <p:cTn id="16" fill="hold" display="0">
                  <p:stCondLst>
                    <p:cond delay="indefinite"/>
                  </p:stCondLst>
                  <p:endCondLst>
                    <p:cond evt="onStopAudio" delay="0">
                      <p:tgtEl>
                        <p:sldTgt/>
                      </p:tgtEl>
                    </p:cond>
                  </p:endCondLst>
                </p:cTn>
                <p:tgtEl>
                  <p:spTgt spid="39"/>
                </p:tgtEl>
              </p:cMediaNode>
            </p:audio>
            <p:audio>
              <p:cMediaNode vol="80000">
                <p:cTn id="17" fill="hold" display="0">
                  <p:stCondLst>
                    <p:cond delay="indefinite"/>
                  </p:stCondLst>
                  <p:endCondLst>
                    <p:cond evt="onStopAudio" delay="0">
                      <p:tgtEl>
                        <p:sldTgt/>
                      </p:tgtEl>
                    </p:cond>
                  </p:endCondLst>
                </p:cTn>
                <p:tgtEl>
                  <p:spTgt spid="42"/>
                </p:tgtEl>
              </p:cMediaNode>
            </p:audio>
            <p:audio>
              <p:cMediaNode vol="80000">
                <p:cTn id="18" fill="hold" display="0">
                  <p:stCondLst>
                    <p:cond delay="indefinite"/>
                  </p:stCondLst>
                  <p:endCondLst>
                    <p:cond evt="onStopAudio" delay="0">
                      <p:tgtEl>
                        <p:sldTgt/>
                      </p:tgtEl>
                    </p:cond>
                  </p:endCondLst>
                </p:cTn>
                <p:tgtEl>
                  <p:spTgt spid="45"/>
                </p:tgtEl>
              </p:cMediaNode>
            </p:audio>
            <p:audio>
              <p:cMediaNode vol="80000">
                <p:cTn id="19" fill="hold" display="0">
                  <p:stCondLst>
                    <p:cond delay="indefinite"/>
                  </p:stCondLst>
                  <p:endCondLst>
                    <p:cond evt="onStopAudio" delay="0">
                      <p:tgtEl>
                        <p:sldTgt/>
                      </p:tgtEl>
                    </p:cond>
                  </p:endCondLst>
                </p:cTn>
                <p:tgtEl>
                  <p:spTgt spid="3"/>
                </p:tgtEl>
              </p:cMediaNode>
            </p:audio>
            <p:audio>
              <p:cMediaNode vol="80000">
                <p:cTn id="20" fill="hold" display="0">
                  <p:stCondLst>
                    <p:cond delay="indefinite"/>
                  </p:stCondLst>
                  <p:endCondLst>
                    <p:cond evt="onStopAudio" delay="0">
                      <p:tgtEl>
                        <p:sldTgt/>
                      </p:tgtEl>
                    </p:cond>
                  </p:endCondLst>
                </p:cTn>
                <p:tgtEl>
                  <p:spTgt spid="52"/>
                </p:tgtEl>
              </p:cMediaNode>
            </p:audio>
          </p:childTnLst>
        </p:cTn>
      </p:par>
    </p:tnLst>
    <p:bldLst>
      <p:bldP spid="10" grpId="0" animBg="1"/>
      <p:bldP spid="59"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19050" y="-31750"/>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矩形 1">
            <a:extLst>
              <a:ext uri="{FF2B5EF4-FFF2-40B4-BE49-F238E27FC236}">
                <a16:creationId xmlns:a16="http://schemas.microsoft.com/office/drawing/2014/main" id="{8C885B92-8BEB-4BFF-9860-1C47816EB5D7}"/>
              </a:ext>
            </a:extLst>
          </p:cNvPr>
          <p:cNvSpPr>
            <a:spLocks noChangeArrowheads="1"/>
          </p:cNvSpPr>
          <p:nvPr/>
        </p:nvSpPr>
        <p:spPr bwMode="auto">
          <a:xfrm>
            <a:off x="3637253" y="158193"/>
            <a:ext cx="824300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zh-TW" altLang="en-US" sz="2800" dirty="0">
                <a:solidFill>
                  <a:srgbClr val="0070C0"/>
                </a:solidFill>
                <a:latin typeface="標楷體" panose="03000509000000000000" pitchFamily="65" charset="-120"/>
                <a:ea typeface="標楷體" panose="03000509000000000000" pitchFamily="65" charset="-120"/>
              </a:rPr>
              <a:t>再聆聽一次以下兩首樂曲。哪一首樂曲是用二拍子寫成的？</a:t>
            </a:r>
            <a:endParaRPr lang="en-US" sz="2800" dirty="0">
              <a:solidFill>
                <a:srgbClr val="0070C0"/>
              </a:solidFill>
              <a:latin typeface="標楷體" panose="03000509000000000000" pitchFamily="65" charset="-120"/>
              <a:ea typeface="標楷體" panose="03000509000000000000" pitchFamily="65" charset="-120"/>
            </a:endParaRPr>
          </a:p>
          <a:p>
            <a:pPr eaLnBrk="1" hangingPunct="1">
              <a:spcBef>
                <a:spcPct val="0"/>
              </a:spcBef>
              <a:buFontTx/>
              <a:buNone/>
            </a:pPr>
            <a:endParaRPr lang="zh-TW" altLang="zh-HK" sz="2800" dirty="0"/>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261167B2-AE08-4C51-8AD0-F8B04B176A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 name="Picture 79">
            <a:extLst>
              <a:ext uri="{FF2B5EF4-FFF2-40B4-BE49-F238E27FC236}">
                <a16:creationId xmlns:a16="http://schemas.microsoft.com/office/drawing/2014/main" id="{C5AFAC8B-FC36-4EE7-9264-2DD201AB71FC}"/>
              </a:ext>
            </a:extLst>
          </p:cNvPr>
          <p:cNvPicPr>
            <a:picLocks noChangeAspect="1" noChangeArrowheads="1"/>
          </p:cNvPicPr>
          <p:nvPr/>
        </p:nvPicPr>
        <p:blipFill>
          <a:blip r:embed="rId4">
            <a:clrChange>
              <a:clrFrom>
                <a:srgbClr val="FFFFCC"/>
              </a:clrFrom>
              <a:clrTo>
                <a:srgbClr val="FFFFCC">
                  <a:alpha val="0"/>
                </a:srgbClr>
              </a:clrTo>
            </a:clrChange>
            <a:extLst>
              <a:ext uri="{28A0092B-C50C-407E-A947-70E740481C1C}">
                <a14:useLocalDpi xmlns:a14="http://schemas.microsoft.com/office/drawing/2010/main" val="0"/>
              </a:ext>
            </a:extLst>
          </a:blip>
          <a:srcRect l="19563" t="42317" r="6609" b="37999"/>
          <a:stretch>
            <a:fillRect/>
          </a:stretch>
        </p:blipFill>
        <p:spPr bwMode="auto">
          <a:xfrm rot="21395793">
            <a:off x="5089209" y="5463030"/>
            <a:ext cx="7200900"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a:extLst>
              <a:ext uri="{FF2B5EF4-FFF2-40B4-BE49-F238E27FC236}">
                <a16:creationId xmlns:a16="http://schemas.microsoft.com/office/drawing/2014/main" id="{8C35AEB0-05E1-49D6-90E1-CB2BF83BEAA7}"/>
              </a:ext>
            </a:extLst>
          </p:cNvPr>
          <p:cNvGrpSpPr/>
          <p:nvPr/>
        </p:nvGrpSpPr>
        <p:grpSpPr>
          <a:xfrm>
            <a:off x="1034171" y="1335532"/>
            <a:ext cx="5738167" cy="1493224"/>
            <a:chOff x="1149921" y="1765130"/>
            <a:chExt cx="5738167" cy="1493224"/>
          </a:xfrm>
        </p:grpSpPr>
        <p:pic>
          <p:nvPicPr>
            <p:cNvPr id="19" name="Picture 4" descr="FREE Pink Watercolour Washi Taperoyalty free clipart transparent files">
              <a:extLst>
                <a:ext uri="{FF2B5EF4-FFF2-40B4-BE49-F238E27FC236}">
                  <a16:creationId xmlns:a16="http://schemas.microsoft.com/office/drawing/2014/main" id="{3ADFAE81-0F19-40A3-9CCD-E67B92507549}"/>
                </a:ext>
              </a:extLst>
            </p:cNvPr>
            <p:cNvPicPr>
              <a:picLocks noChangeAspect="1" noChangeArrowheads="1"/>
            </p:cNvPicPr>
            <p:nvPr/>
          </p:nvPicPr>
          <p:blipFill rotWithShape="1">
            <a:blip r:embed="rId5">
              <a:duotone>
                <a:prstClr val="black"/>
                <a:schemeClr val="accent1">
                  <a:tint val="45000"/>
                  <a:satMod val="400000"/>
                </a:schemeClr>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001" t="35302" r="7787" b="36349"/>
            <a:stretch/>
          </p:blipFill>
          <p:spPr bwMode="auto">
            <a:xfrm>
              <a:off x="1149921" y="1765130"/>
              <a:ext cx="5738167" cy="1493224"/>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
              <a:extLst>
                <a:ext uri="{FF2B5EF4-FFF2-40B4-BE49-F238E27FC236}">
                  <a16:creationId xmlns:a16="http://schemas.microsoft.com/office/drawing/2014/main" id="{3E4A5241-27DC-4012-ABF5-1CB3AF4C8866}"/>
                </a:ext>
              </a:extLst>
            </p:cNvPr>
            <p:cNvSpPr>
              <a:spLocks noChangeArrowheads="1"/>
            </p:cNvSpPr>
            <p:nvPr/>
          </p:nvSpPr>
          <p:spPr bwMode="auto">
            <a:xfrm>
              <a:off x="1652811" y="1998786"/>
              <a:ext cx="5121181" cy="108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30000"/>
                </a:spcBef>
                <a:buNone/>
              </a:pPr>
              <a:r>
                <a:rPr lang="en-US" altLang="zh-TW"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The Waltzing Cat	    </a:t>
              </a:r>
              <a:r>
                <a:rPr lang="en-US" altLang="zh-TW" sz="220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L. Anderson</a:t>
              </a:r>
            </a:p>
            <a:p>
              <a:pPr eaLnBrk="1" hangingPunct="1">
                <a:spcBef>
                  <a:spcPct val="30000"/>
                </a:spcBef>
                <a:buNone/>
              </a:pPr>
              <a:r>
                <a:rPr lang="zh-TW" altLang="en-US"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愛貓圓舞曲</a:t>
              </a:r>
              <a:r>
                <a:rPr lang="en-US" altLang="zh-TW"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20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安德生</a:t>
              </a:r>
            </a:p>
          </p:txBody>
        </p:sp>
      </p:grpSp>
      <p:grpSp>
        <p:nvGrpSpPr>
          <p:cNvPr id="10" name="Group 9">
            <a:extLst>
              <a:ext uri="{FF2B5EF4-FFF2-40B4-BE49-F238E27FC236}">
                <a16:creationId xmlns:a16="http://schemas.microsoft.com/office/drawing/2014/main" id="{44494E63-55A1-4551-8259-B14DE1F1DA9A}"/>
              </a:ext>
            </a:extLst>
          </p:cNvPr>
          <p:cNvGrpSpPr/>
          <p:nvPr/>
        </p:nvGrpSpPr>
        <p:grpSpPr>
          <a:xfrm>
            <a:off x="795674" y="3175331"/>
            <a:ext cx="8293916" cy="1493224"/>
            <a:chOff x="754412" y="3581400"/>
            <a:chExt cx="8293916" cy="1493224"/>
          </a:xfrm>
        </p:grpSpPr>
        <p:pic>
          <p:nvPicPr>
            <p:cNvPr id="22" name="Picture 4" descr="FREE Pink Watercolour Washi Taperoyalty free clipart transparent files">
              <a:extLst>
                <a:ext uri="{FF2B5EF4-FFF2-40B4-BE49-F238E27FC236}">
                  <a16:creationId xmlns:a16="http://schemas.microsoft.com/office/drawing/2014/main" id="{7A8EC895-2C02-4005-93E7-3EAFF20C85C7}"/>
                </a:ext>
              </a:extLst>
            </p:cNvPr>
            <p:cNvPicPr>
              <a:picLocks noChangeAspect="1" noChangeArrowheads="1"/>
            </p:cNvPicPr>
            <p:nvPr/>
          </p:nvPicPr>
          <p:blipFill rotWithShape="1">
            <a:blip r:embed="rId5">
              <a:duotone>
                <a:prstClr val="black"/>
                <a:schemeClr val="accent1">
                  <a:tint val="45000"/>
                  <a:satMod val="400000"/>
                </a:schemeClr>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001" t="35302" r="7787" b="36349"/>
            <a:stretch/>
          </p:blipFill>
          <p:spPr bwMode="auto">
            <a:xfrm>
              <a:off x="754412" y="3581400"/>
              <a:ext cx="6964139" cy="1493224"/>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1">
              <a:extLst>
                <a:ext uri="{FF2B5EF4-FFF2-40B4-BE49-F238E27FC236}">
                  <a16:creationId xmlns:a16="http://schemas.microsoft.com/office/drawing/2014/main" id="{BC6ADDA0-4832-4DA4-AC92-EC15948791F8}"/>
                </a:ext>
              </a:extLst>
            </p:cNvPr>
            <p:cNvSpPr>
              <a:spLocks noChangeArrowheads="1"/>
            </p:cNvSpPr>
            <p:nvPr/>
          </p:nvSpPr>
          <p:spPr bwMode="auto">
            <a:xfrm>
              <a:off x="1271464" y="3770293"/>
              <a:ext cx="7776864" cy="108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30000"/>
                </a:spcBef>
                <a:buNone/>
              </a:pPr>
              <a:r>
                <a:rPr lang="en-US" altLang="zh-TW"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‘Prelude’ from </a:t>
              </a:r>
              <a:r>
                <a:rPr lang="en-US" altLang="zh-TW" sz="2800" i="1"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Carmen Act I	  </a:t>
              </a:r>
              <a:r>
                <a:rPr lang="en-US" altLang="zh-TW" sz="220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Bizet</a:t>
              </a:r>
              <a:endParaRPr lang="en-US" altLang="zh-TW"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spcBef>
                  <a:spcPct val="30000"/>
                </a:spcBef>
                <a:buNone/>
              </a:pPr>
              <a:r>
                <a:rPr lang="zh-TW" altLang="en-US"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前奏曲 </a:t>
              </a:r>
              <a:r>
                <a:rPr lang="en-US" altLang="zh-TW"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選自「卡門」第一幕</a:t>
              </a:r>
              <a:r>
                <a:rPr lang="en-US" altLang="zh-TW" sz="28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20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比才</a:t>
              </a:r>
            </a:p>
          </p:txBody>
        </p:sp>
      </p:grpSp>
      <p:pic>
        <p:nvPicPr>
          <p:cNvPr id="29" name="Picture 97">
            <a:extLst>
              <a:ext uri="{FF2B5EF4-FFF2-40B4-BE49-F238E27FC236}">
                <a16:creationId xmlns:a16="http://schemas.microsoft.com/office/drawing/2014/main" id="{9F6F6806-4E9F-4552-9787-410745CB8266}"/>
              </a:ext>
            </a:extLst>
          </p:cNvPr>
          <p:cNvPicPr>
            <a:picLocks noChangeAspect="1" noChangeArrowheads="1"/>
          </p:cNvPicPr>
          <p:nvPr/>
        </p:nvPicPr>
        <p:blipFill>
          <a:blip r:embed="rId7">
            <a:clrChange>
              <a:clrFrom>
                <a:srgbClr val="FFFFCC"/>
              </a:clrFrom>
              <a:clrTo>
                <a:srgbClr val="FFFFCC">
                  <a:alpha val="0"/>
                </a:srgbClr>
              </a:clrTo>
            </a:clrChange>
            <a:extLst>
              <a:ext uri="{28A0092B-C50C-407E-A947-70E740481C1C}">
                <a14:useLocalDpi xmlns:a14="http://schemas.microsoft.com/office/drawing/2010/main" val="0"/>
              </a:ext>
            </a:extLst>
          </a:blip>
          <a:srcRect l="30632" t="57097" r="42789" b="6488"/>
          <a:stretch>
            <a:fillRect/>
          </a:stretch>
        </p:blipFill>
        <p:spPr bwMode="auto">
          <a:xfrm>
            <a:off x="9682670" y="4460899"/>
            <a:ext cx="2032000" cy="2087562"/>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a:extLst>
              <a:ext uri="{FF2B5EF4-FFF2-40B4-BE49-F238E27FC236}">
                <a16:creationId xmlns:a16="http://schemas.microsoft.com/office/drawing/2014/main" id="{4B6D805D-D436-48DD-AB31-C556792AF00E}"/>
              </a:ext>
            </a:extLst>
          </p:cNvPr>
          <p:cNvSpPr/>
          <p:nvPr/>
        </p:nvSpPr>
        <p:spPr bwMode="auto">
          <a:xfrm>
            <a:off x="6613891" y="1641286"/>
            <a:ext cx="1489540" cy="7125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400" dirty="0">
                <a:solidFill>
                  <a:srgbClr val="7030A0"/>
                </a:solidFill>
                <a:latin typeface="微軟正黑體" panose="020B0604030504040204" pitchFamily="34" charset="-120"/>
                <a:ea typeface="微軟正黑體" panose="020B0604030504040204" pitchFamily="34" charset="-120"/>
                <a:hlinkClick r:id="rId8"/>
              </a:rPr>
              <a:t>按此</a:t>
            </a:r>
            <a:r>
              <a:rPr lang="zh-TW" altLang="en-US" sz="2400" dirty="0">
                <a:solidFill>
                  <a:srgbClr val="7030A0"/>
                </a:solidFill>
                <a:latin typeface="微軟正黑體" panose="020B0604030504040204" pitchFamily="34" charset="-120"/>
                <a:ea typeface="微軟正黑體" panose="020B0604030504040204" pitchFamily="34" charset="-120"/>
              </a:rPr>
              <a:t>聆聽</a:t>
            </a:r>
            <a:endParaRPr kumimoji="1" lang="en-US" sz="2400" b="1" i="0" u="none" strike="noStrike" cap="none" normalizeH="0" baseline="0" dirty="0">
              <a:ln>
                <a:noFill/>
              </a:ln>
              <a:solidFill>
                <a:schemeClr val="tx1"/>
              </a:solidFill>
              <a:effectLst/>
              <a:latin typeface="Arial" charset="0"/>
              <a:ea typeface="新細明體" pitchFamily="18" charset="-120"/>
            </a:endParaRPr>
          </a:p>
        </p:txBody>
      </p:sp>
      <p:sp>
        <p:nvSpPr>
          <p:cNvPr id="24" name="Rectangle 23">
            <a:extLst>
              <a:ext uri="{FF2B5EF4-FFF2-40B4-BE49-F238E27FC236}">
                <a16:creationId xmlns:a16="http://schemas.microsoft.com/office/drawing/2014/main" id="{0BD938D1-0AF8-4051-A91D-DFB5FB92B220}"/>
              </a:ext>
            </a:extLst>
          </p:cNvPr>
          <p:cNvSpPr/>
          <p:nvPr/>
        </p:nvSpPr>
        <p:spPr bwMode="auto">
          <a:xfrm>
            <a:off x="7532095" y="3452067"/>
            <a:ext cx="1489540" cy="7125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400" dirty="0">
                <a:solidFill>
                  <a:srgbClr val="7030A0"/>
                </a:solidFill>
                <a:latin typeface="微軟正黑體" panose="020B0604030504040204" pitchFamily="34" charset="-120"/>
                <a:ea typeface="微軟正黑體" panose="020B0604030504040204" pitchFamily="34" charset="-120"/>
                <a:hlinkClick r:id="rId9"/>
              </a:rPr>
              <a:t>按此</a:t>
            </a:r>
            <a:r>
              <a:rPr lang="zh-TW" altLang="en-US" sz="2400" dirty="0">
                <a:solidFill>
                  <a:srgbClr val="7030A0"/>
                </a:solidFill>
                <a:latin typeface="微軟正黑體" panose="020B0604030504040204" pitchFamily="34" charset="-120"/>
                <a:ea typeface="微軟正黑體" panose="020B0604030504040204" pitchFamily="34" charset="-120"/>
              </a:rPr>
              <a:t>聆聽</a:t>
            </a:r>
            <a:endParaRPr kumimoji="1" lang="en-US" sz="2400" b="1" i="0" u="none" strike="noStrike" cap="none" normalizeH="0" baseline="0" dirty="0">
              <a:ln>
                <a:noFill/>
              </a:ln>
              <a:solidFill>
                <a:schemeClr val="tx1"/>
              </a:solidFill>
              <a:effectLst/>
              <a:latin typeface="Arial" charset="0"/>
              <a:ea typeface="新細明體" pitchFamily="18" charset="-120"/>
            </a:endParaRPr>
          </a:p>
        </p:txBody>
      </p:sp>
      <p:sp>
        <p:nvSpPr>
          <p:cNvPr id="26" name="Rectangle 11">
            <a:extLst>
              <a:ext uri="{FF2B5EF4-FFF2-40B4-BE49-F238E27FC236}">
                <a16:creationId xmlns:a16="http://schemas.microsoft.com/office/drawing/2014/main" id="{162E4A80-4594-4E2F-B86C-3C53E1083C93}"/>
              </a:ext>
            </a:extLst>
          </p:cNvPr>
          <p:cNvSpPr>
            <a:spLocks noChangeArrowheads="1"/>
          </p:cNvSpPr>
          <p:nvPr/>
        </p:nvSpPr>
        <p:spPr bwMode="auto">
          <a:xfrm>
            <a:off x="19051" y="152400"/>
            <a:ext cx="3340645"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30" name="Text Box 4">
            <a:extLst>
              <a:ext uri="{FF2B5EF4-FFF2-40B4-BE49-F238E27FC236}">
                <a16:creationId xmlns:a16="http://schemas.microsoft.com/office/drawing/2014/main" id="{F3BA9305-D54D-4CD4-9ADC-282A5DDF79FF}"/>
              </a:ext>
            </a:extLst>
          </p:cNvPr>
          <p:cNvSpPr txBox="1">
            <a:spLocks noChangeArrowheads="1"/>
          </p:cNvSpPr>
          <p:nvPr/>
        </p:nvSpPr>
        <p:spPr bwMode="auto">
          <a:xfrm>
            <a:off x="585497" y="184957"/>
            <a:ext cx="2207753"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美妙的樂曲</a:t>
            </a:r>
            <a:endParaRPr lang="en-US" altLang="zh-TW" sz="2800" dirty="0">
              <a:solidFill>
                <a:srgbClr val="FF6600"/>
              </a:solidFill>
              <a:latin typeface="+mj-lt"/>
              <a:ea typeface="標楷體" pitchFamily="65" charset="-120"/>
            </a:endParaRPr>
          </a:p>
        </p:txBody>
      </p:sp>
      <p:sp>
        <p:nvSpPr>
          <p:cNvPr id="31" name="Speech Bubble: Rectangle with Corners Rounded 30">
            <a:extLst>
              <a:ext uri="{FF2B5EF4-FFF2-40B4-BE49-F238E27FC236}">
                <a16:creationId xmlns:a16="http://schemas.microsoft.com/office/drawing/2014/main" id="{0AF8DDE9-426C-4588-8AE7-166B98AA8E38}"/>
              </a:ext>
            </a:extLst>
          </p:cNvPr>
          <p:cNvSpPr/>
          <p:nvPr/>
        </p:nvSpPr>
        <p:spPr bwMode="auto">
          <a:xfrm>
            <a:off x="9297566" y="2921840"/>
            <a:ext cx="2480444" cy="1060452"/>
          </a:xfrm>
          <a:prstGeom prst="wedgeRoundRectCallout">
            <a:avLst>
              <a:gd name="adj1" fmla="val 14418"/>
              <a:gd name="adj2" fmla="val 90653"/>
              <a:gd name="adj3" fmla="val 16667"/>
            </a:avLst>
          </a:prstGeom>
          <a:solidFill>
            <a:srgbClr val="FFD1FF"/>
          </a:solidFill>
          <a:ln w="9525" cap="flat" cmpd="sng" algn="ctr">
            <a:solidFill>
              <a:srgbClr val="FFD1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32" name="矩形 1">
            <a:extLst>
              <a:ext uri="{FF2B5EF4-FFF2-40B4-BE49-F238E27FC236}">
                <a16:creationId xmlns:a16="http://schemas.microsoft.com/office/drawing/2014/main" id="{B06AAC2A-9A49-464D-9718-9A2375274E3F}"/>
              </a:ext>
            </a:extLst>
          </p:cNvPr>
          <p:cNvSpPr>
            <a:spLocks noChangeArrowheads="1"/>
          </p:cNvSpPr>
          <p:nvPr/>
        </p:nvSpPr>
        <p:spPr bwMode="auto">
          <a:xfrm>
            <a:off x="9442046" y="3048658"/>
            <a:ext cx="24382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zh-TW" altLang="en-US" sz="2400" dirty="0">
                <a:solidFill>
                  <a:schemeClr val="accent6">
                    <a:lumMod val="60000"/>
                    <a:lumOff val="40000"/>
                  </a:schemeClr>
                </a:solidFill>
                <a:latin typeface="標楷體" panose="03000509000000000000" pitchFamily="65" charset="-120"/>
                <a:ea typeface="標楷體" panose="03000509000000000000" pitchFamily="65" charset="-120"/>
              </a:rPr>
              <a:t>要留意樂曲中的強拍位置啊！</a:t>
            </a:r>
            <a:endParaRPr lang="zh-TW" altLang="zh-HK" sz="2400" dirty="0">
              <a:solidFill>
                <a:schemeClr val="accent6">
                  <a:lumMod val="60000"/>
                  <a:lumOff val="40000"/>
                </a:schemeClr>
              </a:solidFill>
              <a:latin typeface="標楷體" panose="03000509000000000000" pitchFamily="65" charset="-120"/>
              <a:ea typeface="標楷體" panose="03000509000000000000" pitchFamily="65" charset="-120"/>
            </a:endParaRPr>
          </a:p>
        </p:txBody>
      </p:sp>
      <p:sp>
        <p:nvSpPr>
          <p:cNvPr id="2" name="Rectangle: Rounded Corners 1">
            <a:extLst>
              <a:ext uri="{FF2B5EF4-FFF2-40B4-BE49-F238E27FC236}">
                <a16:creationId xmlns:a16="http://schemas.microsoft.com/office/drawing/2014/main" id="{691C2AD2-C3BB-4F27-B7AE-CFB076ADF706}"/>
              </a:ext>
            </a:extLst>
          </p:cNvPr>
          <p:cNvSpPr/>
          <p:nvPr/>
        </p:nvSpPr>
        <p:spPr bwMode="auto">
          <a:xfrm>
            <a:off x="835396" y="3036568"/>
            <a:ext cx="8309770" cy="1864817"/>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Tree>
    <p:extLst>
      <p:ext uri="{BB962C8B-B14F-4D97-AF65-F5344CB8AC3E}">
        <p14:creationId xmlns:p14="http://schemas.microsoft.com/office/powerpoint/2010/main" val="288528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nodeType="withEffect">
                                  <p:stCondLst>
                                    <p:cond delay="0"/>
                                  </p:stCondLst>
                                  <p:childTnLst>
                                    <p:animMotion origin="layout" path="M -0.00312 0.01365 C -0.00208 0.01203 -0.00104 0.0081 -3.95833E-6 0.00902 C 0.00508 0.01458 -0.00208 0.03148 -0.00247 0.03264 C -0.00299 0.02801 -0.00364 0.0243 -0.00364 0.01875 C -0.00364 0.01064 -0.00065 3.7037E-6 -3.95833E-6 3.7037E-6 " pathEditMode="relative" rAng="0" ptsTypes="AAAAA">
                                      <p:cBhvr>
                                        <p:cTn id="6" dur="2000" fill="hold"/>
                                        <p:tgtEl>
                                          <p:spTgt spid="29"/>
                                        </p:tgtEl>
                                        <p:attrNameLst>
                                          <p:attrName>ppt_x</p:attrName>
                                          <p:attrName>ppt_y</p:attrName>
                                        </p:attrNameLst>
                                      </p:cBhvr>
                                      <p:rCtr x="20800" y="2550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19052" y="0"/>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矩形 1">
            <a:extLst>
              <a:ext uri="{FF2B5EF4-FFF2-40B4-BE49-F238E27FC236}">
                <a16:creationId xmlns:a16="http://schemas.microsoft.com/office/drawing/2014/main" id="{8C885B92-8BEB-4BFF-9860-1C47816EB5D7}"/>
              </a:ext>
            </a:extLst>
          </p:cNvPr>
          <p:cNvSpPr>
            <a:spLocks noChangeArrowheads="1"/>
          </p:cNvSpPr>
          <p:nvPr/>
        </p:nvSpPr>
        <p:spPr bwMode="auto">
          <a:xfrm>
            <a:off x="3069306" y="197994"/>
            <a:ext cx="81766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zh-TW" altLang="en-US" sz="2800" dirty="0">
                <a:solidFill>
                  <a:srgbClr val="0070C0"/>
                </a:solidFill>
                <a:latin typeface="標楷體" panose="03000509000000000000" pitchFamily="65" charset="-120"/>
                <a:ea typeface="標楷體" panose="03000509000000000000" pitchFamily="65" charset="-120"/>
              </a:rPr>
              <a:t>以下哪些樂句適合用有固定音高的樂器演奏？哪些樂句適合用無固定音高的樂器演奏？</a:t>
            </a:r>
            <a:endParaRPr lang="zh-TW" altLang="zh-HK" sz="2800" dirty="0"/>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261167B2-AE08-4C51-8AD0-F8B04B176A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11">
            <a:extLst>
              <a:ext uri="{FF2B5EF4-FFF2-40B4-BE49-F238E27FC236}">
                <a16:creationId xmlns:a16="http://schemas.microsoft.com/office/drawing/2014/main" id="{162E4A80-4594-4E2F-B86C-3C53E1083C93}"/>
              </a:ext>
            </a:extLst>
          </p:cNvPr>
          <p:cNvSpPr>
            <a:spLocks noChangeArrowheads="1"/>
          </p:cNvSpPr>
          <p:nvPr/>
        </p:nvSpPr>
        <p:spPr bwMode="auto">
          <a:xfrm>
            <a:off x="19052" y="152400"/>
            <a:ext cx="2737770"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30" name="Text Box 4">
            <a:extLst>
              <a:ext uri="{FF2B5EF4-FFF2-40B4-BE49-F238E27FC236}">
                <a16:creationId xmlns:a16="http://schemas.microsoft.com/office/drawing/2014/main" id="{F3BA9305-D54D-4CD4-9ADC-282A5DDF79FF}"/>
              </a:ext>
            </a:extLst>
          </p:cNvPr>
          <p:cNvSpPr txBox="1">
            <a:spLocks noChangeArrowheads="1"/>
          </p:cNvSpPr>
          <p:nvPr/>
        </p:nvSpPr>
        <p:spPr bwMode="auto">
          <a:xfrm>
            <a:off x="585497" y="184957"/>
            <a:ext cx="2207753"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創意舞台</a:t>
            </a:r>
            <a:endParaRPr lang="en-US" altLang="zh-TW" sz="2800" dirty="0">
              <a:solidFill>
                <a:srgbClr val="FF6600"/>
              </a:solidFill>
              <a:latin typeface="+mj-lt"/>
              <a:ea typeface="標楷體" pitchFamily="65" charset="-120"/>
            </a:endParaRPr>
          </a:p>
        </p:txBody>
      </p:sp>
      <p:pic>
        <p:nvPicPr>
          <p:cNvPr id="3" name="Picture 2">
            <a:extLst>
              <a:ext uri="{FF2B5EF4-FFF2-40B4-BE49-F238E27FC236}">
                <a16:creationId xmlns:a16="http://schemas.microsoft.com/office/drawing/2014/main" id="{31A6E593-0CDF-4358-966A-296317DDE341}"/>
              </a:ext>
            </a:extLst>
          </p:cNvPr>
          <p:cNvPicPr>
            <a:picLocks noChangeAspect="1"/>
          </p:cNvPicPr>
          <p:nvPr/>
        </p:nvPicPr>
        <p:blipFill>
          <a:blip r:embed="rId4"/>
          <a:stretch>
            <a:fillRect/>
          </a:stretch>
        </p:blipFill>
        <p:spPr>
          <a:xfrm>
            <a:off x="3560168" y="1316275"/>
            <a:ext cx="5381367" cy="4171602"/>
          </a:xfrm>
          <a:prstGeom prst="rect">
            <a:avLst/>
          </a:prstGeom>
        </p:spPr>
      </p:pic>
      <p:sp>
        <p:nvSpPr>
          <p:cNvPr id="33" name="Speech Bubble: Rectangle with Corners Rounded 32">
            <a:extLst>
              <a:ext uri="{FF2B5EF4-FFF2-40B4-BE49-F238E27FC236}">
                <a16:creationId xmlns:a16="http://schemas.microsoft.com/office/drawing/2014/main" id="{7D581E94-CE9D-4EE1-B893-3211AED4FBCB}"/>
              </a:ext>
            </a:extLst>
          </p:cNvPr>
          <p:cNvSpPr/>
          <p:nvPr/>
        </p:nvSpPr>
        <p:spPr bwMode="auto">
          <a:xfrm rot="16200000">
            <a:off x="5881704" y="916541"/>
            <a:ext cx="894338" cy="10258832"/>
          </a:xfrm>
          <a:prstGeom prst="wedgeRoundRectCallout">
            <a:avLst>
              <a:gd name="adj1" fmla="val 24017"/>
              <a:gd name="adj2" fmla="val 47019"/>
              <a:gd name="adj3" fmla="val 16667"/>
            </a:avLst>
          </a:prstGeom>
          <a:solidFill>
            <a:srgbClr val="FFD1FF"/>
          </a:solidFill>
          <a:ln w="9525" cap="flat" cmpd="sng" algn="ctr">
            <a:solidFill>
              <a:srgbClr val="FFD1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34" name="矩形 1">
            <a:extLst>
              <a:ext uri="{FF2B5EF4-FFF2-40B4-BE49-F238E27FC236}">
                <a16:creationId xmlns:a16="http://schemas.microsoft.com/office/drawing/2014/main" id="{F4D31E04-7ADA-4CAE-8AD6-E335032ACE17}"/>
              </a:ext>
            </a:extLst>
          </p:cNvPr>
          <p:cNvSpPr>
            <a:spLocks noChangeArrowheads="1"/>
          </p:cNvSpPr>
          <p:nvPr/>
        </p:nvSpPr>
        <p:spPr bwMode="auto">
          <a:xfrm>
            <a:off x="1387937" y="5630457"/>
            <a:ext cx="100703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zh-TW" altLang="en-US" sz="2400" dirty="0">
                <a:solidFill>
                  <a:srgbClr val="FF6600"/>
                </a:solidFill>
                <a:latin typeface="標楷體" panose="03000509000000000000" pitchFamily="65" charset="-120"/>
                <a:ea typeface="標楷體" panose="03000509000000000000" pitchFamily="65" charset="-120"/>
              </a:rPr>
              <a:t>提示：</a:t>
            </a:r>
            <a:r>
              <a:rPr lang="zh-TW" altLang="en-US" sz="2400" dirty="0">
                <a:solidFill>
                  <a:schemeClr val="accent6">
                    <a:lumMod val="60000"/>
                    <a:lumOff val="40000"/>
                  </a:schemeClr>
                </a:solidFill>
                <a:latin typeface="標楷體" panose="03000509000000000000" pitchFamily="65" charset="-120"/>
                <a:ea typeface="標楷體" panose="03000509000000000000" pitchFamily="65" charset="-120"/>
              </a:rPr>
              <a:t>樂句若附有音高或旋律動向，應運用（有固定音高</a:t>
            </a:r>
            <a:r>
              <a:rPr lang="zh-TW" altLang="en-US" sz="2400" dirty="0">
                <a:solidFill>
                  <a:schemeClr val="accent6">
                    <a:lumMod val="60000"/>
                    <a:lumOff val="40000"/>
                  </a:schemeClr>
                </a:solidFill>
                <a:ea typeface="標楷體" panose="03000509000000000000" pitchFamily="65" charset="-120"/>
              </a:rPr>
              <a:t>／無固定音高）</a:t>
            </a:r>
            <a:r>
              <a:rPr lang="zh-TW" altLang="en-US" sz="2400" dirty="0">
                <a:solidFill>
                  <a:schemeClr val="accent6">
                    <a:lumMod val="60000"/>
                    <a:lumOff val="40000"/>
                  </a:schemeClr>
                </a:solidFill>
                <a:latin typeface="標楷體" panose="03000509000000000000" pitchFamily="65" charset="-120"/>
                <a:ea typeface="標楷體" panose="03000509000000000000" pitchFamily="65" charset="-120"/>
              </a:rPr>
              <a:t>的樂器來演奏。</a:t>
            </a:r>
            <a:endParaRPr lang="zh-TW" altLang="zh-HK" sz="2400" dirty="0">
              <a:solidFill>
                <a:schemeClr val="accent6">
                  <a:lumMod val="60000"/>
                  <a:lumOff val="40000"/>
                </a:schemeClr>
              </a:solidFill>
              <a:latin typeface="標楷體" panose="03000509000000000000" pitchFamily="65" charset="-120"/>
              <a:ea typeface="標楷體" panose="03000509000000000000" pitchFamily="65" charset="-120"/>
            </a:endParaRPr>
          </a:p>
        </p:txBody>
      </p:sp>
      <p:sp>
        <p:nvSpPr>
          <p:cNvPr id="4" name="Rectangle: Rounded Corners 3">
            <a:extLst>
              <a:ext uri="{FF2B5EF4-FFF2-40B4-BE49-F238E27FC236}">
                <a16:creationId xmlns:a16="http://schemas.microsoft.com/office/drawing/2014/main" id="{0D256F6E-C9B9-48CD-B026-CEB0DB9286C0}"/>
              </a:ext>
            </a:extLst>
          </p:cNvPr>
          <p:cNvSpPr/>
          <p:nvPr/>
        </p:nvSpPr>
        <p:spPr bwMode="auto">
          <a:xfrm>
            <a:off x="7536160" y="5652051"/>
            <a:ext cx="1584176" cy="441245"/>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pic>
        <p:nvPicPr>
          <p:cNvPr id="35" name="Picture 34">
            <a:extLst>
              <a:ext uri="{FF2B5EF4-FFF2-40B4-BE49-F238E27FC236}">
                <a16:creationId xmlns:a16="http://schemas.microsoft.com/office/drawing/2014/main" id="{08E59CDF-F816-4465-9A1C-7DFEE6DB6D41}"/>
              </a:ext>
            </a:extLst>
          </p:cNvPr>
          <p:cNvPicPr>
            <a:picLocks noChangeAspect="1"/>
          </p:cNvPicPr>
          <p:nvPr/>
        </p:nvPicPr>
        <p:blipFill rotWithShape="1">
          <a:blip r:embed="rId5">
            <a:clrChange>
              <a:clrFrom>
                <a:srgbClr val="FFFFFF"/>
              </a:clrFrom>
              <a:clrTo>
                <a:srgbClr val="FFFFFF">
                  <a:alpha val="0"/>
                </a:srgbClr>
              </a:clrTo>
            </a:clrChange>
          </a:blip>
          <a:srcRect t="3277"/>
          <a:stretch/>
        </p:blipFill>
        <p:spPr>
          <a:xfrm>
            <a:off x="1289794" y="4302410"/>
            <a:ext cx="1227682" cy="852658"/>
          </a:xfrm>
          <a:prstGeom prst="rect">
            <a:avLst/>
          </a:prstGeom>
        </p:spPr>
      </p:pic>
      <p:pic>
        <p:nvPicPr>
          <p:cNvPr id="36" name="Picture 35">
            <a:extLst>
              <a:ext uri="{FF2B5EF4-FFF2-40B4-BE49-F238E27FC236}">
                <a16:creationId xmlns:a16="http://schemas.microsoft.com/office/drawing/2014/main" id="{FF2F5A45-0E59-441A-9118-10253F086A99}"/>
              </a:ext>
            </a:extLst>
          </p:cNvPr>
          <p:cNvPicPr>
            <a:picLocks noChangeAspect="1"/>
          </p:cNvPicPr>
          <p:nvPr/>
        </p:nvPicPr>
        <p:blipFill rotWithShape="1">
          <a:blip r:embed="rId6">
            <a:clrChange>
              <a:clrFrom>
                <a:srgbClr val="FFFFFF"/>
              </a:clrFrom>
              <a:clrTo>
                <a:srgbClr val="FFFFFF">
                  <a:alpha val="0"/>
                </a:srgbClr>
              </a:clrTo>
            </a:clrChange>
          </a:blip>
          <a:srcRect b="4780"/>
          <a:stretch/>
        </p:blipFill>
        <p:spPr>
          <a:xfrm>
            <a:off x="9116304" y="1539917"/>
            <a:ext cx="2222076" cy="1573894"/>
          </a:xfrm>
          <a:prstGeom prst="rect">
            <a:avLst/>
          </a:prstGeom>
        </p:spPr>
      </p:pic>
      <p:pic>
        <p:nvPicPr>
          <p:cNvPr id="37" name="Picture 36">
            <a:extLst>
              <a:ext uri="{FF2B5EF4-FFF2-40B4-BE49-F238E27FC236}">
                <a16:creationId xmlns:a16="http://schemas.microsoft.com/office/drawing/2014/main" id="{7A01F9F6-834C-4D29-83DF-E0EC6D93BD3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598068" y="3496985"/>
            <a:ext cx="1258996" cy="1087735"/>
          </a:xfrm>
          <a:prstGeom prst="rect">
            <a:avLst/>
          </a:prstGeom>
        </p:spPr>
      </p:pic>
      <p:pic>
        <p:nvPicPr>
          <p:cNvPr id="38" name="Picture 37">
            <a:extLst>
              <a:ext uri="{FF2B5EF4-FFF2-40B4-BE49-F238E27FC236}">
                <a16:creationId xmlns:a16="http://schemas.microsoft.com/office/drawing/2014/main" id="{6D242F8B-320D-45B9-9EF4-D2440E119CE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184885" y="3954638"/>
            <a:ext cx="1169833" cy="1003200"/>
          </a:xfrm>
          <a:prstGeom prst="rect">
            <a:avLst/>
          </a:prstGeom>
        </p:spPr>
      </p:pic>
      <p:pic>
        <p:nvPicPr>
          <p:cNvPr id="39" name="Picture 38">
            <a:extLst>
              <a:ext uri="{FF2B5EF4-FFF2-40B4-BE49-F238E27FC236}">
                <a16:creationId xmlns:a16="http://schemas.microsoft.com/office/drawing/2014/main" id="{AD066C89-711F-4A0E-A844-1A5EBDFD35A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705356" y="2541341"/>
            <a:ext cx="1702412" cy="1040059"/>
          </a:xfrm>
          <a:prstGeom prst="rect">
            <a:avLst/>
          </a:prstGeom>
        </p:spPr>
      </p:pic>
      <p:pic>
        <p:nvPicPr>
          <p:cNvPr id="40" name="Picture 39">
            <a:extLst>
              <a:ext uri="{FF2B5EF4-FFF2-40B4-BE49-F238E27FC236}">
                <a16:creationId xmlns:a16="http://schemas.microsoft.com/office/drawing/2014/main" id="{55CD5002-B291-43DC-8F00-E5DE7F6E9CF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98314" y="1403754"/>
            <a:ext cx="1777720" cy="923110"/>
          </a:xfrm>
          <a:prstGeom prst="rect">
            <a:avLst/>
          </a:prstGeom>
        </p:spPr>
      </p:pic>
    </p:spTree>
    <p:extLst>
      <p:ext uri="{BB962C8B-B14F-4D97-AF65-F5344CB8AC3E}">
        <p14:creationId xmlns:p14="http://schemas.microsoft.com/office/powerpoint/2010/main" val="12287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4525"/>
          <a:stretch>
            <a:fillRect/>
          </a:stretch>
        </p:blipFill>
        <p:spPr bwMode="auto">
          <a:xfrm>
            <a:off x="19052" y="0"/>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矩形 1">
            <a:extLst>
              <a:ext uri="{FF2B5EF4-FFF2-40B4-BE49-F238E27FC236}">
                <a16:creationId xmlns:a16="http://schemas.microsoft.com/office/drawing/2014/main" id="{8C885B92-8BEB-4BFF-9860-1C47816EB5D7}"/>
              </a:ext>
            </a:extLst>
          </p:cNvPr>
          <p:cNvSpPr>
            <a:spLocks noChangeArrowheads="1"/>
          </p:cNvSpPr>
          <p:nvPr/>
        </p:nvSpPr>
        <p:spPr bwMode="auto">
          <a:xfrm>
            <a:off x="2756822" y="122238"/>
            <a:ext cx="93815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zh-TW" altLang="en-US" sz="2800" dirty="0">
                <a:solidFill>
                  <a:srgbClr val="0070C0"/>
                </a:solidFill>
                <a:latin typeface="標楷體" panose="03000509000000000000" pitchFamily="65" charset="-120"/>
                <a:ea typeface="標楷體" panose="03000509000000000000" pitchFamily="65" charset="-120"/>
              </a:rPr>
              <a:t>請開啓「敲擊樂演奏廳」這個應用程式。從中選用合適的敲擊樂器來演奏以下樂曲的不同樂句。</a:t>
            </a:r>
            <a:endParaRPr lang="zh-TW" altLang="zh-HK" sz="2800" dirty="0"/>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261167B2-AE08-4C51-8AD0-F8B04B176A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11">
            <a:extLst>
              <a:ext uri="{FF2B5EF4-FFF2-40B4-BE49-F238E27FC236}">
                <a16:creationId xmlns:a16="http://schemas.microsoft.com/office/drawing/2014/main" id="{162E4A80-4594-4E2F-B86C-3C53E1083C93}"/>
              </a:ext>
            </a:extLst>
          </p:cNvPr>
          <p:cNvSpPr>
            <a:spLocks noChangeArrowheads="1"/>
          </p:cNvSpPr>
          <p:nvPr/>
        </p:nvSpPr>
        <p:spPr bwMode="auto">
          <a:xfrm>
            <a:off x="19052" y="152400"/>
            <a:ext cx="2737770"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30" name="Text Box 4">
            <a:extLst>
              <a:ext uri="{FF2B5EF4-FFF2-40B4-BE49-F238E27FC236}">
                <a16:creationId xmlns:a16="http://schemas.microsoft.com/office/drawing/2014/main" id="{F3BA9305-D54D-4CD4-9ADC-282A5DDF79FF}"/>
              </a:ext>
            </a:extLst>
          </p:cNvPr>
          <p:cNvSpPr txBox="1">
            <a:spLocks noChangeArrowheads="1"/>
          </p:cNvSpPr>
          <p:nvPr/>
        </p:nvSpPr>
        <p:spPr bwMode="auto">
          <a:xfrm>
            <a:off x="585497" y="184957"/>
            <a:ext cx="2207753"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創意舞台</a:t>
            </a:r>
            <a:endParaRPr lang="en-US" altLang="zh-TW" sz="2800" dirty="0">
              <a:solidFill>
                <a:srgbClr val="FF6600"/>
              </a:solidFill>
              <a:latin typeface="+mj-lt"/>
              <a:ea typeface="標楷體" pitchFamily="65" charset="-120"/>
            </a:endParaRPr>
          </a:p>
        </p:txBody>
      </p:sp>
      <p:pic>
        <p:nvPicPr>
          <p:cNvPr id="3" name="Picture 2">
            <a:extLst>
              <a:ext uri="{FF2B5EF4-FFF2-40B4-BE49-F238E27FC236}">
                <a16:creationId xmlns:a16="http://schemas.microsoft.com/office/drawing/2014/main" id="{31A6E593-0CDF-4358-966A-296317DDE341}"/>
              </a:ext>
            </a:extLst>
          </p:cNvPr>
          <p:cNvPicPr>
            <a:picLocks noChangeAspect="1"/>
          </p:cNvPicPr>
          <p:nvPr/>
        </p:nvPicPr>
        <p:blipFill>
          <a:blip r:embed="rId6"/>
          <a:stretch>
            <a:fillRect/>
          </a:stretch>
        </p:blipFill>
        <p:spPr>
          <a:xfrm>
            <a:off x="3480721" y="1255776"/>
            <a:ext cx="5840158" cy="4527254"/>
          </a:xfrm>
          <a:prstGeom prst="rect">
            <a:avLst/>
          </a:prstGeom>
        </p:spPr>
      </p:pic>
      <p:pic>
        <p:nvPicPr>
          <p:cNvPr id="35" name="Picture 34">
            <a:extLst>
              <a:ext uri="{FF2B5EF4-FFF2-40B4-BE49-F238E27FC236}">
                <a16:creationId xmlns:a16="http://schemas.microsoft.com/office/drawing/2014/main" id="{08E59CDF-F816-4465-9A1C-7DFEE6DB6D41}"/>
              </a:ext>
            </a:extLst>
          </p:cNvPr>
          <p:cNvPicPr>
            <a:picLocks noChangeAspect="1"/>
          </p:cNvPicPr>
          <p:nvPr/>
        </p:nvPicPr>
        <p:blipFill rotWithShape="1">
          <a:blip r:embed="rId7">
            <a:clrChange>
              <a:clrFrom>
                <a:srgbClr val="FFFFFF"/>
              </a:clrFrom>
              <a:clrTo>
                <a:srgbClr val="FFFFFF">
                  <a:alpha val="0"/>
                </a:srgbClr>
              </a:clrTo>
            </a:clrChange>
          </a:blip>
          <a:srcRect t="3277"/>
          <a:stretch/>
        </p:blipFill>
        <p:spPr>
          <a:xfrm>
            <a:off x="1689373" y="1620600"/>
            <a:ext cx="984332" cy="683645"/>
          </a:xfrm>
          <a:prstGeom prst="rect">
            <a:avLst/>
          </a:prstGeom>
        </p:spPr>
      </p:pic>
      <p:pic>
        <p:nvPicPr>
          <p:cNvPr id="2" name="2AP1201">
            <a:hlinkClick r:id="" action="ppaction://media"/>
            <a:extLst>
              <a:ext uri="{FF2B5EF4-FFF2-40B4-BE49-F238E27FC236}">
                <a16:creationId xmlns:a16="http://schemas.microsoft.com/office/drawing/2014/main" id="{A299B84C-8A73-4C84-B36A-C799501E606A}"/>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2870646" y="1689640"/>
            <a:ext cx="406400" cy="392385"/>
          </a:xfrm>
          <a:prstGeom prst="rect">
            <a:avLst/>
          </a:prstGeom>
        </p:spPr>
      </p:pic>
      <p:pic>
        <p:nvPicPr>
          <p:cNvPr id="20" name="Picture 79">
            <a:extLst>
              <a:ext uri="{FF2B5EF4-FFF2-40B4-BE49-F238E27FC236}">
                <a16:creationId xmlns:a16="http://schemas.microsoft.com/office/drawing/2014/main" id="{65E0822E-5C5E-4977-B2C7-78D3CD92107E}"/>
              </a:ext>
            </a:extLst>
          </p:cNvPr>
          <p:cNvPicPr>
            <a:picLocks noChangeAspect="1" noChangeArrowheads="1"/>
          </p:cNvPicPr>
          <p:nvPr/>
        </p:nvPicPr>
        <p:blipFill>
          <a:blip r:embed="rId9">
            <a:clrChange>
              <a:clrFrom>
                <a:srgbClr val="FFFFCC"/>
              </a:clrFrom>
              <a:clrTo>
                <a:srgbClr val="FFFFCC">
                  <a:alpha val="0"/>
                </a:srgbClr>
              </a:clrTo>
            </a:clrChange>
            <a:extLst>
              <a:ext uri="{28A0092B-C50C-407E-A947-70E740481C1C}">
                <a14:useLocalDpi xmlns:a14="http://schemas.microsoft.com/office/drawing/2010/main" val="0"/>
              </a:ext>
            </a:extLst>
          </a:blip>
          <a:srcRect l="19563" t="42317" r="6609" b="37999"/>
          <a:stretch>
            <a:fillRect/>
          </a:stretch>
        </p:blipFill>
        <p:spPr bwMode="auto">
          <a:xfrm rot="21395793">
            <a:off x="5089209" y="5463030"/>
            <a:ext cx="7200900"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97">
            <a:extLst>
              <a:ext uri="{FF2B5EF4-FFF2-40B4-BE49-F238E27FC236}">
                <a16:creationId xmlns:a16="http://schemas.microsoft.com/office/drawing/2014/main" id="{1CE0234A-1840-496C-BA0A-76D36F23527A}"/>
              </a:ext>
            </a:extLst>
          </p:cNvPr>
          <p:cNvPicPr>
            <a:picLocks noChangeAspect="1" noChangeArrowheads="1"/>
          </p:cNvPicPr>
          <p:nvPr/>
        </p:nvPicPr>
        <p:blipFill>
          <a:blip r:embed="rId10">
            <a:clrChange>
              <a:clrFrom>
                <a:srgbClr val="FFFFCC"/>
              </a:clrFrom>
              <a:clrTo>
                <a:srgbClr val="FFFFCC">
                  <a:alpha val="0"/>
                </a:srgbClr>
              </a:clrTo>
            </a:clrChange>
            <a:extLst>
              <a:ext uri="{28A0092B-C50C-407E-A947-70E740481C1C}">
                <a14:useLocalDpi xmlns:a14="http://schemas.microsoft.com/office/drawing/2010/main" val="0"/>
              </a:ext>
            </a:extLst>
          </a:blip>
          <a:srcRect l="30632" t="57097" r="42789" b="6488"/>
          <a:stretch>
            <a:fillRect/>
          </a:stretch>
        </p:blipFill>
        <p:spPr bwMode="auto">
          <a:xfrm>
            <a:off x="9682670" y="4460899"/>
            <a:ext cx="2032000" cy="2087562"/>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Speech Bubble: Rectangle with Corners Rounded 13">
            <a:extLst>
              <a:ext uri="{FF2B5EF4-FFF2-40B4-BE49-F238E27FC236}">
                <a16:creationId xmlns:a16="http://schemas.microsoft.com/office/drawing/2014/main" id="{A6E75BA3-27CC-4203-88F6-D3FF1C9295DF}"/>
              </a:ext>
            </a:extLst>
          </p:cNvPr>
          <p:cNvSpPr/>
          <p:nvPr/>
        </p:nvSpPr>
        <p:spPr bwMode="auto">
          <a:xfrm>
            <a:off x="9491881" y="2974426"/>
            <a:ext cx="2090519" cy="958630"/>
          </a:xfrm>
          <a:prstGeom prst="wedgeRoundRectCallout">
            <a:avLst>
              <a:gd name="adj1" fmla="val 12015"/>
              <a:gd name="adj2" fmla="val 104280"/>
              <a:gd name="adj3" fmla="val 16667"/>
            </a:avLst>
          </a:prstGeom>
          <a:solidFill>
            <a:srgbClr val="FFD1FF"/>
          </a:solidFill>
          <a:ln w="9525" cap="flat" cmpd="sng" algn="ctr">
            <a:solidFill>
              <a:srgbClr val="FFD1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15" name="矩形 1">
            <a:extLst>
              <a:ext uri="{FF2B5EF4-FFF2-40B4-BE49-F238E27FC236}">
                <a16:creationId xmlns:a16="http://schemas.microsoft.com/office/drawing/2014/main" id="{102B4407-3A1D-4942-B341-C9894942C487}"/>
              </a:ext>
            </a:extLst>
          </p:cNvPr>
          <p:cNvSpPr>
            <a:spLocks noChangeArrowheads="1"/>
          </p:cNvSpPr>
          <p:nvPr/>
        </p:nvSpPr>
        <p:spPr bwMode="auto">
          <a:xfrm>
            <a:off x="9511134" y="3029376"/>
            <a:ext cx="22726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zh-TW" altLang="en-US" sz="2400" dirty="0">
                <a:solidFill>
                  <a:schemeClr val="accent6">
                    <a:lumMod val="60000"/>
                    <a:lumOff val="40000"/>
                  </a:schemeClr>
                </a:solidFill>
                <a:latin typeface="標楷體" panose="03000509000000000000" pitchFamily="65" charset="-120"/>
                <a:ea typeface="標楷體" panose="03000509000000000000" pitchFamily="65" charset="-120"/>
              </a:rPr>
              <a:t>你可以先聽聽這個例子。</a:t>
            </a:r>
            <a:endParaRPr lang="zh-TW" altLang="zh-HK" sz="2400" dirty="0">
              <a:solidFill>
                <a:schemeClr val="accent6">
                  <a:lumMod val="60000"/>
                  <a:lumOff val="40000"/>
                </a:schemeClr>
              </a:solidFill>
              <a:latin typeface="標楷體" panose="03000509000000000000" pitchFamily="65" charset="-120"/>
              <a:ea typeface="標楷體" panose="03000509000000000000" pitchFamily="65" charset="-120"/>
            </a:endParaRPr>
          </a:p>
        </p:txBody>
      </p:sp>
      <p:grpSp>
        <p:nvGrpSpPr>
          <p:cNvPr id="7" name="Group 6">
            <a:extLst>
              <a:ext uri="{FF2B5EF4-FFF2-40B4-BE49-F238E27FC236}">
                <a16:creationId xmlns:a16="http://schemas.microsoft.com/office/drawing/2014/main" id="{D0407BBD-0281-4723-ADC6-9CEAFA448012}"/>
              </a:ext>
            </a:extLst>
          </p:cNvPr>
          <p:cNvGrpSpPr/>
          <p:nvPr/>
        </p:nvGrpSpPr>
        <p:grpSpPr>
          <a:xfrm>
            <a:off x="562157" y="1710394"/>
            <a:ext cx="850341" cy="504056"/>
            <a:chOff x="545406" y="1988840"/>
            <a:chExt cx="850341" cy="504056"/>
          </a:xfrm>
        </p:grpSpPr>
        <p:sp>
          <p:nvSpPr>
            <p:cNvPr id="4" name="Rectangle: Rounded Corners 3">
              <a:extLst>
                <a:ext uri="{FF2B5EF4-FFF2-40B4-BE49-F238E27FC236}">
                  <a16:creationId xmlns:a16="http://schemas.microsoft.com/office/drawing/2014/main" id="{74AC188D-CD71-40CF-827D-BC121D8CF7C9}"/>
                </a:ext>
              </a:extLst>
            </p:cNvPr>
            <p:cNvSpPr/>
            <p:nvPr/>
          </p:nvSpPr>
          <p:spPr bwMode="auto">
            <a:xfrm>
              <a:off x="545407" y="2000405"/>
              <a:ext cx="850340" cy="492491"/>
            </a:xfrm>
            <a:prstGeom prst="roundRect">
              <a:avLst/>
            </a:prstGeom>
            <a:solidFill>
              <a:srgbClr val="C8F2A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16" name="Rectangle 15">
              <a:extLst>
                <a:ext uri="{FF2B5EF4-FFF2-40B4-BE49-F238E27FC236}">
                  <a16:creationId xmlns:a16="http://schemas.microsoft.com/office/drawing/2014/main" id="{0990C2A6-C317-46E6-9D4F-27BE8F3BD423}"/>
                </a:ext>
              </a:extLst>
            </p:cNvPr>
            <p:cNvSpPr/>
            <p:nvPr/>
          </p:nvSpPr>
          <p:spPr bwMode="auto">
            <a:xfrm>
              <a:off x="545406" y="1988840"/>
              <a:ext cx="842531" cy="49249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kumimoji="1" lang="zh-TW" altLang="en-US" sz="2400" b="1" i="0" u="none" strike="noStrike" cap="none" normalizeH="0" baseline="0" dirty="0">
                  <a:ln>
                    <a:noFill/>
                  </a:ln>
                  <a:solidFill>
                    <a:srgbClr val="008000"/>
                  </a:solidFill>
                  <a:effectLst/>
                  <a:latin typeface="Arial" charset="0"/>
                  <a:ea typeface="新細明體" pitchFamily="18" charset="-120"/>
                </a:rPr>
                <a:t>例子</a:t>
              </a:r>
              <a:endParaRPr kumimoji="1" lang="en-US" sz="2400" b="1" i="0" u="none" strike="noStrike" cap="none" normalizeH="0" baseline="0" dirty="0">
                <a:ln>
                  <a:noFill/>
                </a:ln>
                <a:solidFill>
                  <a:srgbClr val="008000"/>
                </a:solidFill>
                <a:effectLst/>
                <a:latin typeface="Arial" charset="0"/>
                <a:ea typeface="新細明體" pitchFamily="18" charset="-120"/>
              </a:endParaRPr>
            </a:p>
          </p:txBody>
        </p:sp>
      </p:grpSp>
    </p:spTree>
    <p:extLst>
      <p:ext uri="{BB962C8B-B14F-4D97-AF65-F5344CB8AC3E}">
        <p14:creationId xmlns:p14="http://schemas.microsoft.com/office/powerpoint/2010/main" val="143578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nodeType="withEffect">
                                  <p:stCondLst>
                                    <p:cond delay="0"/>
                                  </p:stCondLst>
                                  <p:childTnLst>
                                    <p:animMotion origin="layout" path="M -0.00312 0.01365 C -0.00208 0.01203 -0.00104 0.0081 -3.95833E-6 0.00902 C 0.00508 0.01458 -0.00208 0.03148 -0.00247 0.03264 C -0.00299 0.02801 -0.00364 0.0243 -0.00364 0.01875 C -0.00364 0.01064 -0.00065 3.7037E-6 -3.95833E-6 3.7037E-6 " pathEditMode="relative" rAng="0" ptsTypes="AAAAA">
                                      <p:cBhvr>
                                        <p:cTn id="6" dur="2000" fill="hold"/>
                                        <p:tgtEl>
                                          <p:spTgt spid="21"/>
                                        </p:tgtEl>
                                        <p:attrNameLst>
                                          <p:attrName>ppt_x</p:attrName>
                                          <p:attrName>ppt_y</p:attrName>
                                        </p:attrNameLst>
                                      </p:cBhvr>
                                      <p:rCtr x="20800" y="2550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19052" y="0"/>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261167B2-AE08-4C51-8AD0-F8B04B176A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11">
            <a:extLst>
              <a:ext uri="{FF2B5EF4-FFF2-40B4-BE49-F238E27FC236}">
                <a16:creationId xmlns:a16="http://schemas.microsoft.com/office/drawing/2014/main" id="{162E4A80-4594-4E2F-B86C-3C53E1083C93}"/>
              </a:ext>
            </a:extLst>
          </p:cNvPr>
          <p:cNvSpPr>
            <a:spLocks noChangeArrowheads="1"/>
          </p:cNvSpPr>
          <p:nvPr/>
        </p:nvSpPr>
        <p:spPr bwMode="auto">
          <a:xfrm>
            <a:off x="19052" y="152400"/>
            <a:ext cx="2737770"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30" name="Text Box 4">
            <a:extLst>
              <a:ext uri="{FF2B5EF4-FFF2-40B4-BE49-F238E27FC236}">
                <a16:creationId xmlns:a16="http://schemas.microsoft.com/office/drawing/2014/main" id="{F3BA9305-D54D-4CD4-9ADC-282A5DDF79FF}"/>
              </a:ext>
            </a:extLst>
          </p:cNvPr>
          <p:cNvSpPr txBox="1">
            <a:spLocks noChangeArrowheads="1"/>
          </p:cNvSpPr>
          <p:nvPr/>
        </p:nvSpPr>
        <p:spPr bwMode="auto">
          <a:xfrm>
            <a:off x="585497" y="184957"/>
            <a:ext cx="2207753"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創意舞台</a:t>
            </a:r>
            <a:endParaRPr lang="en-US" altLang="zh-TW" sz="2800" dirty="0">
              <a:solidFill>
                <a:srgbClr val="FF6600"/>
              </a:solidFill>
              <a:latin typeface="+mj-lt"/>
              <a:ea typeface="標楷體" pitchFamily="65" charset="-120"/>
            </a:endParaRPr>
          </a:p>
        </p:txBody>
      </p:sp>
      <p:sp>
        <p:nvSpPr>
          <p:cNvPr id="14" name="手繪多邊形 17">
            <a:extLst>
              <a:ext uri="{FF2B5EF4-FFF2-40B4-BE49-F238E27FC236}">
                <a16:creationId xmlns:a16="http://schemas.microsoft.com/office/drawing/2014/main" id="{AA114F2E-620A-42FC-BB48-FC94FBC8FF2F}"/>
              </a:ext>
            </a:extLst>
          </p:cNvPr>
          <p:cNvSpPr>
            <a:spLocks/>
          </p:cNvSpPr>
          <p:nvPr/>
        </p:nvSpPr>
        <p:spPr bwMode="auto">
          <a:xfrm>
            <a:off x="1658169" y="1659415"/>
            <a:ext cx="9180461" cy="1921985"/>
          </a:xfrm>
          <a:custGeom>
            <a:avLst/>
            <a:gdLst>
              <a:gd name="T0" fmla="*/ 1590173 w 6010312"/>
              <a:gd name="T1" fmla="*/ 103 h 4278079"/>
              <a:gd name="T2" fmla="*/ 1189712 w 6010312"/>
              <a:gd name="T3" fmla="*/ 954 h 4278079"/>
              <a:gd name="T4" fmla="*/ 12002174 w 6010312"/>
              <a:gd name="T5" fmla="*/ 1003 h 4278079"/>
              <a:gd name="T6" fmla="*/ 12875907 w 6010312"/>
              <a:gd name="T7" fmla="*/ 115 h 4278079"/>
              <a:gd name="T8" fmla="*/ 1590173 w 6010312"/>
              <a:gd name="T9" fmla="*/ 103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92D050">
              <a:alpha val="20784"/>
            </a:srgbClr>
          </a:solidFill>
          <a:ln>
            <a:noFill/>
          </a:ln>
        </p:spPr>
        <p:txBody>
          <a:bodyPr/>
          <a:lstStyle/>
          <a:p>
            <a:endParaRPr lang="en-US"/>
          </a:p>
        </p:txBody>
      </p:sp>
      <p:sp>
        <p:nvSpPr>
          <p:cNvPr id="15" name="矩形 77">
            <a:extLst>
              <a:ext uri="{FF2B5EF4-FFF2-40B4-BE49-F238E27FC236}">
                <a16:creationId xmlns:a16="http://schemas.microsoft.com/office/drawing/2014/main" id="{22590DFC-3194-4E6A-AF33-062863469C56}"/>
              </a:ext>
            </a:extLst>
          </p:cNvPr>
          <p:cNvSpPr>
            <a:spLocks noChangeArrowheads="1"/>
          </p:cNvSpPr>
          <p:nvPr/>
        </p:nvSpPr>
        <p:spPr bwMode="auto">
          <a:xfrm>
            <a:off x="1909638" y="2219331"/>
            <a:ext cx="8928992" cy="584775"/>
          </a:xfrm>
          <a:prstGeom prst="rect">
            <a:avLst/>
          </a:prstGeom>
          <a:noFill/>
          <a:ln>
            <a:noFill/>
          </a:ln>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indent="0" eaLnBrk="1" hangingPunct="1">
              <a:spcBef>
                <a:spcPct val="0"/>
              </a:spcBef>
              <a:buFontTx/>
              <a:buNone/>
              <a:defRPr/>
            </a:pPr>
            <a:r>
              <a:rPr lang="zh-TW" altLang="en-US" dirty="0">
                <a:solidFill>
                  <a:srgbClr val="008000"/>
                </a:solidFill>
                <a:latin typeface="標楷體" panose="03000509000000000000" pitchFamily="65" charset="-120"/>
                <a:ea typeface="標楷體" panose="03000509000000000000" pitchFamily="65" charset="-120"/>
              </a:rPr>
              <a:t>記得一邊演奏，一邊數拍子，以保持穩定的節拍。</a:t>
            </a:r>
            <a:endParaRPr lang="zh-TW" altLang="zh-HK" dirty="0">
              <a:solidFill>
                <a:srgbClr val="008000"/>
              </a:solidFill>
              <a:latin typeface="標楷體" panose="03000509000000000000" pitchFamily="65" charset="-120"/>
              <a:ea typeface="標楷體" panose="03000509000000000000" pitchFamily="65" charset="-120"/>
            </a:endParaRPr>
          </a:p>
        </p:txBody>
      </p:sp>
      <p:sp>
        <p:nvSpPr>
          <p:cNvPr id="4" name="AutoShape 2">
            <a:extLst>
              <a:ext uri="{FF2B5EF4-FFF2-40B4-BE49-F238E27FC236}">
                <a16:creationId xmlns:a16="http://schemas.microsoft.com/office/drawing/2014/main" id="{ADEC9265-6284-4F93-9ABB-CC3D262B99B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C59FA6B-AF0E-4F27-967A-199407F5398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709223" y="4207229"/>
            <a:ext cx="5383154" cy="1904291"/>
          </a:xfrm>
          <a:prstGeom prst="rect">
            <a:avLst/>
          </a:prstGeom>
        </p:spPr>
      </p:pic>
    </p:spTree>
    <p:extLst>
      <p:ext uri="{BB962C8B-B14F-4D97-AF65-F5344CB8AC3E}">
        <p14:creationId xmlns:p14="http://schemas.microsoft.com/office/powerpoint/2010/main" val="3543200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9A391551-A6D8-4AFB-9AA4-1F8FB394B97D}"/>
              </a:ext>
            </a:extLst>
          </p:cNvPr>
          <p:cNvSpPr>
            <a:spLocks noGrp="1" noChangeArrowheads="1"/>
          </p:cNvSpPr>
          <p:nvPr>
            <p:ph type="title"/>
          </p:nvPr>
        </p:nvSpPr>
        <p:spPr/>
        <p:txBody>
          <a:bodyPr/>
          <a:lstStyle/>
          <a:p>
            <a:endParaRPr lang="en-US" altLang="en-US"/>
          </a:p>
        </p:txBody>
      </p:sp>
      <p:pic>
        <p:nvPicPr>
          <p:cNvPr id="19459" name="Picture 2">
            <a:extLst>
              <a:ext uri="{FF2B5EF4-FFF2-40B4-BE49-F238E27FC236}">
                <a16:creationId xmlns:a16="http://schemas.microsoft.com/office/drawing/2014/main" id="{1D89B91C-FFFC-46F0-98DF-69BDB773C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4525"/>
          <a:stretch>
            <a:fillRect/>
          </a:stretch>
        </p:blipFill>
        <p:spPr bwMode="auto">
          <a:xfrm>
            <a:off x="19050" y="-31750"/>
            <a:ext cx="12172950" cy="68897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60" name="Rectangle 11">
            <a:extLst>
              <a:ext uri="{FF2B5EF4-FFF2-40B4-BE49-F238E27FC236}">
                <a16:creationId xmlns:a16="http://schemas.microsoft.com/office/drawing/2014/main" id="{0A2F70AE-0268-47FE-BDC5-66AAA0BA3B9C}"/>
              </a:ext>
            </a:extLst>
          </p:cNvPr>
          <p:cNvSpPr>
            <a:spLocks noChangeArrowheads="1"/>
          </p:cNvSpPr>
          <p:nvPr/>
        </p:nvSpPr>
        <p:spPr bwMode="auto">
          <a:xfrm>
            <a:off x="19050" y="152400"/>
            <a:ext cx="2908300"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E4DD3A50-4015-4833-AA36-B4DC0B8DE3C3}"/>
              </a:ext>
            </a:extLst>
          </p:cNvPr>
          <p:cNvSpPr txBox="1">
            <a:spLocks noChangeArrowheads="1"/>
          </p:cNvSpPr>
          <p:nvPr/>
        </p:nvSpPr>
        <p:spPr bwMode="auto">
          <a:xfrm>
            <a:off x="0" y="195263"/>
            <a:ext cx="3000375" cy="523875"/>
          </a:xfrm>
          <a:prstGeom prst="rect">
            <a:avLst/>
          </a:prstGeom>
          <a:noFill/>
          <a:ln>
            <a:noFill/>
          </a:ln>
          <a:effectLst>
            <a:outerShdw dist="35921" dir="2700000" algn="ctr" rotWithShape="0">
              <a:schemeClr val="bg1">
                <a:alpha val="50000"/>
              </a:schemeClr>
            </a:outerShdw>
          </a:effectLst>
        </p:spPr>
        <p:txBody>
          <a:bodyPr>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00B050"/>
                </a:solidFill>
                <a:latin typeface="+mj-lt"/>
                <a:ea typeface="標楷體" pitchFamily="65" charset="-120"/>
              </a:rPr>
              <a:t>評估及自學資源</a:t>
            </a:r>
            <a:endParaRPr lang="en-US" altLang="zh-TW" sz="2800" dirty="0">
              <a:solidFill>
                <a:srgbClr val="00B050"/>
              </a:solidFill>
              <a:latin typeface="+mj-lt"/>
              <a:ea typeface="標楷體" pitchFamily="65" charset="-120"/>
            </a:endParaRPr>
          </a:p>
        </p:txBody>
      </p:sp>
      <p:sp>
        <p:nvSpPr>
          <p:cNvPr id="19463" name="手繪多邊形 17">
            <a:extLst>
              <a:ext uri="{FF2B5EF4-FFF2-40B4-BE49-F238E27FC236}">
                <a16:creationId xmlns:a16="http://schemas.microsoft.com/office/drawing/2014/main" id="{46B34BF7-7ADD-4393-9823-ADB780F4F5D3}"/>
              </a:ext>
            </a:extLst>
          </p:cNvPr>
          <p:cNvSpPr>
            <a:spLocks/>
          </p:cNvSpPr>
          <p:nvPr/>
        </p:nvSpPr>
        <p:spPr bwMode="auto">
          <a:xfrm>
            <a:off x="3054718" y="1058244"/>
            <a:ext cx="8009834" cy="1693474"/>
          </a:xfrm>
          <a:custGeom>
            <a:avLst/>
            <a:gdLst>
              <a:gd name="T0" fmla="*/ 1591528 w 6010312"/>
              <a:gd name="T1" fmla="*/ 103 h 4278079"/>
              <a:gd name="T2" fmla="*/ 1190726 w 6010312"/>
              <a:gd name="T3" fmla="*/ 954 h 4278079"/>
              <a:gd name="T4" fmla="*/ 12012389 w 6010312"/>
              <a:gd name="T5" fmla="*/ 1003 h 4278079"/>
              <a:gd name="T6" fmla="*/ 12886865 w 6010312"/>
              <a:gd name="T7" fmla="*/ 115 h 4278079"/>
              <a:gd name="T8" fmla="*/ 1591528 w 6010312"/>
              <a:gd name="T9" fmla="*/ 103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FFC000">
              <a:alpha val="21176"/>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9464" name="手繪多邊形 17">
            <a:extLst>
              <a:ext uri="{FF2B5EF4-FFF2-40B4-BE49-F238E27FC236}">
                <a16:creationId xmlns:a16="http://schemas.microsoft.com/office/drawing/2014/main" id="{0128A1C3-6F2C-4E6E-A0AD-E1BE9B0BFFF9}"/>
              </a:ext>
            </a:extLst>
          </p:cNvPr>
          <p:cNvSpPr>
            <a:spLocks/>
          </p:cNvSpPr>
          <p:nvPr/>
        </p:nvSpPr>
        <p:spPr bwMode="auto">
          <a:xfrm>
            <a:off x="3280349" y="3565156"/>
            <a:ext cx="7496171" cy="1730562"/>
          </a:xfrm>
          <a:custGeom>
            <a:avLst/>
            <a:gdLst>
              <a:gd name="T0" fmla="*/ 1591528 w 6010312"/>
              <a:gd name="T1" fmla="*/ 920 h 4278079"/>
              <a:gd name="T2" fmla="*/ 1190726 w 6010312"/>
              <a:gd name="T3" fmla="*/ 8508 h 4278079"/>
              <a:gd name="T4" fmla="*/ 12012389 w 6010312"/>
              <a:gd name="T5" fmla="*/ 8937 h 4278079"/>
              <a:gd name="T6" fmla="*/ 12886865 w 6010312"/>
              <a:gd name="T7" fmla="*/ 1027 h 4278079"/>
              <a:gd name="T8" fmla="*/ 1591528 w 6010312"/>
              <a:gd name="T9" fmla="*/ 920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92D050">
              <a:alpha val="2117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r>
              <a:rPr lang="en-US" dirty="0"/>
              <a:t> </a:t>
            </a:r>
          </a:p>
        </p:txBody>
      </p:sp>
      <p:sp>
        <p:nvSpPr>
          <p:cNvPr id="19465" name="Rectangle: Rounded Corners 17">
            <a:hlinkClick r:id="rId5" action="ppaction://hlinkfile"/>
            <a:extLst>
              <a:ext uri="{FF2B5EF4-FFF2-40B4-BE49-F238E27FC236}">
                <a16:creationId xmlns:a16="http://schemas.microsoft.com/office/drawing/2014/main" id="{13A3C22C-D0FD-48FE-AAD2-C0B371E835BA}"/>
              </a:ext>
            </a:extLst>
          </p:cNvPr>
          <p:cNvSpPr>
            <a:spLocks noChangeArrowheads="1"/>
          </p:cNvSpPr>
          <p:nvPr/>
        </p:nvSpPr>
        <p:spPr bwMode="auto">
          <a:xfrm>
            <a:off x="1660277" y="4098133"/>
            <a:ext cx="1958975" cy="528637"/>
          </a:xfrm>
          <a:prstGeom prst="roundRect">
            <a:avLst>
              <a:gd name="adj" fmla="val 16667"/>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r>
              <a:rPr lang="zh-TW" altLang="en-US" sz="2400" dirty="0">
                <a:solidFill>
                  <a:schemeClr val="bg1"/>
                </a:solidFill>
              </a:rPr>
              <a:t>自學資源</a:t>
            </a:r>
            <a:endParaRPr lang="en-US" altLang="en-US" sz="2400" dirty="0">
              <a:solidFill>
                <a:schemeClr val="bg1"/>
              </a:solidFill>
            </a:endParaRPr>
          </a:p>
        </p:txBody>
      </p:sp>
      <p:sp>
        <p:nvSpPr>
          <p:cNvPr id="19466" name="矩形 77">
            <a:extLst>
              <a:ext uri="{FF2B5EF4-FFF2-40B4-BE49-F238E27FC236}">
                <a16:creationId xmlns:a16="http://schemas.microsoft.com/office/drawing/2014/main" id="{0EB54A5D-1F94-457F-A7C8-8D59A26DDA7A}"/>
              </a:ext>
            </a:extLst>
          </p:cNvPr>
          <p:cNvSpPr>
            <a:spLocks noChangeArrowheads="1"/>
          </p:cNvSpPr>
          <p:nvPr/>
        </p:nvSpPr>
        <p:spPr bwMode="auto">
          <a:xfrm>
            <a:off x="3722954" y="1346013"/>
            <a:ext cx="590073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pPr>
            <a:r>
              <a:rPr lang="zh-TW" altLang="en-US" sz="2600" dirty="0">
                <a:solidFill>
                  <a:srgbClr val="FF6600"/>
                </a:solidFill>
                <a:ea typeface="標楷體" panose="03000509000000000000" pitchFamily="65" charset="-120"/>
              </a:rPr>
              <a:t>完成工作紙，</a:t>
            </a:r>
            <a:r>
              <a:rPr lang="zh-TW" altLang="en-US" sz="2600" dirty="0">
                <a:solidFill>
                  <a:srgbClr val="FF6600"/>
                </a:solidFill>
                <a:latin typeface="標楷體" panose="03000509000000000000" pitchFamily="65" charset="-120"/>
                <a:ea typeface="標楷體" panose="03000509000000000000" pitchFamily="65" charset="-120"/>
              </a:rPr>
              <a:t>以辨認二拍子的節奏。</a:t>
            </a:r>
            <a:endParaRPr lang="zh-TW" altLang="zh-HK" sz="2600" dirty="0">
              <a:solidFill>
                <a:srgbClr val="FF6600"/>
              </a:solidFill>
              <a:latin typeface="標楷體" panose="03000509000000000000" pitchFamily="65" charset="-120"/>
              <a:ea typeface="標楷體" panose="03000509000000000000" pitchFamily="65" charset="-120"/>
            </a:endParaRPr>
          </a:p>
        </p:txBody>
      </p:sp>
      <p:sp>
        <p:nvSpPr>
          <p:cNvPr id="19467" name="矩形 77">
            <a:extLst>
              <a:ext uri="{FF2B5EF4-FFF2-40B4-BE49-F238E27FC236}">
                <a16:creationId xmlns:a16="http://schemas.microsoft.com/office/drawing/2014/main" id="{3EC166C9-2012-4CBC-9DDC-5E7D2EBC69B7}"/>
              </a:ext>
            </a:extLst>
          </p:cNvPr>
          <p:cNvSpPr>
            <a:spLocks noChangeArrowheads="1"/>
          </p:cNvSpPr>
          <p:nvPr/>
        </p:nvSpPr>
        <p:spPr bwMode="auto">
          <a:xfrm>
            <a:off x="3638302" y="4022403"/>
            <a:ext cx="62465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spcAft>
                <a:spcPts val="600"/>
              </a:spcAft>
              <a:buFont typeface="Arial" panose="020B0604020202020204" pitchFamily="34" charset="0"/>
              <a:buChar char="•"/>
            </a:pPr>
            <a:r>
              <a:rPr lang="zh-TW" altLang="en-US" sz="260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觀看</a:t>
            </a:r>
            <a:r>
              <a:rPr lang="zh-TW" altLang="en-US" sz="2600" dirty="0">
                <a:solidFill>
                  <a:srgbClr val="008000"/>
                </a:solidFill>
                <a:latin typeface="標楷體" panose="03000509000000000000" pitchFamily="65" charset="-120"/>
                <a:ea typeface="標楷體" panose="03000509000000000000" pitchFamily="65" charset="-120"/>
              </a:rPr>
              <a:t>影片，聆聽另一首用二拍子寫成的搖籃曲。</a:t>
            </a:r>
            <a:endParaRPr lang="en-US" altLang="zh-TW" sz="260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9468" name="Content Placeholder 3" descr="Clapper board">
            <a:hlinkClick r:id="rId6"/>
            <a:extLst>
              <a:ext uri="{FF2B5EF4-FFF2-40B4-BE49-F238E27FC236}">
                <a16:creationId xmlns:a16="http://schemas.microsoft.com/office/drawing/2014/main" id="{D9EB9935-0100-4268-B60D-5A29B7B7BDE8}"/>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9626072" y="4041951"/>
            <a:ext cx="555625" cy="554037"/>
          </a:xfrm>
        </p:spPr>
      </p:pic>
      <p:sp>
        <p:nvSpPr>
          <p:cNvPr id="8" name="Rectangle: Rounded Corners 7">
            <a:extLst>
              <a:ext uri="{FF2B5EF4-FFF2-40B4-BE49-F238E27FC236}">
                <a16:creationId xmlns:a16="http://schemas.microsoft.com/office/drawing/2014/main" id="{7C0511C4-E231-47DD-803C-8156CDA73648}"/>
              </a:ext>
            </a:extLst>
          </p:cNvPr>
          <p:cNvSpPr/>
          <p:nvPr/>
        </p:nvSpPr>
        <p:spPr bwMode="auto">
          <a:xfrm>
            <a:off x="10293102" y="5796268"/>
            <a:ext cx="1169482" cy="554037"/>
          </a:xfrm>
          <a:prstGeom prst="roundRect">
            <a:avLst/>
          </a:prstGeom>
          <a:solidFill>
            <a:srgbClr val="008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chemeClr val="bg1"/>
                </a:solidFill>
                <a:latin typeface="Arial" charset="0"/>
              </a:rPr>
              <a:t>     </a:t>
            </a:r>
            <a:r>
              <a:rPr lang="zh-TW" altLang="en-US" sz="2400" dirty="0">
                <a:solidFill>
                  <a:schemeClr val="bg1"/>
                </a:solidFill>
                <a:latin typeface="Arial" charset="0"/>
              </a:rPr>
              <a:t>完</a:t>
            </a:r>
            <a:endParaRPr kumimoji="1" lang="en-US" sz="2400" b="1" i="0" u="none" strike="noStrike" cap="none" normalizeH="0" baseline="0" dirty="0">
              <a:ln>
                <a:noFill/>
              </a:ln>
              <a:solidFill>
                <a:schemeClr val="bg1"/>
              </a:solidFill>
              <a:effectLst/>
              <a:latin typeface="Arial" charset="0"/>
              <a:ea typeface="新細明體" pitchFamily="18" charset="-120"/>
            </a:endParaRPr>
          </a:p>
        </p:txBody>
      </p:sp>
      <p:sp>
        <p:nvSpPr>
          <p:cNvPr id="19462" name="Rectangle: Rounded Corners 13">
            <a:hlinkClick r:id="rId8" action="ppaction://hlinkfile"/>
            <a:extLst>
              <a:ext uri="{FF2B5EF4-FFF2-40B4-BE49-F238E27FC236}">
                <a16:creationId xmlns:a16="http://schemas.microsoft.com/office/drawing/2014/main" id="{EB245AE1-04FB-4E2F-9DCE-7FC6FD9E58BB}"/>
              </a:ext>
            </a:extLst>
          </p:cNvPr>
          <p:cNvSpPr>
            <a:spLocks noChangeArrowheads="1"/>
          </p:cNvSpPr>
          <p:nvPr/>
        </p:nvSpPr>
        <p:spPr bwMode="auto">
          <a:xfrm>
            <a:off x="1593480" y="1708021"/>
            <a:ext cx="1958975" cy="528638"/>
          </a:xfrm>
          <a:prstGeom prst="roundRect">
            <a:avLst>
              <a:gd name="adj" fmla="val 16667"/>
            </a:avLst>
          </a:prstGeom>
          <a:solidFill>
            <a:srgbClr val="FF993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r>
              <a:rPr lang="zh-TW" altLang="en-US" sz="2400">
                <a:solidFill>
                  <a:schemeClr val="bg1"/>
                </a:solidFill>
              </a:rPr>
              <a:t>評估資源</a:t>
            </a:r>
            <a:endParaRPr lang="en-US" altLang="en-US" sz="2400">
              <a:solidFill>
                <a:schemeClr val="bg1"/>
              </a:solidFill>
            </a:endParaRPr>
          </a:p>
        </p:txBody>
      </p:sp>
      <p:graphicFrame>
        <p:nvGraphicFramePr>
          <p:cNvPr id="2" name="Object 1">
            <a:hlinkClick r:id="" action="ppaction://ole?verb=1"/>
            <a:extLst>
              <a:ext uri="{FF2B5EF4-FFF2-40B4-BE49-F238E27FC236}">
                <a16:creationId xmlns:a16="http://schemas.microsoft.com/office/drawing/2014/main" id="{DE845108-378C-445C-B87B-6907641A0FA8}"/>
              </a:ext>
            </a:extLst>
          </p:cNvPr>
          <p:cNvGraphicFramePr>
            <a:graphicFrameLocks noChangeAspect="1"/>
          </p:cNvGraphicFramePr>
          <p:nvPr>
            <p:extLst>
              <p:ext uri="{D42A27DB-BD31-4B8C-83A1-F6EECF244321}">
                <p14:modId xmlns:p14="http://schemas.microsoft.com/office/powerpoint/2010/main" val="116300063"/>
              </p:ext>
            </p:extLst>
          </p:nvPr>
        </p:nvGraphicFramePr>
        <p:xfrm>
          <a:off x="9558740" y="1346013"/>
          <a:ext cx="734905" cy="1555549"/>
        </p:xfrm>
        <a:graphic>
          <a:graphicData uri="http://schemas.openxmlformats.org/presentationml/2006/ole">
            <mc:AlternateContent xmlns:mc="http://schemas.openxmlformats.org/markup-compatibility/2006">
              <mc:Choice xmlns:v="urn:schemas-microsoft-com:vml" Requires="v">
                <p:oleObj spid="_x0000_s2145" name="Document" showAsIcon="1" r:id="rId9" imgW="381104" imgH="806335" progId="Word.Document.8">
                  <p:embed/>
                </p:oleObj>
              </mc:Choice>
              <mc:Fallback>
                <p:oleObj name="Document" showAsIcon="1" r:id="rId9" imgW="381104" imgH="806335" progId="Word.Document.8">
                  <p:embed/>
                  <p:pic>
                    <p:nvPicPr>
                      <p:cNvPr id="0" name=""/>
                      <p:cNvPicPr/>
                      <p:nvPr/>
                    </p:nvPicPr>
                    <p:blipFill>
                      <a:blip r:embed="rId10"/>
                      <a:stretch>
                        <a:fillRect/>
                      </a:stretch>
                    </p:blipFill>
                    <p:spPr>
                      <a:xfrm>
                        <a:off x="9558740" y="1346013"/>
                        <a:ext cx="734905" cy="1555549"/>
                      </a:xfrm>
                      <a:prstGeom prst="rect">
                        <a:avLst/>
                      </a:prstGeom>
                    </p:spPr>
                  </p:pic>
                </p:oleObj>
              </mc:Fallback>
            </mc:AlternateContent>
          </a:graphicData>
        </a:graphic>
      </p:graphicFrame>
      <p:sp>
        <p:nvSpPr>
          <p:cNvPr id="16" name="矩形 77">
            <a:extLst>
              <a:ext uri="{FF2B5EF4-FFF2-40B4-BE49-F238E27FC236}">
                <a16:creationId xmlns:a16="http://schemas.microsoft.com/office/drawing/2014/main" id="{4F8BAB6D-9E2C-4C5F-BF7E-A5EFE6E2EB22}"/>
              </a:ext>
            </a:extLst>
          </p:cNvPr>
          <p:cNvSpPr>
            <a:spLocks noChangeArrowheads="1"/>
          </p:cNvSpPr>
          <p:nvPr/>
        </p:nvSpPr>
        <p:spPr bwMode="auto">
          <a:xfrm>
            <a:off x="3720654" y="1841285"/>
            <a:ext cx="68016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pPr>
            <a:r>
              <a:rPr lang="zh-TW" altLang="en-US" sz="2600" dirty="0">
                <a:solidFill>
                  <a:srgbClr val="FF6600"/>
                </a:solidFill>
                <a:ea typeface="標楷體" panose="03000509000000000000" pitchFamily="65" charset="-120"/>
              </a:rPr>
              <a:t>完成 </a:t>
            </a:r>
            <a:r>
              <a:rPr lang="en-US" altLang="zh-TW" sz="2600" dirty="0">
                <a:solidFill>
                  <a:srgbClr val="FF6600"/>
                </a:solidFill>
                <a:ea typeface="標楷體" panose="03000509000000000000" pitchFamily="65" charset="-120"/>
                <a:hlinkClick r:id="rId11"/>
              </a:rPr>
              <a:t>Kahoot! </a:t>
            </a:r>
            <a:r>
              <a:rPr lang="zh-TW" altLang="en-US" sz="2600" dirty="0">
                <a:solidFill>
                  <a:srgbClr val="FF6600"/>
                </a:solidFill>
                <a:ea typeface="標楷體" panose="03000509000000000000" pitchFamily="65" charset="-120"/>
                <a:hlinkClick r:id="rId11"/>
              </a:rPr>
              <a:t>活動</a:t>
            </a:r>
            <a:r>
              <a:rPr lang="zh-TW" altLang="en-US" sz="2600" dirty="0">
                <a:solidFill>
                  <a:srgbClr val="FF6600"/>
                </a:solidFill>
                <a:ea typeface="標楷體" panose="03000509000000000000" pitchFamily="65" charset="-120"/>
              </a:rPr>
              <a:t>，總結單元一音樂知識。</a:t>
            </a:r>
            <a:endParaRPr lang="en-US" altLang="zh-TW" sz="2600" dirty="0">
              <a:solidFill>
                <a:srgbClr val="FF6600"/>
              </a:solidFill>
              <a:ea typeface="標楷體" panose="03000509000000000000" pitchFamily="65"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525"/>
          <a:stretch>
            <a:fillRect/>
          </a:stretch>
        </p:blipFill>
        <p:spPr bwMode="auto">
          <a:xfrm>
            <a:off x="19050" y="-31750"/>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矩形 1">
            <a:extLst>
              <a:ext uri="{FF2B5EF4-FFF2-40B4-BE49-F238E27FC236}">
                <a16:creationId xmlns:a16="http://schemas.microsoft.com/office/drawing/2014/main" id="{8C885B92-8BEB-4BFF-9860-1C47816EB5D7}"/>
              </a:ext>
            </a:extLst>
          </p:cNvPr>
          <p:cNvSpPr>
            <a:spLocks noChangeArrowheads="1"/>
          </p:cNvSpPr>
          <p:nvPr/>
        </p:nvSpPr>
        <p:spPr bwMode="auto">
          <a:xfrm>
            <a:off x="515938" y="1047750"/>
            <a:ext cx="108366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dirty="0">
                <a:solidFill>
                  <a:srgbClr val="0070C0"/>
                </a:solidFill>
                <a:latin typeface="標楷體" panose="03000509000000000000" pitchFamily="65" charset="-120"/>
                <a:ea typeface="標楷體" panose="03000509000000000000" pitchFamily="65" charset="-120"/>
              </a:rPr>
              <a:t>大家還記得以下音符的節奏口訣嗎</a:t>
            </a:r>
            <a:r>
              <a:rPr lang="en-US" altLang="zh-TW" sz="2800" dirty="0">
                <a:solidFill>
                  <a:srgbClr val="0070C0"/>
                </a:solidFill>
                <a:latin typeface="標楷體" panose="03000509000000000000" pitchFamily="65" charset="-120"/>
                <a:ea typeface="標楷體" panose="03000509000000000000" pitchFamily="65" charset="-120"/>
              </a:rPr>
              <a:t>?</a:t>
            </a:r>
            <a:endParaRPr lang="zh-TW" altLang="zh-HK" sz="2800" dirty="0"/>
          </a:p>
        </p:txBody>
      </p:sp>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19051" y="152400"/>
            <a:ext cx="3844702"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C296242C-28D1-448E-8D8F-28AFE6B55089}"/>
              </a:ext>
            </a:extLst>
          </p:cNvPr>
          <p:cNvSpPr txBox="1">
            <a:spLocks noChangeArrowheads="1"/>
          </p:cNvSpPr>
          <p:nvPr/>
        </p:nvSpPr>
        <p:spPr bwMode="auto">
          <a:xfrm>
            <a:off x="491071" y="155461"/>
            <a:ext cx="2980606" cy="523875"/>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齊唱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寶寶甜睡</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手繪多邊形 17">
            <a:extLst>
              <a:ext uri="{FF2B5EF4-FFF2-40B4-BE49-F238E27FC236}">
                <a16:creationId xmlns:a16="http://schemas.microsoft.com/office/drawing/2014/main" id="{5252AEA3-07EA-459B-85F2-98329C102E9C}"/>
              </a:ext>
            </a:extLst>
          </p:cNvPr>
          <p:cNvSpPr>
            <a:spLocks/>
          </p:cNvSpPr>
          <p:nvPr/>
        </p:nvSpPr>
        <p:spPr bwMode="auto">
          <a:xfrm>
            <a:off x="3236056" y="3269274"/>
            <a:ext cx="5592640" cy="1281799"/>
          </a:xfrm>
          <a:custGeom>
            <a:avLst/>
            <a:gdLst>
              <a:gd name="T0" fmla="*/ 1590173 w 6010312"/>
              <a:gd name="T1" fmla="*/ 47 h 4278079"/>
              <a:gd name="T2" fmla="*/ 1189714 w 6010312"/>
              <a:gd name="T3" fmla="*/ 436 h 4278079"/>
              <a:gd name="T4" fmla="*/ 12002180 w 6010312"/>
              <a:gd name="T5" fmla="*/ 458 h 4278079"/>
              <a:gd name="T6" fmla="*/ 12875913 w 6010312"/>
              <a:gd name="T7" fmla="*/ 53 h 4278079"/>
              <a:gd name="T8" fmla="*/ 1590173 w 6010312"/>
              <a:gd name="T9" fmla="*/ 47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92D050">
              <a:alpha val="21176"/>
            </a:srgbClr>
          </a:solidFill>
          <a:ln>
            <a:noFill/>
          </a:ln>
        </p:spPr>
        <p:txBody>
          <a:bodyPr/>
          <a:lstStyle/>
          <a:p>
            <a:endParaRPr lang="en-US"/>
          </a:p>
        </p:txBody>
      </p:sp>
      <p:sp>
        <p:nvSpPr>
          <p:cNvPr id="11" name="Rectangle 10">
            <a:extLst>
              <a:ext uri="{FF2B5EF4-FFF2-40B4-BE49-F238E27FC236}">
                <a16:creationId xmlns:a16="http://schemas.microsoft.com/office/drawing/2014/main" id="{08FA8906-C69C-4F35-8E7C-80B8D5EDEE0A}"/>
              </a:ext>
            </a:extLst>
          </p:cNvPr>
          <p:cNvSpPr/>
          <p:nvPr/>
        </p:nvSpPr>
        <p:spPr bwMode="auto">
          <a:xfrm>
            <a:off x="5171692" y="3598896"/>
            <a:ext cx="2955937" cy="7666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800" dirty="0">
                <a:solidFill>
                  <a:srgbClr val="0070C0"/>
                </a:solidFill>
                <a:latin typeface="標楷體" panose="03000509000000000000" pitchFamily="65" charset="-120"/>
                <a:ea typeface="標楷體" panose="03000509000000000000" pitchFamily="65" charset="-120"/>
              </a:rPr>
              <a:t>的節奏口訣是</a:t>
            </a:r>
            <a:r>
              <a:rPr kumimoji="1" lang="en-US" altLang="zh-TW" sz="2800" b="0" i="0" u="none" strike="noStrike" cap="none" normalizeH="0" baseline="0" dirty="0">
                <a:ln>
                  <a:noFill/>
                </a:ln>
                <a:solidFill>
                  <a:srgbClr val="0070C0"/>
                </a:solidFill>
                <a:effectLst/>
                <a:latin typeface="Arial" charset="0"/>
              </a:rPr>
              <a:t>ta</a:t>
            </a:r>
            <a:endParaRPr kumimoji="1" lang="en-US" sz="2800" b="0" i="0" u="none" strike="noStrike" cap="none" normalizeH="0" baseline="0" dirty="0">
              <a:ln>
                <a:noFill/>
              </a:ln>
              <a:solidFill>
                <a:srgbClr val="0070C0"/>
              </a:solidFill>
              <a:effectLst/>
              <a:latin typeface="Arial" charset="0"/>
            </a:endParaRPr>
          </a:p>
        </p:txBody>
      </p:sp>
      <p:pic>
        <p:nvPicPr>
          <p:cNvPr id="20" name="Picture 19">
            <a:extLst>
              <a:ext uri="{FF2B5EF4-FFF2-40B4-BE49-F238E27FC236}">
                <a16:creationId xmlns:a16="http://schemas.microsoft.com/office/drawing/2014/main" id="{671C8929-62F9-4BA9-90A8-F3FC2EC8EA3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1006" y="3449182"/>
            <a:ext cx="286034" cy="916412"/>
          </a:xfrm>
          <a:prstGeom prst="rect">
            <a:avLst/>
          </a:prstGeom>
        </p:spPr>
      </p:pic>
      <p:sp>
        <p:nvSpPr>
          <p:cNvPr id="31" name="手繪多邊形 17">
            <a:extLst>
              <a:ext uri="{FF2B5EF4-FFF2-40B4-BE49-F238E27FC236}">
                <a16:creationId xmlns:a16="http://schemas.microsoft.com/office/drawing/2014/main" id="{AC099F6C-CA17-4D82-9DAC-75E89A78FE06}"/>
              </a:ext>
            </a:extLst>
          </p:cNvPr>
          <p:cNvSpPr>
            <a:spLocks/>
          </p:cNvSpPr>
          <p:nvPr/>
        </p:nvSpPr>
        <p:spPr bwMode="auto">
          <a:xfrm>
            <a:off x="3236056" y="1723060"/>
            <a:ext cx="5592640" cy="1281799"/>
          </a:xfrm>
          <a:custGeom>
            <a:avLst/>
            <a:gdLst>
              <a:gd name="T0" fmla="*/ 1590173 w 6010312"/>
              <a:gd name="T1" fmla="*/ 47 h 4278079"/>
              <a:gd name="T2" fmla="*/ 1189714 w 6010312"/>
              <a:gd name="T3" fmla="*/ 436 h 4278079"/>
              <a:gd name="T4" fmla="*/ 12002180 w 6010312"/>
              <a:gd name="T5" fmla="*/ 458 h 4278079"/>
              <a:gd name="T6" fmla="*/ 12875913 w 6010312"/>
              <a:gd name="T7" fmla="*/ 53 h 4278079"/>
              <a:gd name="T8" fmla="*/ 1590173 w 6010312"/>
              <a:gd name="T9" fmla="*/ 47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92D050">
              <a:alpha val="21176"/>
            </a:srgbClr>
          </a:solidFill>
          <a:ln>
            <a:noFill/>
          </a:ln>
        </p:spPr>
        <p:txBody>
          <a:bodyPr/>
          <a:lstStyle/>
          <a:p>
            <a:endParaRPr lang="en-US" dirty="0"/>
          </a:p>
        </p:txBody>
      </p:sp>
      <p:pic>
        <p:nvPicPr>
          <p:cNvPr id="32" name="Picture 31">
            <a:extLst>
              <a:ext uri="{FF2B5EF4-FFF2-40B4-BE49-F238E27FC236}">
                <a16:creationId xmlns:a16="http://schemas.microsoft.com/office/drawing/2014/main" id="{5E753A58-BFEB-43B1-B3B1-CB39A5210A6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22417" y="1899945"/>
            <a:ext cx="1349275" cy="888273"/>
          </a:xfrm>
          <a:prstGeom prst="rect">
            <a:avLst/>
          </a:prstGeom>
        </p:spPr>
      </p:pic>
      <p:sp>
        <p:nvSpPr>
          <p:cNvPr id="33" name="Rectangle 32">
            <a:extLst>
              <a:ext uri="{FF2B5EF4-FFF2-40B4-BE49-F238E27FC236}">
                <a16:creationId xmlns:a16="http://schemas.microsoft.com/office/drawing/2014/main" id="{22B73C91-2F91-4590-9B7A-6371EF1EDF17}"/>
              </a:ext>
            </a:extLst>
          </p:cNvPr>
          <p:cNvSpPr/>
          <p:nvPr/>
        </p:nvSpPr>
        <p:spPr bwMode="auto">
          <a:xfrm>
            <a:off x="5362122" y="2021520"/>
            <a:ext cx="3099953" cy="7666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2800" b="1" i="0" u="none" strike="noStrike" cap="none" normalizeH="0" baseline="0" dirty="0">
                <a:ln>
                  <a:noFill/>
                </a:ln>
                <a:solidFill>
                  <a:srgbClr val="0070C0"/>
                </a:solidFill>
                <a:effectLst/>
                <a:latin typeface="標楷體" panose="03000509000000000000" pitchFamily="65" charset="-120"/>
                <a:ea typeface="標楷體" panose="03000509000000000000" pitchFamily="65" charset="-120"/>
              </a:rPr>
              <a:t>的節奏口訣是</a:t>
            </a:r>
            <a:r>
              <a:rPr kumimoji="1" lang="en-US" altLang="zh-TW" sz="2800" b="0" i="0" u="none" strike="noStrike" cap="none" normalizeH="0" baseline="0" dirty="0" err="1">
                <a:ln>
                  <a:noFill/>
                </a:ln>
                <a:solidFill>
                  <a:srgbClr val="0070C0"/>
                </a:solidFill>
                <a:effectLst/>
                <a:latin typeface="Arial" charset="0"/>
              </a:rPr>
              <a:t>ti-ti</a:t>
            </a:r>
            <a:endParaRPr kumimoji="1" lang="en-US" sz="2800" b="0" i="0" u="none" strike="noStrike" cap="none" normalizeH="0" baseline="0" dirty="0">
              <a:ln>
                <a:noFill/>
              </a:ln>
              <a:solidFill>
                <a:srgbClr val="0070C0"/>
              </a:solidFill>
              <a:effectLst/>
              <a:latin typeface="Arial" charset="0"/>
            </a:endParaRPr>
          </a:p>
        </p:txBody>
      </p:sp>
      <p:sp>
        <p:nvSpPr>
          <p:cNvPr id="25" name="手繪多邊形 17">
            <a:extLst>
              <a:ext uri="{FF2B5EF4-FFF2-40B4-BE49-F238E27FC236}">
                <a16:creationId xmlns:a16="http://schemas.microsoft.com/office/drawing/2014/main" id="{CDB92639-4E45-4B42-9576-6FB4EB5EFD7D}"/>
              </a:ext>
            </a:extLst>
          </p:cNvPr>
          <p:cNvSpPr>
            <a:spLocks/>
          </p:cNvSpPr>
          <p:nvPr/>
        </p:nvSpPr>
        <p:spPr bwMode="auto">
          <a:xfrm>
            <a:off x="3215680" y="4941168"/>
            <a:ext cx="5592640" cy="1281799"/>
          </a:xfrm>
          <a:custGeom>
            <a:avLst/>
            <a:gdLst>
              <a:gd name="T0" fmla="*/ 1590173 w 6010312"/>
              <a:gd name="T1" fmla="*/ 47 h 4278079"/>
              <a:gd name="T2" fmla="*/ 1189714 w 6010312"/>
              <a:gd name="T3" fmla="*/ 436 h 4278079"/>
              <a:gd name="T4" fmla="*/ 12002180 w 6010312"/>
              <a:gd name="T5" fmla="*/ 458 h 4278079"/>
              <a:gd name="T6" fmla="*/ 12875913 w 6010312"/>
              <a:gd name="T7" fmla="*/ 53 h 4278079"/>
              <a:gd name="T8" fmla="*/ 1590173 w 6010312"/>
              <a:gd name="T9" fmla="*/ 47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92D050">
              <a:alpha val="21176"/>
            </a:srgbClr>
          </a:solidFill>
          <a:ln>
            <a:noFill/>
          </a:ln>
        </p:spPr>
        <p:txBody>
          <a:bodyPr/>
          <a:lstStyle/>
          <a:p>
            <a:endParaRPr lang="en-US"/>
          </a:p>
        </p:txBody>
      </p:sp>
      <p:sp>
        <p:nvSpPr>
          <p:cNvPr id="27" name="Rectangle 26">
            <a:extLst>
              <a:ext uri="{FF2B5EF4-FFF2-40B4-BE49-F238E27FC236}">
                <a16:creationId xmlns:a16="http://schemas.microsoft.com/office/drawing/2014/main" id="{746DBCFE-8E88-4933-9E1D-399390017F76}"/>
              </a:ext>
            </a:extLst>
          </p:cNvPr>
          <p:cNvSpPr/>
          <p:nvPr/>
        </p:nvSpPr>
        <p:spPr bwMode="auto">
          <a:xfrm>
            <a:off x="5015880" y="5301208"/>
            <a:ext cx="3958548" cy="7666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800" dirty="0">
                <a:solidFill>
                  <a:srgbClr val="0070C0"/>
                </a:solidFill>
                <a:latin typeface="標楷體" panose="03000509000000000000" pitchFamily="65" charset="-120"/>
                <a:ea typeface="標楷體" panose="03000509000000000000" pitchFamily="65" charset="-120"/>
              </a:rPr>
              <a:t>的節奏口訣是</a:t>
            </a:r>
            <a:r>
              <a:rPr kumimoji="1" lang="en-US" altLang="zh-TW" sz="2800" b="0" i="0" u="none" strike="noStrike" cap="none" normalizeH="0" baseline="0" dirty="0">
                <a:ln>
                  <a:noFill/>
                </a:ln>
                <a:solidFill>
                  <a:srgbClr val="0070C0"/>
                </a:solidFill>
                <a:effectLst/>
                <a:latin typeface="Arial" charset="0"/>
              </a:rPr>
              <a:t>ta-a</a:t>
            </a:r>
            <a:endParaRPr kumimoji="1" lang="en-US" sz="2800" b="0" i="0" u="none" strike="noStrike" cap="none" normalizeH="0" baseline="0" dirty="0">
              <a:ln>
                <a:noFill/>
              </a:ln>
              <a:solidFill>
                <a:srgbClr val="0070C0"/>
              </a:solidFill>
              <a:effectLst/>
              <a:latin typeface="Arial" charset="0"/>
            </a:endParaRPr>
          </a:p>
        </p:txBody>
      </p:sp>
      <p:pic>
        <p:nvPicPr>
          <p:cNvPr id="28" name="Picture 27">
            <a:extLst>
              <a:ext uri="{FF2B5EF4-FFF2-40B4-BE49-F238E27FC236}">
                <a16:creationId xmlns:a16="http://schemas.microsoft.com/office/drawing/2014/main" id="{7FD0908B-30EE-40DD-A7E3-94AFF707B61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365915" y="5037218"/>
            <a:ext cx="303902" cy="943613"/>
          </a:xfrm>
          <a:prstGeom prst="rect">
            <a:avLst/>
          </a:prstGeom>
        </p:spPr>
      </p:pic>
      <p:pic>
        <p:nvPicPr>
          <p:cNvPr id="22" name="Picture 97">
            <a:extLst>
              <a:ext uri="{FF2B5EF4-FFF2-40B4-BE49-F238E27FC236}">
                <a16:creationId xmlns:a16="http://schemas.microsoft.com/office/drawing/2014/main" id="{8079F470-891A-4F02-A4D5-19A32AA75CC9}"/>
              </a:ext>
            </a:extLst>
          </p:cNvPr>
          <p:cNvPicPr>
            <a:picLocks noChangeAspect="1" noChangeArrowheads="1"/>
          </p:cNvPicPr>
          <p:nvPr/>
        </p:nvPicPr>
        <p:blipFill>
          <a:blip r:embed="rId6">
            <a:clrChange>
              <a:clrFrom>
                <a:srgbClr val="FFFFCC"/>
              </a:clrFrom>
              <a:clrTo>
                <a:srgbClr val="FFFFCC">
                  <a:alpha val="0"/>
                </a:srgbClr>
              </a:clrTo>
            </a:clrChange>
            <a:extLst>
              <a:ext uri="{28A0092B-C50C-407E-A947-70E740481C1C}">
                <a14:useLocalDpi xmlns:a14="http://schemas.microsoft.com/office/drawing/2010/main" val="0"/>
              </a:ext>
            </a:extLst>
          </a:blip>
          <a:srcRect l="30632" t="57097" r="42789" b="6488"/>
          <a:stretch>
            <a:fillRect/>
          </a:stretch>
        </p:blipFill>
        <p:spPr bwMode="auto">
          <a:xfrm>
            <a:off x="9320583" y="4338992"/>
            <a:ext cx="2032000" cy="2087563"/>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2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nodeType="withEffect">
                                  <p:stCondLst>
                                    <p:cond delay="0"/>
                                  </p:stCondLst>
                                  <p:childTnLst>
                                    <p:animMotion origin="layout" path="M -0.00313 0.01366 C -0.00209 0.01204 -0.00105 0.0081 3.54167E-6 0.00903 C 0.00507 0.01459 -0.00209 0.03148 -0.00248 0.03264 C -0.003 0.02801 -0.00365 0.02431 -0.00365 0.01875 C -0.00365 0.01065 -0.00065 -2.22222E-6 3.54167E-6 -2.22222E-6 " pathEditMode="relative" rAng="0" ptsTypes="AAAAA">
                                      <p:cBhvr>
                                        <p:cTn id="6" dur="2000" fill="hold"/>
                                        <p:tgtEl>
                                          <p:spTgt spid="22"/>
                                        </p:tgtEl>
                                        <p:attrNameLst>
                                          <p:attrName>ppt_x</p:attrName>
                                          <p:attrName>ppt_y</p:attrName>
                                        </p:attrNameLst>
                                      </p:cBhvr>
                                      <p:rCtr x="20800" y="2550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3"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4525"/>
          <a:stretch>
            <a:fillRect/>
          </a:stretch>
        </p:blipFill>
        <p:spPr bwMode="auto">
          <a:xfrm>
            <a:off x="0" y="16793"/>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19051" y="152400"/>
            <a:ext cx="3628678"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C296242C-28D1-448E-8D8F-28AFE6B55089}"/>
              </a:ext>
            </a:extLst>
          </p:cNvPr>
          <p:cNvSpPr txBox="1">
            <a:spLocks noChangeArrowheads="1"/>
          </p:cNvSpPr>
          <p:nvPr/>
        </p:nvSpPr>
        <p:spPr bwMode="auto">
          <a:xfrm>
            <a:off x="19050" y="149225"/>
            <a:ext cx="3772694"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學唱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寶寶甜睡</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3">
            <a:hlinkClick r:id="rId6" action="ppaction://hlinksldjump"/>
            <a:extLst>
              <a:ext uri="{FF2B5EF4-FFF2-40B4-BE49-F238E27FC236}">
                <a16:creationId xmlns:a16="http://schemas.microsoft.com/office/drawing/2014/main" id="{B50AD913-F2C8-4384-BFCF-51701AC80250}"/>
              </a:ext>
            </a:extLst>
          </p:cNvPr>
          <p:cNvPicPr>
            <a:picLocks noChangeAspect="1" noChangeArrowheads="1"/>
          </p:cNvPicPr>
          <p:nvPr/>
        </p:nvPicPr>
        <p:blipFill>
          <a:blip r:embed="rId7">
            <a:clrChange>
              <a:clrFrom>
                <a:srgbClr val="FFFFCC"/>
              </a:clrFrom>
              <a:clrTo>
                <a:srgbClr val="FFFFCC">
                  <a:alpha val="0"/>
                </a:srgbClr>
              </a:clrTo>
            </a:clrChange>
            <a:extLst>
              <a:ext uri="{28A0092B-C50C-407E-A947-70E740481C1C}">
                <a14:useLocalDpi xmlns:a14="http://schemas.microsoft.com/office/drawing/2010/main" val="0"/>
              </a:ext>
            </a:extLst>
          </a:blip>
          <a:srcRect l="79524" t="89204" r="1286" b="1758"/>
          <a:stretch>
            <a:fillRect/>
          </a:stretch>
        </p:blipFill>
        <p:spPr bwMode="auto">
          <a:xfrm>
            <a:off x="10335560" y="5988241"/>
            <a:ext cx="178435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Music_2A_M1_Ch3_song1k_m">
            <a:hlinkClick r:id="" action="ppaction://media"/>
            <a:extLst>
              <a:ext uri="{FF2B5EF4-FFF2-40B4-BE49-F238E27FC236}">
                <a16:creationId xmlns:a16="http://schemas.microsoft.com/office/drawing/2014/main" id="{B19A5F1F-AB9A-449F-9051-B9B3E83BBE9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386062" y="915988"/>
            <a:ext cx="7493653" cy="5613418"/>
          </a:xfrm>
          <a:prstGeom prst="rect">
            <a:avLst/>
          </a:prstGeom>
        </p:spPr>
      </p:pic>
      <p:sp>
        <p:nvSpPr>
          <p:cNvPr id="10" name="Rectangle: Rounded Corners 9">
            <a:extLst>
              <a:ext uri="{FF2B5EF4-FFF2-40B4-BE49-F238E27FC236}">
                <a16:creationId xmlns:a16="http://schemas.microsoft.com/office/drawing/2014/main" id="{D55C533E-03B5-4C72-A2FE-7CA5370359F4}"/>
              </a:ext>
            </a:extLst>
          </p:cNvPr>
          <p:cNvSpPr/>
          <p:nvPr/>
        </p:nvSpPr>
        <p:spPr bwMode="auto">
          <a:xfrm>
            <a:off x="5508728" y="584528"/>
            <a:ext cx="1800200" cy="52322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純音樂版</a:t>
            </a:r>
            <a:endParaRPr kumimoji="1" 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04620938"/>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24525"/>
          <a:stretch>
            <a:fillRect/>
          </a:stretch>
        </p:blipFill>
        <p:spPr bwMode="auto">
          <a:xfrm>
            <a:off x="0" y="16793"/>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19050" y="152400"/>
            <a:ext cx="4060725"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C296242C-28D1-448E-8D8F-28AFE6B55089}"/>
              </a:ext>
            </a:extLst>
          </p:cNvPr>
          <p:cNvSpPr txBox="1">
            <a:spLocks noChangeArrowheads="1"/>
          </p:cNvSpPr>
          <p:nvPr/>
        </p:nvSpPr>
        <p:spPr bwMode="auto">
          <a:xfrm>
            <a:off x="218204" y="152400"/>
            <a:ext cx="3844702"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學唱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在森林和原野</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Rounded Corners 10">
            <a:extLst>
              <a:ext uri="{FF2B5EF4-FFF2-40B4-BE49-F238E27FC236}">
                <a16:creationId xmlns:a16="http://schemas.microsoft.com/office/drawing/2014/main" id="{A364D0DF-B828-4A8A-921A-7AB0553D5881}"/>
              </a:ext>
            </a:extLst>
          </p:cNvPr>
          <p:cNvSpPr/>
          <p:nvPr/>
        </p:nvSpPr>
        <p:spPr bwMode="auto">
          <a:xfrm>
            <a:off x="1158985" y="2384722"/>
            <a:ext cx="1976315" cy="52322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     純音樂版</a:t>
            </a:r>
            <a:endParaRPr kumimoji="1" 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p:txBody>
      </p:sp>
      <p:pic>
        <p:nvPicPr>
          <p:cNvPr id="15" name="Picture 13">
            <a:hlinkClick r:id="rId8" action="ppaction://hlinksldjump"/>
            <a:extLst>
              <a:ext uri="{FF2B5EF4-FFF2-40B4-BE49-F238E27FC236}">
                <a16:creationId xmlns:a16="http://schemas.microsoft.com/office/drawing/2014/main" id="{B50AD913-F2C8-4384-BFCF-51701AC80250}"/>
              </a:ext>
            </a:extLst>
          </p:cNvPr>
          <p:cNvPicPr>
            <a:picLocks noChangeAspect="1" noChangeArrowheads="1"/>
          </p:cNvPicPr>
          <p:nvPr/>
        </p:nvPicPr>
        <p:blipFill>
          <a:blip r:embed="rId9">
            <a:clrChange>
              <a:clrFrom>
                <a:srgbClr val="FFFFCC"/>
              </a:clrFrom>
              <a:clrTo>
                <a:srgbClr val="FFFFCC">
                  <a:alpha val="0"/>
                </a:srgbClr>
              </a:clrTo>
            </a:clrChange>
            <a:extLst>
              <a:ext uri="{28A0092B-C50C-407E-A947-70E740481C1C}">
                <a14:useLocalDpi xmlns:a14="http://schemas.microsoft.com/office/drawing/2010/main" val="0"/>
              </a:ext>
            </a:extLst>
          </a:blip>
          <a:srcRect l="79524" t="89204" r="1286" b="1758"/>
          <a:stretch>
            <a:fillRect/>
          </a:stretch>
        </p:blipFill>
        <p:spPr bwMode="auto">
          <a:xfrm>
            <a:off x="10335560" y="5988241"/>
            <a:ext cx="178435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0CC3CB67-3DD2-443D-9A30-A5355A7D0DA9}"/>
              </a:ext>
            </a:extLst>
          </p:cNvPr>
          <p:cNvPicPr>
            <a:picLocks noChangeAspect="1"/>
          </p:cNvPicPr>
          <p:nvPr/>
        </p:nvPicPr>
        <p:blipFill>
          <a:blip r:embed="rId10"/>
          <a:stretch>
            <a:fillRect/>
          </a:stretch>
        </p:blipFill>
        <p:spPr>
          <a:xfrm>
            <a:off x="4278929" y="134671"/>
            <a:ext cx="4782217" cy="6706536"/>
          </a:xfrm>
          <a:custGeom>
            <a:avLst/>
            <a:gdLst>
              <a:gd name="connsiteX0" fmla="*/ 0 w 4782217"/>
              <a:gd name="connsiteY0" fmla="*/ 0 h 6706536"/>
              <a:gd name="connsiteX1" fmla="*/ 597777 w 4782217"/>
              <a:gd name="connsiteY1" fmla="*/ 0 h 6706536"/>
              <a:gd name="connsiteX2" fmla="*/ 1195554 w 4782217"/>
              <a:gd name="connsiteY2" fmla="*/ 0 h 6706536"/>
              <a:gd name="connsiteX3" fmla="*/ 1793331 w 4782217"/>
              <a:gd name="connsiteY3" fmla="*/ 0 h 6706536"/>
              <a:gd name="connsiteX4" fmla="*/ 2486753 w 4782217"/>
              <a:gd name="connsiteY4" fmla="*/ 0 h 6706536"/>
              <a:gd name="connsiteX5" fmla="*/ 3084530 w 4782217"/>
              <a:gd name="connsiteY5" fmla="*/ 0 h 6706536"/>
              <a:gd name="connsiteX6" fmla="*/ 3586663 w 4782217"/>
              <a:gd name="connsiteY6" fmla="*/ 0 h 6706536"/>
              <a:gd name="connsiteX7" fmla="*/ 4184440 w 4782217"/>
              <a:gd name="connsiteY7" fmla="*/ 0 h 6706536"/>
              <a:gd name="connsiteX8" fmla="*/ 4782217 w 4782217"/>
              <a:gd name="connsiteY8" fmla="*/ 0 h 6706536"/>
              <a:gd name="connsiteX9" fmla="*/ 4782217 w 4782217"/>
              <a:gd name="connsiteY9" fmla="*/ 424747 h 6706536"/>
              <a:gd name="connsiteX10" fmla="*/ 4782217 w 4782217"/>
              <a:gd name="connsiteY10" fmla="*/ 849495 h 6706536"/>
              <a:gd name="connsiteX11" fmla="*/ 4782217 w 4782217"/>
              <a:gd name="connsiteY11" fmla="*/ 1274242 h 6706536"/>
              <a:gd name="connsiteX12" fmla="*/ 4782217 w 4782217"/>
              <a:gd name="connsiteY12" fmla="*/ 1833120 h 6706536"/>
              <a:gd name="connsiteX13" fmla="*/ 4782217 w 4782217"/>
              <a:gd name="connsiteY13" fmla="*/ 2459063 h 6706536"/>
              <a:gd name="connsiteX14" fmla="*/ 4782217 w 4782217"/>
              <a:gd name="connsiteY14" fmla="*/ 3085007 h 6706536"/>
              <a:gd name="connsiteX15" fmla="*/ 4782217 w 4782217"/>
              <a:gd name="connsiteY15" fmla="*/ 3442688 h 6706536"/>
              <a:gd name="connsiteX16" fmla="*/ 4782217 w 4782217"/>
              <a:gd name="connsiteY16" fmla="*/ 3867436 h 6706536"/>
              <a:gd name="connsiteX17" fmla="*/ 4782217 w 4782217"/>
              <a:gd name="connsiteY17" fmla="*/ 4426314 h 6706536"/>
              <a:gd name="connsiteX18" fmla="*/ 4782217 w 4782217"/>
              <a:gd name="connsiteY18" fmla="*/ 4985192 h 6706536"/>
              <a:gd name="connsiteX19" fmla="*/ 4782217 w 4782217"/>
              <a:gd name="connsiteY19" fmla="*/ 5611135 h 6706536"/>
              <a:gd name="connsiteX20" fmla="*/ 4782217 w 4782217"/>
              <a:gd name="connsiteY20" fmla="*/ 6102948 h 6706536"/>
              <a:gd name="connsiteX21" fmla="*/ 4782217 w 4782217"/>
              <a:gd name="connsiteY21" fmla="*/ 6706536 h 6706536"/>
              <a:gd name="connsiteX22" fmla="*/ 4232262 w 4782217"/>
              <a:gd name="connsiteY22" fmla="*/ 6706536 h 6706536"/>
              <a:gd name="connsiteX23" fmla="*/ 3682307 w 4782217"/>
              <a:gd name="connsiteY23" fmla="*/ 6706536 h 6706536"/>
              <a:gd name="connsiteX24" fmla="*/ 2988886 w 4782217"/>
              <a:gd name="connsiteY24" fmla="*/ 6706536 h 6706536"/>
              <a:gd name="connsiteX25" fmla="*/ 2343286 w 4782217"/>
              <a:gd name="connsiteY25" fmla="*/ 6706536 h 6706536"/>
              <a:gd name="connsiteX26" fmla="*/ 1888976 w 4782217"/>
              <a:gd name="connsiteY26" fmla="*/ 6706536 h 6706536"/>
              <a:gd name="connsiteX27" fmla="*/ 1243376 w 4782217"/>
              <a:gd name="connsiteY27" fmla="*/ 6706536 h 6706536"/>
              <a:gd name="connsiteX28" fmla="*/ 789066 w 4782217"/>
              <a:gd name="connsiteY28" fmla="*/ 6706536 h 6706536"/>
              <a:gd name="connsiteX29" fmla="*/ 0 w 4782217"/>
              <a:gd name="connsiteY29" fmla="*/ 6706536 h 6706536"/>
              <a:gd name="connsiteX30" fmla="*/ 0 w 4782217"/>
              <a:gd name="connsiteY30" fmla="*/ 6348854 h 6706536"/>
              <a:gd name="connsiteX31" fmla="*/ 0 w 4782217"/>
              <a:gd name="connsiteY31" fmla="*/ 5857041 h 6706536"/>
              <a:gd name="connsiteX32" fmla="*/ 0 w 4782217"/>
              <a:gd name="connsiteY32" fmla="*/ 5365229 h 6706536"/>
              <a:gd name="connsiteX33" fmla="*/ 0 w 4782217"/>
              <a:gd name="connsiteY33" fmla="*/ 4873416 h 6706536"/>
              <a:gd name="connsiteX34" fmla="*/ 0 w 4782217"/>
              <a:gd name="connsiteY34" fmla="*/ 4247473 h 6706536"/>
              <a:gd name="connsiteX35" fmla="*/ 0 w 4782217"/>
              <a:gd name="connsiteY35" fmla="*/ 3554464 h 6706536"/>
              <a:gd name="connsiteX36" fmla="*/ 0 w 4782217"/>
              <a:gd name="connsiteY36" fmla="*/ 2861455 h 6706536"/>
              <a:gd name="connsiteX37" fmla="*/ 0 w 4782217"/>
              <a:gd name="connsiteY37" fmla="*/ 2436708 h 6706536"/>
              <a:gd name="connsiteX38" fmla="*/ 0 w 4782217"/>
              <a:gd name="connsiteY38" fmla="*/ 1810765 h 6706536"/>
              <a:gd name="connsiteX39" fmla="*/ 0 w 4782217"/>
              <a:gd name="connsiteY39" fmla="*/ 1117756 h 6706536"/>
              <a:gd name="connsiteX40" fmla="*/ 0 w 4782217"/>
              <a:gd name="connsiteY40" fmla="*/ 491813 h 6706536"/>
              <a:gd name="connsiteX41" fmla="*/ 0 w 4782217"/>
              <a:gd name="connsiteY41" fmla="*/ 0 h 670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82217" h="6706536" fill="none" extrusionOk="0">
                <a:moveTo>
                  <a:pt x="0" y="0"/>
                </a:moveTo>
                <a:cubicBezTo>
                  <a:pt x="270528" y="-11946"/>
                  <a:pt x="417546" y="1976"/>
                  <a:pt x="597777" y="0"/>
                </a:cubicBezTo>
                <a:cubicBezTo>
                  <a:pt x="778008" y="-1976"/>
                  <a:pt x="967472" y="57184"/>
                  <a:pt x="1195554" y="0"/>
                </a:cubicBezTo>
                <a:cubicBezTo>
                  <a:pt x="1423636" y="-57184"/>
                  <a:pt x="1536947" y="33554"/>
                  <a:pt x="1793331" y="0"/>
                </a:cubicBezTo>
                <a:cubicBezTo>
                  <a:pt x="2049715" y="-33554"/>
                  <a:pt x="2339649" y="42366"/>
                  <a:pt x="2486753" y="0"/>
                </a:cubicBezTo>
                <a:cubicBezTo>
                  <a:pt x="2633857" y="-42366"/>
                  <a:pt x="2809049" y="39383"/>
                  <a:pt x="3084530" y="0"/>
                </a:cubicBezTo>
                <a:cubicBezTo>
                  <a:pt x="3360011" y="-39383"/>
                  <a:pt x="3476075" y="54654"/>
                  <a:pt x="3586663" y="0"/>
                </a:cubicBezTo>
                <a:cubicBezTo>
                  <a:pt x="3697251" y="-54654"/>
                  <a:pt x="4034018" y="42748"/>
                  <a:pt x="4184440" y="0"/>
                </a:cubicBezTo>
                <a:cubicBezTo>
                  <a:pt x="4334862" y="-42748"/>
                  <a:pt x="4512699" y="1266"/>
                  <a:pt x="4782217" y="0"/>
                </a:cubicBezTo>
                <a:cubicBezTo>
                  <a:pt x="4809448" y="152276"/>
                  <a:pt x="4756012" y="317657"/>
                  <a:pt x="4782217" y="424747"/>
                </a:cubicBezTo>
                <a:cubicBezTo>
                  <a:pt x="4808422" y="531837"/>
                  <a:pt x="4767044" y="743053"/>
                  <a:pt x="4782217" y="849495"/>
                </a:cubicBezTo>
                <a:cubicBezTo>
                  <a:pt x="4797390" y="955937"/>
                  <a:pt x="4749689" y="1149145"/>
                  <a:pt x="4782217" y="1274242"/>
                </a:cubicBezTo>
                <a:cubicBezTo>
                  <a:pt x="4814745" y="1399339"/>
                  <a:pt x="4719872" y="1615662"/>
                  <a:pt x="4782217" y="1833120"/>
                </a:cubicBezTo>
                <a:cubicBezTo>
                  <a:pt x="4844562" y="2050578"/>
                  <a:pt x="4735172" y="2282107"/>
                  <a:pt x="4782217" y="2459063"/>
                </a:cubicBezTo>
                <a:cubicBezTo>
                  <a:pt x="4829262" y="2636019"/>
                  <a:pt x="4779792" y="2919627"/>
                  <a:pt x="4782217" y="3085007"/>
                </a:cubicBezTo>
                <a:cubicBezTo>
                  <a:pt x="4784642" y="3250387"/>
                  <a:pt x="4768251" y="3275104"/>
                  <a:pt x="4782217" y="3442688"/>
                </a:cubicBezTo>
                <a:cubicBezTo>
                  <a:pt x="4796183" y="3610272"/>
                  <a:pt x="4758174" y="3700948"/>
                  <a:pt x="4782217" y="3867436"/>
                </a:cubicBezTo>
                <a:cubicBezTo>
                  <a:pt x="4806260" y="4033924"/>
                  <a:pt x="4717077" y="4277736"/>
                  <a:pt x="4782217" y="4426314"/>
                </a:cubicBezTo>
                <a:cubicBezTo>
                  <a:pt x="4847357" y="4574892"/>
                  <a:pt x="4760579" y="4833357"/>
                  <a:pt x="4782217" y="4985192"/>
                </a:cubicBezTo>
                <a:cubicBezTo>
                  <a:pt x="4803855" y="5137027"/>
                  <a:pt x="4724350" y="5369556"/>
                  <a:pt x="4782217" y="5611135"/>
                </a:cubicBezTo>
                <a:cubicBezTo>
                  <a:pt x="4840084" y="5852714"/>
                  <a:pt x="4731227" y="5998326"/>
                  <a:pt x="4782217" y="6102948"/>
                </a:cubicBezTo>
                <a:cubicBezTo>
                  <a:pt x="4833207" y="6207570"/>
                  <a:pt x="4729348" y="6459521"/>
                  <a:pt x="4782217" y="6706536"/>
                </a:cubicBezTo>
                <a:cubicBezTo>
                  <a:pt x="4531581" y="6710535"/>
                  <a:pt x="4344411" y="6682885"/>
                  <a:pt x="4232262" y="6706536"/>
                </a:cubicBezTo>
                <a:cubicBezTo>
                  <a:pt x="4120114" y="6730187"/>
                  <a:pt x="3798814" y="6675416"/>
                  <a:pt x="3682307" y="6706536"/>
                </a:cubicBezTo>
                <a:cubicBezTo>
                  <a:pt x="3565800" y="6737656"/>
                  <a:pt x="3252225" y="6663618"/>
                  <a:pt x="2988886" y="6706536"/>
                </a:cubicBezTo>
                <a:cubicBezTo>
                  <a:pt x="2725547" y="6749454"/>
                  <a:pt x="2558286" y="6668762"/>
                  <a:pt x="2343286" y="6706536"/>
                </a:cubicBezTo>
                <a:cubicBezTo>
                  <a:pt x="2128286" y="6744310"/>
                  <a:pt x="2092043" y="6680880"/>
                  <a:pt x="1888976" y="6706536"/>
                </a:cubicBezTo>
                <a:cubicBezTo>
                  <a:pt x="1685909" y="6732192"/>
                  <a:pt x="1468070" y="6687655"/>
                  <a:pt x="1243376" y="6706536"/>
                </a:cubicBezTo>
                <a:cubicBezTo>
                  <a:pt x="1018682" y="6725417"/>
                  <a:pt x="944813" y="6700540"/>
                  <a:pt x="789066" y="6706536"/>
                </a:cubicBezTo>
                <a:cubicBezTo>
                  <a:pt x="633319" y="6712532"/>
                  <a:pt x="356778" y="6688918"/>
                  <a:pt x="0" y="6706536"/>
                </a:cubicBezTo>
                <a:cubicBezTo>
                  <a:pt x="-3898" y="6543703"/>
                  <a:pt x="31462" y="6468716"/>
                  <a:pt x="0" y="6348854"/>
                </a:cubicBezTo>
                <a:cubicBezTo>
                  <a:pt x="-31462" y="6228992"/>
                  <a:pt x="58929" y="6017512"/>
                  <a:pt x="0" y="5857041"/>
                </a:cubicBezTo>
                <a:cubicBezTo>
                  <a:pt x="-58929" y="5696570"/>
                  <a:pt x="58650" y="5570664"/>
                  <a:pt x="0" y="5365229"/>
                </a:cubicBezTo>
                <a:cubicBezTo>
                  <a:pt x="-58650" y="5159794"/>
                  <a:pt x="23020" y="5080877"/>
                  <a:pt x="0" y="4873416"/>
                </a:cubicBezTo>
                <a:cubicBezTo>
                  <a:pt x="-23020" y="4665955"/>
                  <a:pt x="38007" y="4396809"/>
                  <a:pt x="0" y="4247473"/>
                </a:cubicBezTo>
                <a:cubicBezTo>
                  <a:pt x="-38007" y="4098137"/>
                  <a:pt x="38777" y="3838130"/>
                  <a:pt x="0" y="3554464"/>
                </a:cubicBezTo>
                <a:cubicBezTo>
                  <a:pt x="-38777" y="3270798"/>
                  <a:pt x="45477" y="3021032"/>
                  <a:pt x="0" y="2861455"/>
                </a:cubicBezTo>
                <a:cubicBezTo>
                  <a:pt x="-45477" y="2701878"/>
                  <a:pt x="10660" y="2555774"/>
                  <a:pt x="0" y="2436708"/>
                </a:cubicBezTo>
                <a:cubicBezTo>
                  <a:pt x="-10660" y="2317642"/>
                  <a:pt x="24630" y="1983730"/>
                  <a:pt x="0" y="1810765"/>
                </a:cubicBezTo>
                <a:cubicBezTo>
                  <a:pt x="-24630" y="1637800"/>
                  <a:pt x="26742" y="1417076"/>
                  <a:pt x="0" y="1117756"/>
                </a:cubicBezTo>
                <a:cubicBezTo>
                  <a:pt x="-26742" y="818436"/>
                  <a:pt x="10232" y="801349"/>
                  <a:pt x="0" y="491813"/>
                </a:cubicBezTo>
                <a:cubicBezTo>
                  <a:pt x="-10232" y="182277"/>
                  <a:pt x="57659" y="142728"/>
                  <a:pt x="0" y="0"/>
                </a:cubicBezTo>
                <a:close/>
              </a:path>
              <a:path w="4782217" h="6706536" stroke="0" extrusionOk="0">
                <a:moveTo>
                  <a:pt x="0" y="0"/>
                </a:moveTo>
                <a:cubicBezTo>
                  <a:pt x="141743" y="-9879"/>
                  <a:pt x="444863" y="23596"/>
                  <a:pt x="597777" y="0"/>
                </a:cubicBezTo>
                <a:cubicBezTo>
                  <a:pt x="750691" y="-23596"/>
                  <a:pt x="972473" y="19249"/>
                  <a:pt x="1195554" y="0"/>
                </a:cubicBezTo>
                <a:cubicBezTo>
                  <a:pt x="1418635" y="-19249"/>
                  <a:pt x="1510975" y="47661"/>
                  <a:pt x="1649865" y="0"/>
                </a:cubicBezTo>
                <a:cubicBezTo>
                  <a:pt x="1788755" y="-47661"/>
                  <a:pt x="1937552" y="30779"/>
                  <a:pt x="2104175" y="0"/>
                </a:cubicBezTo>
                <a:cubicBezTo>
                  <a:pt x="2270798" y="-30779"/>
                  <a:pt x="2472039" y="1441"/>
                  <a:pt x="2654130" y="0"/>
                </a:cubicBezTo>
                <a:cubicBezTo>
                  <a:pt x="2836222" y="-1441"/>
                  <a:pt x="3100021" y="39371"/>
                  <a:pt x="3347552" y="0"/>
                </a:cubicBezTo>
                <a:cubicBezTo>
                  <a:pt x="3595083" y="-39371"/>
                  <a:pt x="3682588" y="5029"/>
                  <a:pt x="3897507" y="0"/>
                </a:cubicBezTo>
                <a:cubicBezTo>
                  <a:pt x="4112427" y="-5029"/>
                  <a:pt x="4575001" y="103220"/>
                  <a:pt x="4782217" y="0"/>
                </a:cubicBezTo>
                <a:cubicBezTo>
                  <a:pt x="4782565" y="176204"/>
                  <a:pt x="4725243" y="297451"/>
                  <a:pt x="4782217" y="491813"/>
                </a:cubicBezTo>
                <a:cubicBezTo>
                  <a:pt x="4839191" y="686175"/>
                  <a:pt x="4719250" y="966867"/>
                  <a:pt x="4782217" y="1117756"/>
                </a:cubicBezTo>
                <a:cubicBezTo>
                  <a:pt x="4845184" y="1268645"/>
                  <a:pt x="4749602" y="1444195"/>
                  <a:pt x="4782217" y="1609569"/>
                </a:cubicBezTo>
                <a:cubicBezTo>
                  <a:pt x="4814832" y="1774943"/>
                  <a:pt x="4770484" y="1980079"/>
                  <a:pt x="4782217" y="2168447"/>
                </a:cubicBezTo>
                <a:cubicBezTo>
                  <a:pt x="4793950" y="2356815"/>
                  <a:pt x="4736620" y="2541500"/>
                  <a:pt x="4782217" y="2727325"/>
                </a:cubicBezTo>
                <a:cubicBezTo>
                  <a:pt x="4827814" y="2913150"/>
                  <a:pt x="4760534" y="3191356"/>
                  <a:pt x="4782217" y="3353268"/>
                </a:cubicBezTo>
                <a:cubicBezTo>
                  <a:pt x="4803900" y="3515180"/>
                  <a:pt x="4753468" y="3730185"/>
                  <a:pt x="4782217" y="3979211"/>
                </a:cubicBezTo>
                <a:cubicBezTo>
                  <a:pt x="4810966" y="4228237"/>
                  <a:pt x="4770179" y="4230814"/>
                  <a:pt x="4782217" y="4336893"/>
                </a:cubicBezTo>
                <a:cubicBezTo>
                  <a:pt x="4794255" y="4442972"/>
                  <a:pt x="4706737" y="4788119"/>
                  <a:pt x="4782217" y="5029902"/>
                </a:cubicBezTo>
                <a:cubicBezTo>
                  <a:pt x="4857697" y="5271685"/>
                  <a:pt x="4760844" y="5295953"/>
                  <a:pt x="4782217" y="5454649"/>
                </a:cubicBezTo>
                <a:cubicBezTo>
                  <a:pt x="4803590" y="5613345"/>
                  <a:pt x="4757785" y="5949220"/>
                  <a:pt x="4782217" y="6080593"/>
                </a:cubicBezTo>
                <a:cubicBezTo>
                  <a:pt x="4806649" y="6211966"/>
                  <a:pt x="4776865" y="6559758"/>
                  <a:pt x="4782217" y="6706536"/>
                </a:cubicBezTo>
                <a:cubicBezTo>
                  <a:pt x="4620508" y="6758647"/>
                  <a:pt x="4231712" y="6632204"/>
                  <a:pt x="4088796" y="6706536"/>
                </a:cubicBezTo>
                <a:cubicBezTo>
                  <a:pt x="3945880" y="6780868"/>
                  <a:pt x="3615916" y="6629446"/>
                  <a:pt x="3395374" y="6706536"/>
                </a:cubicBezTo>
                <a:cubicBezTo>
                  <a:pt x="3174832" y="6783626"/>
                  <a:pt x="3015675" y="6699807"/>
                  <a:pt x="2893241" y="6706536"/>
                </a:cubicBezTo>
                <a:cubicBezTo>
                  <a:pt x="2770807" y="6713265"/>
                  <a:pt x="2418592" y="6684490"/>
                  <a:pt x="2295464" y="6706536"/>
                </a:cubicBezTo>
                <a:cubicBezTo>
                  <a:pt x="2172336" y="6728582"/>
                  <a:pt x="1976977" y="6645257"/>
                  <a:pt x="1745509" y="6706536"/>
                </a:cubicBezTo>
                <a:cubicBezTo>
                  <a:pt x="1514042" y="6767815"/>
                  <a:pt x="1414895" y="6703680"/>
                  <a:pt x="1099910" y="6706536"/>
                </a:cubicBezTo>
                <a:cubicBezTo>
                  <a:pt x="784925" y="6709392"/>
                  <a:pt x="372362" y="6667315"/>
                  <a:pt x="0" y="6706536"/>
                </a:cubicBezTo>
                <a:cubicBezTo>
                  <a:pt x="-41199" y="6580133"/>
                  <a:pt x="5132" y="6425527"/>
                  <a:pt x="0" y="6348854"/>
                </a:cubicBezTo>
                <a:cubicBezTo>
                  <a:pt x="-5132" y="6272181"/>
                  <a:pt x="3761" y="6110795"/>
                  <a:pt x="0" y="5924107"/>
                </a:cubicBezTo>
                <a:cubicBezTo>
                  <a:pt x="-3761" y="5737419"/>
                  <a:pt x="40692" y="5689930"/>
                  <a:pt x="0" y="5499360"/>
                </a:cubicBezTo>
                <a:cubicBezTo>
                  <a:pt x="-40692" y="5308790"/>
                  <a:pt x="22253" y="5282625"/>
                  <a:pt x="0" y="5074612"/>
                </a:cubicBezTo>
                <a:cubicBezTo>
                  <a:pt x="-22253" y="4866599"/>
                  <a:pt x="68193" y="4536225"/>
                  <a:pt x="0" y="4381604"/>
                </a:cubicBezTo>
                <a:cubicBezTo>
                  <a:pt x="-68193" y="4226983"/>
                  <a:pt x="24543" y="4164478"/>
                  <a:pt x="0" y="3956856"/>
                </a:cubicBezTo>
                <a:cubicBezTo>
                  <a:pt x="-24543" y="3749234"/>
                  <a:pt x="9326" y="3659296"/>
                  <a:pt x="0" y="3465044"/>
                </a:cubicBezTo>
                <a:cubicBezTo>
                  <a:pt x="-9326" y="3270792"/>
                  <a:pt x="45577" y="3102524"/>
                  <a:pt x="0" y="2839100"/>
                </a:cubicBezTo>
                <a:cubicBezTo>
                  <a:pt x="-45577" y="2575676"/>
                  <a:pt x="2460" y="2532032"/>
                  <a:pt x="0" y="2414353"/>
                </a:cubicBezTo>
                <a:cubicBezTo>
                  <a:pt x="-2460" y="2296674"/>
                  <a:pt x="44890" y="2109173"/>
                  <a:pt x="0" y="1989606"/>
                </a:cubicBezTo>
                <a:cubicBezTo>
                  <a:pt x="-44890" y="1870039"/>
                  <a:pt x="68249" y="1664130"/>
                  <a:pt x="0" y="1363662"/>
                </a:cubicBezTo>
                <a:cubicBezTo>
                  <a:pt x="-68249" y="1063194"/>
                  <a:pt x="25832" y="1025800"/>
                  <a:pt x="0" y="737719"/>
                </a:cubicBezTo>
                <a:cubicBezTo>
                  <a:pt x="-25832" y="449638"/>
                  <a:pt x="86649" y="301914"/>
                  <a:pt x="0" y="0"/>
                </a:cubicBezTo>
                <a:close/>
              </a:path>
            </a:pathLst>
          </a:custGeom>
          <a:ln w="19050">
            <a:solidFill>
              <a:srgbClr val="7030A0"/>
            </a:solidFill>
            <a:extLst>
              <a:ext uri="{C807C97D-BFC1-408E-A445-0C87EB9F89A2}">
                <ask:lineSketchStyleProps xmlns:ask="http://schemas.microsoft.com/office/drawing/2018/sketchyshapes" sd="2136158995">
                  <a:prstGeom prst="rect">
                    <a:avLst/>
                  </a:prstGeom>
                  <ask:type>
                    <ask:lineSketchScribble/>
                  </ask:type>
                </ask:lineSketchStyleProps>
              </a:ext>
            </a:extLst>
          </a:ln>
        </p:spPr>
      </p:pic>
      <p:sp>
        <p:nvSpPr>
          <p:cNvPr id="12" name="Rectangle: Rounded Corners 11">
            <a:extLst>
              <a:ext uri="{FF2B5EF4-FFF2-40B4-BE49-F238E27FC236}">
                <a16:creationId xmlns:a16="http://schemas.microsoft.com/office/drawing/2014/main" id="{BF2CE7CE-F20B-43A4-BAA3-34ECFFD209EC}"/>
              </a:ext>
            </a:extLst>
          </p:cNvPr>
          <p:cNvSpPr/>
          <p:nvPr/>
        </p:nvSpPr>
        <p:spPr bwMode="auto">
          <a:xfrm>
            <a:off x="1131192" y="1572552"/>
            <a:ext cx="1976315" cy="52322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    範唱版</a:t>
            </a:r>
            <a:endParaRPr kumimoji="1" 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p:txBody>
      </p:sp>
      <p:pic>
        <p:nvPicPr>
          <p:cNvPr id="4" name="Music_songbook2_forest_s">
            <a:hlinkClick r:id="" action="ppaction://media"/>
            <a:extLst>
              <a:ext uri="{FF2B5EF4-FFF2-40B4-BE49-F238E27FC236}">
                <a16:creationId xmlns:a16="http://schemas.microsoft.com/office/drawing/2014/main" id="{1C79364C-07F3-4951-AE79-D199689D1598}"/>
              </a:ext>
            </a:extLst>
          </p:cNvPr>
          <p:cNvPicPr>
            <a:picLocks noChangeAspect="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p:blipFill>
        <p:spPr>
          <a:xfrm>
            <a:off x="1271464" y="1608450"/>
            <a:ext cx="391263" cy="414010"/>
          </a:xfrm>
          <a:prstGeom prst="rect">
            <a:avLst/>
          </a:prstGeom>
        </p:spPr>
      </p:pic>
      <p:pic>
        <p:nvPicPr>
          <p:cNvPr id="5" name="Music_songbook2_forest_m">
            <a:hlinkClick r:id="" action="ppaction://media"/>
            <a:extLst>
              <a:ext uri="{FF2B5EF4-FFF2-40B4-BE49-F238E27FC236}">
                <a16:creationId xmlns:a16="http://schemas.microsoft.com/office/drawing/2014/main" id="{D6EF78A9-2A60-40B1-970A-B46A772DC0ED}"/>
              </a:ext>
            </a:extLst>
          </p:cNvPr>
          <p:cNvPicPr>
            <a:picLocks noChangeAspect="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p:blipFill>
        <p:spPr>
          <a:xfrm>
            <a:off x="1235773" y="2440217"/>
            <a:ext cx="426954" cy="412230"/>
          </a:xfrm>
          <a:prstGeom prst="rect">
            <a:avLst/>
          </a:prstGeom>
        </p:spPr>
      </p:pic>
    </p:spTree>
    <p:extLst>
      <p:ext uri="{BB962C8B-B14F-4D97-AF65-F5344CB8AC3E}">
        <p14:creationId xmlns:p14="http://schemas.microsoft.com/office/powerpoint/2010/main" val="135263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8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10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4525"/>
          <a:stretch>
            <a:fillRect/>
          </a:stretch>
        </p:blipFill>
        <p:spPr bwMode="auto">
          <a:xfrm>
            <a:off x="0" y="16793"/>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19051" y="152400"/>
            <a:ext cx="3628678"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C296242C-28D1-448E-8D8F-28AFE6B55089}"/>
              </a:ext>
            </a:extLst>
          </p:cNvPr>
          <p:cNvSpPr txBox="1">
            <a:spLocks noChangeArrowheads="1"/>
          </p:cNvSpPr>
          <p:nvPr/>
        </p:nvSpPr>
        <p:spPr bwMode="auto">
          <a:xfrm>
            <a:off x="19050" y="149225"/>
            <a:ext cx="3772694"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學唱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盪鞦韆</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3">
            <a:hlinkClick r:id="rId6" action="ppaction://hlinksldjump"/>
            <a:extLst>
              <a:ext uri="{FF2B5EF4-FFF2-40B4-BE49-F238E27FC236}">
                <a16:creationId xmlns:a16="http://schemas.microsoft.com/office/drawing/2014/main" id="{B50AD913-F2C8-4384-BFCF-51701AC80250}"/>
              </a:ext>
            </a:extLst>
          </p:cNvPr>
          <p:cNvPicPr>
            <a:picLocks noChangeAspect="1" noChangeArrowheads="1"/>
          </p:cNvPicPr>
          <p:nvPr/>
        </p:nvPicPr>
        <p:blipFill>
          <a:blip r:embed="rId7">
            <a:clrChange>
              <a:clrFrom>
                <a:srgbClr val="FFFFCC"/>
              </a:clrFrom>
              <a:clrTo>
                <a:srgbClr val="FFFFCC">
                  <a:alpha val="0"/>
                </a:srgbClr>
              </a:clrTo>
            </a:clrChange>
            <a:extLst>
              <a:ext uri="{28A0092B-C50C-407E-A947-70E740481C1C}">
                <a14:useLocalDpi xmlns:a14="http://schemas.microsoft.com/office/drawing/2010/main" val="0"/>
              </a:ext>
            </a:extLst>
          </a:blip>
          <a:srcRect l="79524" t="89204" r="1286" b="1758"/>
          <a:stretch>
            <a:fillRect/>
          </a:stretch>
        </p:blipFill>
        <p:spPr bwMode="auto">
          <a:xfrm>
            <a:off x="10335560" y="5988241"/>
            <a:ext cx="178435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Music_2A_M1_Ch3_song3k_m">
            <a:hlinkClick r:id="" action="ppaction://media"/>
            <a:extLst>
              <a:ext uri="{FF2B5EF4-FFF2-40B4-BE49-F238E27FC236}">
                <a16:creationId xmlns:a16="http://schemas.microsoft.com/office/drawing/2014/main" id="{F99A9B36-FF10-4E6F-A6F5-7D7CC425A01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999656" y="915988"/>
            <a:ext cx="7302242" cy="5440170"/>
          </a:xfrm>
          <a:prstGeom prst="rect">
            <a:avLst/>
          </a:prstGeom>
        </p:spPr>
      </p:pic>
      <p:sp>
        <p:nvSpPr>
          <p:cNvPr id="10" name="Rectangle: Rounded Corners 9">
            <a:extLst>
              <a:ext uri="{FF2B5EF4-FFF2-40B4-BE49-F238E27FC236}">
                <a16:creationId xmlns:a16="http://schemas.microsoft.com/office/drawing/2014/main" id="{D00AF7D8-1AF7-4600-A1C8-9A77E50F295E}"/>
              </a:ext>
            </a:extLst>
          </p:cNvPr>
          <p:cNvSpPr/>
          <p:nvPr/>
        </p:nvSpPr>
        <p:spPr bwMode="auto">
          <a:xfrm>
            <a:off x="6061260" y="584528"/>
            <a:ext cx="1800200" cy="52322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純音樂版</a:t>
            </a:r>
            <a:endParaRPr kumimoji="1" 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89431661"/>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A4CAC77C-1F03-4A03-A54E-B49E53C08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525"/>
          <a:stretch>
            <a:fillRect/>
          </a:stretch>
        </p:blipFill>
        <p:spPr bwMode="auto">
          <a:xfrm>
            <a:off x="0" y="19898"/>
            <a:ext cx="12172950" cy="6838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11">
            <a:extLst>
              <a:ext uri="{FF2B5EF4-FFF2-40B4-BE49-F238E27FC236}">
                <a16:creationId xmlns:a16="http://schemas.microsoft.com/office/drawing/2014/main" id="{37D5D7D5-C327-442E-9BEC-A464045B0CE5}"/>
              </a:ext>
            </a:extLst>
          </p:cNvPr>
          <p:cNvSpPr>
            <a:spLocks noChangeArrowheads="1"/>
          </p:cNvSpPr>
          <p:nvPr/>
        </p:nvSpPr>
        <p:spPr bwMode="auto">
          <a:xfrm>
            <a:off x="1" y="283300"/>
            <a:ext cx="4871863"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67" name="Text Box 4">
            <a:extLst>
              <a:ext uri="{FF2B5EF4-FFF2-40B4-BE49-F238E27FC236}">
                <a16:creationId xmlns:a16="http://schemas.microsoft.com/office/drawing/2014/main" id="{844D948A-E609-4C98-8BBC-1D7E89AD1596}"/>
              </a:ext>
            </a:extLst>
          </p:cNvPr>
          <p:cNvSpPr txBox="1">
            <a:spLocks noChangeArrowheads="1"/>
          </p:cNvSpPr>
          <p:nvPr/>
        </p:nvSpPr>
        <p:spPr bwMode="auto">
          <a:xfrm>
            <a:off x="210965" y="311587"/>
            <a:ext cx="4403268" cy="584775"/>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30000"/>
              </a:spcBef>
              <a:buNone/>
            </a:pPr>
            <a:r>
              <a:rPr lang="zh-TW" altLang="en-US" sz="320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安德生與</a:t>
            </a:r>
            <a:r>
              <a:rPr lang="en-US" altLang="zh-TW" sz="320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愛貓圓舞曲</a:t>
            </a:r>
            <a:r>
              <a:rPr lang="en-US" altLang="zh-TW" sz="320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448" name="Rectangle 1">
            <a:hlinkClick r:id="rId3" action="ppaction://hlinksldjump"/>
            <a:extLst>
              <a:ext uri="{FF2B5EF4-FFF2-40B4-BE49-F238E27FC236}">
                <a16:creationId xmlns:a16="http://schemas.microsoft.com/office/drawing/2014/main" id="{66A6383B-CDB8-45B0-934E-9988246F3FFE}"/>
              </a:ext>
            </a:extLst>
          </p:cNvPr>
          <p:cNvSpPr>
            <a:spLocks noChangeArrowheads="1"/>
          </p:cNvSpPr>
          <p:nvPr/>
        </p:nvSpPr>
        <p:spPr bwMode="auto">
          <a:xfrm>
            <a:off x="11085744" y="6099240"/>
            <a:ext cx="720725" cy="360362"/>
          </a:xfrm>
          <a:prstGeom prst="rect">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dirty="0">
                <a:solidFill>
                  <a:schemeClr val="bg1"/>
                </a:solidFill>
              </a:rPr>
              <a:t>返回</a:t>
            </a:r>
            <a:endParaRPr lang="en-US" altLang="en-US" dirty="0">
              <a:solidFill>
                <a:schemeClr val="bg1"/>
              </a:solidFill>
            </a:endParaRPr>
          </a:p>
        </p:txBody>
      </p:sp>
      <p:sp>
        <p:nvSpPr>
          <p:cNvPr id="3" name="Rectangle: Rounded Corners 2">
            <a:extLst>
              <a:ext uri="{FF2B5EF4-FFF2-40B4-BE49-F238E27FC236}">
                <a16:creationId xmlns:a16="http://schemas.microsoft.com/office/drawing/2014/main" id="{9DED08A2-257A-422D-AF6B-EB49BC6D016D}"/>
              </a:ext>
            </a:extLst>
          </p:cNvPr>
          <p:cNvSpPr/>
          <p:nvPr/>
        </p:nvSpPr>
        <p:spPr bwMode="auto">
          <a:xfrm>
            <a:off x="2473958" y="980728"/>
            <a:ext cx="9166658" cy="4680520"/>
          </a:xfrm>
          <a:prstGeom prst="roundRect">
            <a:avLst/>
          </a:prstGeom>
          <a:solidFill>
            <a:srgbClr val="7DD1FB">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18438" name="矩形 1">
            <a:extLst>
              <a:ext uri="{FF2B5EF4-FFF2-40B4-BE49-F238E27FC236}">
                <a16:creationId xmlns:a16="http://schemas.microsoft.com/office/drawing/2014/main" id="{291D1BA7-C01B-4E5D-BB8C-47F56E66C7DF}"/>
              </a:ext>
            </a:extLst>
          </p:cNvPr>
          <p:cNvSpPr>
            <a:spLocks noChangeArrowheads="1"/>
          </p:cNvSpPr>
          <p:nvPr/>
        </p:nvSpPr>
        <p:spPr bwMode="auto">
          <a:xfrm>
            <a:off x="2705455" y="1307621"/>
            <a:ext cx="8784976" cy="421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Aft>
                <a:spcPts val="1200"/>
              </a:spcAft>
              <a:buNone/>
            </a:pP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美國作曲家安德生（</a:t>
            </a:r>
            <a:r>
              <a:rPr 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Leroy Anderson, 1908-1975</a:t>
            </a: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）擅長創作輕鬆的音樂小品，旋律精妙流暢。他自小受到母親的薰陶，學習鋼琴和作曲，早年曾就讀於哈佛大學，學習演奏多種樂器，以及編曲、指揮的技巧。</a:t>
            </a:r>
            <a:endParaRPr 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endParaRPr>
          </a:p>
          <a:p>
            <a:pPr>
              <a:buNone/>
            </a:pPr>
            <a:r>
              <a:rPr lang="en-US" altLang="zh-TW"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愛貓圓舞曲</a:t>
            </a:r>
            <a:r>
              <a:rPr lang="en-US" altLang="zh-TW"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a:t>
            </a:r>
            <a:r>
              <a:rPr 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The Waltzing Cat</a:t>
            </a: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）創作於</a:t>
            </a:r>
            <a:r>
              <a:rPr 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1950</a:t>
            </a:r>
            <a:r>
              <a:rPr lang="zh-TW" altLang="en-US" sz="2800" dirty="0">
                <a:solidFill>
                  <a:srgbClr val="0070C0"/>
                </a:solidFill>
                <a:latin typeface="標楷體" panose="03000509000000000000" pitchFamily="65" charset="-120"/>
                <a:ea typeface="標楷體" panose="03000509000000000000" pitchFamily="65" charset="-120"/>
              </a:rPr>
              <a:t>年，是一首風格獨特的作品。樂曲的創作靈感來自安德生的愛貓，他利用小提琴的高音部模仿出貓咪的撒嬌聲，旋律生動而活潑。雖然樂曲只有兩、三分鐘的長度，卻充滿了無限創意，令優雅而可愛的小貓活現聽眾眼前。</a:t>
            </a:r>
            <a:endParaRPr lang="en-US" sz="2800" dirty="0">
              <a:solidFill>
                <a:srgbClr val="0070C0"/>
              </a:solidFill>
              <a:latin typeface="標楷體" panose="03000509000000000000" pitchFamily="65" charset="-120"/>
              <a:ea typeface="標楷體" panose="03000509000000000000" pitchFamily="65" charset="-120"/>
            </a:endParaRPr>
          </a:p>
        </p:txBody>
      </p:sp>
      <p:pic>
        <p:nvPicPr>
          <p:cNvPr id="4" name="Picture 3">
            <a:extLst>
              <a:ext uri="{FF2B5EF4-FFF2-40B4-BE49-F238E27FC236}">
                <a16:creationId xmlns:a16="http://schemas.microsoft.com/office/drawing/2014/main" id="{59940C56-4C2D-427C-B108-6B5183047C7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4268" y="4646980"/>
            <a:ext cx="3753374" cy="1667108"/>
          </a:xfrm>
          <a:prstGeom prst="rect">
            <a:avLst/>
          </a:prstGeom>
        </p:spPr>
      </p:pic>
      <p:pic>
        <p:nvPicPr>
          <p:cNvPr id="14" name="Picture 13">
            <a:extLst>
              <a:ext uri="{FF2B5EF4-FFF2-40B4-BE49-F238E27FC236}">
                <a16:creationId xmlns:a16="http://schemas.microsoft.com/office/drawing/2014/main" id="{748A9BBF-6B9D-458A-AC0B-CACBA65ADD7F}"/>
              </a:ext>
            </a:extLst>
          </p:cNvPr>
          <p:cNvPicPr>
            <a:picLocks noChangeAspect="1"/>
          </p:cNvPicPr>
          <p:nvPr/>
        </p:nvPicPr>
        <p:blipFill rotWithShape="1">
          <a:blip r:embed="rId5">
            <a:clrChange>
              <a:clrFrom>
                <a:srgbClr val="FFFEFF"/>
              </a:clrFrom>
              <a:clrTo>
                <a:srgbClr val="FFFEFF">
                  <a:alpha val="0"/>
                </a:srgbClr>
              </a:clrTo>
            </a:clrChange>
          </a:blip>
          <a:srcRect t="18267" r="39915" b="64613"/>
          <a:stretch/>
        </p:blipFill>
        <p:spPr>
          <a:xfrm>
            <a:off x="10696042" y="486028"/>
            <a:ext cx="801352" cy="936104"/>
          </a:xfrm>
          <a:prstGeom prst="rect">
            <a:avLst/>
          </a:prstGeom>
        </p:spPr>
      </p:pic>
      <p:pic>
        <p:nvPicPr>
          <p:cNvPr id="16" name="Picture 15">
            <a:extLst>
              <a:ext uri="{FF2B5EF4-FFF2-40B4-BE49-F238E27FC236}">
                <a16:creationId xmlns:a16="http://schemas.microsoft.com/office/drawing/2014/main" id="{D7A13F4D-09EC-4FC9-BFFD-F61623E171ED}"/>
              </a:ext>
            </a:extLst>
          </p:cNvPr>
          <p:cNvPicPr>
            <a:picLocks noChangeAspect="1"/>
          </p:cNvPicPr>
          <p:nvPr/>
        </p:nvPicPr>
        <p:blipFill rotWithShape="1">
          <a:blip r:embed="rId5">
            <a:clrChange>
              <a:clrFrom>
                <a:srgbClr val="FFFFFF"/>
              </a:clrFrom>
              <a:clrTo>
                <a:srgbClr val="FFFFFF">
                  <a:alpha val="0"/>
                </a:srgbClr>
              </a:clrTo>
            </a:clrChange>
          </a:blip>
          <a:srcRect l="14279" r="20006" b="85684"/>
          <a:stretch/>
        </p:blipFill>
        <p:spPr>
          <a:xfrm>
            <a:off x="5397266" y="542736"/>
            <a:ext cx="791823" cy="707251"/>
          </a:xfrm>
          <a:prstGeom prst="rect">
            <a:avLst/>
          </a:prstGeom>
        </p:spPr>
      </p:pic>
      <p:pic>
        <p:nvPicPr>
          <p:cNvPr id="17" name="Picture 16">
            <a:extLst>
              <a:ext uri="{FF2B5EF4-FFF2-40B4-BE49-F238E27FC236}">
                <a16:creationId xmlns:a16="http://schemas.microsoft.com/office/drawing/2014/main" id="{8FDC49DC-3FDF-4DB7-8126-566DA93DDD8E}"/>
              </a:ext>
            </a:extLst>
          </p:cNvPr>
          <p:cNvPicPr>
            <a:picLocks noChangeAspect="1"/>
          </p:cNvPicPr>
          <p:nvPr/>
        </p:nvPicPr>
        <p:blipFill rotWithShape="1">
          <a:blip r:embed="rId5">
            <a:clrChange>
              <a:clrFrom>
                <a:srgbClr val="FFFFFF"/>
              </a:clrFrom>
              <a:clrTo>
                <a:srgbClr val="FFFFFF">
                  <a:alpha val="0"/>
                </a:srgbClr>
              </a:clrTo>
            </a:clrChange>
          </a:blip>
          <a:srcRect l="31479" t="34329" r="10081" b="49842"/>
          <a:stretch/>
        </p:blipFill>
        <p:spPr>
          <a:xfrm>
            <a:off x="10306340" y="5284562"/>
            <a:ext cx="779404" cy="86552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A4CAC77C-1F03-4A03-A54E-B49E53C08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0" y="19898"/>
            <a:ext cx="12172950" cy="6838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11">
            <a:extLst>
              <a:ext uri="{FF2B5EF4-FFF2-40B4-BE49-F238E27FC236}">
                <a16:creationId xmlns:a16="http://schemas.microsoft.com/office/drawing/2014/main" id="{37D5D7D5-C327-442E-9BEC-A464045B0CE5}"/>
              </a:ext>
            </a:extLst>
          </p:cNvPr>
          <p:cNvSpPr>
            <a:spLocks noChangeArrowheads="1"/>
          </p:cNvSpPr>
          <p:nvPr/>
        </p:nvSpPr>
        <p:spPr bwMode="auto">
          <a:xfrm>
            <a:off x="1" y="283300"/>
            <a:ext cx="8112223"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67" name="Text Box 4">
            <a:extLst>
              <a:ext uri="{FF2B5EF4-FFF2-40B4-BE49-F238E27FC236}">
                <a16:creationId xmlns:a16="http://schemas.microsoft.com/office/drawing/2014/main" id="{844D948A-E609-4C98-8BBC-1D7E89AD1596}"/>
              </a:ext>
            </a:extLst>
          </p:cNvPr>
          <p:cNvSpPr txBox="1">
            <a:spLocks noChangeArrowheads="1"/>
          </p:cNvSpPr>
          <p:nvPr/>
        </p:nvSpPr>
        <p:spPr bwMode="auto">
          <a:xfrm>
            <a:off x="210964" y="311587"/>
            <a:ext cx="8333308" cy="584775"/>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30000"/>
              </a:spcBef>
              <a:buNone/>
            </a:pPr>
            <a:r>
              <a:rPr lang="zh-TW" altLang="en-US" sz="320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比才與</a:t>
            </a:r>
            <a:r>
              <a:rPr lang="en-US" altLang="zh-TW" sz="320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前奏曲（選自「卡門」第一幕）</a:t>
            </a:r>
            <a:r>
              <a:rPr lang="en-US" altLang="zh-TW" sz="320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448" name="Rectangle 1">
            <a:hlinkClick r:id="rId4" action="ppaction://hlinksldjump"/>
            <a:extLst>
              <a:ext uri="{FF2B5EF4-FFF2-40B4-BE49-F238E27FC236}">
                <a16:creationId xmlns:a16="http://schemas.microsoft.com/office/drawing/2014/main" id="{66A6383B-CDB8-45B0-934E-9988246F3FFE}"/>
              </a:ext>
            </a:extLst>
          </p:cNvPr>
          <p:cNvSpPr>
            <a:spLocks noChangeArrowheads="1"/>
          </p:cNvSpPr>
          <p:nvPr/>
        </p:nvSpPr>
        <p:spPr bwMode="auto">
          <a:xfrm>
            <a:off x="11091863" y="6039223"/>
            <a:ext cx="720725" cy="360362"/>
          </a:xfrm>
          <a:prstGeom prst="rect">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dirty="0">
                <a:solidFill>
                  <a:schemeClr val="bg1"/>
                </a:solidFill>
              </a:rPr>
              <a:t>返回</a:t>
            </a:r>
            <a:endParaRPr lang="en-US" altLang="en-US" dirty="0">
              <a:solidFill>
                <a:schemeClr val="bg1"/>
              </a:solidFill>
            </a:endParaRPr>
          </a:p>
        </p:txBody>
      </p:sp>
      <p:sp>
        <p:nvSpPr>
          <p:cNvPr id="3" name="Rectangle: Rounded Corners 2">
            <a:extLst>
              <a:ext uri="{FF2B5EF4-FFF2-40B4-BE49-F238E27FC236}">
                <a16:creationId xmlns:a16="http://schemas.microsoft.com/office/drawing/2014/main" id="{9DED08A2-257A-422D-AF6B-EB49BC6D016D}"/>
              </a:ext>
            </a:extLst>
          </p:cNvPr>
          <p:cNvSpPr/>
          <p:nvPr/>
        </p:nvSpPr>
        <p:spPr bwMode="auto">
          <a:xfrm>
            <a:off x="1127448" y="1098688"/>
            <a:ext cx="10801200" cy="4680520"/>
          </a:xfrm>
          <a:prstGeom prst="roundRect">
            <a:avLst/>
          </a:prstGeom>
          <a:solidFill>
            <a:srgbClr val="7DD1FB">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18438" name="矩形 1">
            <a:extLst>
              <a:ext uri="{FF2B5EF4-FFF2-40B4-BE49-F238E27FC236}">
                <a16:creationId xmlns:a16="http://schemas.microsoft.com/office/drawing/2014/main" id="{291D1BA7-C01B-4E5D-BB8C-47F56E66C7DF}"/>
              </a:ext>
            </a:extLst>
          </p:cNvPr>
          <p:cNvSpPr>
            <a:spLocks noChangeArrowheads="1"/>
          </p:cNvSpPr>
          <p:nvPr/>
        </p:nvSpPr>
        <p:spPr bwMode="auto">
          <a:xfrm>
            <a:off x="1631504" y="1379686"/>
            <a:ext cx="9649072" cy="421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ts val="0"/>
              </a:spcBef>
              <a:spcAft>
                <a:spcPts val="0"/>
              </a:spcAft>
              <a:buNone/>
            </a:pP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法國作曲家比才的著名歌劇「卡門」於 </a:t>
            </a:r>
            <a:r>
              <a:rPr 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1875 </a:t>
            </a: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年在巴黎首次</a:t>
            </a:r>
            <a:endParaRPr lang="en-US" altLang="zh-TW"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ts val="0"/>
              </a:spcBef>
              <a:spcAft>
                <a:spcPts val="1200"/>
              </a:spcAft>
              <a:buNone/>
            </a:pP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上演，劇本由美爾赫（</a:t>
            </a:r>
            <a:r>
              <a:rPr 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H. </a:t>
            </a:r>
            <a:r>
              <a:rPr lang="en-US" sz="280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Meilhac</a:t>
            </a: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）和阿勒威（</a:t>
            </a:r>
            <a:r>
              <a:rPr 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L. </a:t>
            </a:r>
            <a:r>
              <a:rPr lang="en-US" sz="280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Halévy</a:t>
            </a: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）編寫。歌劇以西班牙賽維爾為背景，故事約發生在 </a:t>
            </a:r>
            <a:r>
              <a:rPr 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1820 </a:t>
            </a: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年，劇中的人物性格鮮明突出，旋律活潑流暢，扣人心弦，正是此劇成功的主要原因。</a:t>
            </a:r>
            <a:endParaRPr 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endParaRPr>
          </a:p>
          <a:p>
            <a:pPr>
              <a:buNone/>
            </a:pP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第一幕的前奏曲相信是比才在歌劇完成後才創作的，他使用了歌劇後來出現的旋律來創作前奏曲，為接下來的故事情節所營造的氣氛作好準備，樂曲的氣氛活潑而歡樂，中段卻轉為陰沉、抑鬱，預示了全劇以悲劇收場。</a:t>
            </a:r>
            <a:endParaRPr 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a:extLst>
              <a:ext uri="{FF2B5EF4-FFF2-40B4-BE49-F238E27FC236}">
                <a16:creationId xmlns:a16="http://schemas.microsoft.com/office/drawing/2014/main" id="{07F4171F-3769-4DB3-AB1D-FA745BFF33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3352" y="1148788"/>
            <a:ext cx="1410455" cy="1147598"/>
          </a:xfrm>
          <a:prstGeom prst="rect">
            <a:avLst/>
          </a:prstGeom>
        </p:spPr>
      </p:pic>
      <p:pic>
        <p:nvPicPr>
          <p:cNvPr id="19" name="Picture 18">
            <a:extLst>
              <a:ext uri="{FF2B5EF4-FFF2-40B4-BE49-F238E27FC236}">
                <a16:creationId xmlns:a16="http://schemas.microsoft.com/office/drawing/2014/main" id="{E8EF95BE-9059-4E89-9F95-1DCB8E9773FC}"/>
              </a:ext>
            </a:extLst>
          </p:cNvPr>
          <p:cNvPicPr>
            <a:picLocks noChangeAspect="1"/>
          </p:cNvPicPr>
          <p:nvPr/>
        </p:nvPicPr>
        <p:blipFill rotWithShape="1">
          <a:blip r:embed="rId6">
            <a:clrChange>
              <a:clrFrom>
                <a:srgbClr val="FFFFFF"/>
              </a:clrFrom>
              <a:clrTo>
                <a:srgbClr val="FFFFFF">
                  <a:alpha val="0"/>
                </a:srgbClr>
              </a:clrTo>
            </a:clrChange>
          </a:blip>
          <a:srcRect b="79397"/>
          <a:stretch/>
        </p:blipFill>
        <p:spPr>
          <a:xfrm>
            <a:off x="9621111" y="5360429"/>
            <a:ext cx="895475" cy="1152130"/>
          </a:xfrm>
          <a:prstGeom prst="rect">
            <a:avLst/>
          </a:prstGeom>
        </p:spPr>
      </p:pic>
      <p:pic>
        <p:nvPicPr>
          <p:cNvPr id="20" name="Picture 19">
            <a:extLst>
              <a:ext uri="{FF2B5EF4-FFF2-40B4-BE49-F238E27FC236}">
                <a16:creationId xmlns:a16="http://schemas.microsoft.com/office/drawing/2014/main" id="{D0DF5DEA-2D9F-4FB2-8CD8-B4F3DB225EB9}"/>
              </a:ext>
            </a:extLst>
          </p:cNvPr>
          <p:cNvPicPr>
            <a:picLocks noChangeAspect="1"/>
          </p:cNvPicPr>
          <p:nvPr/>
        </p:nvPicPr>
        <p:blipFill rotWithShape="1">
          <a:blip r:embed="rId6">
            <a:clrChange>
              <a:clrFrom>
                <a:srgbClr val="FFFFFF"/>
              </a:clrFrom>
              <a:clrTo>
                <a:srgbClr val="FFFFFF">
                  <a:alpha val="0"/>
                </a:srgbClr>
              </a:clrTo>
            </a:clrChange>
          </a:blip>
          <a:srcRect b="79397"/>
          <a:stretch/>
        </p:blipFill>
        <p:spPr>
          <a:xfrm>
            <a:off x="7687137" y="5250035"/>
            <a:ext cx="895475" cy="1152130"/>
          </a:xfrm>
          <a:prstGeom prst="rect">
            <a:avLst/>
          </a:prstGeom>
        </p:spPr>
      </p:pic>
      <p:pic>
        <p:nvPicPr>
          <p:cNvPr id="21" name="Picture 20">
            <a:extLst>
              <a:ext uri="{FF2B5EF4-FFF2-40B4-BE49-F238E27FC236}">
                <a16:creationId xmlns:a16="http://schemas.microsoft.com/office/drawing/2014/main" id="{0C0802F5-4329-4E2D-867B-27CBBC155435}"/>
              </a:ext>
            </a:extLst>
          </p:cNvPr>
          <p:cNvPicPr>
            <a:picLocks noChangeAspect="1"/>
          </p:cNvPicPr>
          <p:nvPr/>
        </p:nvPicPr>
        <p:blipFill rotWithShape="1">
          <a:blip r:embed="rId6">
            <a:clrChange>
              <a:clrFrom>
                <a:srgbClr val="FFFFFF"/>
              </a:clrFrom>
              <a:clrTo>
                <a:srgbClr val="FFFFFF">
                  <a:alpha val="0"/>
                </a:srgbClr>
              </a:clrTo>
            </a:clrChange>
          </a:blip>
          <a:srcRect b="79397"/>
          <a:stretch/>
        </p:blipFill>
        <p:spPr>
          <a:xfrm>
            <a:off x="8343971" y="5292478"/>
            <a:ext cx="895475" cy="1152129"/>
          </a:xfrm>
          <a:prstGeom prst="rect">
            <a:avLst/>
          </a:prstGeom>
        </p:spPr>
      </p:pic>
      <p:pic>
        <p:nvPicPr>
          <p:cNvPr id="22" name="Picture 21">
            <a:extLst>
              <a:ext uri="{FF2B5EF4-FFF2-40B4-BE49-F238E27FC236}">
                <a16:creationId xmlns:a16="http://schemas.microsoft.com/office/drawing/2014/main" id="{50E319E5-AF6D-4C60-8E1F-2885F8C1B644}"/>
              </a:ext>
            </a:extLst>
          </p:cNvPr>
          <p:cNvPicPr>
            <a:picLocks noChangeAspect="1"/>
          </p:cNvPicPr>
          <p:nvPr/>
        </p:nvPicPr>
        <p:blipFill rotWithShape="1">
          <a:blip r:embed="rId6">
            <a:clrChange>
              <a:clrFrom>
                <a:srgbClr val="FFFFFF"/>
              </a:clrFrom>
              <a:clrTo>
                <a:srgbClr val="FFFFFF">
                  <a:alpha val="0"/>
                </a:srgbClr>
              </a:clrTo>
            </a:clrChange>
          </a:blip>
          <a:srcRect b="79397"/>
          <a:stretch/>
        </p:blipFill>
        <p:spPr>
          <a:xfrm>
            <a:off x="9007733" y="5318020"/>
            <a:ext cx="895475" cy="1152128"/>
          </a:xfrm>
          <a:prstGeom prst="rect">
            <a:avLst/>
          </a:prstGeom>
        </p:spPr>
      </p:pic>
    </p:spTree>
    <p:extLst>
      <p:ext uri="{BB962C8B-B14F-4D97-AF65-F5344CB8AC3E}">
        <p14:creationId xmlns:p14="http://schemas.microsoft.com/office/powerpoint/2010/main" val="2599701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525"/>
          <a:stretch>
            <a:fillRect/>
          </a:stretch>
        </p:blipFill>
        <p:spPr bwMode="auto">
          <a:xfrm>
            <a:off x="19050" y="-31750"/>
            <a:ext cx="12172950" cy="6889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19051" y="152400"/>
            <a:ext cx="3844702"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C296242C-28D1-448E-8D8F-28AFE6B55089}"/>
              </a:ext>
            </a:extLst>
          </p:cNvPr>
          <p:cNvSpPr txBox="1">
            <a:spLocks noChangeArrowheads="1"/>
          </p:cNvSpPr>
          <p:nvPr/>
        </p:nvSpPr>
        <p:spPr bwMode="auto">
          <a:xfrm>
            <a:off x="491071" y="155461"/>
            <a:ext cx="2980606" cy="523875"/>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齊唱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寶寶甜睡</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矩形 1">
            <a:extLst>
              <a:ext uri="{FF2B5EF4-FFF2-40B4-BE49-F238E27FC236}">
                <a16:creationId xmlns:a16="http://schemas.microsoft.com/office/drawing/2014/main" id="{B09D42E4-C0D2-49C0-B041-ECB269286954}"/>
              </a:ext>
            </a:extLst>
          </p:cNvPr>
          <p:cNvSpPr>
            <a:spLocks noChangeArrowheads="1"/>
          </p:cNvSpPr>
          <p:nvPr/>
        </p:nvSpPr>
        <p:spPr bwMode="auto">
          <a:xfrm>
            <a:off x="4062226" y="152400"/>
            <a:ext cx="69009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dirty="0">
                <a:solidFill>
                  <a:srgbClr val="0070C0"/>
                </a:solidFill>
                <a:latin typeface="標楷體" panose="03000509000000000000" pitchFamily="65" charset="-120"/>
                <a:ea typeface="標楷體" panose="03000509000000000000" pitchFamily="65" charset="-120"/>
              </a:rPr>
              <a:t>嘗試以節奏口訣讀出</a:t>
            </a: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寶寶甜睡</a:t>
            </a: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的節奏。</a:t>
            </a:r>
            <a:endParaRPr lang="zh-TW" altLang="zh-HK" sz="2800" dirty="0"/>
          </a:p>
        </p:txBody>
      </p:sp>
      <p:pic>
        <p:nvPicPr>
          <p:cNvPr id="2" name="Picture 1">
            <a:extLst>
              <a:ext uri="{FF2B5EF4-FFF2-40B4-BE49-F238E27FC236}">
                <a16:creationId xmlns:a16="http://schemas.microsoft.com/office/drawing/2014/main" id="{58839C27-C759-41AC-AFE4-F4442764B712}"/>
              </a:ext>
            </a:extLst>
          </p:cNvPr>
          <p:cNvPicPr>
            <a:picLocks noChangeAspect="1"/>
          </p:cNvPicPr>
          <p:nvPr/>
        </p:nvPicPr>
        <p:blipFill>
          <a:blip r:embed="rId3"/>
          <a:stretch>
            <a:fillRect/>
          </a:stretch>
        </p:blipFill>
        <p:spPr>
          <a:xfrm>
            <a:off x="3027927" y="877040"/>
            <a:ext cx="6694239" cy="5709080"/>
          </a:xfrm>
          <a:custGeom>
            <a:avLst/>
            <a:gdLst>
              <a:gd name="connsiteX0" fmla="*/ 0 w 6694239"/>
              <a:gd name="connsiteY0" fmla="*/ 0 h 5709080"/>
              <a:gd name="connsiteX1" fmla="*/ 691738 w 6694239"/>
              <a:gd name="connsiteY1" fmla="*/ 0 h 5709080"/>
              <a:gd name="connsiteX2" fmla="*/ 1182649 w 6694239"/>
              <a:gd name="connsiteY2" fmla="*/ 0 h 5709080"/>
              <a:gd name="connsiteX3" fmla="*/ 1606617 w 6694239"/>
              <a:gd name="connsiteY3" fmla="*/ 0 h 5709080"/>
              <a:gd name="connsiteX4" fmla="*/ 2298355 w 6694239"/>
              <a:gd name="connsiteY4" fmla="*/ 0 h 5709080"/>
              <a:gd name="connsiteX5" fmla="*/ 2856209 w 6694239"/>
              <a:gd name="connsiteY5" fmla="*/ 0 h 5709080"/>
              <a:gd name="connsiteX6" fmla="*/ 3347120 w 6694239"/>
              <a:gd name="connsiteY6" fmla="*/ 0 h 5709080"/>
              <a:gd name="connsiteX7" fmla="*/ 3971915 w 6694239"/>
              <a:gd name="connsiteY7" fmla="*/ 0 h 5709080"/>
              <a:gd name="connsiteX8" fmla="*/ 4328941 w 6694239"/>
              <a:gd name="connsiteY8" fmla="*/ 0 h 5709080"/>
              <a:gd name="connsiteX9" fmla="*/ 4819852 w 6694239"/>
              <a:gd name="connsiteY9" fmla="*/ 0 h 5709080"/>
              <a:gd name="connsiteX10" fmla="*/ 5310763 w 6694239"/>
              <a:gd name="connsiteY10" fmla="*/ 0 h 5709080"/>
              <a:gd name="connsiteX11" fmla="*/ 5935559 w 6694239"/>
              <a:gd name="connsiteY11" fmla="*/ 0 h 5709080"/>
              <a:gd name="connsiteX12" fmla="*/ 6694239 w 6694239"/>
              <a:gd name="connsiteY12" fmla="*/ 0 h 5709080"/>
              <a:gd name="connsiteX13" fmla="*/ 6694239 w 6694239"/>
              <a:gd name="connsiteY13" fmla="*/ 456726 h 5709080"/>
              <a:gd name="connsiteX14" fmla="*/ 6694239 w 6694239"/>
              <a:gd name="connsiteY14" fmla="*/ 1084725 h 5709080"/>
              <a:gd name="connsiteX15" fmla="*/ 6694239 w 6694239"/>
              <a:gd name="connsiteY15" fmla="*/ 1541452 h 5709080"/>
              <a:gd name="connsiteX16" fmla="*/ 6694239 w 6694239"/>
              <a:gd name="connsiteY16" fmla="*/ 2112360 h 5709080"/>
              <a:gd name="connsiteX17" fmla="*/ 6694239 w 6694239"/>
              <a:gd name="connsiteY17" fmla="*/ 2683268 h 5709080"/>
              <a:gd name="connsiteX18" fmla="*/ 6694239 w 6694239"/>
              <a:gd name="connsiteY18" fmla="*/ 3082903 h 5709080"/>
              <a:gd name="connsiteX19" fmla="*/ 6694239 w 6694239"/>
              <a:gd name="connsiteY19" fmla="*/ 3539630 h 5709080"/>
              <a:gd name="connsiteX20" fmla="*/ 6694239 w 6694239"/>
              <a:gd name="connsiteY20" fmla="*/ 4167628 h 5709080"/>
              <a:gd name="connsiteX21" fmla="*/ 6694239 w 6694239"/>
              <a:gd name="connsiteY21" fmla="*/ 4567264 h 5709080"/>
              <a:gd name="connsiteX22" fmla="*/ 6694239 w 6694239"/>
              <a:gd name="connsiteY22" fmla="*/ 5709080 h 5709080"/>
              <a:gd name="connsiteX23" fmla="*/ 6337213 w 6694239"/>
              <a:gd name="connsiteY23" fmla="*/ 5709080 h 5709080"/>
              <a:gd name="connsiteX24" fmla="*/ 5779360 w 6694239"/>
              <a:gd name="connsiteY24" fmla="*/ 5709080 h 5709080"/>
              <a:gd name="connsiteX25" fmla="*/ 5087622 w 6694239"/>
              <a:gd name="connsiteY25" fmla="*/ 5709080 h 5709080"/>
              <a:gd name="connsiteX26" fmla="*/ 4663653 w 6694239"/>
              <a:gd name="connsiteY26" fmla="*/ 5709080 h 5709080"/>
              <a:gd name="connsiteX27" fmla="*/ 4038858 w 6694239"/>
              <a:gd name="connsiteY27" fmla="*/ 5709080 h 5709080"/>
              <a:gd name="connsiteX28" fmla="*/ 3347120 w 6694239"/>
              <a:gd name="connsiteY28" fmla="*/ 5709080 h 5709080"/>
              <a:gd name="connsiteX29" fmla="*/ 2856209 w 6694239"/>
              <a:gd name="connsiteY29" fmla="*/ 5709080 h 5709080"/>
              <a:gd name="connsiteX30" fmla="*/ 2432240 w 6694239"/>
              <a:gd name="connsiteY30" fmla="*/ 5709080 h 5709080"/>
              <a:gd name="connsiteX31" fmla="*/ 1807445 w 6694239"/>
              <a:gd name="connsiteY31" fmla="*/ 5709080 h 5709080"/>
              <a:gd name="connsiteX32" fmla="*/ 1450418 w 6694239"/>
              <a:gd name="connsiteY32" fmla="*/ 5709080 h 5709080"/>
              <a:gd name="connsiteX33" fmla="*/ 758680 w 6694239"/>
              <a:gd name="connsiteY33" fmla="*/ 5709080 h 5709080"/>
              <a:gd name="connsiteX34" fmla="*/ 0 w 6694239"/>
              <a:gd name="connsiteY34" fmla="*/ 5709080 h 5709080"/>
              <a:gd name="connsiteX35" fmla="*/ 0 w 6694239"/>
              <a:gd name="connsiteY35" fmla="*/ 5138172 h 5709080"/>
              <a:gd name="connsiteX36" fmla="*/ 0 w 6694239"/>
              <a:gd name="connsiteY36" fmla="*/ 4453082 h 5709080"/>
              <a:gd name="connsiteX37" fmla="*/ 0 w 6694239"/>
              <a:gd name="connsiteY37" fmla="*/ 3996356 h 5709080"/>
              <a:gd name="connsiteX38" fmla="*/ 0 w 6694239"/>
              <a:gd name="connsiteY38" fmla="*/ 3368357 h 5709080"/>
              <a:gd name="connsiteX39" fmla="*/ 0 w 6694239"/>
              <a:gd name="connsiteY39" fmla="*/ 2911631 h 5709080"/>
              <a:gd name="connsiteX40" fmla="*/ 0 w 6694239"/>
              <a:gd name="connsiteY40" fmla="*/ 2454904 h 5709080"/>
              <a:gd name="connsiteX41" fmla="*/ 0 w 6694239"/>
              <a:gd name="connsiteY41" fmla="*/ 1769815 h 5709080"/>
              <a:gd name="connsiteX42" fmla="*/ 0 w 6694239"/>
              <a:gd name="connsiteY42" fmla="*/ 1198907 h 5709080"/>
              <a:gd name="connsiteX43" fmla="*/ 0 w 6694239"/>
              <a:gd name="connsiteY43" fmla="*/ 685090 h 5709080"/>
              <a:gd name="connsiteX44" fmla="*/ 0 w 6694239"/>
              <a:gd name="connsiteY44" fmla="*/ 0 h 570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694239" h="5709080" fill="none" extrusionOk="0">
                <a:moveTo>
                  <a:pt x="0" y="0"/>
                </a:moveTo>
                <a:cubicBezTo>
                  <a:pt x="214950" y="-62494"/>
                  <a:pt x="470269" y="62997"/>
                  <a:pt x="691738" y="0"/>
                </a:cubicBezTo>
                <a:cubicBezTo>
                  <a:pt x="913207" y="-62997"/>
                  <a:pt x="1023958" y="36076"/>
                  <a:pt x="1182649" y="0"/>
                </a:cubicBezTo>
                <a:cubicBezTo>
                  <a:pt x="1341340" y="-36076"/>
                  <a:pt x="1421442" y="6512"/>
                  <a:pt x="1606617" y="0"/>
                </a:cubicBezTo>
                <a:cubicBezTo>
                  <a:pt x="1791792" y="-6512"/>
                  <a:pt x="2031442" y="26250"/>
                  <a:pt x="2298355" y="0"/>
                </a:cubicBezTo>
                <a:cubicBezTo>
                  <a:pt x="2565268" y="-26250"/>
                  <a:pt x="2705278" y="64090"/>
                  <a:pt x="2856209" y="0"/>
                </a:cubicBezTo>
                <a:cubicBezTo>
                  <a:pt x="3007140" y="-64090"/>
                  <a:pt x="3177081" y="9410"/>
                  <a:pt x="3347120" y="0"/>
                </a:cubicBezTo>
                <a:cubicBezTo>
                  <a:pt x="3517159" y="-9410"/>
                  <a:pt x="3707631" y="48705"/>
                  <a:pt x="3971915" y="0"/>
                </a:cubicBezTo>
                <a:cubicBezTo>
                  <a:pt x="4236200" y="-48705"/>
                  <a:pt x="4192187" y="16495"/>
                  <a:pt x="4328941" y="0"/>
                </a:cubicBezTo>
                <a:cubicBezTo>
                  <a:pt x="4465695" y="-16495"/>
                  <a:pt x="4586352" y="39093"/>
                  <a:pt x="4819852" y="0"/>
                </a:cubicBezTo>
                <a:cubicBezTo>
                  <a:pt x="5053352" y="-39093"/>
                  <a:pt x="5106754" y="2699"/>
                  <a:pt x="5310763" y="0"/>
                </a:cubicBezTo>
                <a:cubicBezTo>
                  <a:pt x="5514772" y="-2699"/>
                  <a:pt x="5635533" y="13377"/>
                  <a:pt x="5935559" y="0"/>
                </a:cubicBezTo>
                <a:cubicBezTo>
                  <a:pt x="6235585" y="-13377"/>
                  <a:pt x="6330947" y="21624"/>
                  <a:pt x="6694239" y="0"/>
                </a:cubicBezTo>
                <a:cubicBezTo>
                  <a:pt x="6713940" y="121324"/>
                  <a:pt x="6686782" y="235169"/>
                  <a:pt x="6694239" y="456726"/>
                </a:cubicBezTo>
                <a:cubicBezTo>
                  <a:pt x="6701696" y="678283"/>
                  <a:pt x="6629548" y="886134"/>
                  <a:pt x="6694239" y="1084725"/>
                </a:cubicBezTo>
                <a:cubicBezTo>
                  <a:pt x="6758930" y="1283316"/>
                  <a:pt x="6664874" y="1351679"/>
                  <a:pt x="6694239" y="1541452"/>
                </a:cubicBezTo>
                <a:cubicBezTo>
                  <a:pt x="6723604" y="1731225"/>
                  <a:pt x="6656893" y="1893820"/>
                  <a:pt x="6694239" y="2112360"/>
                </a:cubicBezTo>
                <a:cubicBezTo>
                  <a:pt x="6731585" y="2330900"/>
                  <a:pt x="6663420" y="2530303"/>
                  <a:pt x="6694239" y="2683268"/>
                </a:cubicBezTo>
                <a:cubicBezTo>
                  <a:pt x="6725058" y="2836233"/>
                  <a:pt x="6688020" y="2954515"/>
                  <a:pt x="6694239" y="3082903"/>
                </a:cubicBezTo>
                <a:cubicBezTo>
                  <a:pt x="6700458" y="3211292"/>
                  <a:pt x="6662606" y="3352156"/>
                  <a:pt x="6694239" y="3539630"/>
                </a:cubicBezTo>
                <a:cubicBezTo>
                  <a:pt x="6725872" y="3727104"/>
                  <a:pt x="6686494" y="3972581"/>
                  <a:pt x="6694239" y="4167628"/>
                </a:cubicBezTo>
                <a:cubicBezTo>
                  <a:pt x="6701984" y="4362675"/>
                  <a:pt x="6652650" y="4430996"/>
                  <a:pt x="6694239" y="4567264"/>
                </a:cubicBezTo>
                <a:cubicBezTo>
                  <a:pt x="6735828" y="4703532"/>
                  <a:pt x="6590055" y="5321804"/>
                  <a:pt x="6694239" y="5709080"/>
                </a:cubicBezTo>
                <a:cubicBezTo>
                  <a:pt x="6615928" y="5731637"/>
                  <a:pt x="6450921" y="5673244"/>
                  <a:pt x="6337213" y="5709080"/>
                </a:cubicBezTo>
                <a:cubicBezTo>
                  <a:pt x="6223505" y="5744916"/>
                  <a:pt x="6056016" y="5653558"/>
                  <a:pt x="5779360" y="5709080"/>
                </a:cubicBezTo>
                <a:cubicBezTo>
                  <a:pt x="5502704" y="5764602"/>
                  <a:pt x="5240581" y="5642045"/>
                  <a:pt x="5087622" y="5709080"/>
                </a:cubicBezTo>
                <a:cubicBezTo>
                  <a:pt x="4934663" y="5776115"/>
                  <a:pt x="4844580" y="5690696"/>
                  <a:pt x="4663653" y="5709080"/>
                </a:cubicBezTo>
                <a:cubicBezTo>
                  <a:pt x="4482726" y="5727464"/>
                  <a:pt x="4307378" y="5638333"/>
                  <a:pt x="4038858" y="5709080"/>
                </a:cubicBezTo>
                <a:cubicBezTo>
                  <a:pt x="3770338" y="5779827"/>
                  <a:pt x="3542270" y="5686635"/>
                  <a:pt x="3347120" y="5709080"/>
                </a:cubicBezTo>
                <a:cubicBezTo>
                  <a:pt x="3151970" y="5731525"/>
                  <a:pt x="2997994" y="5664179"/>
                  <a:pt x="2856209" y="5709080"/>
                </a:cubicBezTo>
                <a:cubicBezTo>
                  <a:pt x="2714424" y="5753981"/>
                  <a:pt x="2571016" y="5688302"/>
                  <a:pt x="2432240" y="5709080"/>
                </a:cubicBezTo>
                <a:cubicBezTo>
                  <a:pt x="2293464" y="5729858"/>
                  <a:pt x="1944707" y="5695905"/>
                  <a:pt x="1807445" y="5709080"/>
                </a:cubicBezTo>
                <a:cubicBezTo>
                  <a:pt x="1670183" y="5722255"/>
                  <a:pt x="1550596" y="5680284"/>
                  <a:pt x="1450418" y="5709080"/>
                </a:cubicBezTo>
                <a:cubicBezTo>
                  <a:pt x="1350240" y="5737876"/>
                  <a:pt x="992232" y="5657658"/>
                  <a:pt x="758680" y="5709080"/>
                </a:cubicBezTo>
                <a:cubicBezTo>
                  <a:pt x="525128" y="5760502"/>
                  <a:pt x="311389" y="5695170"/>
                  <a:pt x="0" y="5709080"/>
                </a:cubicBezTo>
                <a:cubicBezTo>
                  <a:pt x="-25157" y="5472667"/>
                  <a:pt x="56729" y="5338780"/>
                  <a:pt x="0" y="5138172"/>
                </a:cubicBezTo>
                <a:cubicBezTo>
                  <a:pt x="-56729" y="4937564"/>
                  <a:pt x="38404" y="4761383"/>
                  <a:pt x="0" y="4453082"/>
                </a:cubicBezTo>
                <a:cubicBezTo>
                  <a:pt x="-38404" y="4144781"/>
                  <a:pt x="52535" y="4103974"/>
                  <a:pt x="0" y="3996356"/>
                </a:cubicBezTo>
                <a:cubicBezTo>
                  <a:pt x="-52535" y="3888738"/>
                  <a:pt x="11163" y="3551653"/>
                  <a:pt x="0" y="3368357"/>
                </a:cubicBezTo>
                <a:cubicBezTo>
                  <a:pt x="-11163" y="3185061"/>
                  <a:pt x="41769" y="3095802"/>
                  <a:pt x="0" y="2911631"/>
                </a:cubicBezTo>
                <a:cubicBezTo>
                  <a:pt x="-41769" y="2727460"/>
                  <a:pt x="14223" y="2598523"/>
                  <a:pt x="0" y="2454904"/>
                </a:cubicBezTo>
                <a:cubicBezTo>
                  <a:pt x="-14223" y="2311285"/>
                  <a:pt x="71226" y="2092748"/>
                  <a:pt x="0" y="1769815"/>
                </a:cubicBezTo>
                <a:cubicBezTo>
                  <a:pt x="-71226" y="1446882"/>
                  <a:pt x="31653" y="1456767"/>
                  <a:pt x="0" y="1198907"/>
                </a:cubicBezTo>
                <a:cubicBezTo>
                  <a:pt x="-31653" y="941047"/>
                  <a:pt x="37699" y="932966"/>
                  <a:pt x="0" y="685090"/>
                </a:cubicBezTo>
                <a:cubicBezTo>
                  <a:pt x="-37699" y="437214"/>
                  <a:pt x="56459" y="237559"/>
                  <a:pt x="0" y="0"/>
                </a:cubicBezTo>
                <a:close/>
              </a:path>
              <a:path w="6694239" h="5709080" stroke="0" extrusionOk="0">
                <a:moveTo>
                  <a:pt x="0" y="0"/>
                </a:moveTo>
                <a:cubicBezTo>
                  <a:pt x="122086" y="-40461"/>
                  <a:pt x="288085" y="30178"/>
                  <a:pt x="490911" y="0"/>
                </a:cubicBezTo>
                <a:cubicBezTo>
                  <a:pt x="693737" y="-30178"/>
                  <a:pt x="831368" y="55954"/>
                  <a:pt x="1115707" y="0"/>
                </a:cubicBezTo>
                <a:cubicBezTo>
                  <a:pt x="1400046" y="-55954"/>
                  <a:pt x="1466019" y="51466"/>
                  <a:pt x="1740502" y="0"/>
                </a:cubicBezTo>
                <a:cubicBezTo>
                  <a:pt x="2014986" y="-51466"/>
                  <a:pt x="1971656" y="35267"/>
                  <a:pt x="2164471" y="0"/>
                </a:cubicBezTo>
                <a:cubicBezTo>
                  <a:pt x="2357286" y="-35267"/>
                  <a:pt x="2635249" y="70091"/>
                  <a:pt x="2789266" y="0"/>
                </a:cubicBezTo>
                <a:cubicBezTo>
                  <a:pt x="2943284" y="-70091"/>
                  <a:pt x="3080902" y="19191"/>
                  <a:pt x="3347120" y="0"/>
                </a:cubicBezTo>
                <a:cubicBezTo>
                  <a:pt x="3613338" y="-19191"/>
                  <a:pt x="3565805" y="16413"/>
                  <a:pt x="3771088" y="0"/>
                </a:cubicBezTo>
                <a:cubicBezTo>
                  <a:pt x="3976371" y="-16413"/>
                  <a:pt x="4129358" y="41344"/>
                  <a:pt x="4328941" y="0"/>
                </a:cubicBezTo>
                <a:cubicBezTo>
                  <a:pt x="4528524" y="-41344"/>
                  <a:pt x="4553720" y="32478"/>
                  <a:pt x="4685967" y="0"/>
                </a:cubicBezTo>
                <a:cubicBezTo>
                  <a:pt x="4818214" y="-32478"/>
                  <a:pt x="5128686" y="31364"/>
                  <a:pt x="5243821" y="0"/>
                </a:cubicBezTo>
                <a:cubicBezTo>
                  <a:pt x="5358956" y="-31364"/>
                  <a:pt x="5464106" y="3793"/>
                  <a:pt x="5600847" y="0"/>
                </a:cubicBezTo>
                <a:cubicBezTo>
                  <a:pt x="5737588" y="-3793"/>
                  <a:pt x="5781980" y="26759"/>
                  <a:pt x="5957873" y="0"/>
                </a:cubicBezTo>
                <a:cubicBezTo>
                  <a:pt x="6133766" y="-26759"/>
                  <a:pt x="6493149" y="54748"/>
                  <a:pt x="6694239" y="0"/>
                </a:cubicBezTo>
                <a:cubicBezTo>
                  <a:pt x="6710157" y="188450"/>
                  <a:pt x="6662636" y="385200"/>
                  <a:pt x="6694239" y="513817"/>
                </a:cubicBezTo>
                <a:cubicBezTo>
                  <a:pt x="6725842" y="642434"/>
                  <a:pt x="6643784" y="894285"/>
                  <a:pt x="6694239" y="1027634"/>
                </a:cubicBezTo>
                <a:cubicBezTo>
                  <a:pt x="6744694" y="1160983"/>
                  <a:pt x="6665887" y="1440829"/>
                  <a:pt x="6694239" y="1655633"/>
                </a:cubicBezTo>
                <a:cubicBezTo>
                  <a:pt x="6722591" y="1870437"/>
                  <a:pt x="6685942" y="1911011"/>
                  <a:pt x="6694239" y="2055269"/>
                </a:cubicBezTo>
                <a:cubicBezTo>
                  <a:pt x="6702536" y="2199527"/>
                  <a:pt x="6660599" y="2477824"/>
                  <a:pt x="6694239" y="2740358"/>
                </a:cubicBezTo>
                <a:cubicBezTo>
                  <a:pt x="6727879" y="3002892"/>
                  <a:pt x="6642769" y="3008110"/>
                  <a:pt x="6694239" y="3197085"/>
                </a:cubicBezTo>
                <a:cubicBezTo>
                  <a:pt x="6745709" y="3386060"/>
                  <a:pt x="6659241" y="3438923"/>
                  <a:pt x="6694239" y="3653811"/>
                </a:cubicBezTo>
                <a:cubicBezTo>
                  <a:pt x="6729237" y="3868699"/>
                  <a:pt x="6667981" y="3979712"/>
                  <a:pt x="6694239" y="4281810"/>
                </a:cubicBezTo>
                <a:cubicBezTo>
                  <a:pt x="6720497" y="4583908"/>
                  <a:pt x="6685143" y="4695418"/>
                  <a:pt x="6694239" y="4966900"/>
                </a:cubicBezTo>
                <a:cubicBezTo>
                  <a:pt x="6703335" y="5238382"/>
                  <a:pt x="6639962" y="5519457"/>
                  <a:pt x="6694239" y="5709080"/>
                </a:cubicBezTo>
                <a:cubicBezTo>
                  <a:pt x="6431447" y="5780306"/>
                  <a:pt x="6343820" y="5644696"/>
                  <a:pt x="6069443" y="5709080"/>
                </a:cubicBezTo>
                <a:cubicBezTo>
                  <a:pt x="5795066" y="5773464"/>
                  <a:pt x="5708694" y="5670809"/>
                  <a:pt x="5578533" y="5709080"/>
                </a:cubicBezTo>
                <a:cubicBezTo>
                  <a:pt x="5448372" y="5747351"/>
                  <a:pt x="5384334" y="5667775"/>
                  <a:pt x="5221506" y="5709080"/>
                </a:cubicBezTo>
                <a:cubicBezTo>
                  <a:pt x="5058678" y="5750385"/>
                  <a:pt x="4676651" y="5628346"/>
                  <a:pt x="4529768" y="5709080"/>
                </a:cubicBezTo>
                <a:cubicBezTo>
                  <a:pt x="4382885" y="5789814"/>
                  <a:pt x="4331774" y="5682840"/>
                  <a:pt x="4172742" y="5709080"/>
                </a:cubicBezTo>
                <a:cubicBezTo>
                  <a:pt x="4013710" y="5735320"/>
                  <a:pt x="3888053" y="5643149"/>
                  <a:pt x="3614889" y="5709080"/>
                </a:cubicBezTo>
                <a:cubicBezTo>
                  <a:pt x="3341725" y="5775011"/>
                  <a:pt x="3334343" y="5694684"/>
                  <a:pt x="3257863" y="5709080"/>
                </a:cubicBezTo>
                <a:cubicBezTo>
                  <a:pt x="3181383" y="5723476"/>
                  <a:pt x="2910827" y="5687749"/>
                  <a:pt x="2700010" y="5709080"/>
                </a:cubicBezTo>
                <a:cubicBezTo>
                  <a:pt x="2489193" y="5730411"/>
                  <a:pt x="2385644" y="5700206"/>
                  <a:pt x="2142156" y="5709080"/>
                </a:cubicBezTo>
                <a:cubicBezTo>
                  <a:pt x="1898668" y="5717954"/>
                  <a:pt x="1606254" y="5686532"/>
                  <a:pt x="1450418" y="5709080"/>
                </a:cubicBezTo>
                <a:cubicBezTo>
                  <a:pt x="1294582" y="5731628"/>
                  <a:pt x="1083247" y="5674787"/>
                  <a:pt x="959508" y="5709080"/>
                </a:cubicBezTo>
                <a:cubicBezTo>
                  <a:pt x="835769" y="5743373"/>
                  <a:pt x="273893" y="5705149"/>
                  <a:pt x="0" y="5709080"/>
                </a:cubicBezTo>
                <a:cubicBezTo>
                  <a:pt x="-61348" y="5417603"/>
                  <a:pt x="1014" y="5319970"/>
                  <a:pt x="0" y="5081081"/>
                </a:cubicBezTo>
                <a:cubicBezTo>
                  <a:pt x="-1014" y="4842192"/>
                  <a:pt x="27729" y="4738858"/>
                  <a:pt x="0" y="4624355"/>
                </a:cubicBezTo>
                <a:cubicBezTo>
                  <a:pt x="-27729" y="4509852"/>
                  <a:pt x="69300" y="4232579"/>
                  <a:pt x="0" y="3996356"/>
                </a:cubicBezTo>
                <a:cubicBezTo>
                  <a:pt x="-69300" y="3760133"/>
                  <a:pt x="61305" y="3668939"/>
                  <a:pt x="0" y="3425448"/>
                </a:cubicBezTo>
                <a:cubicBezTo>
                  <a:pt x="-61305" y="3181957"/>
                  <a:pt x="13103" y="3069274"/>
                  <a:pt x="0" y="2911631"/>
                </a:cubicBezTo>
                <a:cubicBezTo>
                  <a:pt x="-13103" y="2753988"/>
                  <a:pt x="9453" y="2575907"/>
                  <a:pt x="0" y="2283632"/>
                </a:cubicBezTo>
                <a:cubicBezTo>
                  <a:pt x="-9453" y="1991357"/>
                  <a:pt x="2458" y="2018599"/>
                  <a:pt x="0" y="1883996"/>
                </a:cubicBezTo>
                <a:cubicBezTo>
                  <a:pt x="-2458" y="1749393"/>
                  <a:pt x="3118" y="1574056"/>
                  <a:pt x="0" y="1370179"/>
                </a:cubicBezTo>
                <a:cubicBezTo>
                  <a:pt x="-3118" y="1166302"/>
                  <a:pt x="26187" y="973398"/>
                  <a:pt x="0" y="799271"/>
                </a:cubicBezTo>
                <a:cubicBezTo>
                  <a:pt x="-26187" y="625144"/>
                  <a:pt x="60703" y="287162"/>
                  <a:pt x="0" y="0"/>
                </a:cubicBezTo>
                <a:close/>
              </a:path>
            </a:pathLst>
          </a:custGeom>
          <a:ln>
            <a:solidFill>
              <a:schemeClr val="accent6">
                <a:lumMod val="60000"/>
                <a:lumOff val="40000"/>
              </a:schemeClr>
            </a:solidFill>
            <a:extLst>
              <a:ext uri="{C807C97D-BFC1-408E-A445-0C87EB9F89A2}">
                <ask:lineSketchStyleProps xmlns:ask="http://schemas.microsoft.com/office/drawing/2018/sketchyshapes" sd="4260172954">
                  <a:prstGeom prst="rect">
                    <a:avLst/>
                  </a:prstGeom>
                  <ask:type>
                    <ask:lineSketchScribble/>
                  </ask:type>
                </ask:lineSketchStyleProps>
              </a:ext>
            </a:extLst>
          </a:ln>
        </p:spPr>
      </p:pic>
    </p:spTree>
    <p:extLst>
      <p:ext uri="{BB962C8B-B14F-4D97-AF65-F5344CB8AC3E}">
        <p14:creationId xmlns:p14="http://schemas.microsoft.com/office/powerpoint/2010/main" val="3340110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525"/>
          <a:stretch>
            <a:fillRect/>
          </a:stretch>
        </p:blipFill>
        <p:spPr bwMode="auto">
          <a:xfrm>
            <a:off x="19050" y="-31750"/>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19051" y="152400"/>
            <a:ext cx="3844702"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C296242C-28D1-448E-8D8F-28AFE6B55089}"/>
              </a:ext>
            </a:extLst>
          </p:cNvPr>
          <p:cNvSpPr txBox="1">
            <a:spLocks noChangeArrowheads="1"/>
          </p:cNvSpPr>
          <p:nvPr/>
        </p:nvSpPr>
        <p:spPr bwMode="auto">
          <a:xfrm>
            <a:off x="491071" y="155461"/>
            <a:ext cx="2980606" cy="523875"/>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齊唱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寶寶甜睡</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矩形 1">
            <a:extLst>
              <a:ext uri="{FF2B5EF4-FFF2-40B4-BE49-F238E27FC236}">
                <a16:creationId xmlns:a16="http://schemas.microsoft.com/office/drawing/2014/main" id="{B09D42E4-C0D2-49C0-B041-ECB269286954}"/>
              </a:ext>
            </a:extLst>
          </p:cNvPr>
          <p:cNvSpPr>
            <a:spLocks noChangeArrowheads="1"/>
          </p:cNvSpPr>
          <p:nvPr/>
        </p:nvSpPr>
        <p:spPr bwMode="auto">
          <a:xfrm>
            <a:off x="4062226" y="152400"/>
            <a:ext cx="69009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dirty="0">
                <a:solidFill>
                  <a:srgbClr val="0070C0"/>
                </a:solidFill>
                <a:latin typeface="標楷體" panose="03000509000000000000" pitchFamily="65" charset="-120"/>
                <a:ea typeface="標楷體" panose="03000509000000000000" pitchFamily="65" charset="-120"/>
              </a:rPr>
              <a:t>嘗試依節奏朗讀歌詞。</a:t>
            </a:r>
            <a:endParaRPr lang="zh-TW" altLang="zh-HK" sz="2800" dirty="0"/>
          </a:p>
        </p:txBody>
      </p:sp>
      <p:pic>
        <p:nvPicPr>
          <p:cNvPr id="9" name="Picture 8">
            <a:extLst>
              <a:ext uri="{FF2B5EF4-FFF2-40B4-BE49-F238E27FC236}">
                <a16:creationId xmlns:a16="http://schemas.microsoft.com/office/drawing/2014/main" id="{8720F3A0-A4FD-4667-B96E-810BE3636E8A}"/>
              </a:ext>
            </a:extLst>
          </p:cNvPr>
          <p:cNvPicPr>
            <a:picLocks noChangeAspect="1"/>
          </p:cNvPicPr>
          <p:nvPr/>
        </p:nvPicPr>
        <p:blipFill>
          <a:blip r:embed="rId3"/>
          <a:stretch>
            <a:fillRect/>
          </a:stretch>
        </p:blipFill>
        <p:spPr>
          <a:xfrm>
            <a:off x="3027927" y="877040"/>
            <a:ext cx="6694239" cy="5709080"/>
          </a:xfrm>
          <a:custGeom>
            <a:avLst/>
            <a:gdLst>
              <a:gd name="connsiteX0" fmla="*/ 0 w 6694239"/>
              <a:gd name="connsiteY0" fmla="*/ 0 h 5709080"/>
              <a:gd name="connsiteX1" fmla="*/ 691738 w 6694239"/>
              <a:gd name="connsiteY1" fmla="*/ 0 h 5709080"/>
              <a:gd name="connsiteX2" fmla="*/ 1182649 w 6694239"/>
              <a:gd name="connsiteY2" fmla="*/ 0 h 5709080"/>
              <a:gd name="connsiteX3" fmla="*/ 1606617 w 6694239"/>
              <a:gd name="connsiteY3" fmla="*/ 0 h 5709080"/>
              <a:gd name="connsiteX4" fmla="*/ 2298355 w 6694239"/>
              <a:gd name="connsiteY4" fmla="*/ 0 h 5709080"/>
              <a:gd name="connsiteX5" fmla="*/ 2856209 w 6694239"/>
              <a:gd name="connsiteY5" fmla="*/ 0 h 5709080"/>
              <a:gd name="connsiteX6" fmla="*/ 3347120 w 6694239"/>
              <a:gd name="connsiteY6" fmla="*/ 0 h 5709080"/>
              <a:gd name="connsiteX7" fmla="*/ 3971915 w 6694239"/>
              <a:gd name="connsiteY7" fmla="*/ 0 h 5709080"/>
              <a:gd name="connsiteX8" fmla="*/ 4328941 w 6694239"/>
              <a:gd name="connsiteY8" fmla="*/ 0 h 5709080"/>
              <a:gd name="connsiteX9" fmla="*/ 4819852 w 6694239"/>
              <a:gd name="connsiteY9" fmla="*/ 0 h 5709080"/>
              <a:gd name="connsiteX10" fmla="*/ 5310763 w 6694239"/>
              <a:gd name="connsiteY10" fmla="*/ 0 h 5709080"/>
              <a:gd name="connsiteX11" fmla="*/ 5935559 w 6694239"/>
              <a:gd name="connsiteY11" fmla="*/ 0 h 5709080"/>
              <a:gd name="connsiteX12" fmla="*/ 6694239 w 6694239"/>
              <a:gd name="connsiteY12" fmla="*/ 0 h 5709080"/>
              <a:gd name="connsiteX13" fmla="*/ 6694239 w 6694239"/>
              <a:gd name="connsiteY13" fmla="*/ 456726 h 5709080"/>
              <a:gd name="connsiteX14" fmla="*/ 6694239 w 6694239"/>
              <a:gd name="connsiteY14" fmla="*/ 1084725 h 5709080"/>
              <a:gd name="connsiteX15" fmla="*/ 6694239 w 6694239"/>
              <a:gd name="connsiteY15" fmla="*/ 1541452 h 5709080"/>
              <a:gd name="connsiteX16" fmla="*/ 6694239 w 6694239"/>
              <a:gd name="connsiteY16" fmla="*/ 2112360 h 5709080"/>
              <a:gd name="connsiteX17" fmla="*/ 6694239 w 6694239"/>
              <a:gd name="connsiteY17" fmla="*/ 2683268 h 5709080"/>
              <a:gd name="connsiteX18" fmla="*/ 6694239 w 6694239"/>
              <a:gd name="connsiteY18" fmla="*/ 3082903 h 5709080"/>
              <a:gd name="connsiteX19" fmla="*/ 6694239 w 6694239"/>
              <a:gd name="connsiteY19" fmla="*/ 3539630 h 5709080"/>
              <a:gd name="connsiteX20" fmla="*/ 6694239 w 6694239"/>
              <a:gd name="connsiteY20" fmla="*/ 4167628 h 5709080"/>
              <a:gd name="connsiteX21" fmla="*/ 6694239 w 6694239"/>
              <a:gd name="connsiteY21" fmla="*/ 4567264 h 5709080"/>
              <a:gd name="connsiteX22" fmla="*/ 6694239 w 6694239"/>
              <a:gd name="connsiteY22" fmla="*/ 5709080 h 5709080"/>
              <a:gd name="connsiteX23" fmla="*/ 6337213 w 6694239"/>
              <a:gd name="connsiteY23" fmla="*/ 5709080 h 5709080"/>
              <a:gd name="connsiteX24" fmla="*/ 5779360 w 6694239"/>
              <a:gd name="connsiteY24" fmla="*/ 5709080 h 5709080"/>
              <a:gd name="connsiteX25" fmla="*/ 5087622 w 6694239"/>
              <a:gd name="connsiteY25" fmla="*/ 5709080 h 5709080"/>
              <a:gd name="connsiteX26" fmla="*/ 4663653 w 6694239"/>
              <a:gd name="connsiteY26" fmla="*/ 5709080 h 5709080"/>
              <a:gd name="connsiteX27" fmla="*/ 4038858 w 6694239"/>
              <a:gd name="connsiteY27" fmla="*/ 5709080 h 5709080"/>
              <a:gd name="connsiteX28" fmla="*/ 3347120 w 6694239"/>
              <a:gd name="connsiteY28" fmla="*/ 5709080 h 5709080"/>
              <a:gd name="connsiteX29" fmla="*/ 2856209 w 6694239"/>
              <a:gd name="connsiteY29" fmla="*/ 5709080 h 5709080"/>
              <a:gd name="connsiteX30" fmla="*/ 2432240 w 6694239"/>
              <a:gd name="connsiteY30" fmla="*/ 5709080 h 5709080"/>
              <a:gd name="connsiteX31" fmla="*/ 1807445 w 6694239"/>
              <a:gd name="connsiteY31" fmla="*/ 5709080 h 5709080"/>
              <a:gd name="connsiteX32" fmla="*/ 1450418 w 6694239"/>
              <a:gd name="connsiteY32" fmla="*/ 5709080 h 5709080"/>
              <a:gd name="connsiteX33" fmla="*/ 758680 w 6694239"/>
              <a:gd name="connsiteY33" fmla="*/ 5709080 h 5709080"/>
              <a:gd name="connsiteX34" fmla="*/ 0 w 6694239"/>
              <a:gd name="connsiteY34" fmla="*/ 5709080 h 5709080"/>
              <a:gd name="connsiteX35" fmla="*/ 0 w 6694239"/>
              <a:gd name="connsiteY35" fmla="*/ 5138172 h 5709080"/>
              <a:gd name="connsiteX36" fmla="*/ 0 w 6694239"/>
              <a:gd name="connsiteY36" fmla="*/ 4453082 h 5709080"/>
              <a:gd name="connsiteX37" fmla="*/ 0 w 6694239"/>
              <a:gd name="connsiteY37" fmla="*/ 3996356 h 5709080"/>
              <a:gd name="connsiteX38" fmla="*/ 0 w 6694239"/>
              <a:gd name="connsiteY38" fmla="*/ 3368357 h 5709080"/>
              <a:gd name="connsiteX39" fmla="*/ 0 w 6694239"/>
              <a:gd name="connsiteY39" fmla="*/ 2911631 h 5709080"/>
              <a:gd name="connsiteX40" fmla="*/ 0 w 6694239"/>
              <a:gd name="connsiteY40" fmla="*/ 2454904 h 5709080"/>
              <a:gd name="connsiteX41" fmla="*/ 0 w 6694239"/>
              <a:gd name="connsiteY41" fmla="*/ 1769815 h 5709080"/>
              <a:gd name="connsiteX42" fmla="*/ 0 w 6694239"/>
              <a:gd name="connsiteY42" fmla="*/ 1198907 h 5709080"/>
              <a:gd name="connsiteX43" fmla="*/ 0 w 6694239"/>
              <a:gd name="connsiteY43" fmla="*/ 685090 h 5709080"/>
              <a:gd name="connsiteX44" fmla="*/ 0 w 6694239"/>
              <a:gd name="connsiteY44" fmla="*/ 0 h 570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694239" h="5709080" fill="none" extrusionOk="0">
                <a:moveTo>
                  <a:pt x="0" y="0"/>
                </a:moveTo>
                <a:cubicBezTo>
                  <a:pt x="214950" y="-62494"/>
                  <a:pt x="470269" y="62997"/>
                  <a:pt x="691738" y="0"/>
                </a:cubicBezTo>
                <a:cubicBezTo>
                  <a:pt x="913207" y="-62997"/>
                  <a:pt x="1023958" y="36076"/>
                  <a:pt x="1182649" y="0"/>
                </a:cubicBezTo>
                <a:cubicBezTo>
                  <a:pt x="1341340" y="-36076"/>
                  <a:pt x="1421442" y="6512"/>
                  <a:pt x="1606617" y="0"/>
                </a:cubicBezTo>
                <a:cubicBezTo>
                  <a:pt x="1791792" y="-6512"/>
                  <a:pt x="2031442" y="26250"/>
                  <a:pt x="2298355" y="0"/>
                </a:cubicBezTo>
                <a:cubicBezTo>
                  <a:pt x="2565268" y="-26250"/>
                  <a:pt x="2705278" y="64090"/>
                  <a:pt x="2856209" y="0"/>
                </a:cubicBezTo>
                <a:cubicBezTo>
                  <a:pt x="3007140" y="-64090"/>
                  <a:pt x="3177081" y="9410"/>
                  <a:pt x="3347120" y="0"/>
                </a:cubicBezTo>
                <a:cubicBezTo>
                  <a:pt x="3517159" y="-9410"/>
                  <a:pt x="3707631" y="48705"/>
                  <a:pt x="3971915" y="0"/>
                </a:cubicBezTo>
                <a:cubicBezTo>
                  <a:pt x="4236200" y="-48705"/>
                  <a:pt x="4192187" y="16495"/>
                  <a:pt x="4328941" y="0"/>
                </a:cubicBezTo>
                <a:cubicBezTo>
                  <a:pt x="4465695" y="-16495"/>
                  <a:pt x="4586352" y="39093"/>
                  <a:pt x="4819852" y="0"/>
                </a:cubicBezTo>
                <a:cubicBezTo>
                  <a:pt x="5053352" y="-39093"/>
                  <a:pt x="5106754" y="2699"/>
                  <a:pt x="5310763" y="0"/>
                </a:cubicBezTo>
                <a:cubicBezTo>
                  <a:pt x="5514772" y="-2699"/>
                  <a:pt x="5635533" y="13377"/>
                  <a:pt x="5935559" y="0"/>
                </a:cubicBezTo>
                <a:cubicBezTo>
                  <a:pt x="6235585" y="-13377"/>
                  <a:pt x="6330947" y="21624"/>
                  <a:pt x="6694239" y="0"/>
                </a:cubicBezTo>
                <a:cubicBezTo>
                  <a:pt x="6713940" y="121324"/>
                  <a:pt x="6686782" y="235169"/>
                  <a:pt x="6694239" y="456726"/>
                </a:cubicBezTo>
                <a:cubicBezTo>
                  <a:pt x="6701696" y="678283"/>
                  <a:pt x="6629548" y="886134"/>
                  <a:pt x="6694239" y="1084725"/>
                </a:cubicBezTo>
                <a:cubicBezTo>
                  <a:pt x="6758930" y="1283316"/>
                  <a:pt x="6664874" y="1351679"/>
                  <a:pt x="6694239" y="1541452"/>
                </a:cubicBezTo>
                <a:cubicBezTo>
                  <a:pt x="6723604" y="1731225"/>
                  <a:pt x="6656893" y="1893820"/>
                  <a:pt x="6694239" y="2112360"/>
                </a:cubicBezTo>
                <a:cubicBezTo>
                  <a:pt x="6731585" y="2330900"/>
                  <a:pt x="6663420" y="2530303"/>
                  <a:pt x="6694239" y="2683268"/>
                </a:cubicBezTo>
                <a:cubicBezTo>
                  <a:pt x="6725058" y="2836233"/>
                  <a:pt x="6688020" y="2954515"/>
                  <a:pt x="6694239" y="3082903"/>
                </a:cubicBezTo>
                <a:cubicBezTo>
                  <a:pt x="6700458" y="3211292"/>
                  <a:pt x="6662606" y="3352156"/>
                  <a:pt x="6694239" y="3539630"/>
                </a:cubicBezTo>
                <a:cubicBezTo>
                  <a:pt x="6725872" y="3727104"/>
                  <a:pt x="6686494" y="3972581"/>
                  <a:pt x="6694239" y="4167628"/>
                </a:cubicBezTo>
                <a:cubicBezTo>
                  <a:pt x="6701984" y="4362675"/>
                  <a:pt x="6652650" y="4430996"/>
                  <a:pt x="6694239" y="4567264"/>
                </a:cubicBezTo>
                <a:cubicBezTo>
                  <a:pt x="6735828" y="4703532"/>
                  <a:pt x="6590055" y="5321804"/>
                  <a:pt x="6694239" y="5709080"/>
                </a:cubicBezTo>
                <a:cubicBezTo>
                  <a:pt x="6615928" y="5731637"/>
                  <a:pt x="6450921" y="5673244"/>
                  <a:pt x="6337213" y="5709080"/>
                </a:cubicBezTo>
                <a:cubicBezTo>
                  <a:pt x="6223505" y="5744916"/>
                  <a:pt x="6056016" y="5653558"/>
                  <a:pt x="5779360" y="5709080"/>
                </a:cubicBezTo>
                <a:cubicBezTo>
                  <a:pt x="5502704" y="5764602"/>
                  <a:pt x="5240581" y="5642045"/>
                  <a:pt x="5087622" y="5709080"/>
                </a:cubicBezTo>
                <a:cubicBezTo>
                  <a:pt x="4934663" y="5776115"/>
                  <a:pt x="4844580" y="5690696"/>
                  <a:pt x="4663653" y="5709080"/>
                </a:cubicBezTo>
                <a:cubicBezTo>
                  <a:pt x="4482726" y="5727464"/>
                  <a:pt x="4307378" y="5638333"/>
                  <a:pt x="4038858" y="5709080"/>
                </a:cubicBezTo>
                <a:cubicBezTo>
                  <a:pt x="3770338" y="5779827"/>
                  <a:pt x="3542270" y="5686635"/>
                  <a:pt x="3347120" y="5709080"/>
                </a:cubicBezTo>
                <a:cubicBezTo>
                  <a:pt x="3151970" y="5731525"/>
                  <a:pt x="2997994" y="5664179"/>
                  <a:pt x="2856209" y="5709080"/>
                </a:cubicBezTo>
                <a:cubicBezTo>
                  <a:pt x="2714424" y="5753981"/>
                  <a:pt x="2571016" y="5688302"/>
                  <a:pt x="2432240" y="5709080"/>
                </a:cubicBezTo>
                <a:cubicBezTo>
                  <a:pt x="2293464" y="5729858"/>
                  <a:pt x="1944707" y="5695905"/>
                  <a:pt x="1807445" y="5709080"/>
                </a:cubicBezTo>
                <a:cubicBezTo>
                  <a:pt x="1670183" y="5722255"/>
                  <a:pt x="1550596" y="5680284"/>
                  <a:pt x="1450418" y="5709080"/>
                </a:cubicBezTo>
                <a:cubicBezTo>
                  <a:pt x="1350240" y="5737876"/>
                  <a:pt x="992232" y="5657658"/>
                  <a:pt x="758680" y="5709080"/>
                </a:cubicBezTo>
                <a:cubicBezTo>
                  <a:pt x="525128" y="5760502"/>
                  <a:pt x="311389" y="5695170"/>
                  <a:pt x="0" y="5709080"/>
                </a:cubicBezTo>
                <a:cubicBezTo>
                  <a:pt x="-25157" y="5472667"/>
                  <a:pt x="56729" y="5338780"/>
                  <a:pt x="0" y="5138172"/>
                </a:cubicBezTo>
                <a:cubicBezTo>
                  <a:pt x="-56729" y="4937564"/>
                  <a:pt x="38404" y="4761383"/>
                  <a:pt x="0" y="4453082"/>
                </a:cubicBezTo>
                <a:cubicBezTo>
                  <a:pt x="-38404" y="4144781"/>
                  <a:pt x="52535" y="4103974"/>
                  <a:pt x="0" y="3996356"/>
                </a:cubicBezTo>
                <a:cubicBezTo>
                  <a:pt x="-52535" y="3888738"/>
                  <a:pt x="11163" y="3551653"/>
                  <a:pt x="0" y="3368357"/>
                </a:cubicBezTo>
                <a:cubicBezTo>
                  <a:pt x="-11163" y="3185061"/>
                  <a:pt x="41769" y="3095802"/>
                  <a:pt x="0" y="2911631"/>
                </a:cubicBezTo>
                <a:cubicBezTo>
                  <a:pt x="-41769" y="2727460"/>
                  <a:pt x="14223" y="2598523"/>
                  <a:pt x="0" y="2454904"/>
                </a:cubicBezTo>
                <a:cubicBezTo>
                  <a:pt x="-14223" y="2311285"/>
                  <a:pt x="71226" y="2092748"/>
                  <a:pt x="0" y="1769815"/>
                </a:cubicBezTo>
                <a:cubicBezTo>
                  <a:pt x="-71226" y="1446882"/>
                  <a:pt x="31653" y="1456767"/>
                  <a:pt x="0" y="1198907"/>
                </a:cubicBezTo>
                <a:cubicBezTo>
                  <a:pt x="-31653" y="941047"/>
                  <a:pt x="37699" y="932966"/>
                  <a:pt x="0" y="685090"/>
                </a:cubicBezTo>
                <a:cubicBezTo>
                  <a:pt x="-37699" y="437214"/>
                  <a:pt x="56459" y="237559"/>
                  <a:pt x="0" y="0"/>
                </a:cubicBezTo>
                <a:close/>
              </a:path>
              <a:path w="6694239" h="5709080" stroke="0" extrusionOk="0">
                <a:moveTo>
                  <a:pt x="0" y="0"/>
                </a:moveTo>
                <a:cubicBezTo>
                  <a:pt x="122086" y="-40461"/>
                  <a:pt x="288085" y="30178"/>
                  <a:pt x="490911" y="0"/>
                </a:cubicBezTo>
                <a:cubicBezTo>
                  <a:pt x="693737" y="-30178"/>
                  <a:pt x="831368" y="55954"/>
                  <a:pt x="1115707" y="0"/>
                </a:cubicBezTo>
                <a:cubicBezTo>
                  <a:pt x="1400046" y="-55954"/>
                  <a:pt x="1466019" y="51466"/>
                  <a:pt x="1740502" y="0"/>
                </a:cubicBezTo>
                <a:cubicBezTo>
                  <a:pt x="2014986" y="-51466"/>
                  <a:pt x="1971656" y="35267"/>
                  <a:pt x="2164471" y="0"/>
                </a:cubicBezTo>
                <a:cubicBezTo>
                  <a:pt x="2357286" y="-35267"/>
                  <a:pt x="2635249" y="70091"/>
                  <a:pt x="2789266" y="0"/>
                </a:cubicBezTo>
                <a:cubicBezTo>
                  <a:pt x="2943284" y="-70091"/>
                  <a:pt x="3080902" y="19191"/>
                  <a:pt x="3347120" y="0"/>
                </a:cubicBezTo>
                <a:cubicBezTo>
                  <a:pt x="3613338" y="-19191"/>
                  <a:pt x="3565805" y="16413"/>
                  <a:pt x="3771088" y="0"/>
                </a:cubicBezTo>
                <a:cubicBezTo>
                  <a:pt x="3976371" y="-16413"/>
                  <a:pt x="4129358" y="41344"/>
                  <a:pt x="4328941" y="0"/>
                </a:cubicBezTo>
                <a:cubicBezTo>
                  <a:pt x="4528524" y="-41344"/>
                  <a:pt x="4553720" y="32478"/>
                  <a:pt x="4685967" y="0"/>
                </a:cubicBezTo>
                <a:cubicBezTo>
                  <a:pt x="4818214" y="-32478"/>
                  <a:pt x="5128686" y="31364"/>
                  <a:pt x="5243821" y="0"/>
                </a:cubicBezTo>
                <a:cubicBezTo>
                  <a:pt x="5358956" y="-31364"/>
                  <a:pt x="5464106" y="3793"/>
                  <a:pt x="5600847" y="0"/>
                </a:cubicBezTo>
                <a:cubicBezTo>
                  <a:pt x="5737588" y="-3793"/>
                  <a:pt x="5781980" y="26759"/>
                  <a:pt x="5957873" y="0"/>
                </a:cubicBezTo>
                <a:cubicBezTo>
                  <a:pt x="6133766" y="-26759"/>
                  <a:pt x="6493149" y="54748"/>
                  <a:pt x="6694239" y="0"/>
                </a:cubicBezTo>
                <a:cubicBezTo>
                  <a:pt x="6710157" y="188450"/>
                  <a:pt x="6662636" y="385200"/>
                  <a:pt x="6694239" y="513817"/>
                </a:cubicBezTo>
                <a:cubicBezTo>
                  <a:pt x="6725842" y="642434"/>
                  <a:pt x="6643784" y="894285"/>
                  <a:pt x="6694239" y="1027634"/>
                </a:cubicBezTo>
                <a:cubicBezTo>
                  <a:pt x="6744694" y="1160983"/>
                  <a:pt x="6665887" y="1440829"/>
                  <a:pt x="6694239" y="1655633"/>
                </a:cubicBezTo>
                <a:cubicBezTo>
                  <a:pt x="6722591" y="1870437"/>
                  <a:pt x="6685942" y="1911011"/>
                  <a:pt x="6694239" y="2055269"/>
                </a:cubicBezTo>
                <a:cubicBezTo>
                  <a:pt x="6702536" y="2199527"/>
                  <a:pt x="6660599" y="2477824"/>
                  <a:pt x="6694239" y="2740358"/>
                </a:cubicBezTo>
                <a:cubicBezTo>
                  <a:pt x="6727879" y="3002892"/>
                  <a:pt x="6642769" y="3008110"/>
                  <a:pt x="6694239" y="3197085"/>
                </a:cubicBezTo>
                <a:cubicBezTo>
                  <a:pt x="6745709" y="3386060"/>
                  <a:pt x="6659241" y="3438923"/>
                  <a:pt x="6694239" y="3653811"/>
                </a:cubicBezTo>
                <a:cubicBezTo>
                  <a:pt x="6729237" y="3868699"/>
                  <a:pt x="6667981" y="3979712"/>
                  <a:pt x="6694239" y="4281810"/>
                </a:cubicBezTo>
                <a:cubicBezTo>
                  <a:pt x="6720497" y="4583908"/>
                  <a:pt x="6685143" y="4695418"/>
                  <a:pt x="6694239" y="4966900"/>
                </a:cubicBezTo>
                <a:cubicBezTo>
                  <a:pt x="6703335" y="5238382"/>
                  <a:pt x="6639962" y="5519457"/>
                  <a:pt x="6694239" y="5709080"/>
                </a:cubicBezTo>
                <a:cubicBezTo>
                  <a:pt x="6431447" y="5780306"/>
                  <a:pt x="6343820" y="5644696"/>
                  <a:pt x="6069443" y="5709080"/>
                </a:cubicBezTo>
                <a:cubicBezTo>
                  <a:pt x="5795066" y="5773464"/>
                  <a:pt x="5708694" y="5670809"/>
                  <a:pt x="5578533" y="5709080"/>
                </a:cubicBezTo>
                <a:cubicBezTo>
                  <a:pt x="5448372" y="5747351"/>
                  <a:pt x="5384334" y="5667775"/>
                  <a:pt x="5221506" y="5709080"/>
                </a:cubicBezTo>
                <a:cubicBezTo>
                  <a:pt x="5058678" y="5750385"/>
                  <a:pt x="4676651" y="5628346"/>
                  <a:pt x="4529768" y="5709080"/>
                </a:cubicBezTo>
                <a:cubicBezTo>
                  <a:pt x="4382885" y="5789814"/>
                  <a:pt x="4331774" y="5682840"/>
                  <a:pt x="4172742" y="5709080"/>
                </a:cubicBezTo>
                <a:cubicBezTo>
                  <a:pt x="4013710" y="5735320"/>
                  <a:pt x="3888053" y="5643149"/>
                  <a:pt x="3614889" y="5709080"/>
                </a:cubicBezTo>
                <a:cubicBezTo>
                  <a:pt x="3341725" y="5775011"/>
                  <a:pt x="3334343" y="5694684"/>
                  <a:pt x="3257863" y="5709080"/>
                </a:cubicBezTo>
                <a:cubicBezTo>
                  <a:pt x="3181383" y="5723476"/>
                  <a:pt x="2910827" y="5687749"/>
                  <a:pt x="2700010" y="5709080"/>
                </a:cubicBezTo>
                <a:cubicBezTo>
                  <a:pt x="2489193" y="5730411"/>
                  <a:pt x="2385644" y="5700206"/>
                  <a:pt x="2142156" y="5709080"/>
                </a:cubicBezTo>
                <a:cubicBezTo>
                  <a:pt x="1898668" y="5717954"/>
                  <a:pt x="1606254" y="5686532"/>
                  <a:pt x="1450418" y="5709080"/>
                </a:cubicBezTo>
                <a:cubicBezTo>
                  <a:pt x="1294582" y="5731628"/>
                  <a:pt x="1083247" y="5674787"/>
                  <a:pt x="959508" y="5709080"/>
                </a:cubicBezTo>
                <a:cubicBezTo>
                  <a:pt x="835769" y="5743373"/>
                  <a:pt x="273893" y="5705149"/>
                  <a:pt x="0" y="5709080"/>
                </a:cubicBezTo>
                <a:cubicBezTo>
                  <a:pt x="-61348" y="5417603"/>
                  <a:pt x="1014" y="5319970"/>
                  <a:pt x="0" y="5081081"/>
                </a:cubicBezTo>
                <a:cubicBezTo>
                  <a:pt x="-1014" y="4842192"/>
                  <a:pt x="27729" y="4738858"/>
                  <a:pt x="0" y="4624355"/>
                </a:cubicBezTo>
                <a:cubicBezTo>
                  <a:pt x="-27729" y="4509852"/>
                  <a:pt x="69300" y="4232579"/>
                  <a:pt x="0" y="3996356"/>
                </a:cubicBezTo>
                <a:cubicBezTo>
                  <a:pt x="-69300" y="3760133"/>
                  <a:pt x="61305" y="3668939"/>
                  <a:pt x="0" y="3425448"/>
                </a:cubicBezTo>
                <a:cubicBezTo>
                  <a:pt x="-61305" y="3181957"/>
                  <a:pt x="13103" y="3069274"/>
                  <a:pt x="0" y="2911631"/>
                </a:cubicBezTo>
                <a:cubicBezTo>
                  <a:pt x="-13103" y="2753988"/>
                  <a:pt x="9453" y="2575907"/>
                  <a:pt x="0" y="2283632"/>
                </a:cubicBezTo>
                <a:cubicBezTo>
                  <a:pt x="-9453" y="1991357"/>
                  <a:pt x="2458" y="2018599"/>
                  <a:pt x="0" y="1883996"/>
                </a:cubicBezTo>
                <a:cubicBezTo>
                  <a:pt x="-2458" y="1749393"/>
                  <a:pt x="3118" y="1574056"/>
                  <a:pt x="0" y="1370179"/>
                </a:cubicBezTo>
                <a:cubicBezTo>
                  <a:pt x="-3118" y="1166302"/>
                  <a:pt x="26187" y="973398"/>
                  <a:pt x="0" y="799271"/>
                </a:cubicBezTo>
                <a:cubicBezTo>
                  <a:pt x="-26187" y="625144"/>
                  <a:pt x="60703" y="287162"/>
                  <a:pt x="0" y="0"/>
                </a:cubicBezTo>
                <a:close/>
              </a:path>
            </a:pathLst>
          </a:custGeom>
          <a:ln>
            <a:solidFill>
              <a:schemeClr val="accent6">
                <a:lumMod val="60000"/>
                <a:lumOff val="40000"/>
              </a:schemeClr>
            </a:solidFill>
            <a:extLst>
              <a:ext uri="{C807C97D-BFC1-408E-A445-0C87EB9F89A2}">
                <ask:lineSketchStyleProps xmlns:ask="http://schemas.microsoft.com/office/drawing/2018/sketchyshapes" sd="4260172954">
                  <a:prstGeom prst="rect">
                    <a:avLst/>
                  </a:prstGeom>
                  <ask:type>
                    <ask:lineSketchScribble/>
                  </ask:type>
                </ask:lineSketchStyleProps>
              </a:ext>
            </a:extLst>
          </a:ln>
        </p:spPr>
      </p:pic>
    </p:spTree>
    <p:extLst>
      <p:ext uri="{BB962C8B-B14F-4D97-AF65-F5344CB8AC3E}">
        <p14:creationId xmlns:p14="http://schemas.microsoft.com/office/powerpoint/2010/main" val="782475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525"/>
          <a:stretch>
            <a:fillRect/>
          </a:stretch>
        </p:blipFill>
        <p:spPr bwMode="auto">
          <a:xfrm>
            <a:off x="19050" y="-31750"/>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19051" y="152400"/>
            <a:ext cx="3844702"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C296242C-28D1-448E-8D8F-28AFE6B55089}"/>
              </a:ext>
            </a:extLst>
          </p:cNvPr>
          <p:cNvSpPr txBox="1">
            <a:spLocks noChangeArrowheads="1"/>
          </p:cNvSpPr>
          <p:nvPr/>
        </p:nvSpPr>
        <p:spPr bwMode="auto">
          <a:xfrm>
            <a:off x="491071" y="155461"/>
            <a:ext cx="2980606" cy="523875"/>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齊唱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寶寶甜睡</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矩形 1">
            <a:extLst>
              <a:ext uri="{FF2B5EF4-FFF2-40B4-BE49-F238E27FC236}">
                <a16:creationId xmlns:a16="http://schemas.microsoft.com/office/drawing/2014/main" id="{B09D42E4-C0D2-49C0-B041-ECB269286954}"/>
              </a:ext>
            </a:extLst>
          </p:cNvPr>
          <p:cNvSpPr>
            <a:spLocks noChangeArrowheads="1"/>
          </p:cNvSpPr>
          <p:nvPr/>
        </p:nvSpPr>
        <p:spPr bwMode="auto">
          <a:xfrm>
            <a:off x="4062226" y="152400"/>
            <a:ext cx="69009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dirty="0">
                <a:solidFill>
                  <a:srgbClr val="0070C0"/>
                </a:solidFill>
                <a:latin typeface="標楷體" panose="03000509000000000000" pitchFamily="65" charset="-120"/>
                <a:ea typeface="標楷體" panose="03000509000000000000" pitchFamily="65" charset="-120"/>
              </a:rPr>
              <a:t>嘗試依節奏唱出唱名。</a:t>
            </a:r>
            <a:endParaRPr lang="zh-TW" altLang="zh-HK" sz="2800" dirty="0"/>
          </a:p>
        </p:txBody>
      </p:sp>
      <p:pic>
        <p:nvPicPr>
          <p:cNvPr id="9" name="Picture 8">
            <a:extLst>
              <a:ext uri="{FF2B5EF4-FFF2-40B4-BE49-F238E27FC236}">
                <a16:creationId xmlns:a16="http://schemas.microsoft.com/office/drawing/2014/main" id="{45B85D2F-905F-4C5A-85A5-C326E7C12CA6}"/>
              </a:ext>
            </a:extLst>
          </p:cNvPr>
          <p:cNvPicPr>
            <a:picLocks noChangeAspect="1"/>
          </p:cNvPicPr>
          <p:nvPr/>
        </p:nvPicPr>
        <p:blipFill>
          <a:blip r:embed="rId3"/>
          <a:stretch>
            <a:fillRect/>
          </a:stretch>
        </p:blipFill>
        <p:spPr>
          <a:xfrm>
            <a:off x="3027927" y="877040"/>
            <a:ext cx="6694239" cy="5709080"/>
          </a:xfrm>
          <a:custGeom>
            <a:avLst/>
            <a:gdLst>
              <a:gd name="connsiteX0" fmla="*/ 0 w 6694239"/>
              <a:gd name="connsiteY0" fmla="*/ 0 h 5709080"/>
              <a:gd name="connsiteX1" fmla="*/ 691738 w 6694239"/>
              <a:gd name="connsiteY1" fmla="*/ 0 h 5709080"/>
              <a:gd name="connsiteX2" fmla="*/ 1182649 w 6694239"/>
              <a:gd name="connsiteY2" fmla="*/ 0 h 5709080"/>
              <a:gd name="connsiteX3" fmla="*/ 1606617 w 6694239"/>
              <a:gd name="connsiteY3" fmla="*/ 0 h 5709080"/>
              <a:gd name="connsiteX4" fmla="*/ 2298355 w 6694239"/>
              <a:gd name="connsiteY4" fmla="*/ 0 h 5709080"/>
              <a:gd name="connsiteX5" fmla="*/ 2856209 w 6694239"/>
              <a:gd name="connsiteY5" fmla="*/ 0 h 5709080"/>
              <a:gd name="connsiteX6" fmla="*/ 3347120 w 6694239"/>
              <a:gd name="connsiteY6" fmla="*/ 0 h 5709080"/>
              <a:gd name="connsiteX7" fmla="*/ 3971915 w 6694239"/>
              <a:gd name="connsiteY7" fmla="*/ 0 h 5709080"/>
              <a:gd name="connsiteX8" fmla="*/ 4328941 w 6694239"/>
              <a:gd name="connsiteY8" fmla="*/ 0 h 5709080"/>
              <a:gd name="connsiteX9" fmla="*/ 4819852 w 6694239"/>
              <a:gd name="connsiteY9" fmla="*/ 0 h 5709080"/>
              <a:gd name="connsiteX10" fmla="*/ 5310763 w 6694239"/>
              <a:gd name="connsiteY10" fmla="*/ 0 h 5709080"/>
              <a:gd name="connsiteX11" fmla="*/ 5935559 w 6694239"/>
              <a:gd name="connsiteY11" fmla="*/ 0 h 5709080"/>
              <a:gd name="connsiteX12" fmla="*/ 6694239 w 6694239"/>
              <a:gd name="connsiteY12" fmla="*/ 0 h 5709080"/>
              <a:gd name="connsiteX13" fmla="*/ 6694239 w 6694239"/>
              <a:gd name="connsiteY13" fmla="*/ 456726 h 5709080"/>
              <a:gd name="connsiteX14" fmla="*/ 6694239 w 6694239"/>
              <a:gd name="connsiteY14" fmla="*/ 1084725 h 5709080"/>
              <a:gd name="connsiteX15" fmla="*/ 6694239 w 6694239"/>
              <a:gd name="connsiteY15" fmla="*/ 1541452 h 5709080"/>
              <a:gd name="connsiteX16" fmla="*/ 6694239 w 6694239"/>
              <a:gd name="connsiteY16" fmla="*/ 2112360 h 5709080"/>
              <a:gd name="connsiteX17" fmla="*/ 6694239 w 6694239"/>
              <a:gd name="connsiteY17" fmla="*/ 2683268 h 5709080"/>
              <a:gd name="connsiteX18" fmla="*/ 6694239 w 6694239"/>
              <a:gd name="connsiteY18" fmla="*/ 3082903 h 5709080"/>
              <a:gd name="connsiteX19" fmla="*/ 6694239 w 6694239"/>
              <a:gd name="connsiteY19" fmla="*/ 3539630 h 5709080"/>
              <a:gd name="connsiteX20" fmla="*/ 6694239 w 6694239"/>
              <a:gd name="connsiteY20" fmla="*/ 4167628 h 5709080"/>
              <a:gd name="connsiteX21" fmla="*/ 6694239 w 6694239"/>
              <a:gd name="connsiteY21" fmla="*/ 4567264 h 5709080"/>
              <a:gd name="connsiteX22" fmla="*/ 6694239 w 6694239"/>
              <a:gd name="connsiteY22" fmla="*/ 5709080 h 5709080"/>
              <a:gd name="connsiteX23" fmla="*/ 6337213 w 6694239"/>
              <a:gd name="connsiteY23" fmla="*/ 5709080 h 5709080"/>
              <a:gd name="connsiteX24" fmla="*/ 5779360 w 6694239"/>
              <a:gd name="connsiteY24" fmla="*/ 5709080 h 5709080"/>
              <a:gd name="connsiteX25" fmla="*/ 5087622 w 6694239"/>
              <a:gd name="connsiteY25" fmla="*/ 5709080 h 5709080"/>
              <a:gd name="connsiteX26" fmla="*/ 4663653 w 6694239"/>
              <a:gd name="connsiteY26" fmla="*/ 5709080 h 5709080"/>
              <a:gd name="connsiteX27" fmla="*/ 4038858 w 6694239"/>
              <a:gd name="connsiteY27" fmla="*/ 5709080 h 5709080"/>
              <a:gd name="connsiteX28" fmla="*/ 3347120 w 6694239"/>
              <a:gd name="connsiteY28" fmla="*/ 5709080 h 5709080"/>
              <a:gd name="connsiteX29" fmla="*/ 2856209 w 6694239"/>
              <a:gd name="connsiteY29" fmla="*/ 5709080 h 5709080"/>
              <a:gd name="connsiteX30" fmla="*/ 2432240 w 6694239"/>
              <a:gd name="connsiteY30" fmla="*/ 5709080 h 5709080"/>
              <a:gd name="connsiteX31" fmla="*/ 1807445 w 6694239"/>
              <a:gd name="connsiteY31" fmla="*/ 5709080 h 5709080"/>
              <a:gd name="connsiteX32" fmla="*/ 1450418 w 6694239"/>
              <a:gd name="connsiteY32" fmla="*/ 5709080 h 5709080"/>
              <a:gd name="connsiteX33" fmla="*/ 758680 w 6694239"/>
              <a:gd name="connsiteY33" fmla="*/ 5709080 h 5709080"/>
              <a:gd name="connsiteX34" fmla="*/ 0 w 6694239"/>
              <a:gd name="connsiteY34" fmla="*/ 5709080 h 5709080"/>
              <a:gd name="connsiteX35" fmla="*/ 0 w 6694239"/>
              <a:gd name="connsiteY35" fmla="*/ 5138172 h 5709080"/>
              <a:gd name="connsiteX36" fmla="*/ 0 w 6694239"/>
              <a:gd name="connsiteY36" fmla="*/ 4453082 h 5709080"/>
              <a:gd name="connsiteX37" fmla="*/ 0 w 6694239"/>
              <a:gd name="connsiteY37" fmla="*/ 3996356 h 5709080"/>
              <a:gd name="connsiteX38" fmla="*/ 0 w 6694239"/>
              <a:gd name="connsiteY38" fmla="*/ 3368357 h 5709080"/>
              <a:gd name="connsiteX39" fmla="*/ 0 w 6694239"/>
              <a:gd name="connsiteY39" fmla="*/ 2911631 h 5709080"/>
              <a:gd name="connsiteX40" fmla="*/ 0 w 6694239"/>
              <a:gd name="connsiteY40" fmla="*/ 2454904 h 5709080"/>
              <a:gd name="connsiteX41" fmla="*/ 0 w 6694239"/>
              <a:gd name="connsiteY41" fmla="*/ 1769815 h 5709080"/>
              <a:gd name="connsiteX42" fmla="*/ 0 w 6694239"/>
              <a:gd name="connsiteY42" fmla="*/ 1198907 h 5709080"/>
              <a:gd name="connsiteX43" fmla="*/ 0 w 6694239"/>
              <a:gd name="connsiteY43" fmla="*/ 685090 h 5709080"/>
              <a:gd name="connsiteX44" fmla="*/ 0 w 6694239"/>
              <a:gd name="connsiteY44" fmla="*/ 0 h 570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694239" h="5709080" fill="none" extrusionOk="0">
                <a:moveTo>
                  <a:pt x="0" y="0"/>
                </a:moveTo>
                <a:cubicBezTo>
                  <a:pt x="214950" y="-62494"/>
                  <a:pt x="470269" y="62997"/>
                  <a:pt x="691738" y="0"/>
                </a:cubicBezTo>
                <a:cubicBezTo>
                  <a:pt x="913207" y="-62997"/>
                  <a:pt x="1023958" y="36076"/>
                  <a:pt x="1182649" y="0"/>
                </a:cubicBezTo>
                <a:cubicBezTo>
                  <a:pt x="1341340" y="-36076"/>
                  <a:pt x="1421442" y="6512"/>
                  <a:pt x="1606617" y="0"/>
                </a:cubicBezTo>
                <a:cubicBezTo>
                  <a:pt x="1791792" y="-6512"/>
                  <a:pt x="2031442" y="26250"/>
                  <a:pt x="2298355" y="0"/>
                </a:cubicBezTo>
                <a:cubicBezTo>
                  <a:pt x="2565268" y="-26250"/>
                  <a:pt x="2705278" y="64090"/>
                  <a:pt x="2856209" y="0"/>
                </a:cubicBezTo>
                <a:cubicBezTo>
                  <a:pt x="3007140" y="-64090"/>
                  <a:pt x="3177081" y="9410"/>
                  <a:pt x="3347120" y="0"/>
                </a:cubicBezTo>
                <a:cubicBezTo>
                  <a:pt x="3517159" y="-9410"/>
                  <a:pt x="3707631" y="48705"/>
                  <a:pt x="3971915" y="0"/>
                </a:cubicBezTo>
                <a:cubicBezTo>
                  <a:pt x="4236200" y="-48705"/>
                  <a:pt x="4192187" y="16495"/>
                  <a:pt x="4328941" y="0"/>
                </a:cubicBezTo>
                <a:cubicBezTo>
                  <a:pt x="4465695" y="-16495"/>
                  <a:pt x="4586352" y="39093"/>
                  <a:pt x="4819852" y="0"/>
                </a:cubicBezTo>
                <a:cubicBezTo>
                  <a:pt x="5053352" y="-39093"/>
                  <a:pt x="5106754" y="2699"/>
                  <a:pt x="5310763" y="0"/>
                </a:cubicBezTo>
                <a:cubicBezTo>
                  <a:pt x="5514772" y="-2699"/>
                  <a:pt x="5635533" y="13377"/>
                  <a:pt x="5935559" y="0"/>
                </a:cubicBezTo>
                <a:cubicBezTo>
                  <a:pt x="6235585" y="-13377"/>
                  <a:pt x="6330947" y="21624"/>
                  <a:pt x="6694239" y="0"/>
                </a:cubicBezTo>
                <a:cubicBezTo>
                  <a:pt x="6713940" y="121324"/>
                  <a:pt x="6686782" y="235169"/>
                  <a:pt x="6694239" y="456726"/>
                </a:cubicBezTo>
                <a:cubicBezTo>
                  <a:pt x="6701696" y="678283"/>
                  <a:pt x="6629548" y="886134"/>
                  <a:pt x="6694239" y="1084725"/>
                </a:cubicBezTo>
                <a:cubicBezTo>
                  <a:pt x="6758930" y="1283316"/>
                  <a:pt x="6664874" y="1351679"/>
                  <a:pt x="6694239" y="1541452"/>
                </a:cubicBezTo>
                <a:cubicBezTo>
                  <a:pt x="6723604" y="1731225"/>
                  <a:pt x="6656893" y="1893820"/>
                  <a:pt x="6694239" y="2112360"/>
                </a:cubicBezTo>
                <a:cubicBezTo>
                  <a:pt x="6731585" y="2330900"/>
                  <a:pt x="6663420" y="2530303"/>
                  <a:pt x="6694239" y="2683268"/>
                </a:cubicBezTo>
                <a:cubicBezTo>
                  <a:pt x="6725058" y="2836233"/>
                  <a:pt x="6688020" y="2954515"/>
                  <a:pt x="6694239" y="3082903"/>
                </a:cubicBezTo>
                <a:cubicBezTo>
                  <a:pt x="6700458" y="3211292"/>
                  <a:pt x="6662606" y="3352156"/>
                  <a:pt x="6694239" y="3539630"/>
                </a:cubicBezTo>
                <a:cubicBezTo>
                  <a:pt x="6725872" y="3727104"/>
                  <a:pt x="6686494" y="3972581"/>
                  <a:pt x="6694239" y="4167628"/>
                </a:cubicBezTo>
                <a:cubicBezTo>
                  <a:pt x="6701984" y="4362675"/>
                  <a:pt x="6652650" y="4430996"/>
                  <a:pt x="6694239" y="4567264"/>
                </a:cubicBezTo>
                <a:cubicBezTo>
                  <a:pt x="6735828" y="4703532"/>
                  <a:pt x="6590055" y="5321804"/>
                  <a:pt x="6694239" y="5709080"/>
                </a:cubicBezTo>
                <a:cubicBezTo>
                  <a:pt x="6615928" y="5731637"/>
                  <a:pt x="6450921" y="5673244"/>
                  <a:pt x="6337213" y="5709080"/>
                </a:cubicBezTo>
                <a:cubicBezTo>
                  <a:pt x="6223505" y="5744916"/>
                  <a:pt x="6056016" y="5653558"/>
                  <a:pt x="5779360" y="5709080"/>
                </a:cubicBezTo>
                <a:cubicBezTo>
                  <a:pt x="5502704" y="5764602"/>
                  <a:pt x="5240581" y="5642045"/>
                  <a:pt x="5087622" y="5709080"/>
                </a:cubicBezTo>
                <a:cubicBezTo>
                  <a:pt x="4934663" y="5776115"/>
                  <a:pt x="4844580" y="5690696"/>
                  <a:pt x="4663653" y="5709080"/>
                </a:cubicBezTo>
                <a:cubicBezTo>
                  <a:pt x="4482726" y="5727464"/>
                  <a:pt x="4307378" y="5638333"/>
                  <a:pt x="4038858" y="5709080"/>
                </a:cubicBezTo>
                <a:cubicBezTo>
                  <a:pt x="3770338" y="5779827"/>
                  <a:pt x="3542270" y="5686635"/>
                  <a:pt x="3347120" y="5709080"/>
                </a:cubicBezTo>
                <a:cubicBezTo>
                  <a:pt x="3151970" y="5731525"/>
                  <a:pt x="2997994" y="5664179"/>
                  <a:pt x="2856209" y="5709080"/>
                </a:cubicBezTo>
                <a:cubicBezTo>
                  <a:pt x="2714424" y="5753981"/>
                  <a:pt x="2571016" y="5688302"/>
                  <a:pt x="2432240" y="5709080"/>
                </a:cubicBezTo>
                <a:cubicBezTo>
                  <a:pt x="2293464" y="5729858"/>
                  <a:pt x="1944707" y="5695905"/>
                  <a:pt x="1807445" y="5709080"/>
                </a:cubicBezTo>
                <a:cubicBezTo>
                  <a:pt x="1670183" y="5722255"/>
                  <a:pt x="1550596" y="5680284"/>
                  <a:pt x="1450418" y="5709080"/>
                </a:cubicBezTo>
                <a:cubicBezTo>
                  <a:pt x="1350240" y="5737876"/>
                  <a:pt x="992232" y="5657658"/>
                  <a:pt x="758680" y="5709080"/>
                </a:cubicBezTo>
                <a:cubicBezTo>
                  <a:pt x="525128" y="5760502"/>
                  <a:pt x="311389" y="5695170"/>
                  <a:pt x="0" y="5709080"/>
                </a:cubicBezTo>
                <a:cubicBezTo>
                  <a:pt x="-25157" y="5472667"/>
                  <a:pt x="56729" y="5338780"/>
                  <a:pt x="0" y="5138172"/>
                </a:cubicBezTo>
                <a:cubicBezTo>
                  <a:pt x="-56729" y="4937564"/>
                  <a:pt x="38404" y="4761383"/>
                  <a:pt x="0" y="4453082"/>
                </a:cubicBezTo>
                <a:cubicBezTo>
                  <a:pt x="-38404" y="4144781"/>
                  <a:pt x="52535" y="4103974"/>
                  <a:pt x="0" y="3996356"/>
                </a:cubicBezTo>
                <a:cubicBezTo>
                  <a:pt x="-52535" y="3888738"/>
                  <a:pt x="11163" y="3551653"/>
                  <a:pt x="0" y="3368357"/>
                </a:cubicBezTo>
                <a:cubicBezTo>
                  <a:pt x="-11163" y="3185061"/>
                  <a:pt x="41769" y="3095802"/>
                  <a:pt x="0" y="2911631"/>
                </a:cubicBezTo>
                <a:cubicBezTo>
                  <a:pt x="-41769" y="2727460"/>
                  <a:pt x="14223" y="2598523"/>
                  <a:pt x="0" y="2454904"/>
                </a:cubicBezTo>
                <a:cubicBezTo>
                  <a:pt x="-14223" y="2311285"/>
                  <a:pt x="71226" y="2092748"/>
                  <a:pt x="0" y="1769815"/>
                </a:cubicBezTo>
                <a:cubicBezTo>
                  <a:pt x="-71226" y="1446882"/>
                  <a:pt x="31653" y="1456767"/>
                  <a:pt x="0" y="1198907"/>
                </a:cubicBezTo>
                <a:cubicBezTo>
                  <a:pt x="-31653" y="941047"/>
                  <a:pt x="37699" y="932966"/>
                  <a:pt x="0" y="685090"/>
                </a:cubicBezTo>
                <a:cubicBezTo>
                  <a:pt x="-37699" y="437214"/>
                  <a:pt x="56459" y="237559"/>
                  <a:pt x="0" y="0"/>
                </a:cubicBezTo>
                <a:close/>
              </a:path>
              <a:path w="6694239" h="5709080" stroke="0" extrusionOk="0">
                <a:moveTo>
                  <a:pt x="0" y="0"/>
                </a:moveTo>
                <a:cubicBezTo>
                  <a:pt x="122086" y="-40461"/>
                  <a:pt x="288085" y="30178"/>
                  <a:pt x="490911" y="0"/>
                </a:cubicBezTo>
                <a:cubicBezTo>
                  <a:pt x="693737" y="-30178"/>
                  <a:pt x="831368" y="55954"/>
                  <a:pt x="1115707" y="0"/>
                </a:cubicBezTo>
                <a:cubicBezTo>
                  <a:pt x="1400046" y="-55954"/>
                  <a:pt x="1466019" y="51466"/>
                  <a:pt x="1740502" y="0"/>
                </a:cubicBezTo>
                <a:cubicBezTo>
                  <a:pt x="2014986" y="-51466"/>
                  <a:pt x="1971656" y="35267"/>
                  <a:pt x="2164471" y="0"/>
                </a:cubicBezTo>
                <a:cubicBezTo>
                  <a:pt x="2357286" y="-35267"/>
                  <a:pt x="2635249" y="70091"/>
                  <a:pt x="2789266" y="0"/>
                </a:cubicBezTo>
                <a:cubicBezTo>
                  <a:pt x="2943284" y="-70091"/>
                  <a:pt x="3080902" y="19191"/>
                  <a:pt x="3347120" y="0"/>
                </a:cubicBezTo>
                <a:cubicBezTo>
                  <a:pt x="3613338" y="-19191"/>
                  <a:pt x="3565805" y="16413"/>
                  <a:pt x="3771088" y="0"/>
                </a:cubicBezTo>
                <a:cubicBezTo>
                  <a:pt x="3976371" y="-16413"/>
                  <a:pt x="4129358" y="41344"/>
                  <a:pt x="4328941" y="0"/>
                </a:cubicBezTo>
                <a:cubicBezTo>
                  <a:pt x="4528524" y="-41344"/>
                  <a:pt x="4553720" y="32478"/>
                  <a:pt x="4685967" y="0"/>
                </a:cubicBezTo>
                <a:cubicBezTo>
                  <a:pt x="4818214" y="-32478"/>
                  <a:pt x="5128686" y="31364"/>
                  <a:pt x="5243821" y="0"/>
                </a:cubicBezTo>
                <a:cubicBezTo>
                  <a:pt x="5358956" y="-31364"/>
                  <a:pt x="5464106" y="3793"/>
                  <a:pt x="5600847" y="0"/>
                </a:cubicBezTo>
                <a:cubicBezTo>
                  <a:pt x="5737588" y="-3793"/>
                  <a:pt x="5781980" y="26759"/>
                  <a:pt x="5957873" y="0"/>
                </a:cubicBezTo>
                <a:cubicBezTo>
                  <a:pt x="6133766" y="-26759"/>
                  <a:pt x="6493149" y="54748"/>
                  <a:pt x="6694239" y="0"/>
                </a:cubicBezTo>
                <a:cubicBezTo>
                  <a:pt x="6710157" y="188450"/>
                  <a:pt x="6662636" y="385200"/>
                  <a:pt x="6694239" y="513817"/>
                </a:cubicBezTo>
                <a:cubicBezTo>
                  <a:pt x="6725842" y="642434"/>
                  <a:pt x="6643784" y="894285"/>
                  <a:pt x="6694239" y="1027634"/>
                </a:cubicBezTo>
                <a:cubicBezTo>
                  <a:pt x="6744694" y="1160983"/>
                  <a:pt x="6665887" y="1440829"/>
                  <a:pt x="6694239" y="1655633"/>
                </a:cubicBezTo>
                <a:cubicBezTo>
                  <a:pt x="6722591" y="1870437"/>
                  <a:pt x="6685942" y="1911011"/>
                  <a:pt x="6694239" y="2055269"/>
                </a:cubicBezTo>
                <a:cubicBezTo>
                  <a:pt x="6702536" y="2199527"/>
                  <a:pt x="6660599" y="2477824"/>
                  <a:pt x="6694239" y="2740358"/>
                </a:cubicBezTo>
                <a:cubicBezTo>
                  <a:pt x="6727879" y="3002892"/>
                  <a:pt x="6642769" y="3008110"/>
                  <a:pt x="6694239" y="3197085"/>
                </a:cubicBezTo>
                <a:cubicBezTo>
                  <a:pt x="6745709" y="3386060"/>
                  <a:pt x="6659241" y="3438923"/>
                  <a:pt x="6694239" y="3653811"/>
                </a:cubicBezTo>
                <a:cubicBezTo>
                  <a:pt x="6729237" y="3868699"/>
                  <a:pt x="6667981" y="3979712"/>
                  <a:pt x="6694239" y="4281810"/>
                </a:cubicBezTo>
                <a:cubicBezTo>
                  <a:pt x="6720497" y="4583908"/>
                  <a:pt x="6685143" y="4695418"/>
                  <a:pt x="6694239" y="4966900"/>
                </a:cubicBezTo>
                <a:cubicBezTo>
                  <a:pt x="6703335" y="5238382"/>
                  <a:pt x="6639962" y="5519457"/>
                  <a:pt x="6694239" y="5709080"/>
                </a:cubicBezTo>
                <a:cubicBezTo>
                  <a:pt x="6431447" y="5780306"/>
                  <a:pt x="6343820" y="5644696"/>
                  <a:pt x="6069443" y="5709080"/>
                </a:cubicBezTo>
                <a:cubicBezTo>
                  <a:pt x="5795066" y="5773464"/>
                  <a:pt x="5708694" y="5670809"/>
                  <a:pt x="5578533" y="5709080"/>
                </a:cubicBezTo>
                <a:cubicBezTo>
                  <a:pt x="5448372" y="5747351"/>
                  <a:pt x="5384334" y="5667775"/>
                  <a:pt x="5221506" y="5709080"/>
                </a:cubicBezTo>
                <a:cubicBezTo>
                  <a:pt x="5058678" y="5750385"/>
                  <a:pt x="4676651" y="5628346"/>
                  <a:pt x="4529768" y="5709080"/>
                </a:cubicBezTo>
                <a:cubicBezTo>
                  <a:pt x="4382885" y="5789814"/>
                  <a:pt x="4331774" y="5682840"/>
                  <a:pt x="4172742" y="5709080"/>
                </a:cubicBezTo>
                <a:cubicBezTo>
                  <a:pt x="4013710" y="5735320"/>
                  <a:pt x="3888053" y="5643149"/>
                  <a:pt x="3614889" y="5709080"/>
                </a:cubicBezTo>
                <a:cubicBezTo>
                  <a:pt x="3341725" y="5775011"/>
                  <a:pt x="3334343" y="5694684"/>
                  <a:pt x="3257863" y="5709080"/>
                </a:cubicBezTo>
                <a:cubicBezTo>
                  <a:pt x="3181383" y="5723476"/>
                  <a:pt x="2910827" y="5687749"/>
                  <a:pt x="2700010" y="5709080"/>
                </a:cubicBezTo>
                <a:cubicBezTo>
                  <a:pt x="2489193" y="5730411"/>
                  <a:pt x="2385644" y="5700206"/>
                  <a:pt x="2142156" y="5709080"/>
                </a:cubicBezTo>
                <a:cubicBezTo>
                  <a:pt x="1898668" y="5717954"/>
                  <a:pt x="1606254" y="5686532"/>
                  <a:pt x="1450418" y="5709080"/>
                </a:cubicBezTo>
                <a:cubicBezTo>
                  <a:pt x="1294582" y="5731628"/>
                  <a:pt x="1083247" y="5674787"/>
                  <a:pt x="959508" y="5709080"/>
                </a:cubicBezTo>
                <a:cubicBezTo>
                  <a:pt x="835769" y="5743373"/>
                  <a:pt x="273893" y="5705149"/>
                  <a:pt x="0" y="5709080"/>
                </a:cubicBezTo>
                <a:cubicBezTo>
                  <a:pt x="-61348" y="5417603"/>
                  <a:pt x="1014" y="5319970"/>
                  <a:pt x="0" y="5081081"/>
                </a:cubicBezTo>
                <a:cubicBezTo>
                  <a:pt x="-1014" y="4842192"/>
                  <a:pt x="27729" y="4738858"/>
                  <a:pt x="0" y="4624355"/>
                </a:cubicBezTo>
                <a:cubicBezTo>
                  <a:pt x="-27729" y="4509852"/>
                  <a:pt x="69300" y="4232579"/>
                  <a:pt x="0" y="3996356"/>
                </a:cubicBezTo>
                <a:cubicBezTo>
                  <a:pt x="-69300" y="3760133"/>
                  <a:pt x="61305" y="3668939"/>
                  <a:pt x="0" y="3425448"/>
                </a:cubicBezTo>
                <a:cubicBezTo>
                  <a:pt x="-61305" y="3181957"/>
                  <a:pt x="13103" y="3069274"/>
                  <a:pt x="0" y="2911631"/>
                </a:cubicBezTo>
                <a:cubicBezTo>
                  <a:pt x="-13103" y="2753988"/>
                  <a:pt x="9453" y="2575907"/>
                  <a:pt x="0" y="2283632"/>
                </a:cubicBezTo>
                <a:cubicBezTo>
                  <a:pt x="-9453" y="1991357"/>
                  <a:pt x="2458" y="2018599"/>
                  <a:pt x="0" y="1883996"/>
                </a:cubicBezTo>
                <a:cubicBezTo>
                  <a:pt x="-2458" y="1749393"/>
                  <a:pt x="3118" y="1574056"/>
                  <a:pt x="0" y="1370179"/>
                </a:cubicBezTo>
                <a:cubicBezTo>
                  <a:pt x="-3118" y="1166302"/>
                  <a:pt x="26187" y="973398"/>
                  <a:pt x="0" y="799271"/>
                </a:cubicBezTo>
                <a:cubicBezTo>
                  <a:pt x="-26187" y="625144"/>
                  <a:pt x="60703" y="287162"/>
                  <a:pt x="0" y="0"/>
                </a:cubicBezTo>
                <a:close/>
              </a:path>
            </a:pathLst>
          </a:custGeom>
          <a:ln>
            <a:solidFill>
              <a:schemeClr val="accent6">
                <a:lumMod val="60000"/>
                <a:lumOff val="40000"/>
              </a:schemeClr>
            </a:solidFill>
            <a:extLst>
              <a:ext uri="{C807C97D-BFC1-408E-A445-0C87EB9F89A2}">
                <ask:lineSketchStyleProps xmlns:ask="http://schemas.microsoft.com/office/drawing/2018/sketchyshapes" sd="4260172954">
                  <a:prstGeom prst="rect">
                    <a:avLst/>
                  </a:prstGeom>
                  <ask:type>
                    <ask:lineSketchScribble/>
                  </ask:type>
                </ask:lineSketchStyleProps>
              </a:ext>
            </a:extLst>
          </a:ln>
        </p:spPr>
      </p:pic>
    </p:spTree>
    <p:extLst>
      <p:ext uri="{BB962C8B-B14F-4D97-AF65-F5344CB8AC3E}">
        <p14:creationId xmlns:p14="http://schemas.microsoft.com/office/powerpoint/2010/main" val="3502249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4525"/>
          <a:stretch>
            <a:fillRect/>
          </a:stretch>
        </p:blipFill>
        <p:spPr bwMode="auto">
          <a:xfrm>
            <a:off x="0" y="16793"/>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矩形 1">
            <a:extLst>
              <a:ext uri="{FF2B5EF4-FFF2-40B4-BE49-F238E27FC236}">
                <a16:creationId xmlns:a16="http://schemas.microsoft.com/office/drawing/2014/main" id="{BEAB0AC0-537B-45BB-B1DC-0230D0D59044}"/>
              </a:ext>
            </a:extLst>
          </p:cNvPr>
          <p:cNvSpPr>
            <a:spLocks noChangeArrowheads="1"/>
          </p:cNvSpPr>
          <p:nvPr/>
        </p:nvSpPr>
        <p:spPr bwMode="auto">
          <a:xfrm>
            <a:off x="3943697" y="211465"/>
            <a:ext cx="60825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zh-TW" altLang="en-US" sz="2800" dirty="0">
                <a:solidFill>
                  <a:srgbClr val="0070C0"/>
                </a:solidFill>
                <a:latin typeface="標楷體" panose="03000509000000000000" pitchFamily="65" charset="-120"/>
                <a:ea typeface="標楷體" panose="03000509000000000000" pitchFamily="65" charset="-120"/>
              </a:rPr>
              <a:t>跟着卡拉</a:t>
            </a:r>
            <a:r>
              <a:rPr lang="en-US" altLang="zh-TW"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OK</a:t>
            </a:r>
            <a:r>
              <a:rPr lang="zh-TW" altLang="en-US" sz="2800" dirty="0">
                <a:solidFill>
                  <a:srgbClr val="0070C0"/>
                </a:solidFill>
                <a:latin typeface="標楷體" panose="03000509000000000000" pitchFamily="65" charset="-120"/>
                <a:ea typeface="標楷體" panose="03000509000000000000" pitchFamily="65" charset="-120"/>
              </a:rPr>
              <a:t>學唱</a:t>
            </a: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寶寶甜睡</a:t>
            </a: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a:t>
            </a:r>
            <a:endParaRPr lang="zh-TW" altLang="zh-HK" sz="2800" dirty="0">
              <a:solidFill>
                <a:srgbClr val="0070C0"/>
              </a:solidFill>
              <a:latin typeface="標楷體" panose="03000509000000000000" pitchFamily="65" charset="-120"/>
              <a:ea typeface="標楷體" panose="03000509000000000000" pitchFamily="65" charset="-120"/>
            </a:endParaRPr>
          </a:p>
        </p:txBody>
      </p:sp>
      <p:sp>
        <p:nvSpPr>
          <p:cNvPr id="12" name="Rectangle: Rounded Corners 1">
            <a:extLst>
              <a:ext uri="{FF2B5EF4-FFF2-40B4-BE49-F238E27FC236}">
                <a16:creationId xmlns:a16="http://schemas.microsoft.com/office/drawing/2014/main" id="{C66B6FE7-964B-4FE3-8DC2-65D9F167CFB2}"/>
              </a:ext>
            </a:extLst>
          </p:cNvPr>
          <p:cNvSpPr>
            <a:spLocks noChangeArrowheads="1"/>
          </p:cNvSpPr>
          <p:nvPr/>
        </p:nvSpPr>
        <p:spPr bwMode="auto">
          <a:xfrm>
            <a:off x="10026206" y="973027"/>
            <a:ext cx="1518748" cy="952197"/>
          </a:xfrm>
          <a:prstGeom prst="roundRect">
            <a:avLst>
              <a:gd name="adj" fmla="val 16667"/>
            </a:avLst>
          </a:prstGeom>
          <a:solidFill>
            <a:srgbClr val="92D05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buNone/>
            </a:pPr>
            <a:r>
              <a:rPr lang="zh-TW" altLang="en-US" sz="2400" dirty="0">
                <a:solidFill>
                  <a:schemeClr val="bg1"/>
                </a:solidFill>
                <a:latin typeface="微軟正黑體" panose="020B0604030504040204" pitchFamily="34" charset="-120"/>
                <a:ea typeface="微軟正黑體" panose="020B0604030504040204" pitchFamily="34" charset="-120"/>
              </a:rPr>
              <a:t>純音樂版</a:t>
            </a:r>
            <a:endParaRPr lang="en-US" altLang="zh-TW" sz="2400" dirty="0">
              <a:solidFill>
                <a:schemeClr val="bg1"/>
              </a:solidFill>
              <a:latin typeface="微軟正黑體" panose="020B0604030504040204" pitchFamily="34" charset="-120"/>
              <a:ea typeface="微軟正黑體" panose="020B0604030504040204" pitchFamily="34" charset="-120"/>
            </a:endParaRPr>
          </a:p>
          <a:p>
            <a:pPr eaLnBrk="1" hangingPunct="1">
              <a:buNone/>
            </a:pPr>
            <a:r>
              <a:rPr lang="zh-TW" altLang="en-US" sz="2400" dirty="0">
                <a:solidFill>
                  <a:schemeClr val="bg1"/>
                </a:solidFill>
                <a:hlinkClick r:id="rId6" action="ppaction://hlinksldjump"/>
              </a:rPr>
              <a:t>按此</a:t>
            </a:r>
            <a:r>
              <a:rPr lang="zh-TW" altLang="en-US" sz="2400" dirty="0">
                <a:solidFill>
                  <a:schemeClr val="bg1"/>
                </a:solidFill>
              </a:rPr>
              <a:t>進入</a:t>
            </a:r>
            <a:endParaRPr lang="en-US" altLang="en-US" sz="2400" dirty="0">
              <a:solidFill>
                <a:schemeClr val="bg1"/>
              </a:solidFill>
            </a:endParaRPr>
          </a:p>
        </p:txBody>
      </p:sp>
      <p:sp>
        <p:nvSpPr>
          <p:cNvPr id="11" name="Rectangle 11">
            <a:extLst>
              <a:ext uri="{FF2B5EF4-FFF2-40B4-BE49-F238E27FC236}">
                <a16:creationId xmlns:a16="http://schemas.microsoft.com/office/drawing/2014/main" id="{62409BC1-C2C5-4D26-B070-EF8FF3D93E55}"/>
              </a:ext>
            </a:extLst>
          </p:cNvPr>
          <p:cNvSpPr>
            <a:spLocks noChangeArrowheads="1"/>
          </p:cNvSpPr>
          <p:nvPr/>
        </p:nvSpPr>
        <p:spPr bwMode="auto">
          <a:xfrm>
            <a:off x="19051" y="152400"/>
            <a:ext cx="3844702"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3" name="Text Box 4">
            <a:extLst>
              <a:ext uri="{FF2B5EF4-FFF2-40B4-BE49-F238E27FC236}">
                <a16:creationId xmlns:a16="http://schemas.microsoft.com/office/drawing/2014/main" id="{FA7D02ED-2037-4759-9F3D-0CB2D0480494}"/>
              </a:ext>
            </a:extLst>
          </p:cNvPr>
          <p:cNvSpPr txBox="1">
            <a:spLocks noChangeArrowheads="1"/>
          </p:cNvSpPr>
          <p:nvPr/>
        </p:nvSpPr>
        <p:spPr bwMode="auto">
          <a:xfrm>
            <a:off x="491071" y="155461"/>
            <a:ext cx="2980606" cy="523875"/>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齊唱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寶寶甜睡</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pic>
        <p:nvPicPr>
          <p:cNvPr id="2" name="Music_2A_M1_Ch3_song1k_s">
            <a:hlinkClick r:id="" action="ppaction://media"/>
            <a:extLst>
              <a:ext uri="{FF2B5EF4-FFF2-40B4-BE49-F238E27FC236}">
                <a16:creationId xmlns:a16="http://schemas.microsoft.com/office/drawing/2014/main" id="{1FC64DE0-9049-4317-AF6C-0AECC314462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41402" y="970205"/>
            <a:ext cx="7878532" cy="5901727"/>
          </a:xfrm>
          <a:prstGeom prst="rect">
            <a:avLst/>
          </a:prstGeom>
        </p:spPr>
      </p:pic>
      <p:sp>
        <p:nvSpPr>
          <p:cNvPr id="15" name="Rectangle: Rounded Corners 14">
            <a:extLst>
              <a:ext uri="{FF2B5EF4-FFF2-40B4-BE49-F238E27FC236}">
                <a16:creationId xmlns:a16="http://schemas.microsoft.com/office/drawing/2014/main" id="{714A17C5-B23D-41ED-A457-051CC5B656C0}"/>
              </a:ext>
            </a:extLst>
          </p:cNvPr>
          <p:cNvSpPr/>
          <p:nvPr/>
        </p:nvSpPr>
        <p:spPr bwMode="auto">
          <a:xfrm>
            <a:off x="5325607" y="791081"/>
            <a:ext cx="1521735" cy="52322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範唱版</a:t>
            </a:r>
            <a:endParaRPr kumimoji="1" 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63377273"/>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525"/>
          <a:stretch>
            <a:fillRect/>
          </a:stretch>
        </p:blipFill>
        <p:spPr bwMode="auto">
          <a:xfrm>
            <a:off x="19050" y="-31750"/>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19051" y="152400"/>
            <a:ext cx="3844702"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C296242C-28D1-448E-8D8F-28AFE6B55089}"/>
              </a:ext>
            </a:extLst>
          </p:cNvPr>
          <p:cNvSpPr txBox="1">
            <a:spLocks noChangeArrowheads="1"/>
          </p:cNvSpPr>
          <p:nvPr/>
        </p:nvSpPr>
        <p:spPr bwMode="auto">
          <a:xfrm>
            <a:off x="491071" y="155461"/>
            <a:ext cx="2980606" cy="523875"/>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齊唱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寶寶甜睡</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矩形 1">
            <a:extLst>
              <a:ext uri="{FF2B5EF4-FFF2-40B4-BE49-F238E27FC236}">
                <a16:creationId xmlns:a16="http://schemas.microsoft.com/office/drawing/2014/main" id="{B09D42E4-C0D2-49C0-B041-ECB269286954}"/>
              </a:ext>
            </a:extLst>
          </p:cNvPr>
          <p:cNvSpPr>
            <a:spLocks noChangeArrowheads="1"/>
          </p:cNvSpPr>
          <p:nvPr/>
        </p:nvSpPr>
        <p:spPr bwMode="auto">
          <a:xfrm>
            <a:off x="4058628" y="41619"/>
            <a:ext cx="752017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dirty="0">
                <a:solidFill>
                  <a:srgbClr val="0070C0"/>
                </a:solidFill>
                <a:latin typeface="標楷體" panose="03000509000000000000" pitchFamily="65" charset="-120"/>
                <a:ea typeface="標楷體" panose="03000509000000000000" pitchFamily="65" charset="-120"/>
              </a:rPr>
              <a:t>留意樂譜上紫框中的歌詞。它們的節奏或旋律有甚麼相同之處？</a:t>
            </a:r>
            <a:endParaRPr lang="zh-TW" altLang="zh-HK" sz="2800" dirty="0"/>
          </a:p>
        </p:txBody>
      </p:sp>
      <p:pic>
        <p:nvPicPr>
          <p:cNvPr id="9" name="Picture 8">
            <a:extLst>
              <a:ext uri="{FF2B5EF4-FFF2-40B4-BE49-F238E27FC236}">
                <a16:creationId xmlns:a16="http://schemas.microsoft.com/office/drawing/2014/main" id="{8720F3A0-A4FD-4667-B96E-810BE3636E8A}"/>
              </a:ext>
            </a:extLst>
          </p:cNvPr>
          <p:cNvPicPr>
            <a:picLocks noChangeAspect="1"/>
          </p:cNvPicPr>
          <p:nvPr/>
        </p:nvPicPr>
        <p:blipFill>
          <a:blip r:embed="rId3"/>
          <a:stretch>
            <a:fillRect/>
          </a:stretch>
        </p:blipFill>
        <p:spPr>
          <a:xfrm>
            <a:off x="419949" y="985724"/>
            <a:ext cx="6594597" cy="5624102"/>
          </a:xfrm>
          <a:custGeom>
            <a:avLst/>
            <a:gdLst>
              <a:gd name="connsiteX0" fmla="*/ 0 w 6594597"/>
              <a:gd name="connsiteY0" fmla="*/ 0 h 5624102"/>
              <a:gd name="connsiteX1" fmla="*/ 599509 w 6594597"/>
              <a:gd name="connsiteY1" fmla="*/ 0 h 5624102"/>
              <a:gd name="connsiteX2" fmla="*/ 1264964 w 6594597"/>
              <a:gd name="connsiteY2" fmla="*/ 0 h 5624102"/>
              <a:gd name="connsiteX3" fmla="*/ 1798526 w 6594597"/>
              <a:gd name="connsiteY3" fmla="*/ 0 h 5624102"/>
              <a:gd name="connsiteX4" fmla="*/ 2332089 w 6594597"/>
              <a:gd name="connsiteY4" fmla="*/ 0 h 5624102"/>
              <a:gd name="connsiteX5" fmla="*/ 2799706 w 6594597"/>
              <a:gd name="connsiteY5" fmla="*/ 0 h 5624102"/>
              <a:gd name="connsiteX6" fmla="*/ 3531107 w 6594597"/>
              <a:gd name="connsiteY6" fmla="*/ 0 h 5624102"/>
              <a:gd name="connsiteX7" fmla="*/ 4130616 w 6594597"/>
              <a:gd name="connsiteY7" fmla="*/ 0 h 5624102"/>
              <a:gd name="connsiteX8" fmla="*/ 4664179 w 6594597"/>
              <a:gd name="connsiteY8" fmla="*/ 0 h 5624102"/>
              <a:gd name="connsiteX9" fmla="*/ 5329633 w 6594597"/>
              <a:gd name="connsiteY9" fmla="*/ 0 h 5624102"/>
              <a:gd name="connsiteX10" fmla="*/ 5731304 w 6594597"/>
              <a:gd name="connsiteY10" fmla="*/ 0 h 5624102"/>
              <a:gd name="connsiteX11" fmla="*/ 6594597 w 6594597"/>
              <a:gd name="connsiteY11" fmla="*/ 0 h 5624102"/>
              <a:gd name="connsiteX12" fmla="*/ 6594597 w 6594597"/>
              <a:gd name="connsiteY12" fmla="*/ 506169 h 5624102"/>
              <a:gd name="connsiteX13" fmla="*/ 6594597 w 6594597"/>
              <a:gd name="connsiteY13" fmla="*/ 1012338 h 5624102"/>
              <a:gd name="connsiteX14" fmla="*/ 6594597 w 6594597"/>
              <a:gd name="connsiteY14" fmla="*/ 1518508 h 5624102"/>
              <a:gd name="connsiteX15" fmla="*/ 6594597 w 6594597"/>
              <a:gd name="connsiteY15" fmla="*/ 2137159 h 5624102"/>
              <a:gd name="connsiteX16" fmla="*/ 6594597 w 6594597"/>
              <a:gd name="connsiteY16" fmla="*/ 2755810 h 5624102"/>
              <a:gd name="connsiteX17" fmla="*/ 6594597 w 6594597"/>
              <a:gd name="connsiteY17" fmla="*/ 3205738 h 5624102"/>
              <a:gd name="connsiteX18" fmla="*/ 6594597 w 6594597"/>
              <a:gd name="connsiteY18" fmla="*/ 3768148 h 5624102"/>
              <a:gd name="connsiteX19" fmla="*/ 6594597 w 6594597"/>
              <a:gd name="connsiteY19" fmla="*/ 4330559 h 5624102"/>
              <a:gd name="connsiteX20" fmla="*/ 6594597 w 6594597"/>
              <a:gd name="connsiteY20" fmla="*/ 4724246 h 5624102"/>
              <a:gd name="connsiteX21" fmla="*/ 6594597 w 6594597"/>
              <a:gd name="connsiteY21" fmla="*/ 5624102 h 5624102"/>
              <a:gd name="connsiteX22" fmla="*/ 5929142 w 6594597"/>
              <a:gd name="connsiteY22" fmla="*/ 5624102 h 5624102"/>
              <a:gd name="connsiteX23" fmla="*/ 5197741 w 6594597"/>
              <a:gd name="connsiteY23" fmla="*/ 5624102 h 5624102"/>
              <a:gd name="connsiteX24" fmla="*/ 4532287 w 6594597"/>
              <a:gd name="connsiteY24" fmla="*/ 5624102 h 5624102"/>
              <a:gd name="connsiteX25" fmla="*/ 4130616 w 6594597"/>
              <a:gd name="connsiteY25" fmla="*/ 5624102 h 5624102"/>
              <a:gd name="connsiteX26" fmla="*/ 3531107 w 6594597"/>
              <a:gd name="connsiteY26" fmla="*/ 5624102 h 5624102"/>
              <a:gd name="connsiteX27" fmla="*/ 2799706 w 6594597"/>
              <a:gd name="connsiteY27" fmla="*/ 5624102 h 5624102"/>
              <a:gd name="connsiteX28" fmla="*/ 2332089 w 6594597"/>
              <a:gd name="connsiteY28" fmla="*/ 5624102 h 5624102"/>
              <a:gd name="connsiteX29" fmla="*/ 1666635 w 6594597"/>
              <a:gd name="connsiteY29" fmla="*/ 5624102 h 5624102"/>
              <a:gd name="connsiteX30" fmla="*/ 935234 w 6594597"/>
              <a:gd name="connsiteY30" fmla="*/ 5624102 h 5624102"/>
              <a:gd name="connsiteX31" fmla="*/ 0 w 6594597"/>
              <a:gd name="connsiteY31" fmla="*/ 5624102 h 5624102"/>
              <a:gd name="connsiteX32" fmla="*/ 0 w 6594597"/>
              <a:gd name="connsiteY32" fmla="*/ 5174174 h 5624102"/>
              <a:gd name="connsiteX33" fmla="*/ 0 w 6594597"/>
              <a:gd name="connsiteY33" fmla="*/ 4724246 h 5624102"/>
              <a:gd name="connsiteX34" fmla="*/ 0 w 6594597"/>
              <a:gd name="connsiteY34" fmla="*/ 4274318 h 5624102"/>
              <a:gd name="connsiteX35" fmla="*/ 0 w 6594597"/>
              <a:gd name="connsiteY35" fmla="*/ 3768148 h 5624102"/>
              <a:gd name="connsiteX36" fmla="*/ 0 w 6594597"/>
              <a:gd name="connsiteY36" fmla="*/ 3149497 h 5624102"/>
              <a:gd name="connsiteX37" fmla="*/ 0 w 6594597"/>
              <a:gd name="connsiteY37" fmla="*/ 2530846 h 5624102"/>
              <a:gd name="connsiteX38" fmla="*/ 0 w 6594597"/>
              <a:gd name="connsiteY38" fmla="*/ 1855954 h 5624102"/>
              <a:gd name="connsiteX39" fmla="*/ 0 w 6594597"/>
              <a:gd name="connsiteY39" fmla="*/ 1406026 h 5624102"/>
              <a:gd name="connsiteX40" fmla="*/ 0 w 6594597"/>
              <a:gd name="connsiteY40" fmla="*/ 787374 h 5624102"/>
              <a:gd name="connsiteX41" fmla="*/ 0 w 6594597"/>
              <a:gd name="connsiteY41" fmla="*/ 0 h 562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94597" h="5624102" fill="none" extrusionOk="0">
                <a:moveTo>
                  <a:pt x="0" y="0"/>
                </a:moveTo>
                <a:cubicBezTo>
                  <a:pt x="259825" y="-54196"/>
                  <a:pt x="376924" y="60271"/>
                  <a:pt x="599509" y="0"/>
                </a:cubicBezTo>
                <a:cubicBezTo>
                  <a:pt x="822094" y="-60271"/>
                  <a:pt x="1110880" y="12234"/>
                  <a:pt x="1264964" y="0"/>
                </a:cubicBezTo>
                <a:cubicBezTo>
                  <a:pt x="1419048" y="-12234"/>
                  <a:pt x="1684218" y="57214"/>
                  <a:pt x="1798526" y="0"/>
                </a:cubicBezTo>
                <a:cubicBezTo>
                  <a:pt x="1912834" y="-57214"/>
                  <a:pt x="2108768" y="3643"/>
                  <a:pt x="2332089" y="0"/>
                </a:cubicBezTo>
                <a:cubicBezTo>
                  <a:pt x="2555410" y="-3643"/>
                  <a:pt x="2656535" y="12077"/>
                  <a:pt x="2799706" y="0"/>
                </a:cubicBezTo>
                <a:cubicBezTo>
                  <a:pt x="2942877" y="-12077"/>
                  <a:pt x="3281135" y="23734"/>
                  <a:pt x="3531107" y="0"/>
                </a:cubicBezTo>
                <a:cubicBezTo>
                  <a:pt x="3781079" y="-23734"/>
                  <a:pt x="3866578" y="47156"/>
                  <a:pt x="4130616" y="0"/>
                </a:cubicBezTo>
                <a:cubicBezTo>
                  <a:pt x="4394654" y="-47156"/>
                  <a:pt x="4556802" y="14149"/>
                  <a:pt x="4664179" y="0"/>
                </a:cubicBezTo>
                <a:cubicBezTo>
                  <a:pt x="4771556" y="-14149"/>
                  <a:pt x="5007411" y="45530"/>
                  <a:pt x="5329633" y="0"/>
                </a:cubicBezTo>
                <a:cubicBezTo>
                  <a:pt x="5651855" y="-45530"/>
                  <a:pt x="5626756" y="19120"/>
                  <a:pt x="5731304" y="0"/>
                </a:cubicBezTo>
                <a:cubicBezTo>
                  <a:pt x="5835852" y="-19120"/>
                  <a:pt x="6214941" y="18628"/>
                  <a:pt x="6594597" y="0"/>
                </a:cubicBezTo>
                <a:cubicBezTo>
                  <a:pt x="6652103" y="120246"/>
                  <a:pt x="6542044" y="381322"/>
                  <a:pt x="6594597" y="506169"/>
                </a:cubicBezTo>
                <a:cubicBezTo>
                  <a:pt x="6647150" y="631016"/>
                  <a:pt x="6561414" y="782423"/>
                  <a:pt x="6594597" y="1012338"/>
                </a:cubicBezTo>
                <a:cubicBezTo>
                  <a:pt x="6627780" y="1242253"/>
                  <a:pt x="6586500" y="1273420"/>
                  <a:pt x="6594597" y="1518508"/>
                </a:cubicBezTo>
                <a:cubicBezTo>
                  <a:pt x="6602694" y="1763596"/>
                  <a:pt x="6580643" y="1932799"/>
                  <a:pt x="6594597" y="2137159"/>
                </a:cubicBezTo>
                <a:cubicBezTo>
                  <a:pt x="6608551" y="2341519"/>
                  <a:pt x="6536974" y="2491263"/>
                  <a:pt x="6594597" y="2755810"/>
                </a:cubicBezTo>
                <a:cubicBezTo>
                  <a:pt x="6652220" y="3020357"/>
                  <a:pt x="6570662" y="3030830"/>
                  <a:pt x="6594597" y="3205738"/>
                </a:cubicBezTo>
                <a:cubicBezTo>
                  <a:pt x="6618532" y="3380646"/>
                  <a:pt x="6591919" y="3507965"/>
                  <a:pt x="6594597" y="3768148"/>
                </a:cubicBezTo>
                <a:cubicBezTo>
                  <a:pt x="6597275" y="4028331"/>
                  <a:pt x="6536543" y="4147984"/>
                  <a:pt x="6594597" y="4330559"/>
                </a:cubicBezTo>
                <a:cubicBezTo>
                  <a:pt x="6652651" y="4513134"/>
                  <a:pt x="6548521" y="4639498"/>
                  <a:pt x="6594597" y="4724246"/>
                </a:cubicBezTo>
                <a:cubicBezTo>
                  <a:pt x="6640673" y="4808994"/>
                  <a:pt x="6535494" y="5210796"/>
                  <a:pt x="6594597" y="5624102"/>
                </a:cubicBezTo>
                <a:cubicBezTo>
                  <a:pt x="6430786" y="5683213"/>
                  <a:pt x="6199764" y="5573483"/>
                  <a:pt x="5929142" y="5624102"/>
                </a:cubicBezTo>
                <a:cubicBezTo>
                  <a:pt x="5658520" y="5674721"/>
                  <a:pt x="5389737" y="5599916"/>
                  <a:pt x="5197741" y="5624102"/>
                </a:cubicBezTo>
                <a:cubicBezTo>
                  <a:pt x="5005745" y="5648288"/>
                  <a:pt x="4771635" y="5583314"/>
                  <a:pt x="4532287" y="5624102"/>
                </a:cubicBezTo>
                <a:cubicBezTo>
                  <a:pt x="4292939" y="5664890"/>
                  <a:pt x="4278509" y="5602505"/>
                  <a:pt x="4130616" y="5624102"/>
                </a:cubicBezTo>
                <a:cubicBezTo>
                  <a:pt x="3982723" y="5645699"/>
                  <a:pt x="3718964" y="5553711"/>
                  <a:pt x="3531107" y="5624102"/>
                </a:cubicBezTo>
                <a:cubicBezTo>
                  <a:pt x="3343250" y="5694493"/>
                  <a:pt x="3088728" y="5561958"/>
                  <a:pt x="2799706" y="5624102"/>
                </a:cubicBezTo>
                <a:cubicBezTo>
                  <a:pt x="2510684" y="5686246"/>
                  <a:pt x="2474468" y="5621152"/>
                  <a:pt x="2332089" y="5624102"/>
                </a:cubicBezTo>
                <a:cubicBezTo>
                  <a:pt x="2189710" y="5627052"/>
                  <a:pt x="1881981" y="5598157"/>
                  <a:pt x="1666635" y="5624102"/>
                </a:cubicBezTo>
                <a:cubicBezTo>
                  <a:pt x="1451289" y="5650047"/>
                  <a:pt x="1260572" y="5566372"/>
                  <a:pt x="935234" y="5624102"/>
                </a:cubicBezTo>
                <a:cubicBezTo>
                  <a:pt x="609896" y="5681832"/>
                  <a:pt x="270530" y="5544622"/>
                  <a:pt x="0" y="5624102"/>
                </a:cubicBezTo>
                <a:cubicBezTo>
                  <a:pt x="-42612" y="5471635"/>
                  <a:pt x="210" y="5299571"/>
                  <a:pt x="0" y="5174174"/>
                </a:cubicBezTo>
                <a:cubicBezTo>
                  <a:pt x="-210" y="5048777"/>
                  <a:pt x="12352" y="4845694"/>
                  <a:pt x="0" y="4724246"/>
                </a:cubicBezTo>
                <a:cubicBezTo>
                  <a:pt x="-12352" y="4602798"/>
                  <a:pt x="10636" y="4393016"/>
                  <a:pt x="0" y="4274318"/>
                </a:cubicBezTo>
                <a:cubicBezTo>
                  <a:pt x="-10636" y="4155620"/>
                  <a:pt x="57083" y="4015979"/>
                  <a:pt x="0" y="3768148"/>
                </a:cubicBezTo>
                <a:cubicBezTo>
                  <a:pt x="-57083" y="3520317"/>
                  <a:pt x="27607" y="3411720"/>
                  <a:pt x="0" y="3149497"/>
                </a:cubicBezTo>
                <a:cubicBezTo>
                  <a:pt x="-27607" y="2887274"/>
                  <a:pt x="41639" y="2770940"/>
                  <a:pt x="0" y="2530846"/>
                </a:cubicBezTo>
                <a:cubicBezTo>
                  <a:pt x="-41639" y="2290752"/>
                  <a:pt x="38335" y="2069935"/>
                  <a:pt x="0" y="1855954"/>
                </a:cubicBezTo>
                <a:cubicBezTo>
                  <a:pt x="-38335" y="1641973"/>
                  <a:pt x="3209" y="1538037"/>
                  <a:pt x="0" y="1406026"/>
                </a:cubicBezTo>
                <a:cubicBezTo>
                  <a:pt x="-3209" y="1274015"/>
                  <a:pt x="51087" y="1009710"/>
                  <a:pt x="0" y="787374"/>
                </a:cubicBezTo>
                <a:cubicBezTo>
                  <a:pt x="-51087" y="565038"/>
                  <a:pt x="68208" y="300387"/>
                  <a:pt x="0" y="0"/>
                </a:cubicBezTo>
                <a:close/>
              </a:path>
              <a:path w="6594597" h="5624102" stroke="0" extrusionOk="0">
                <a:moveTo>
                  <a:pt x="0" y="0"/>
                </a:moveTo>
                <a:cubicBezTo>
                  <a:pt x="148625" y="-55758"/>
                  <a:pt x="269411" y="5393"/>
                  <a:pt x="533563" y="0"/>
                </a:cubicBezTo>
                <a:cubicBezTo>
                  <a:pt x="797715" y="-5393"/>
                  <a:pt x="878321" y="9565"/>
                  <a:pt x="1199018" y="0"/>
                </a:cubicBezTo>
                <a:cubicBezTo>
                  <a:pt x="1519715" y="-9565"/>
                  <a:pt x="1578576" y="19028"/>
                  <a:pt x="1864472" y="0"/>
                </a:cubicBezTo>
                <a:cubicBezTo>
                  <a:pt x="2150368" y="-19028"/>
                  <a:pt x="2120692" y="32671"/>
                  <a:pt x="2332089" y="0"/>
                </a:cubicBezTo>
                <a:cubicBezTo>
                  <a:pt x="2543486" y="-32671"/>
                  <a:pt x="2836051" y="79658"/>
                  <a:pt x="2997544" y="0"/>
                </a:cubicBezTo>
                <a:cubicBezTo>
                  <a:pt x="3159037" y="-79658"/>
                  <a:pt x="3299509" y="55800"/>
                  <a:pt x="3597053" y="0"/>
                </a:cubicBezTo>
                <a:cubicBezTo>
                  <a:pt x="3894597" y="-55800"/>
                  <a:pt x="3920516" y="40916"/>
                  <a:pt x="4064670" y="0"/>
                </a:cubicBezTo>
                <a:cubicBezTo>
                  <a:pt x="4208824" y="-40916"/>
                  <a:pt x="4494614" y="6057"/>
                  <a:pt x="4664179" y="0"/>
                </a:cubicBezTo>
                <a:cubicBezTo>
                  <a:pt x="4833744" y="-6057"/>
                  <a:pt x="4949188" y="7681"/>
                  <a:pt x="5065850" y="0"/>
                </a:cubicBezTo>
                <a:cubicBezTo>
                  <a:pt x="5182512" y="-7681"/>
                  <a:pt x="5528001" y="18378"/>
                  <a:pt x="5665358" y="0"/>
                </a:cubicBezTo>
                <a:cubicBezTo>
                  <a:pt x="5802715" y="-18378"/>
                  <a:pt x="5887152" y="22982"/>
                  <a:pt x="6067029" y="0"/>
                </a:cubicBezTo>
                <a:cubicBezTo>
                  <a:pt x="6246906" y="-22982"/>
                  <a:pt x="6381539" y="9567"/>
                  <a:pt x="6594597" y="0"/>
                </a:cubicBezTo>
                <a:cubicBezTo>
                  <a:pt x="6598177" y="207085"/>
                  <a:pt x="6561341" y="344176"/>
                  <a:pt x="6594597" y="506169"/>
                </a:cubicBezTo>
                <a:cubicBezTo>
                  <a:pt x="6627853" y="668162"/>
                  <a:pt x="6573942" y="771340"/>
                  <a:pt x="6594597" y="1012338"/>
                </a:cubicBezTo>
                <a:cubicBezTo>
                  <a:pt x="6615252" y="1253336"/>
                  <a:pt x="6545204" y="1297757"/>
                  <a:pt x="6594597" y="1518508"/>
                </a:cubicBezTo>
                <a:cubicBezTo>
                  <a:pt x="6643990" y="1739259"/>
                  <a:pt x="6543524" y="1864769"/>
                  <a:pt x="6594597" y="2137159"/>
                </a:cubicBezTo>
                <a:cubicBezTo>
                  <a:pt x="6645670" y="2409549"/>
                  <a:pt x="6550244" y="2385011"/>
                  <a:pt x="6594597" y="2530846"/>
                </a:cubicBezTo>
                <a:cubicBezTo>
                  <a:pt x="6638950" y="2676681"/>
                  <a:pt x="6535495" y="2901337"/>
                  <a:pt x="6594597" y="3205738"/>
                </a:cubicBezTo>
                <a:cubicBezTo>
                  <a:pt x="6653699" y="3510139"/>
                  <a:pt x="6565643" y="3526610"/>
                  <a:pt x="6594597" y="3655666"/>
                </a:cubicBezTo>
                <a:cubicBezTo>
                  <a:pt x="6623551" y="3784722"/>
                  <a:pt x="6562046" y="4003945"/>
                  <a:pt x="6594597" y="4105594"/>
                </a:cubicBezTo>
                <a:cubicBezTo>
                  <a:pt x="6627148" y="4207243"/>
                  <a:pt x="6574709" y="4577150"/>
                  <a:pt x="6594597" y="4724246"/>
                </a:cubicBezTo>
                <a:cubicBezTo>
                  <a:pt x="6614485" y="4871342"/>
                  <a:pt x="6554119" y="5409570"/>
                  <a:pt x="6594597" y="5624102"/>
                </a:cubicBezTo>
                <a:cubicBezTo>
                  <a:pt x="6449406" y="5677821"/>
                  <a:pt x="6200331" y="5603945"/>
                  <a:pt x="6061034" y="5624102"/>
                </a:cubicBezTo>
                <a:cubicBezTo>
                  <a:pt x="5921737" y="5644259"/>
                  <a:pt x="5498849" y="5569389"/>
                  <a:pt x="5329633" y="5624102"/>
                </a:cubicBezTo>
                <a:cubicBezTo>
                  <a:pt x="5160417" y="5678815"/>
                  <a:pt x="5052378" y="5624098"/>
                  <a:pt x="4796071" y="5624102"/>
                </a:cubicBezTo>
                <a:cubicBezTo>
                  <a:pt x="4539764" y="5624106"/>
                  <a:pt x="4521364" y="5600119"/>
                  <a:pt x="4394400" y="5624102"/>
                </a:cubicBezTo>
                <a:cubicBezTo>
                  <a:pt x="4267436" y="5648085"/>
                  <a:pt x="4026243" y="5604184"/>
                  <a:pt x="3662999" y="5624102"/>
                </a:cubicBezTo>
                <a:cubicBezTo>
                  <a:pt x="3299755" y="5644020"/>
                  <a:pt x="3421108" y="5578196"/>
                  <a:pt x="3261328" y="5624102"/>
                </a:cubicBezTo>
                <a:cubicBezTo>
                  <a:pt x="3101548" y="5670008"/>
                  <a:pt x="2818214" y="5582211"/>
                  <a:pt x="2661819" y="5624102"/>
                </a:cubicBezTo>
                <a:cubicBezTo>
                  <a:pt x="2505424" y="5665993"/>
                  <a:pt x="2404735" y="5601538"/>
                  <a:pt x="2260148" y="5624102"/>
                </a:cubicBezTo>
                <a:cubicBezTo>
                  <a:pt x="2115561" y="5646666"/>
                  <a:pt x="1871402" y="5621994"/>
                  <a:pt x="1660639" y="5624102"/>
                </a:cubicBezTo>
                <a:cubicBezTo>
                  <a:pt x="1449876" y="5626210"/>
                  <a:pt x="1243241" y="5553134"/>
                  <a:pt x="1061131" y="5624102"/>
                </a:cubicBezTo>
                <a:cubicBezTo>
                  <a:pt x="879021" y="5695070"/>
                  <a:pt x="473100" y="5538326"/>
                  <a:pt x="0" y="5624102"/>
                </a:cubicBezTo>
                <a:cubicBezTo>
                  <a:pt x="-12040" y="5504210"/>
                  <a:pt x="36584" y="5308165"/>
                  <a:pt x="0" y="5117933"/>
                </a:cubicBezTo>
                <a:cubicBezTo>
                  <a:pt x="-36584" y="4927701"/>
                  <a:pt x="17796" y="4674371"/>
                  <a:pt x="0" y="4443041"/>
                </a:cubicBezTo>
                <a:cubicBezTo>
                  <a:pt x="-17796" y="4211711"/>
                  <a:pt x="7333" y="4166181"/>
                  <a:pt x="0" y="3993112"/>
                </a:cubicBezTo>
                <a:cubicBezTo>
                  <a:pt x="-7333" y="3820043"/>
                  <a:pt x="47454" y="3767520"/>
                  <a:pt x="0" y="3543184"/>
                </a:cubicBezTo>
                <a:cubicBezTo>
                  <a:pt x="-47454" y="3318848"/>
                  <a:pt x="36557" y="3181972"/>
                  <a:pt x="0" y="2924533"/>
                </a:cubicBezTo>
                <a:cubicBezTo>
                  <a:pt x="-36557" y="2667094"/>
                  <a:pt x="6644" y="2576815"/>
                  <a:pt x="0" y="2362123"/>
                </a:cubicBezTo>
                <a:cubicBezTo>
                  <a:pt x="-6644" y="2147431"/>
                  <a:pt x="26891" y="1999280"/>
                  <a:pt x="0" y="1855954"/>
                </a:cubicBezTo>
                <a:cubicBezTo>
                  <a:pt x="-26891" y="1712628"/>
                  <a:pt x="21478" y="1454978"/>
                  <a:pt x="0" y="1237302"/>
                </a:cubicBezTo>
                <a:cubicBezTo>
                  <a:pt x="-21478" y="1019626"/>
                  <a:pt x="3771" y="1024963"/>
                  <a:pt x="0" y="843615"/>
                </a:cubicBezTo>
                <a:cubicBezTo>
                  <a:pt x="-3771" y="662267"/>
                  <a:pt x="43295" y="244159"/>
                  <a:pt x="0" y="0"/>
                </a:cubicBezTo>
                <a:close/>
              </a:path>
            </a:pathLst>
          </a:custGeom>
          <a:ln>
            <a:solidFill>
              <a:schemeClr val="accent6">
                <a:lumMod val="60000"/>
                <a:lumOff val="40000"/>
              </a:schemeClr>
            </a:solidFill>
            <a:extLst>
              <a:ext uri="{C807C97D-BFC1-408E-A445-0C87EB9F89A2}">
                <ask:lineSketchStyleProps xmlns:ask="http://schemas.microsoft.com/office/drawing/2018/sketchyshapes" sd="4260172954">
                  <a:prstGeom prst="rect">
                    <a:avLst/>
                  </a:prstGeom>
                  <ask:type>
                    <ask:lineSketchScribble/>
                  </ask:type>
                </ask:lineSketchStyleProps>
              </a:ext>
            </a:extLst>
          </a:ln>
        </p:spPr>
      </p:pic>
      <p:sp>
        <p:nvSpPr>
          <p:cNvPr id="2" name="Rectangle: Rounded Corners 1">
            <a:extLst>
              <a:ext uri="{FF2B5EF4-FFF2-40B4-BE49-F238E27FC236}">
                <a16:creationId xmlns:a16="http://schemas.microsoft.com/office/drawing/2014/main" id="{C3D81ABA-B9E5-4118-B50B-9CE418AEA8FD}"/>
              </a:ext>
            </a:extLst>
          </p:cNvPr>
          <p:cNvSpPr/>
          <p:nvPr/>
        </p:nvSpPr>
        <p:spPr bwMode="auto">
          <a:xfrm>
            <a:off x="5367536" y="1637928"/>
            <a:ext cx="1160512" cy="1143000"/>
          </a:xfrm>
          <a:prstGeom prst="round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10" name="Rectangle: Rounded Corners 9">
            <a:extLst>
              <a:ext uri="{FF2B5EF4-FFF2-40B4-BE49-F238E27FC236}">
                <a16:creationId xmlns:a16="http://schemas.microsoft.com/office/drawing/2014/main" id="{FCF51CE5-DCB4-4847-9C6F-BA014F184C9E}"/>
              </a:ext>
            </a:extLst>
          </p:cNvPr>
          <p:cNvSpPr/>
          <p:nvPr/>
        </p:nvSpPr>
        <p:spPr bwMode="auto">
          <a:xfrm>
            <a:off x="5367536" y="2866628"/>
            <a:ext cx="1160512" cy="1143000"/>
          </a:xfrm>
          <a:prstGeom prst="round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11" name="Rectangle: Rounded Corners 10">
            <a:extLst>
              <a:ext uri="{FF2B5EF4-FFF2-40B4-BE49-F238E27FC236}">
                <a16:creationId xmlns:a16="http://schemas.microsoft.com/office/drawing/2014/main" id="{D0BA3262-A4C8-488A-8654-9B0B9FC0D5C5}"/>
              </a:ext>
            </a:extLst>
          </p:cNvPr>
          <p:cNvSpPr/>
          <p:nvPr/>
        </p:nvSpPr>
        <p:spPr bwMode="auto">
          <a:xfrm>
            <a:off x="2311165" y="4166727"/>
            <a:ext cx="1160512" cy="1143000"/>
          </a:xfrm>
          <a:prstGeom prst="round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12" name="Rectangle: Rounded Corners 11">
            <a:extLst>
              <a:ext uri="{FF2B5EF4-FFF2-40B4-BE49-F238E27FC236}">
                <a16:creationId xmlns:a16="http://schemas.microsoft.com/office/drawing/2014/main" id="{610BF683-7A91-497A-8F2B-C2B681078391}"/>
              </a:ext>
            </a:extLst>
          </p:cNvPr>
          <p:cNvSpPr/>
          <p:nvPr/>
        </p:nvSpPr>
        <p:spPr bwMode="auto">
          <a:xfrm>
            <a:off x="5329421" y="4166727"/>
            <a:ext cx="1160512" cy="1143000"/>
          </a:xfrm>
          <a:prstGeom prst="round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14" name="手繪多邊形 17">
            <a:extLst>
              <a:ext uri="{FF2B5EF4-FFF2-40B4-BE49-F238E27FC236}">
                <a16:creationId xmlns:a16="http://schemas.microsoft.com/office/drawing/2014/main" id="{9FD9852D-BC11-4970-A0A8-03B5F8EE7634}"/>
              </a:ext>
            </a:extLst>
          </p:cNvPr>
          <p:cNvSpPr>
            <a:spLocks/>
          </p:cNvSpPr>
          <p:nvPr/>
        </p:nvSpPr>
        <p:spPr bwMode="auto">
          <a:xfrm>
            <a:off x="7046408" y="1507507"/>
            <a:ext cx="4621164" cy="4787120"/>
          </a:xfrm>
          <a:custGeom>
            <a:avLst/>
            <a:gdLst>
              <a:gd name="T0" fmla="*/ 1590173 w 6010312"/>
              <a:gd name="T1" fmla="*/ 103 h 4278079"/>
              <a:gd name="T2" fmla="*/ 1189712 w 6010312"/>
              <a:gd name="T3" fmla="*/ 954 h 4278079"/>
              <a:gd name="T4" fmla="*/ 12002174 w 6010312"/>
              <a:gd name="T5" fmla="*/ 1003 h 4278079"/>
              <a:gd name="T6" fmla="*/ 12875907 w 6010312"/>
              <a:gd name="T7" fmla="*/ 115 h 4278079"/>
              <a:gd name="T8" fmla="*/ 1590173 w 6010312"/>
              <a:gd name="T9" fmla="*/ 103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92D050">
              <a:alpha val="20784"/>
            </a:srgbClr>
          </a:solidFill>
          <a:ln>
            <a:noFill/>
          </a:ln>
        </p:spPr>
        <p:txBody>
          <a:bodyPr/>
          <a:lstStyle/>
          <a:p>
            <a:endParaRPr lang="en-US"/>
          </a:p>
        </p:txBody>
      </p:sp>
      <p:sp>
        <p:nvSpPr>
          <p:cNvPr id="15" name="矩形 77">
            <a:extLst>
              <a:ext uri="{FF2B5EF4-FFF2-40B4-BE49-F238E27FC236}">
                <a16:creationId xmlns:a16="http://schemas.microsoft.com/office/drawing/2014/main" id="{9B2F3407-7F12-4EB1-B8E2-2D95C571C40D}"/>
              </a:ext>
            </a:extLst>
          </p:cNvPr>
          <p:cNvSpPr>
            <a:spLocks noChangeArrowheads="1"/>
          </p:cNvSpPr>
          <p:nvPr/>
        </p:nvSpPr>
        <p:spPr bwMode="auto">
          <a:xfrm>
            <a:off x="7622342" y="1813301"/>
            <a:ext cx="2796026" cy="1138773"/>
          </a:xfrm>
          <a:prstGeom prst="rect">
            <a:avLst/>
          </a:prstGeom>
          <a:noFill/>
          <a:ln>
            <a:noFill/>
          </a:ln>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indent="0" eaLnBrk="1" hangingPunct="1">
              <a:spcBef>
                <a:spcPct val="0"/>
              </a:spcBef>
              <a:buFontTx/>
              <a:buNone/>
              <a:defRPr/>
            </a:pPr>
            <a:r>
              <a:rPr lang="zh-TW" altLang="en-US" sz="3600" dirty="0">
                <a:solidFill>
                  <a:srgbClr val="7030A0"/>
                </a:solidFill>
                <a:latin typeface="標楷體" panose="03000509000000000000" pitchFamily="65" charset="-120"/>
                <a:ea typeface="標楷體" panose="03000509000000000000" pitchFamily="65" charset="-120"/>
              </a:rPr>
              <a:t>節奏</a:t>
            </a:r>
            <a:r>
              <a:rPr lang="en-US" altLang="zh-TW" sz="3600" dirty="0">
                <a:solidFill>
                  <a:srgbClr val="7030A0"/>
                </a:solidFill>
                <a:latin typeface="標楷體" panose="03000509000000000000" pitchFamily="65" charset="-120"/>
                <a:ea typeface="標楷體" panose="03000509000000000000" pitchFamily="65" charset="-120"/>
              </a:rPr>
              <a:t>︰</a:t>
            </a:r>
          </a:p>
          <a:p>
            <a:pPr marL="0" indent="0" eaLnBrk="1" hangingPunct="1">
              <a:spcBef>
                <a:spcPct val="0"/>
              </a:spcBef>
              <a:buFontTx/>
              <a:buNone/>
              <a:defRPr/>
            </a:pPr>
            <a:r>
              <a:rPr lang="zh-TW" altLang="en-US" dirty="0">
                <a:solidFill>
                  <a:srgbClr val="008000"/>
                </a:solidFill>
                <a:latin typeface="標楷體" panose="03000509000000000000" pitchFamily="65" charset="-120"/>
                <a:ea typeface="標楷體" panose="03000509000000000000" pitchFamily="65" charset="-120"/>
              </a:rPr>
              <a:t>相同</a:t>
            </a:r>
            <a:r>
              <a:rPr lang="zh-TW" altLang="en-US" dirty="0">
                <a:solidFill>
                  <a:srgbClr val="008000"/>
                </a:solidFill>
                <a:ea typeface="標楷體" panose="03000509000000000000" pitchFamily="65" charset="-120"/>
              </a:rPr>
              <a:t>／不同</a:t>
            </a:r>
            <a:r>
              <a:rPr lang="en-US" altLang="zh-TW" dirty="0">
                <a:solidFill>
                  <a:srgbClr val="008000"/>
                </a:solidFill>
                <a:latin typeface="標楷體" panose="03000509000000000000" pitchFamily="65" charset="-120"/>
                <a:ea typeface="標楷體" panose="03000509000000000000" pitchFamily="65" charset="-120"/>
              </a:rPr>
              <a:t> </a:t>
            </a:r>
            <a:endParaRPr lang="zh-TW" altLang="zh-HK" dirty="0">
              <a:solidFill>
                <a:srgbClr val="008000"/>
              </a:solidFill>
              <a:latin typeface="標楷體" panose="03000509000000000000" pitchFamily="65" charset="-120"/>
              <a:ea typeface="標楷體" panose="03000509000000000000" pitchFamily="65" charset="-120"/>
            </a:endParaRPr>
          </a:p>
        </p:txBody>
      </p:sp>
      <p:sp>
        <p:nvSpPr>
          <p:cNvPr id="16" name="矩形 77">
            <a:extLst>
              <a:ext uri="{FF2B5EF4-FFF2-40B4-BE49-F238E27FC236}">
                <a16:creationId xmlns:a16="http://schemas.microsoft.com/office/drawing/2014/main" id="{DFC12B21-C5EE-4ED5-99BE-14DCD93CC411}"/>
              </a:ext>
            </a:extLst>
          </p:cNvPr>
          <p:cNvSpPr>
            <a:spLocks noChangeArrowheads="1"/>
          </p:cNvSpPr>
          <p:nvPr/>
        </p:nvSpPr>
        <p:spPr bwMode="auto">
          <a:xfrm>
            <a:off x="7622342" y="3111884"/>
            <a:ext cx="3725096" cy="1138773"/>
          </a:xfrm>
          <a:prstGeom prst="rect">
            <a:avLst/>
          </a:prstGeom>
          <a:noFill/>
          <a:ln>
            <a:noFill/>
          </a:ln>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indent="0" eaLnBrk="1" hangingPunct="1">
              <a:spcBef>
                <a:spcPct val="0"/>
              </a:spcBef>
              <a:buFontTx/>
              <a:buNone/>
              <a:defRPr/>
            </a:pPr>
            <a:r>
              <a:rPr lang="zh-TW" altLang="en-US" sz="3600" dirty="0">
                <a:solidFill>
                  <a:srgbClr val="7030A0"/>
                </a:solidFill>
                <a:latin typeface="標楷體" panose="03000509000000000000" pitchFamily="65" charset="-120"/>
                <a:ea typeface="標楷體" panose="03000509000000000000" pitchFamily="65" charset="-120"/>
              </a:rPr>
              <a:t>旋律動向</a:t>
            </a:r>
            <a:r>
              <a:rPr lang="en-US" altLang="zh-TW" sz="3600" dirty="0">
                <a:solidFill>
                  <a:srgbClr val="7030A0"/>
                </a:solidFill>
                <a:latin typeface="標楷體" panose="03000509000000000000" pitchFamily="65" charset="-120"/>
                <a:ea typeface="標楷體" panose="03000509000000000000" pitchFamily="65" charset="-120"/>
              </a:rPr>
              <a:t>︰</a:t>
            </a:r>
          </a:p>
          <a:p>
            <a:pPr marL="0" indent="0" eaLnBrk="1" hangingPunct="1">
              <a:spcBef>
                <a:spcPct val="0"/>
              </a:spcBef>
              <a:buFontTx/>
              <a:buNone/>
              <a:defRPr/>
            </a:pPr>
            <a:r>
              <a:rPr lang="zh-TW" altLang="en-US" dirty="0">
                <a:solidFill>
                  <a:srgbClr val="008000"/>
                </a:solidFill>
                <a:latin typeface="標楷體" panose="03000509000000000000" pitchFamily="65" charset="-120"/>
                <a:ea typeface="標楷體" panose="03000509000000000000" pitchFamily="65" charset="-120"/>
              </a:rPr>
              <a:t>相同</a:t>
            </a:r>
            <a:r>
              <a:rPr lang="zh-TW" altLang="en-US" dirty="0">
                <a:solidFill>
                  <a:srgbClr val="008000"/>
                </a:solidFill>
                <a:ea typeface="標楷體" panose="03000509000000000000" pitchFamily="65" charset="-120"/>
              </a:rPr>
              <a:t>／不同</a:t>
            </a:r>
            <a:r>
              <a:rPr lang="en-US" altLang="zh-TW" dirty="0">
                <a:solidFill>
                  <a:srgbClr val="008000"/>
                </a:solidFill>
                <a:latin typeface="標楷體" panose="03000509000000000000" pitchFamily="65" charset="-120"/>
                <a:ea typeface="標楷體" panose="03000509000000000000" pitchFamily="65" charset="-120"/>
              </a:rPr>
              <a:t> </a:t>
            </a:r>
            <a:endParaRPr lang="zh-TW" altLang="zh-HK" dirty="0">
              <a:solidFill>
                <a:srgbClr val="008000"/>
              </a:solidFill>
              <a:latin typeface="標楷體" panose="03000509000000000000" pitchFamily="65" charset="-120"/>
              <a:ea typeface="標楷體" panose="03000509000000000000" pitchFamily="65" charset="-120"/>
            </a:endParaRPr>
          </a:p>
        </p:txBody>
      </p:sp>
      <p:sp>
        <p:nvSpPr>
          <p:cNvPr id="19" name="Rectangle: Rounded Corners 18">
            <a:extLst>
              <a:ext uri="{FF2B5EF4-FFF2-40B4-BE49-F238E27FC236}">
                <a16:creationId xmlns:a16="http://schemas.microsoft.com/office/drawing/2014/main" id="{C744E52C-6260-45D0-8A30-576814D78BAA}"/>
              </a:ext>
            </a:extLst>
          </p:cNvPr>
          <p:cNvSpPr/>
          <p:nvPr/>
        </p:nvSpPr>
        <p:spPr bwMode="auto">
          <a:xfrm>
            <a:off x="7680176" y="3724288"/>
            <a:ext cx="831113" cy="455815"/>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20" name="Rectangle: Rounded Corners 19">
            <a:extLst>
              <a:ext uri="{FF2B5EF4-FFF2-40B4-BE49-F238E27FC236}">
                <a16:creationId xmlns:a16="http://schemas.microsoft.com/office/drawing/2014/main" id="{034AFC9D-518D-4449-ADB5-0AEBA3D0CA01}"/>
              </a:ext>
            </a:extLst>
          </p:cNvPr>
          <p:cNvSpPr/>
          <p:nvPr/>
        </p:nvSpPr>
        <p:spPr bwMode="auto">
          <a:xfrm>
            <a:off x="7680176" y="2433361"/>
            <a:ext cx="831113" cy="455815"/>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21" name="Rectangle: Rounded Corners 20">
            <a:extLst>
              <a:ext uri="{FF2B5EF4-FFF2-40B4-BE49-F238E27FC236}">
                <a16:creationId xmlns:a16="http://schemas.microsoft.com/office/drawing/2014/main" id="{B674ECA6-F226-4BEB-B846-5AB56CBFCCA6}"/>
              </a:ext>
            </a:extLst>
          </p:cNvPr>
          <p:cNvSpPr/>
          <p:nvPr/>
        </p:nvSpPr>
        <p:spPr bwMode="auto">
          <a:xfrm>
            <a:off x="9336360" y="5133425"/>
            <a:ext cx="1262326" cy="455815"/>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22" name="矩形 77">
            <a:extLst>
              <a:ext uri="{FF2B5EF4-FFF2-40B4-BE49-F238E27FC236}">
                <a16:creationId xmlns:a16="http://schemas.microsoft.com/office/drawing/2014/main" id="{390F7E56-B1C3-4518-8BF0-344F8E868FA1}"/>
              </a:ext>
            </a:extLst>
          </p:cNvPr>
          <p:cNvSpPr>
            <a:spLocks noChangeArrowheads="1"/>
          </p:cNvSpPr>
          <p:nvPr/>
        </p:nvSpPr>
        <p:spPr bwMode="auto">
          <a:xfrm>
            <a:off x="7622342" y="4491331"/>
            <a:ext cx="3725096" cy="1138773"/>
          </a:xfrm>
          <a:prstGeom prst="rect">
            <a:avLst/>
          </a:prstGeom>
          <a:noFill/>
          <a:ln>
            <a:noFill/>
          </a:ln>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indent="0" eaLnBrk="1" hangingPunct="1">
              <a:spcBef>
                <a:spcPct val="0"/>
              </a:spcBef>
              <a:buFontTx/>
              <a:buNone/>
              <a:defRPr/>
            </a:pPr>
            <a:r>
              <a:rPr lang="zh-TW" altLang="en-US" sz="3600" dirty="0">
                <a:solidFill>
                  <a:srgbClr val="7030A0"/>
                </a:solidFill>
                <a:latin typeface="標楷體" panose="03000509000000000000" pitchFamily="65" charset="-120"/>
                <a:ea typeface="標楷體" panose="03000509000000000000" pitchFamily="65" charset="-120"/>
              </a:rPr>
              <a:t>第一個字唱</a:t>
            </a:r>
            <a:r>
              <a:rPr lang="en-US" altLang="zh-TW" sz="3600" dirty="0">
                <a:solidFill>
                  <a:srgbClr val="7030A0"/>
                </a:solidFill>
                <a:latin typeface="標楷體" panose="03000509000000000000" pitchFamily="65" charset="-120"/>
                <a:ea typeface="標楷體" panose="03000509000000000000" pitchFamily="65" charset="-120"/>
              </a:rPr>
              <a:t>︰</a:t>
            </a:r>
          </a:p>
          <a:p>
            <a:pPr marL="0" indent="0" eaLnBrk="1" hangingPunct="1">
              <a:spcBef>
                <a:spcPct val="0"/>
              </a:spcBef>
              <a:buFontTx/>
              <a:buNone/>
              <a:defRPr/>
            </a:pPr>
            <a:r>
              <a:rPr lang="zh-TW" altLang="en-US" dirty="0">
                <a:solidFill>
                  <a:srgbClr val="008000"/>
                </a:solidFill>
                <a:latin typeface="標楷體" panose="03000509000000000000" pitchFamily="65" charset="-120"/>
                <a:ea typeface="標楷體" panose="03000509000000000000" pitchFamily="65" charset="-120"/>
              </a:rPr>
              <a:t>一個音</a:t>
            </a:r>
            <a:r>
              <a:rPr lang="zh-TW" altLang="en-US" dirty="0">
                <a:solidFill>
                  <a:srgbClr val="008000"/>
                </a:solidFill>
                <a:ea typeface="標楷體" panose="03000509000000000000" pitchFamily="65" charset="-120"/>
              </a:rPr>
              <a:t>／兩個音</a:t>
            </a:r>
            <a:r>
              <a:rPr lang="en-US" altLang="zh-TW" dirty="0">
                <a:solidFill>
                  <a:srgbClr val="008000"/>
                </a:solidFill>
                <a:latin typeface="標楷體" panose="03000509000000000000" pitchFamily="65" charset="-120"/>
                <a:ea typeface="標楷體" panose="03000509000000000000" pitchFamily="65" charset="-120"/>
              </a:rPr>
              <a:t> </a:t>
            </a:r>
            <a:endParaRPr lang="zh-TW" altLang="zh-HK" dirty="0">
              <a:solidFill>
                <a:srgbClr val="008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8826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19051" y="-31750"/>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a:extLst>
              <a:ext uri="{FF2B5EF4-FFF2-40B4-BE49-F238E27FC236}">
                <a16:creationId xmlns:a16="http://schemas.microsoft.com/office/drawing/2014/main" id="{3CDDFB98-B28A-4358-909A-6D1C1917254E}"/>
              </a:ext>
            </a:extLst>
          </p:cNvPr>
          <p:cNvGrpSpPr/>
          <p:nvPr/>
        </p:nvGrpSpPr>
        <p:grpSpPr>
          <a:xfrm>
            <a:off x="1399603" y="1153906"/>
            <a:ext cx="2304256" cy="1290914"/>
            <a:chOff x="1343472" y="2305084"/>
            <a:chExt cx="2304256" cy="1290914"/>
          </a:xfrm>
        </p:grpSpPr>
        <p:sp>
          <p:nvSpPr>
            <p:cNvPr id="8" name="Cloud 7">
              <a:extLst>
                <a:ext uri="{FF2B5EF4-FFF2-40B4-BE49-F238E27FC236}">
                  <a16:creationId xmlns:a16="http://schemas.microsoft.com/office/drawing/2014/main" id="{6FB078D1-4757-49FD-8C30-B4B259F2DC1A}"/>
                </a:ext>
              </a:extLst>
            </p:cNvPr>
            <p:cNvSpPr/>
            <p:nvPr/>
          </p:nvSpPr>
          <p:spPr bwMode="auto">
            <a:xfrm>
              <a:off x="1343472" y="2305084"/>
              <a:ext cx="2304256" cy="1276316"/>
            </a:xfrm>
            <a:prstGeom prst="cloud">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dirty="0">
                <a:ln>
                  <a:noFill/>
                </a:ln>
                <a:solidFill>
                  <a:schemeClr val="tx1"/>
                </a:solidFill>
                <a:effectLst/>
                <a:latin typeface="Arial" charset="0"/>
                <a:ea typeface="新細明體" pitchFamily="18" charset="-120"/>
              </a:endParaRPr>
            </a:p>
          </p:txBody>
        </p:sp>
        <p:sp>
          <p:nvSpPr>
            <p:cNvPr id="7" name="Rectangle 6">
              <a:extLst>
                <a:ext uri="{FF2B5EF4-FFF2-40B4-BE49-F238E27FC236}">
                  <a16:creationId xmlns:a16="http://schemas.microsoft.com/office/drawing/2014/main" id="{2CFDEDF3-70DE-49F1-85D0-B36B4BD3EB1C}"/>
                </a:ext>
              </a:extLst>
            </p:cNvPr>
            <p:cNvSpPr/>
            <p:nvPr/>
          </p:nvSpPr>
          <p:spPr bwMode="auto">
            <a:xfrm>
              <a:off x="1909824" y="2515878"/>
              <a:ext cx="1584176" cy="10801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4000" b="1" i="0" u="none" strike="noStrike" cap="none" normalizeH="0" baseline="0" dirty="0">
                  <a:ln>
                    <a:noFill/>
                  </a:ln>
                  <a:solidFill>
                    <a:srgbClr val="00B050"/>
                  </a:solidFill>
                  <a:effectLst/>
                  <a:latin typeface="標楷體" panose="03000509000000000000" pitchFamily="65" charset="-120"/>
                  <a:ea typeface="標楷體" panose="03000509000000000000" pitchFamily="65" charset="-120"/>
                </a:rPr>
                <a:t>寧靜</a:t>
              </a:r>
              <a:endParaRPr kumimoji="1" lang="en-US" sz="4000" b="1" i="0" u="none" strike="noStrike" cap="none" normalizeH="0" baseline="0" dirty="0">
                <a:ln>
                  <a:noFill/>
                </a:ln>
                <a:solidFill>
                  <a:srgbClr val="00B050"/>
                </a:solidFill>
                <a:effectLst/>
                <a:latin typeface="標楷體" panose="03000509000000000000" pitchFamily="65" charset="-120"/>
                <a:ea typeface="標楷體" panose="03000509000000000000" pitchFamily="65" charset="-120"/>
              </a:endParaRPr>
            </a:p>
          </p:txBody>
        </p:sp>
      </p:grpSp>
      <p:grpSp>
        <p:nvGrpSpPr>
          <p:cNvPr id="19" name="Group 18">
            <a:extLst>
              <a:ext uri="{FF2B5EF4-FFF2-40B4-BE49-F238E27FC236}">
                <a16:creationId xmlns:a16="http://schemas.microsoft.com/office/drawing/2014/main" id="{4DDAD4E7-CEF9-423D-A38D-A08824A776DF}"/>
              </a:ext>
            </a:extLst>
          </p:cNvPr>
          <p:cNvGrpSpPr/>
          <p:nvPr/>
        </p:nvGrpSpPr>
        <p:grpSpPr>
          <a:xfrm>
            <a:off x="3314365" y="3644020"/>
            <a:ext cx="2304256" cy="1290914"/>
            <a:chOff x="1343472" y="2305084"/>
            <a:chExt cx="2304256" cy="1290914"/>
          </a:xfrm>
        </p:grpSpPr>
        <p:sp>
          <p:nvSpPr>
            <p:cNvPr id="20" name="Cloud 19">
              <a:extLst>
                <a:ext uri="{FF2B5EF4-FFF2-40B4-BE49-F238E27FC236}">
                  <a16:creationId xmlns:a16="http://schemas.microsoft.com/office/drawing/2014/main" id="{1EAFF16A-C30D-46BD-A707-2937A859AFBF}"/>
                </a:ext>
              </a:extLst>
            </p:cNvPr>
            <p:cNvSpPr/>
            <p:nvPr/>
          </p:nvSpPr>
          <p:spPr bwMode="auto">
            <a:xfrm>
              <a:off x="1343472" y="2305084"/>
              <a:ext cx="2304256" cy="1276316"/>
            </a:xfrm>
            <a:prstGeom prst="cloud">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21" name="Rectangle 20">
              <a:extLst>
                <a:ext uri="{FF2B5EF4-FFF2-40B4-BE49-F238E27FC236}">
                  <a16:creationId xmlns:a16="http://schemas.microsoft.com/office/drawing/2014/main" id="{8A41C309-4370-4C94-8520-766354D22DA8}"/>
                </a:ext>
              </a:extLst>
            </p:cNvPr>
            <p:cNvSpPr/>
            <p:nvPr/>
          </p:nvSpPr>
          <p:spPr bwMode="auto">
            <a:xfrm>
              <a:off x="1909824" y="2515878"/>
              <a:ext cx="1584176" cy="10801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4000" b="1" i="0" u="none" strike="noStrike" cap="none" normalizeH="0" baseline="0" dirty="0">
                  <a:ln>
                    <a:noFill/>
                  </a:ln>
                  <a:solidFill>
                    <a:srgbClr val="00B050"/>
                  </a:solidFill>
                  <a:effectLst/>
                  <a:latin typeface="標楷體" panose="03000509000000000000" pitchFamily="65" charset="-120"/>
                  <a:ea typeface="標楷體" panose="03000509000000000000" pitchFamily="65" charset="-120"/>
                </a:rPr>
                <a:t>熱鬧</a:t>
              </a:r>
              <a:endParaRPr kumimoji="1" lang="en-US" sz="4000" b="1" i="0" u="none" strike="noStrike" cap="none" normalizeH="0" baseline="0" dirty="0">
                <a:ln>
                  <a:noFill/>
                </a:ln>
                <a:solidFill>
                  <a:srgbClr val="00B050"/>
                </a:solidFill>
                <a:effectLst/>
                <a:latin typeface="標楷體" panose="03000509000000000000" pitchFamily="65" charset="-120"/>
                <a:ea typeface="標楷體" panose="03000509000000000000" pitchFamily="65" charset="-120"/>
              </a:endParaRPr>
            </a:p>
          </p:txBody>
        </p:sp>
      </p:grpSp>
      <p:grpSp>
        <p:nvGrpSpPr>
          <p:cNvPr id="25" name="Group 24">
            <a:extLst>
              <a:ext uri="{FF2B5EF4-FFF2-40B4-BE49-F238E27FC236}">
                <a16:creationId xmlns:a16="http://schemas.microsoft.com/office/drawing/2014/main" id="{6973EA47-B407-4394-9A20-9CC39F2EE0A0}"/>
              </a:ext>
            </a:extLst>
          </p:cNvPr>
          <p:cNvGrpSpPr/>
          <p:nvPr/>
        </p:nvGrpSpPr>
        <p:grpSpPr>
          <a:xfrm>
            <a:off x="4631997" y="1496406"/>
            <a:ext cx="2304256" cy="1290914"/>
            <a:chOff x="1343472" y="2305084"/>
            <a:chExt cx="2304256" cy="1290914"/>
          </a:xfrm>
        </p:grpSpPr>
        <p:sp>
          <p:nvSpPr>
            <p:cNvPr id="26" name="Cloud 25">
              <a:extLst>
                <a:ext uri="{FF2B5EF4-FFF2-40B4-BE49-F238E27FC236}">
                  <a16:creationId xmlns:a16="http://schemas.microsoft.com/office/drawing/2014/main" id="{C5A52E82-71EE-4866-98B4-C1959D5B457D}"/>
                </a:ext>
              </a:extLst>
            </p:cNvPr>
            <p:cNvSpPr/>
            <p:nvPr/>
          </p:nvSpPr>
          <p:spPr bwMode="auto">
            <a:xfrm>
              <a:off x="1343472" y="2305084"/>
              <a:ext cx="2304256" cy="1276316"/>
            </a:xfrm>
            <a:prstGeom prst="cloud">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27" name="Rectangle 26">
              <a:extLst>
                <a:ext uri="{FF2B5EF4-FFF2-40B4-BE49-F238E27FC236}">
                  <a16:creationId xmlns:a16="http://schemas.microsoft.com/office/drawing/2014/main" id="{86F6F4AF-0189-4820-ABB3-C82EF3237C47}"/>
                </a:ext>
              </a:extLst>
            </p:cNvPr>
            <p:cNvSpPr/>
            <p:nvPr/>
          </p:nvSpPr>
          <p:spPr bwMode="auto">
            <a:xfrm>
              <a:off x="1909824" y="2515878"/>
              <a:ext cx="1584176" cy="10801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4000" b="1" i="0" u="none" strike="noStrike" cap="none" normalizeH="0" baseline="0" dirty="0">
                  <a:ln>
                    <a:noFill/>
                  </a:ln>
                  <a:solidFill>
                    <a:srgbClr val="00B050"/>
                  </a:solidFill>
                  <a:effectLst/>
                  <a:latin typeface="標楷體" panose="03000509000000000000" pitchFamily="65" charset="-120"/>
                  <a:ea typeface="標楷體" panose="03000509000000000000" pitchFamily="65" charset="-120"/>
                </a:rPr>
                <a:t>哀傷</a:t>
              </a:r>
              <a:endParaRPr kumimoji="1" lang="en-US" sz="4000" b="1" i="0" u="none" strike="noStrike" cap="none" normalizeH="0" baseline="0" dirty="0">
                <a:ln>
                  <a:noFill/>
                </a:ln>
                <a:solidFill>
                  <a:srgbClr val="00B050"/>
                </a:solidFill>
                <a:effectLst/>
                <a:latin typeface="標楷體" panose="03000509000000000000" pitchFamily="65" charset="-120"/>
                <a:ea typeface="標楷體" panose="03000509000000000000" pitchFamily="65" charset="-120"/>
              </a:endParaRPr>
            </a:p>
          </p:txBody>
        </p:sp>
      </p:grpSp>
      <p:grpSp>
        <p:nvGrpSpPr>
          <p:cNvPr id="28" name="Group 27">
            <a:extLst>
              <a:ext uri="{FF2B5EF4-FFF2-40B4-BE49-F238E27FC236}">
                <a16:creationId xmlns:a16="http://schemas.microsoft.com/office/drawing/2014/main" id="{48EEBED9-85F3-4429-AC1C-BF9963E3DC2A}"/>
              </a:ext>
            </a:extLst>
          </p:cNvPr>
          <p:cNvGrpSpPr/>
          <p:nvPr/>
        </p:nvGrpSpPr>
        <p:grpSpPr>
          <a:xfrm>
            <a:off x="7860918" y="904772"/>
            <a:ext cx="2304256" cy="1290914"/>
            <a:chOff x="1343472" y="2305084"/>
            <a:chExt cx="2304256" cy="1290914"/>
          </a:xfrm>
        </p:grpSpPr>
        <p:sp>
          <p:nvSpPr>
            <p:cNvPr id="29" name="Cloud 28">
              <a:extLst>
                <a:ext uri="{FF2B5EF4-FFF2-40B4-BE49-F238E27FC236}">
                  <a16:creationId xmlns:a16="http://schemas.microsoft.com/office/drawing/2014/main" id="{53013300-AB35-415B-8F87-333FA28A5834}"/>
                </a:ext>
              </a:extLst>
            </p:cNvPr>
            <p:cNvSpPr/>
            <p:nvPr/>
          </p:nvSpPr>
          <p:spPr bwMode="auto">
            <a:xfrm>
              <a:off x="1343472" y="2305084"/>
              <a:ext cx="2304256" cy="1276316"/>
            </a:xfrm>
            <a:prstGeom prst="cloud">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30" name="Rectangle 29">
              <a:extLst>
                <a:ext uri="{FF2B5EF4-FFF2-40B4-BE49-F238E27FC236}">
                  <a16:creationId xmlns:a16="http://schemas.microsoft.com/office/drawing/2014/main" id="{B0236513-FFDE-469E-93AE-19C7C5666BD3}"/>
                </a:ext>
              </a:extLst>
            </p:cNvPr>
            <p:cNvSpPr/>
            <p:nvPr/>
          </p:nvSpPr>
          <p:spPr bwMode="auto">
            <a:xfrm>
              <a:off x="1909824" y="2515878"/>
              <a:ext cx="1584176" cy="10801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4000" b="1" i="0" u="none" strike="noStrike" cap="none" normalizeH="0" baseline="0" dirty="0">
                  <a:ln>
                    <a:noFill/>
                  </a:ln>
                  <a:solidFill>
                    <a:srgbClr val="00B050"/>
                  </a:solidFill>
                  <a:effectLst/>
                  <a:latin typeface="標楷體" panose="03000509000000000000" pitchFamily="65" charset="-120"/>
                  <a:ea typeface="標楷體" panose="03000509000000000000" pitchFamily="65" charset="-120"/>
                </a:rPr>
                <a:t>柔和</a:t>
              </a:r>
              <a:endParaRPr kumimoji="1" lang="en-US" sz="4000" b="1" i="0" u="none" strike="noStrike" cap="none" normalizeH="0" baseline="0" dirty="0">
                <a:ln>
                  <a:noFill/>
                </a:ln>
                <a:solidFill>
                  <a:srgbClr val="00B050"/>
                </a:solidFill>
                <a:effectLst/>
                <a:latin typeface="標楷體" panose="03000509000000000000" pitchFamily="65" charset="-120"/>
                <a:ea typeface="標楷體" panose="03000509000000000000" pitchFamily="65" charset="-120"/>
              </a:endParaRPr>
            </a:p>
          </p:txBody>
        </p:sp>
      </p:grpSp>
      <p:grpSp>
        <p:nvGrpSpPr>
          <p:cNvPr id="31" name="Group 30">
            <a:extLst>
              <a:ext uri="{FF2B5EF4-FFF2-40B4-BE49-F238E27FC236}">
                <a16:creationId xmlns:a16="http://schemas.microsoft.com/office/drawing/2014/main" id="{8B5CDA3D-CE5C-4D50-92A8-EC07A7C5927C}"/>
              </a:ext>
            </a:extLst>
          </p:cNvPr>
          <p:cNvGrpSpPr/>
          <p:nvPr/>
        </p:nvGrpSpPr>
        <p:grpSpPr>
          <a:xfrm>
            <a:off x="6716584" y="3346363"/>
            <a:ext cx="2304256" cy="1293593"/>
            <a:chOff x="1343472" y="2305084"/>
            <a:chExt cx="2304256" cy="1293593"/>
          </a:xfrm>
        </p:grpSpPr>
        <p:sp>
          <p:nvSpPr>
            <p:cNvPr id="32" name="Cloud 31">
              <a:extLst>
                <a:ext uri="{FF2B5EF4-FFF2-40B4-BE49-F238E27FC236}">
                  <a16:creationId xmlns:a16="http://schemas.microsoft.com/office/drawing/2014/main" id="{8F90DF03-2CCC-4A65-A46E-1B589E68CD37}"/>
                </a:ext>
              </a:extLst>
            </p:cNvPr>
            <p:cNvSpPr/>
            <p:nvPr/>
          </p:nvSpPr>
          <p:spPr bwMode="auto">
            <a:xfrm>
              <a:off x="1343472" y="2305084"/>
              <a:ext cx="2304256" cy="1276316"/>
            </a:xfrm>
            <a:prstGeom prst="cloud">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dirty="0">
                <a:ln>
                  <a:noFill/>
                </a:ln>
                <a:solidFill>
                  <a:schemeClr val="tx1"/>
                </a:solidFill>
                <a:effectLst/>
                <a:latin typeface="Arial" charset="0"/>
                <a:ea typeface="新細明體" pitchFamily="18" charset="-120"/>
              </a:endParaRPr>
            </a:p>
          </p:txBody>
        </p:sp>
        <p:sp>
          <p:nvSpPr>
            <p:cNvPr id="33" name="Rectangle 32">
              <a:extLst>
                <a:ext uri="{FF2B5EF4-FFF2-40B4-BE49-F238E27FC236}">
                  <a16:creationId xmlns:a16="http://schemas.microsoft.com/office/drawing/2014/main" id="{C8EC1935-F59A-4DB4-8091-730DD8DD51A0}"/>
                </a:ext>
              </a:extLst>
            </p:cNvPr>
            <p:cNvSpPr/>
            <p:nvPr/>
          </p:nvSpPr>
          <p:spPr bwMode="auto">
            <a:xfrm>
              <a:off x="1703512" y="2518557"/>
              <a:ext cx="1584176" cy="10801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4000" b="1" i="0" u="none" strike="noStrike" cap="none" normalizeH="0" baseline="0" dirty="0">
                  <a:ln>
                    <a:noFill/>
                  </a:ln>
                  <a:solidFill>
                    <a:srgbClr val="00B050"/>
                  </a:solidFill>
                  <a:effectLst/>
                  <a:latin typeface="標楷體" panose="03000509000000000000" pitchFamily="65" charset="-120"/>
                  <a:ea typeface="標楷體" panose="03000509000000000000" pitchFamily="65" charset="-120"/>
                </a:rPr>
                <a:t> 強勁</a:t>
              </a:r>
              <a:endParaRPr kumimoji="1" lang="en-US" sz="4000" b="1" i="0" u="none" strike="noStrike" cap="none" normalizeH="0" baseline="0" dirty="0">
                <a:ln>
                  <a:noFill/>
                </a:ln>
                <a:solidFill>
                  <a:srgbClr val="00B050"/>
                </a:solidFill>
                <a:effectLst/>
                <a:latin typeface="標楷體" panose="03000509000000000000" pitchFamily="65" charset="-120"/>
                <a:ea typeface="標楷體" panose="03000509000000000000" pitchFamily="65" charset="-120"/>
              </a:endParaRPr>
            </a:p>
          </p:txBody>
        </p:sp>
      </p:grpSp>
      <p:sp>
        <p:nvSpPr>
          <p:cNvPr id="12" name="Oval 11">
            <a:extLst>
              <a:ext uri="{FF2B5EF4-FFF2-40B4-BE49-F238E27FC236}">
                <a16:creationId xmlns:a16="http://schemas.microsoft.com/office/drawing/2014/main" id="{500DCED4-728B-48D7-80F4-9CD45F6C57B6}"/>
              </a:ext>
            </a:extLst>
          </p:cNvPr>
          <p:cNvSpPr/>
          <p:nvPr/>
        </p:nvSpPr>
        <p:spPr bwMode="auto">
          <a:xfrm>
            <a:off x="1812227" y="1320140"/>
            <a:ext cx="1531592" cy="86094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36" name="Rectangle 11">
            <a:extLst>
              <a:ext uri="{FF2B5EF4-FFF2-40B4-BE49-F238E27FC236}">
                <a16:creationId xmlns:a16="http://schemas.microsoft.com/office/drawing/2014/main" id="{2F20C713-DD5D-414D-98D8-A52D3F8C76C3}"/>
              </a:ext>
            </a:extLst>
          </p:cNvPr>
          <p:cNvSpPr>
            <a:spLocks noChangeArrowheads="1"/>
          </p:cNvSpPr>
          <p:nvPr/>
        </p:nvSpPr>
        <p:spPr bwMode="auto">
          <a:xfrm>
            <a:off x="19051" y="152400"/>
            <a:ext cx="3844702"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37" name="Text Box 4">
            <a:extLst>
              <a:ext uri="{FF2B5EF4-FFF2-40B4-BE49-F238E27FC236}">
                <a16:creationId xmlns:a16="http://schemas.microsoft.com/office/drawing/2014/main" id="{D773D477-FD4D-499B-A1A2-AABB63192E12}"/>
              </a:ext>
            </a:extLst>
          </p:cNvPr>
          <p:cNvSpPr txBox="1">
            <a:spLocks noChangeArrowheads="1"/>
          </p:cNvSpPr>
          <p:nvPr/>
        </p:nvSpPr>
        <p:spPr bwMode="auto">
          <a:xfrm>
            <a:off x="491071" y="155461"/>
            <a:ext cx="2980606" cy="523875"/>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50000"/>
              </a:spcBef>
              <a:defRPr/>
            </a:pPr>
            <a:r>
              <a:rPr lang="zh-TW" altLang="en-US" sz="2800" dirty="0">
                <a:solidFill>
                  <a:srgbClr val="FF6600"/>
                </a:solidFill>
                <a:latin typeface="+mj-lt"/>
                <a:ea typeface="標楷體" pitchFamily="65" charset="-120"/>
              </a:rPr>
              <a:t>齊唱</a:t>
            </a:r>
            <a:r>
              <a:rPr lang="en-US" altLang="zh-TW" sz="2800" dirty="0">
                <a:solidFill>
                  <a:srgbClr val="FF6600"/>
                </a:solidFill>
                <a:latin typeface="標楷體" panose="03000509000000000000" pitchFamily="65" charset="-120"/>
                <a:ea typeface="標楷體" panose="03000509000000000000" pitchFamily="65" charset="-120"/>
              </a:rPr>
              <a:t>《</a:t>
            </a:r>
            <a:r>
              <a:rPr lang="zh-TW" altLang="en-US" sz="2800" dirty="0">
                <a:solidFill>
                  <a:srgbClr val="FF6600"/>
                </a:solidFill>
                <a:latin typeface="標楷體" panose="03000509000000000000" pitchFamily="65" charset="-120"/>
                <a:ea typeface="標楷體" panose="03000509000000000000" pitchFamily="65" charset="-120"/>
              </a:rPr>
              <a:t>寶寶甜睡</a:t>
            </a:r>
            <a:r>
              <a:rPr lang="en-US" altLang="zh-TW" sz="2800" dirty="0">
                <a:solidFill>
                  <a:srgbClr val="FF6600"/>
                </a:solidFill>
                <a:latin typeface="標楷體" panose="03000509000000000000" pitchFamily="65" charset="-120"/>
                <a:ea typeface="標楷體" panose="03000509000000000000" pitchFamily="65" charset="-120"/>
              </a:rPr>
              <a:t>》</a:t>
            </a:r>
            <a:endParaRPr lang="en-US" altLang="zh-TW" sz="2800" dirty="0">
              <a:solidFill>
                <a:srgbClr val="FF6600"/>
              </a:solidFill>
              <a:latin typeface="+mj-lt"/>
              <a:ea typeface="標楷體" pitchFamily="65" charset="-120"/>
            </a:endParaRPr>
          </a:p>
        </p:txBody>
      </p:sp>
      <p:sp>
        <p:nvSpPr>
          <p:cNvPr id="38" name="矩形 1">
            <a:extLst>
              <a:ext uri="{FF2B5EF4-FFF2-40B4-BE49-F238E27FC236}">
                <a16:creationId xmlns:a16="http://schemas.microsoft.com/office/drawing/2014/main" id="{4C81775E-F0C9-4864-91CE-592EEEDA7545}"/>
              </a:ext>
            </a:extLst>
          </p:cNvPr>
          <p:cNvSpPr>
            <a:spLocks noChangeArrowheads="1"/>
          </p:cNvSpPr>
          <p:nvPr/>
        </p:nvSpPr>
        <p:spPr bwMode="auto">
          <a:xfrm>
            <a:off x="4062226" y="152400"/>
            <a:ext cx="69009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寶寶甜睡</a:t>
            </a: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這首歌曲的氣氛是怎樣的？</a:t>
            </a:r>
            <a:endParaRPr lang="zh-TW" altLang="zh-HK" sz="2800" dirty="0"/>
          </a:p>
          <a:p>
            <a:pPr eaLnBrk="1" hangingPunct="1">
              <a:spcBef>
                <a:spcPct val="0"/>
              </a:spcBef>
              <a:buFontTx/>
              <a:buNone/>
            </a:pPr>
            <a:endParaRPr lang="zh-TW" altLang="zh-HK" sz="2800" dirty="0"/>
          </a:p>
        </p:txBody>
      </p:sp>
      <p:sp>
        <p:nvSpPr>
          <p:cNvPr id="39" name="Oval 38">
            <a:extLst>
              <a:ext uri="{FF2B5EF4-FFF2-40B4-BE49-F238E27FC236}">
                <a16:creationId xmlns:a16="http://schemas.microsoft.com/office/drawing/2014/main" id="{F0C856C6-700C-41C7-993C-C820AA5A2FFB}"/>
              </a:ext>
            </a:extLst>
          </p:cNvPr>
          <p:cNvSpPr/>
          <p:nvPr/>
        </p:nvSpPr>
        <p:spPr bwMode="auto">
          <a:xfrm>
            <a:off x="8316805" y="1003802"/>
            <a:ext cx="1434760" cy="95343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pic>
        <p:nvPicPr>
          <p:cNvPr id="42" name="Picture 79">
            <a:extLst>
              <a:ext uri="{FF2B5EF4-FFF2-40B4-BE49-F238E27FC236}">
                <a16:creationId xmlns:a16="http://schemas.microsoft.com/office/drawing/2014/main" id="{15DBE739-A3CC-4F08-82A8-D0319F967267}"/>
              </a:ext>
            </a:extLst>
          </p:cNvPr>
          <p:cNvPicPr>
            <a:picLocks noChangeAspect="1" noChangeArrowheads="1"/>
          </p:cNvPicPr>
          <p:nvPr/>
        </p:nvPicPr>
        <p:blipFill>
          <a:blip r:embed="rId4">
            <a:clrChange>
              <a:clrFrom>
                <a:srgbClr val="FFFFCC"/>
              </a:clrFrom>
              <a:clrTo>
                <a:srgbClr val="FFFFCC">
                  <a:alpha val="0"/>
                </a:srgbClr>
              </a:clrTo>
            </a:clrChange>
            <a:extLst>
              <a:ext uri="{28A0092B-C50C-407E-A947-70E740481C1C}">
                <a14:useLocalDpi xmlns:a14="http://schemas.microsoft.com/office/drawing/2010/main" val="0"/>
              </a:ext>
            </a:extLst>
          </a:blip>
          <a:srcRect l="19563" t="42317" r="6609" b="37999"/>
          <a:stretch>
            <a:fillRect/>
          </a:stretch>
        </p:blipFill>
        <p:spPr bwMode="auto">
          <a:xfrm rot="-204207">
            <a:off x="4260850" y="5426075"/>
            <a:ext cx="7200900"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97">
            <a:extLst>
              <a:ext uri="{FF2B5EF4-FFF2-40B4-BE49-F238E27FC236}">
                <a16:creationId xmlns:a16="http://schemas.microsoft.com/office/drawing/2014/main" id="{9DD91FA0-D670-4AFE-8841-8E5184E4D8C7}"/>
              </a:ext>
            </a:extLst>
          </p:cNvPr>
          <p:cNvPicPr>
            <a:picLocks noChangeAspect="1" noChangeArrowheads="1"/>
          </p:cNvPicPr>
          <p:nvPr/>
        </p:nvPicPr>
        <p:blipFill>
          <a:blip r:embed="rId5">
            <a:clrChange>
              <a:clrFrom>
                <a:srgbClr val="FFFFCC"/>
              </a:clrFrom>
              <a:clrTo>
                <a:srgbClr val="FFFFCC">
                  <a:alpha val="0"/>
                </a:srgbClr>
              </a:clrTo>
            </a:clrChange>
            <a:extLst>
              <a:ext uri="{28A0092B-C50C-407E-A947-70E740481C1C}">
                <a14:useLocalDpi xmlns:a14="http://schemas.microsoft.com/office/drawing/2010/main" val="0"/>
              </a:ext>
            </a:extLst>
          </a:blip>
          <a:srcRect l="30632" t="57097" r="42789" b="6488"/>
          <a:stretch>
            <a:fillRect/>
          </a:stretch>
        </p:blipFill>
        <p:spPr bwMode="auto">
          <a:xfrm>
            <a:off x="9317038" y="3908425"/>
            <a:ext cx="2032000" cy="2087563"/>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91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0" presetClass="path" presetSubtype="0" repeatCount="indefinite" accel="50000" decel="50000" autoRev="1" fill="hold" nodeType="withEffect">
                                  <p:stCondLst>
                                    <p:cond delay="0"/>
                                  </p:stCondLst>
                                  <p:childTnLst>
                                    <p:animMotion origin="layout" path="M -0.00312 0.01364 C -0.00208 0.01203 -0.00104 0.00809 -1.94444E-6 0.00902 C 0.00504 0.01457 -0.00208 0.03145 -0.00243 0.0326 C -0.00295 0.02798 -0.00364 0.02428 -0.00364 0.01873 C -0.00364 0.01064 -0.00069 -1.96532E-6 -1.94444E-6 -1.96532E-6 " pathEditMode="relative" rAng="0" ptsTypes="ffffA">
                                      <p:cBhvr>
                                        <p:cTn id="12" dur="2000" fill="hold"/>
                                        <p:tgtEl>
                                          <p:spTgt spid="43"/>
                                        </p:tgtEl>
                                        <p:attrNameLst>
                                          <p:attrName>ppt_x</p:attrName>
                                          <p:attrName>ppt_y</p:attrName>
                                        </p:attrNameLst>
                                      </p:cBhvr>
                                      <p:rCtr x="38200" y="25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9" grpId="0" animBg="1"/>
    </p:bld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10271</TotalTime>
  <Words>2013</Words>
  <Application>Microsoft Office PowerPoint</Application>
  <PresentationFormat>Widescreen</PresentationFormat>
  <Paragraphs>193</Paragraphs>
  <Slides>34</Slides>
  <Notes>20</Notes>
  <HiddenSlides>0</HiddenSlides>
  <MMClips>42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2" baseType="lpstr">
      <vt:lpstr>微軟正黑體</vt:lpstr>
      <vt:lpstr>微軟正黑體 Light</vt:lpstr>
      <vt:lpstr>標楷體</vt:lpstr>
      <vt:lpstr>Arial</vt:lpstr>
      <vt:lpstr>Calibri</vt:lpstr>
      <vt:lpstr>Times New Roman</vt:lpstr>
      <vt:lpstr>預設簡報設計</vt:lpstr>
      <vt:lpstr>Microsoft Word 97 - 2003 Document</vt:lpstr>
      <vt:lpstr>PowerPoint Presentation</vt:lpstr>
      <vt:lpstr>學習重點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Pearson Asia Edu.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HK1-UWNChow</dc:creator>
  <cp:lastModifiedBy>Tsui, Flora</cp:lastModifiedBy>
  <cp:revision>539</cp:revision>
  <dcterms:created xsi:type="dcterms:W3CDTF">2010-12-02T06:19:15Z</dcterms:created>
  <dcterms:modified xsi:type="dcterms:W3CDTF">2020-09-10T02:30:31Z</dcterms:modified>
</cp:coreProperties>
</file>