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4" r:id="rId2"/>
    <p:sldId id="319" r:id="rId3"/>
    <p:sldId id="369" r:id="rId4"/>
    <p:sldId id="367" r:id="rId5"/>
    <p:sldId id="379" r:id="rId6"/>
    <p:sldId id="362" r:id="rId7"/>
    <p:sldId id="368" r:id="rId8"/>
    <p:sldId id="381" r:id="rId9"/>
    <p:sldId id="382" r:id="rId10"/>
    <p:sldId id="380" r:id="rId11"/>
    <p:sldId id="370" r:id="rId12"/>
    <p:sldId id="371" r:id="rId13"/>
    <p:sldId id="372" r:id="rId14"/>
    <p:sldId id="374" r:id="rId15"/>
    <p:sldId id="383" r:id="rId16"/>
    <p:sldId id="375" r:id="rId17"/>
    <p:sldId id="376" r:id="rId18"/>
    <p:sldId id="377" r:id="rId19"/>
    <p:sldId id="378" r:id="rId20"/>
    <p:sldId id="330" r:id="rId21"/>
    <p:sldId id="384" r:id="rId22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sui, Flora" initials="TF" lastIdx="1" clrIdx="0">
    <p:extLst>
      <p:ext uri="{19B8F6BF-5375-455C-9EA6-DF929625EA0E}">
        <p15:presenceInfo xmlns:p15="http://schemas.microsoft.com/office/powerpoint/2012/main" userId="S::Flora.Tsui@Pearson.com::47e28946-491b-4886-8aab-b3cbb0dc6c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92D050"/>
    <a:srgbClr val="FFCC99"/>
    <a:srgbClr val="008000"/>
    <a:srgbClr val="C8F2AC"/>
    <a:srgbClr val="000000"/>
    <a:srgbClr val="FFCCCC"/>
    <a:srgbClr val="FFFF99"/>
    <a:srgbClr val="FF9933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3" autoAdjust="0"/>
    <p:restoredTop sz="83522" autoAdjust="0"/>
  </p:normalViewPr>
  <p:slideViewPr>
    <p:cSldViewPr>
      <p:cViewPr varScale="1">
        <p:scale>
          <a:sx n="95" d="100"/>
          <a:sy n="95" d="100"/>
        </p:scale>
        <p:origin x="246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E56CB7-454E-4E1F-B87F-C0DC5A8A1C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2823E-E00D-4446-8265-EADF1124E4E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759CD5-00F0-425F-94F0-541EB0862C59}" type="datetimeFigureOut">
              <a:rPr lang="en-US"/>
              <a:pPr>
                <a:defRPr/>
              </a:pPr>
              <a:t>9/8/2020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FA191D6-148F-48B4-AAD6-6A4F5F4D32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019DD4B-E7AB-4465-BDF3-28D879FCF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71C43D-F750-48B8-BA05-D691F3EDAA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B6BC9-5109-466B-AF59-011A3BE31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806B927-98A4-44A6-98AC-3F3324CEF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473EFE5-5F02-4A7A-8631-08694C9B58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FE74D1FC-E1E9-4885-B9A5-DDAD3610E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9CC062F8-8D7B-4F73-9579-91FB5702C6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7758790-B082-4F4F-B76E-1517604BC9C4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43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0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7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51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82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29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42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63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85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33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62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0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71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06B927-98A4-44A6-98AC-3F3324CEF4D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00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679103-68F7-475D-849B-A460F63936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27D6EF-7562-491F-ADD3-BA3CE6B96A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F34343-0A66-4822-AEFC-F9A5E87E4F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97A8A-9E8B-44FC-9364-CAE252852A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058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18505A-4304-4D68-9E7A-48465F8C78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9E94A3-7C26-4294-A640-75334A15FF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FA72A7-E386-4010-B503-BAAD1FDBA0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F12E0-D727-473E-90CA-EC3E9CF8A0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771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B2D2F5-1B68-4D39-B0ED-C212EA557C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1895D1-58D1-4AB2-B162-09D6EC5690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ED1FBB-9494-4750-BCC1-F1C538B19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11C27-B62F-424D-BBE4-2A52BF90C83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342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A84E6E-B60A-4D41-9CBF-400232DA90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8CA74-A7F8-4767-A95E-D5A140070D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32B165-2DAE-4ED3-9A86-0964D391BD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784C3-5831-4373-A5B3-3CCC0726CEA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4323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EAC636-1B53-4A36-AD97-8DA2B33472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625B25-B491-4E88-BA4B-50E7C1D86F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731AB5-38F6-4E31-B686-766188B4B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DEE17-1B4A-47F5-8BF3-91E88938800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3587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E6EA81-133E-45A8-A2D3-C1D3E260DA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71EC37-D580-475B-BB54-B3E0EB6879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C93E9-1FF4-4672-A5C1-5BD3A394C6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6E1C7-0AA5-468F-B2F2-516151AB9E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0324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C3B3492-19A0-4CF8-AC76-2DEC46E60B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481531F-C9E0-43D8-BDA3-4A80F42AD7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6BAB6F-E8DC-40E1-995D-53D1B95EC4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F91A-0734-44C1-B570-1A5539AE99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051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4DFB6A-967D-4AC5-9F4B-30DB97419D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5D3CDC-BA44-4BC4-9DD3-7BCD60E76A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2E805A-4CDD-4A8B-96BB-10B3D6D61D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BA9EB-6BE3-49D7-9380-7FF2191033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3495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2E1461A-E1E8-4570-BCD0-28612C0491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DF577C3-EDD4-4215-8A4B-0ED73D0CCC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36FDFDB-7A0D-49C6-87EC-D3DD73236E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C0901-59CC-4555-BB61-BD66F1CFEC5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475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75ECCF-092B-4F9F-8307-4027836536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9560B-AA12-41C6-8E90-1078C83BC1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F345B4-50F4-4389-ADC5-3ADB213C9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F1511-4689-4265-BB53-1B2212B985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3631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DA5E16-2375-4369-9ED5-1F4B6AD3D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55035-2552-4D0E-919C-5C9FEEFF36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359AF9-3C7E-47A8-9148-6887CA707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6A736-2390-4D2C-B8A2-ECA2A897D4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583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355869B-A62D-4350-99A2-3FCBE24A63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70D959B-462D-4E2C-BB14-F8D9A6010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9FF760B-5C26-4F44-BB14-05F001E7AD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509F21D-5BDA-407D-AF2D-876BC463A2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104E72F-58BC-40EB-A30E-4DB584C65F5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43F8499C-068B-4E2D-81C3-30FE73F59D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p3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audio" Target="../media/media6.mp3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2.pn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2.xml"/><Relationship Id="rId5" Type="http://schemas.microsoft.com/office/2007/relationships/media" Target="../media/media9.mp3"/><Relationship Id="rId15" Type="http://schemas.openxmlformats.org/officeDocument/2006/relationships/image" Target="../media/image6.png"/><Relationship Id="rId10" Type="http://schemas.openxmlformats.org/officeDocument/2006/relationships/audio" Target="../media/media11.mp3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slideLayout" Target="../slideLayouts/slideLayout2.xml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17" Type="http://schemas.openxmlformats.org/officeDocument/2006/relationships/image" Target="../media/image6.png"/><Relationship Id="rId2" Type="http://schemas.openxmlformats.org/officeDocument/2006/relationships/audio" Target="../media/media12.mp3"/><Relationship Id="rId16" Type="http://schemas.openxmlformats.org/officeDocument/2006/relationships/image" Target="../media/image11.png"/><Relationship Id="rId1" Type="http://schemas.microsoft.com/office/2007/relationships/media" Target="../media/media12.mp3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5" Type="http://schemas.microsoft.com/office/2007/relationships/media" Target="../media/media8.mp3"/><Relationship Id="rId15" Type="http://schemas.openxmlformats.org/officeDocument/2006/relationships/image" Target="../media/image4.png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17" Type="http://schemas.openxmlformats.org/officeDocument/2006/relationships/image" Target="../media/image6.png"/><Relationship Id="rId2" Type="http://schemas.openxmlformats.org/officeDocument/2006/relationships/audio" Target="../media/media13.mp3"/><Relationship Id="rId16" Type="http://schemas.openxmlformats.org/officeDocument/2006/relationships/image" Target="../media/image11.png"/><Relationship Id="rId1" Type="http://schemas.microsoft.com/office/2007/relationships/media" Target="../media/media13.mp3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5" Type="http://schemas.microsoft.com/office/2007/relationships/media" Target="../media/media8.mp3"/><Relationship Id="rId15" Type="http://schemas.openxmlformats.org/officeDocument/2006/relationships/image" Target="../media/image4.png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2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6.mp3"/><Relationship Id="rId11" Type="http://schemas.openxmlformats.org/officeDocument/2006/relationships/image" Target="../media/image14.png"/><Relationship Id="rId5" Type="http://schemas.microsoft.com/office/2007/relationships/media" Target="../media/media16.mp3"/><Relationship Id="rId10" Type="http://schemas.openxmlformats.org/officeDocument/2006/relationships/image" Target="../media/image3.png"/><Relationship Id="rId4" Type="http://schemas.openxmlformats.org/officeDocument/2006/relationships/audio" Target="../media/media4.mp3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Word_97_-_2003_Document.doc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www.youtube.com/watch?v=7jha5M4p22E" TargetMode="External"/><Relationship Id="rId5" Type="http://schemas.openxmlformats.org/officeDocument/2006/relationships/hyperlink" Target="Audio/&#25429;&#40165;&#32773;&#20043;&#27468;_original.mp3" TargetMode="External"/><Relationship Id="rId10" Type="http://schemas.openxmlformats.org/officeDocument/2006/relationships/hyperlink" Target="Audio/&#25429;&#40165;&#32773;&#20043;&#27468;_01.mp3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21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5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D7BA092-ADC1-4A22-BC30-2B4CF1D3E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47625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Freeform 6">
            <a:extLst>
              <a:ext uri="{FF2B5EF4-FFF2-40B4-BE49-F238E27FC236}">
                <a16:creationId xmlns:a16="http://schemas.microsoft.com/office/drawing/2014/main" id="{3002AA4D-A4EF-4136-910A-DE7E2915C7E3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076" name="Picture 79">
            <a:extLst>
              <a:ext uri="{FF2B5EF4-FFF2-40B4-BE49-F238E27FC236}">
                <a16:creationId xmlns:a16="http://schemas.microsoft.com/office/drawing/2014/main" id="{241265E3-892B-4AF0-983E-14C7D7BEA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69" name="Picture 97">
            <a:extLst>
              <a:ext uri="{FF2B5EF4-FFF2-40B4-BE49-F238E27FC236}">
                <a16:creationId xmlns:a16="http://schemas.microsoft.com/office/drawing/2014/main" id="{B8EE7D04-725F-42E2-9F47-4D8821B8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Rectangle 111">
            <a:extLst>
              <a:ext uri="{FF2B5EF4-FFF2-40B4-BE49-F238E27FC236}">
                <a16:creationId xmlns:a16="http://schemas.microsoft.com/office/drawing/2014/main" id="{CCEAB967-F468-4E64-9727-0DD32997E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3079" name="群組 1">
            <a:extLst>
              <a:ext uri="{FF2B5EF4-FFF2-40B4-BE49-F238E27FC236}">
                <a16:creationId xmlns:a16="http://schemas.microsoft.com/office/drawing/2014/main" id="{C1DAA6D2-255F-489F-A9AC-1ACF89D16E71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E26DA4BB-C22A-4FE3-8ACD-5E1B1CD96230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7ED0CD18-6A4F-4754-81D9-6F9ABA9E2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93D60A10-00D3-4D7C-9162-52822D8C7058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6" name="Freeform 14">
              <a:extLst>
                <a:ext uri="{FF2B5EF4-FFF2-40B4-BE49-F238E27FC236}">
                  <a16:creationId xmlns:a16="http://schemas.microsoft.com/office/drawing/2014/main" id="{0BAD722A-04D2-4CAB-8F0B-41F65BC7AA94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C603F4BB-88CA-4032-A582-9A3AE192088A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792982A4-99E0-47A8-9E33-F267655B59FD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B5FE2AEF-BC6A-498C-ACC4-1CA13C10FC0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8EB2CFC2-17CB-4F32-83C6-536B9C098E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12B8CCE8-C341-452E-9156-F183BD78164E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FC0D712C-37DC-4F00-80FA-CFCF706AAEF3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1105A828-99AB-4490-A185-A2D65875197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7D51CA44-4FCD-4825-AABC-C1A07E313EFD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EF03F032-B5AE-4121-A814-E8AA25165C44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DFA571E1-5A2E-4930-9F8F-7F19C3A9484F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A8FE77A7-ED35-4EB4-AA2C-480D56232085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0" name="Rectangle 21">
            <a:extLst>
              <a:ext uri="{FF2B5EF4-FFF2-40B4-BE49-F238E27FC236}">
                <a16:creationId xmlns:a16="http://schemas.microsoft.com/office/drawing/2014/main" id="{7EB97D17-58B9-4FDB-B10E-B4707BF06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2770632"/>
            <a:ext cx="3411711" cy="181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敲出美妙旋律</a:t>
            </a:r>
            <a:endParaRPr lang="en-US" altLang="zh-TW" sz="8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81" name="Rectangle 1">
            <a:extLst>
              <a:ext uri="{FF2B5EF4-FFF2-40B4-BE49-F238E27FC236}">
                <a16:creationId xmlns:a16="http://schemas.microsoft.com/office/drawing/2014/main" id="{43A160F5-859D-44D1-BE5F-D9B3C8E75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8034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B79BB1-47EA-4CF2-B4D7-64702CC9135D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8C127D8-93E4-407A-9B30-B9D2F4F87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3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3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6793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BEAB0AC0-537B-45BB-B1DC-0230D0D59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515" y="1062822"/>
            <a:ext cx="48583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嘗試學唱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郊外好風光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HK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A46051-CBAA-4CA3-B286-7336724CEF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186" y="875447"/>
            <a:ext cx="6449697" cy="5899240"/>
          </a:xfrm>
          <a:custGeom>
            <a:avLst/>
            <a:gdLst>
              <a:gd name="connsiteX0" fmla="*/ 0 w 6449697"/>
              <a:gd name="connsiteY0" fmla="*/ 0 h 5899240"/>
              <a:gd name="connsiteX1" fmla="*/ 650833 w 6449697"/>
              <a:gd name="connsiteY1" fmla="*/ 0 h 5899240"/>
              <a:gd name="connsiteX2" fmla="*/ 1366163 w 6449697"/>
              <a:gd name="connsiteY2" fmla="*/ 0 h 5899240"/>
              <a:gd name="connsiteX3" fmla="*/ 2081493 w 6449697"/>
              <a:gd name="connsiteY3" fmla="*/ 0 h 5899240"/>
              <a:gd name="connsiteX4" fmla="*/ 2796823 w 6449697"/>
              <a:gd name="connsiteY4" fmla="*/ 0 h 5899240"/>
              <a:gd name="connsiteX5" fmla="*/ 3512153 w 6449697"/>
              <a:gd name="connsiteY5" fmla="*/ 0 h 5899240"/>
              <a:gd name="connsiteX6" fmla="*/ 3969495 w 6449697"/>
              <a:gd name="connsiteY6" fmla="*/ 0 h 5899240"/>
              <a:gd name="connsiteX7" fmla="*/ 4491334 w 6449697"/>
              <a:gd name="connsiteY7" fmla="*/ 0 h 5899240"/>
              <a:gd name="connsiteX8" fmla="*/ 5142168 w 6449697"/>
              <a:gd name="connsiteY8" fmla="*/ 0 h 5899240"/>
              <a:gd name="connsiteX9" fmla="*/ 5793001 w 6449697"/>
              <a:gd name="connsiteY9" fmla="*/ 0 h 5899240"/>
              <a:gd name="connsiteX10" fmla="*/ 6449697 w 6449697"/>
              <a:gd name="connsiteY10" fmla="*/ 0 h 5899240"/>
              <a:gd name="connsiteX11" fmla="*/ 6449697 w 6449697"/>
              <a:gd name="connsiteY11" fmla="*/ 589924 h 5899240"/>
              <a:gd name="connsiteX12" fmla="*/ 6449697 w 6449697"/>
              <a:gd name="connsiteY12" fmla="*/ 1179848 h 5899240"/>
              <a:gd name="connsiteX13" fmla="*/ 6449697 w 6449697"/>
              <a:gd name="connsiteY13" fmla="*/ 1651787 h 5899240"/>
              <a:gd name="connsiteX14" fmla="*/ 6449697 w 6449697"/>
              <a:gd name="connsiteY14" fmla="*/ 2123726 h 5899240"/>
              <a:gd name="connsiteX15" fmla="*/ 6449697 w 6449697"/>
              <a:gd name="connsiteY15" fmla="*/ 2831635 h 5899240"/>
              <a:gd name="connsiteX16" fmla="*/ 6449697 w 6449697"/>
              <a:gd name="connsiteY16" fmla="*/ 3539544 h 5899240"/>
              <a:gd name="connsiteX17" fmla="*/ 6449697 w 6449697"/>
              <a:gd name="connsiteY17" fmla="*/ 3952491 h 5899240"/>
              <a:gd name="connsiteX18" fmla="*/ 6449697 w 6449697"/>
              <a:gd name="connsiteY18" fmla="*/ 4483422 h 5899240"/>
              <a:gd name="connsiteX19" fmla="*/ 6449697 w 6449697"/>
              <a:gd name="connsiteY19" fmla="*/ 4955362 h 5899240"/>
              <a:gd name="connsiteX20" fmla="*/ 6449697 w 6449697"/>
              <a:gd name="connsiteY20" fmla="*/ 5899240 h 5899240"/>
              <a:gd name="connsiteX21" fmla="*/ 6056852 w 6449697"/>
              <a:gd name="connsiteY21" fmla="*/ 5899240 h 5899240"/>
              <a:gd name="connsiteX22" fmla="*/ 5341522 w 6449697"/>
              <a:gd name="connsiteY22" fmla="*/ 5899240 h 5899240"/>
              <a:gd name="connsiteX23" fmla="*/ 4626192 w 6449697"/>
              <a:gd name="connsiteY23" fmla="*/ 5899240 h 5899240"/>
              <a:gd name="connsiteX24" fmla="*/ 3975359 w 6449697"/>
              <a:gd name="connsiteY24" fmla="*/ 5899240 h 5899240"/>
              <a:gd name="connsiteX25" fmla="*/ 3582514 w 6449697"/>
              <a:gd name="connsiteY25" fmla="*/ 5899240 h 5899240"/>
              <a:gd name="connsiteX26" fmla="*/ 2867183 w 6449697"/>
              <a:gd name="connsiteY26" fmla="*/ 5899240 h 5899240"/>
              <a:gd name="connsiteX27" fmla="*/ 2216350 w 6449697"/>
              <a:gd name="connsiteY27" fmla="*/ 5899240 h 5899240"/>
              <a:gd name="connsiteX28" fmla="*/ 1823505 w 6449697"/>
              <a:gd name="connsiteY28" fmla="*/ 5899240 h 5899240"/>
              <a:gd name="connsiteX29" fmla="*/ 1237169 w 6449697"/>
              <a:gd name="connsiteY29" fmla="*/ 5899240 h 5899240"/>
              <a:gd name="connsiteX30" fmla="*/ 844324 w 6449697"/>
              <a:gd name="connsiteY30" fmla="*/ 5899240 h 5899240"/>
              <a:gd name="connsiteX31" fmla="*/ 0 w 6449697"/>
              <a:gd name="connsiteY31" fmla="*/ 5899240 h 5899240"/>
              <a:gd name="connsiteX32" fmla="*/ 0 w 6449697"/>
              <a:gd name="connsiteY32" fmla="*/ 5191331 h 5899240"/>
              <a:gd name="connsiteX33" fmla="*/ 0 w 6449697"/>
              <a:gd name="connsiteY33" fmla="*/ 4483422 h 5899240"/>
              <a:gd name="connsiteX34" fmla="*/ 0 w 6449697"/>
              <a:gd name="connsiteY34" fmla="*/ 3893498 h 5899240"/>
              <a:gd name="connsiteX35" fmla="*/ 0 w 6449697"/>
              <a:gd name="connsiteY35" fmla="*/ 3421559 h 5899240"/>
              <a:gd name="connsiteX36" fmla="*/ 0 w 6449697"/>
              <a:gd name="connsiteY36" fmla="*/ 3008612 h 5899240"/>
              <a:gd name="connsiteX37" fmla="*/ 0 w 6449697"/>
              <a:gd name="connsiteY37" fmla="*/ 2418688 h 5899240"/>
              <a:gd name="connsiteX38" fmla="*/ 0 w 6449697"/>
              <a:gd name="connsiteY38" fmla="*/ 1887757 h 5899240"/>
              <a:gd name="connsiteX39" fmla="*/ 0 w 6449697"/>
              <a:gd name="connsiteY39" fmla="*/ 1297833 h 5899240"/>
              <a:gd name="connsiteX40" fmla="*/ 0 w 6449697"/>
              <a:gd name="connsiteY40" fmla="*/ 707909 h 5899240"/>
              <a:gd name="connsiteX41" fmla="*/ 0 w 6449697"/>
              <a:gd name="connsiteY41" fmla="*/ 0 h 589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449697" h="5899240" fill="none" extrusionOk="0">
                <a:moveTo>
                  <a:pt x="0" y="0"/>
                </a:moveTo>
                <a:cubicBezTo>
                  <a:pt x="283917" y="-8014"/>
                  <a:pt x="403642" y="39925"/>
                  <a:pt x="650833" y="0"/>
                </a:cubicBezTo>
                <a:cubicBezTo>
                  <a:pt x="898024" y="-39925"/>
                  <a:pt x="1172645" y="38813"/>
                  <a:pt x="1366163" y="0"/>
                </a:cubicBezTo>
                <a:cubicBezTo>
                  <a:pt x="1559681" y="-38813"/>
                  <a:pt x="1749510" y="84976"/>
                  <a:pt x="2081493" y="0"/>
                </a:cubicBezTo>
                <a:cubicBezTo>
                  <a:pt x="2413476" y="-84976"/>
                  <a:pt x="2440053" y="85237"/>
                  <a:pt x="2796823" y="0"/>
                </a:cubicBezTo>
                <a:cubicBezTo>
                  <a:pt x="3153593" y="-85237"/>
                  <a:pt x="3325017" y="42521"/>
                  <a:pt x="3512153" y="0"/>
                </a:cubicBezTo>
                <a:cubicBezTo>
                  <a:pt x="3699289" y="-42521"/>
                  <a:pt x="3845415" y="42297"/>
                  <a:pt x="3969495" y="0"/>
                </a:cubicBezTo>
                <a:cubicBezTo>
                  <a:pt x="4093575" y="-42297"/>
                  <a:pt x="4365690" y="6901"/>
                  <a:pt x="4491334" y="0"/>
                </a:cubicBezTo>
                <a:cubicBezTo>
                  <a:pt x="4616978" y="-6901"/>
                  <a:pt x="4959380" y="48137"/>
                  <a:pt x="5142168" y="0"/>
                </a:cubicBezTo>
                <a:cubicBezTo>
                  <a:pt x="5324956" y="-48137"/>
                  <a:pt x="5516869" y="8146"/>
                  <a:pt x="5793001" y="0"/>
                </a:cubicBezTo>
                <a:cubicBezTo>
                  <a:pt x="6069133" y="-8146"/>
                  <a:pt x="6281298" y="30671"/>
                  <a:pt x="6449697" y="0"/>
                </a:cubicBezTo>
                <a:cubicBezTo>
                  <a:pt x="6476344" y="164620"/>
                  <a:pt x="6387609" y="465841"/>
                  <a:pt x="6449697" y="589924"/>
                </a:cubicBezTo>
                <a:cubicBezTo>
                  <a:pt x="6511785" y="714007"/>
                  <a:pt x="6415343" y="1047495"/>
                  <a:pt x="6449697" y="1179848"/>
                </a:cubicBezTo>
                <a:cubicBezTo>
                  <a:pt x="6484051" y="1312201"/>
                  <a:pt x="6444285" y="1490247"/>
                  <a:pt x="6449697" y="1651787"/>
                </a:cubicBezTo>
                <a:cubicBezTo>
                  <a:pt x="6455109" y="1813327"/>
                  <a:pt x="6397182" y="1904322"/>
                  <a:pt x="6449697" y="2123726"/>
                </a:cubicBezTo>
                <a:cubicBezTo>
                  <a:pt x="6502212" y="2343130"/>
                  <a:pt x="6391565" y="2597488"/>
                  <a:pt x="6449697" y="2831635"/>
                </a:cubicBezTo>
                <a:cubicBezTo>
                  <a:pt x="6507829" y="3065782"/>
                  <a:pt x="6417299" y="3192812"/>
                  <a:pt x="6449697" y="3539544"/>
                </a:cubicBezTo>
                <a:cubicBezTo>
                  <a:pt x="6482095" y="3886276"/>
                  <a:pt x="6412747" y="3854285"/>
                  <a:pt x="6449697" y="3952491"/>
                </a:cubicBezTo>
                <a:cubicBezTo>
                  <a:pt x="6486647" y="4050697"/>
                  <a:pt x="6413320" y="4339770"/>
                  <a:pt x="6449697" y="4483422"/>
                </a:cubicBezTo>
                <a:cubicBezTo>
                  <a:pt x="6486074" y="4627074"/>
                  <a:pt x="6435670" y="4793467"/>
                  <a:pt x="6449697" y="4955362"/>
                </a:cubicBezTo>
                <a:cubicBezTo>
                  <a:pt x="6463724" y="5117257"/>
                  <a:pt x="6336518" y="5471505"/>
                  <a:pt x="6449697" y="5899240"/>
                </a:cubicBezTo>
                <a:cubicBezTo>
                  <a:pt x="6303203" y="5931421"/>
                  <a:pt x="6210562" y="5859229"/>
                  <a:pt x="6056852" y="5899240"/>
                </a:cubicBezTo>
                <a:cubicBezTo>
                  <a:pt x="5903142" y="5939251"/>
                  <a:pt x="5640164" y="5825237"/>
                  <a:pt x="5341522" y="5899240"/>
                </a:cubicBezTo>
                <a:cubicBezTo>
                  <a:pt x="5042880" y="5973243"/>
                  <a:pt x="4849508" y="5863448"/>
                  <a:pt x="4626192" y="5899240"/>
                </a:cubicBezTo>
                <a:cubicBezTo>
                  <a:pt x="4402876" y="5935032"/>
                  <a:pt x="4113937" y="5875382"/>
                  <a:pt x="3975359" y="5899240"/>
                </a:cubicBezTo>
                <a:cubicBezTo>
                  <a:pt x="3836781" y="5923098"/>
                  <a:pt x="3758294" y="5872149"/>
                  <a:pt x="3582514" y="5899240"/>
                </a:cubicBezTo>
                <a:cubicBezTo>
                  <a:pt x="3406734" y="5926331"/>
                  <a:pt x="3049667" y="5826726"/>
                  <a:pt x="2867183" y="5899240"/>
                </a:cubicBezTo>
                <a:cubicBezTo>
                  <a:pt x="2684699" y="5971754"/>
                  <a:pt x="2428122" y="5877616"/>
                  <a:pt x="2216350" y="5899240"/>
                </a:cubicBezTo>
                <a:cubicBezTo>
                  <a:pt x="2004578" y="5920864"/>
                  <a:pt x="1953689" y="5852284"/>
                  <a:pt x="1823505" y="5899240"/>
                </a:cubicBezTo>
                <a:cubicBezTo>
                  <a:pt x="1693322" y="5946196"/>
                  <a:pt x="1466061" y="5829194"/>
                  <a:pt x="1237169" y="5899240"/>
                </a:cubicBezTo>
                <a:cubicBezTo>
                  <a:pt x="1008277" y="5969286"/>
                  <a:pt x="944007" y="5888690"/>
                  <a:pt x="844324" y="5899240"/>
                </a:cubicBezTo>
                <a:cubicBezTo>
                  <a:pt x="744641" y="5909790"/>
                  <a:pt x="325659" y="5864566"/>
                  <a:pt x="0" y="5899240"/>
                </a:cubicBezTo>
                <a:cubicBezTo>
                  <a:pt x="-14883" y="5751051"/>
                  <a:pt x="55873" y="5491207"/>
                  <a:pt x="0" y="5191331"/>
                </a:cubicBezTo>
                <a:cubicBezTo>
                  <a:pt x="-55873" y="4891455"/>
                  <a:pt x="20187" y="4709934"/>
                  <a:pt x="0" y="4483422"/>
                </a:cubicBezTo>
                <a:cubicBezTo>
                  <a:pt x="-20187" y="4256910"/>
                  <a:pt x="27117" y="4150691"/>
                  <a:pt x="0" y="3893498"/>
                </a:cubicBezTo>
                <a:cubicBezTo>
                  <a:pt x="-27117" y="3636305"/>
                  <a:pt x="49306" y="3587337"/>
                  <a:pt x="0" y="3421559"/>
                </a:cubicBezTo>
                <a:cubicBezTo>
                  <a:pt x="-49306" y="3255781"/>
                  <a:pt x="17077" y="3187956"/>
                  <a:pt x="0" y="3008612"/>
                </a:cubicBezTo>
                <a:cubicBezTo>
                  <a:pt x="-17077" y="2829268"/>
                  <a:pt x="14905" y="2621287"/>
                  <a:pt x="0" y="2418688"/>
                </a:cubicBezTo>
                <a:cubicBezTo>
                  <a:pt x="-14905" y="2216089"/>
                  <a:pt x="48232" y="2021199"/>
                  <a:pt x="0" y="1887757"/>
                </a:cubicBezTo>
                <a:cubicBezTo>
                  <a:pt x="-48232" y="1754315"/>
                  <a:pt x="2921" y="1565196"/>
                  <a:pt x="0" y="1297833"/>
                </a:cubicBezTo>
                <a:cubicBezTo>
                  <a:pt x="-2921" y="1030470"/>
                  <a:pt x="9292" y="839701"/>
                  <a:pt x="0" y="707909"/>
                </a:cubicBezTo>
                <a:cubicBezTo>
                  <a:pt x="-9292" y="576117"/>
                  <a:pt x="33842" y="160340"/>
                  <a:pt x="0" y="0"/>
                </a:cubicBezTo>
                <a:close/>
              </a:path>
              <a:path w="6449697" h="5899240" stroke="0" extrusionOk="0">
                <a:moveTo>
                  <a:pt x="0" y="0"/>
                </a:moveTo>
                <a:cubicBezTo>
                  <a:pt x="229496" y="-13070"/>
                  <a:pt x="479013" y="70610"/>
                  <a:pt x="650833" y="0"/>
                </a:cubicBezTo>
                <a:cubicBezTo>
                  <a:pt x="822653" y="-70610"/>
                  <a:pt x="918898" y="25365"/>
                  <a:pt x="1172672" y="0"/>
                </a:cubicBezTo>
                <a:cubicBezTo>
                  <a:pt x="1426446" y="-25365"/>
                  <a:pt x="1628721" y="38566"/>
                  <a:pt x="1759008" y="0"/>
                </a:cubicBezTo>
                <a:cubicBezTo>
                  <a:pt x="1889295" y="-38566"/>
                  <a:pt x="2084257" y="12991"/>
                  <a:pt x="2280847" y="0"/>
                </a:cubicBezTo>
                <a:cubicBezTo>
                  <a:pt x="2477437" y="-12991"/>
                  <a:pt x="2617895" y="50188"/>
                  <a:pt x="2738190" y="0"/>
                </a:cubicBezTo>
                <a:cubicBezTo>
                  <a:pt x="2858485" y="-50188"/>
                  <a:pt x="3042606" y="41317"/>
                  <a:pt x="3131035" y="0"/>
                </a:cubicBezTo>
                <a:cubicBezTo>
                  <a:pt x="3219465" y="-41317"/>
                  <a:pt x="3534507" y="47322"/>
                  <a:pt x="3652874" y="0"/>
                </a:cubicBezTo>
                <a:cubicBezTo>
                  <a:pt x="3771241" y="-47322"/>
                  <a:pt x="4103414" y="48777"/>
                  <a:pt x="4303707" y="0"/>
                </a:cubicBezTo>
                <a:cubicBezTo>
                  <a:pt x="4504000" y="-48777"/>
                  <a:pt x="4679810" y="2489"/>
                  <a:pt x="4825546" y="0"/>
                </a:cubicBezTo>
                <a:cubicBezTo>
                  <a:pt x="4971282" y="-2489"/>
                  <a:pt x="5222061" y="34333"/>
                  <a:pt x="5476379" y="0"/>
                </a:cubicBezTo>
                <a:cubicBezTo>
                  <a:pt x="5730697" y="-34333"/>
                  <a:pt x="5763494" y="37574"/>
                  <a:pt x="5869224" y="0"/>
                </a:cubicBezTo>
                <a:cubicBezTo>
                  <a:pt x="5974954" y="-37574"/>
                  <a:pt x="6225008" y="18833"/>
                  <a:pt x="6449697" y="0"/>
                </a:cubicBezTo>
                <a:cubicBezTo>
                  <a:pt x="6482277" y="122791"/>
                  <a:pt x="6412290" y="304067"/>
                  <a:pt x="6449697" y="412947"/>
                </a:cubicBezTo>
                <a:cubicBezTo>
                  <a:pt x="6487104" y="521827"/>
                  <a:pt x="6419804" y="622637"/>
                  <a:pt x="6449697" y="825894"/>
                </a:cubicBezTo>
                <a:cubicBezTo>
                  <a:pt x="6479590" y="1029151"/>
                  <a:pt x="6389251" y="1283523"/>
                  <a:pt x="6449697" y="1474810"/>
                </a:cubicBezTo>
                <a:cubicBezTo>
                  <a:pt x="6510143" y="1666097"/>
                  <a:pt x="6441920" y="1780706"/>
                  <a:pt x="6449697" y="1887757"/>
                </a:cubicBezTo>
                <a:cubicBezTo>
                  <a:pt x="6457474" y="1994808"/>
                  <a:pt x="6427186" y="2362527"/>
                  <a:pt x="6449697" y="2536673"/>
                </a:cubicBezTo>
                <a:cubicBezTo>
                  <a:pt x="6472208" y="2710819"/>
                  <a:pt x="6440598" y="2901798"/>
                  <a:pt x="6449697" y="3008612"/>
                </a:cubicBezTo>
                <a:cubicBezTo>
                  <a:pt x="6458796" y="3115426"/>
                  <a:pt x="6397965" y="3322523"/>
                  <a:pt x="6449697" y="3539544"/>
                </a:cubicBezTo>
                <a:cubicBezTo>
                  <a:pt x="6501429" y="3756565"/>
                  <a:pt x="6435667" y="3863047"/>
                  <a:pt x="6449697" y="4070476"/>
                </a:cubicBezTo>
                <a:cubicBezTo>
                  <a:pt x="6463727" y="4277905"/>
                  <a:pt x="6419888" y="4363469"/>
                  <a:pt x="6449697" y="4542415"/>
                </a:cubicBezTo>
                <a:cubicBezTo>
                  <a:pt x="6479506" y="4721361"/>
                  <a:pt x="6433650" y="4805727"/>
                  <a:pt x="6449697" y="4955362"/>
                </a:cubicBezTo>
                <a:cubicBezTo>
                  <a:pt x="6465744" y="5104997"/>
                  <a:pt x="6434284" y="5645396"/>
                  <a:pt x="6449697" y="5899240"/>
                </a:cubicBezTo>
                <a:cubicBezTo>
                  <a:pt x="6282168" y="5924209"/>
                  <a:pt x="6111762" y="5879597"/>
                  <a:pt x="5798864" y="5899240"/>
                </a:cubicBezTo>
                <a:cubicBezTo>
                  <a:pt x="5485966" y="5918883"/>
                  <a:pt x="5342029" y="5848289"/>
                  <a:pt x="5212528" y="5899240"/>
                </a:cubicBezTo>
                <a:cubicBezTo>
                  <a:pt x="5083027" y="5950191"/>
                  <a:pt x="4841159" y="5865169"/>
                  <a:pt x="4626192" y="5899240"/>
                </a:cubicBezTo>
                <a:cubicBezTo>
                  <a:pt x="4411225" y="5933311"/>
                  <a:pt x="4223336" y="5831905"/>
                  <a:pt x="3975359" y="5899240"/>
                </a:cubicBezTo>
                <a:cubicBezTo>
                  <a:pt x="3727382" y="5966575"/>
                  <a:pt x="3665092" y="5898210"/>
                  <a:pt x="3518017" y="5899240"/>
                </a:cubicBezTo>
                <a:cubicBezTo>
                  <a:pt x="3370942" y="5900270"/>
                  <a:pt x="3291244" y="5865755"/>
                  <a:pt x="3125171" y="5899240"/>
                </a:cubicBezTo>
                <a:cubicBezTo>
                  <a:pt x="2959098" y="5932725"/>
                  <a:pt x="2727904" y="5898154"/>
                  <a:pt x="2538835" y="5899240"/>
                </a:cubicBezTo>
                <a:cubicBezTo>
                  <a:pt x="2349766" y="5900326"/>
                  <a:pt x="2291911" y="5853103"/>
                  <a:pt x="2081493" y="5899240"/>
                </a:cubicBezTo>
                <a:cubicBezTo>
                  <a:pt x="1871075" y="5945377"/>
                  <a:pt x="1795330" y="5888336"/>
                  <a:pt x="1559654" y="5899240"/>
                </a:cubicBezTo>
                <a:cubicBezTo>
                  <a:pt x="1323978" y="5910144"/>
                  <a:pt x="1036432" y="5888956"/>
                  <a:pt x="844324" y="5899240"/>
                </a:cubicBezTo>
                <a:cubicBezTo>
                  <a:pt x="652216" y="5909524"/>
                  <a:pt x="321088" y="5886140"/>
                  <a:pt x="0" y="5899240"/>
                </a:cubicBezTo>
                <a:cubicBezTo>
                  <a:pt x="-17512" y="5742409"/>
                  <a:pt x="18622" y="5515987"/>
                  <a:pt x="0" y="5368308"/>
                </a:cubicBezTo>
                <a:cubicBezTo>
                  <a:pt x="-18622" y="5220629"/>
                  <a:pt x="79484" y="4911381"/>
                  <a:pt x="0" y="4660400"/>
                </a:cubicBezTo>
                <a:cubicBezTo>
                  <a:pt x="-79484" y="4409419"/>
                  <a:pt x="44688" y="4222057"/>
                  <a:pt x="0" y="3952491"/>
                </a:cubicBezTo>
                <a:cubicBezTo>
                  <a:pt x="-44688" y="3682925"/>
                  <a:pt x="58707" y="3505757"/>
                  <a:pt x="0" y="3362567"/>
                </a:cubicBezTo>
                <a:cubicBezTo>
                  <a:pt x="-58707" y="3219377"/>
                  <a:pt x="20357" y="3007496"/>
                  <a:pt x="0" y="2831635"/>
                </a:cubicBezTo>
                <a:cubicBezTo>
                  <a:pt x="-20357" y="2655774"/>
                  <a:pt x="28023" y="2435578"/>
                  <a:pt x="0" y="2123726"/>
                </a:cubicBezTo>
                <a:cubicBezTo>
                  <a:pt x="-28023" y="1811874"/>
                  <a:pt x="39343" y="1843687"/>
                  <a:pt x="0" y="1592795"/>
                </a:cubicBezTo>
                <a:cubicBezTo>
                  <a:pt x="-39343" y="1341903"/>
                  <a:pt x="955" y="1161835"/>
                  <a:pt x="0" y="884886"/>
                </a:cubicBezTo>
                <a:cubicBezTo>
                  <a:pt x="-955" y="607937"/>
                  <a:pt x="15235" y="419775"/>
                  <a:pt x="0" y="0"/>
                </a:cubicBezTo>
                <a:close/>
              </a:path>
            </a:pathLst>
          </a:custGeom>
          <a:ln w="190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1182014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26C45F-6AF9-4B0D-AB64-6D6A3CBD48FF}"/>
              </a:ext>
            </a:extLst>
          </p:cNvPr>
          <p:cNvSpPr/>
          <p:nvPr/>
        </p:nvSpPr>
        <p:spPr bwMode="auto">
          <a:xfrm>
            <a:off x="1540489" y="2712781"/>
            <a:ext cx="1872208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rPr>
              <a:t>          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示範</a:t>
            </a:r>
            <a:endParaRPr kumimoji="1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35C001-3EC3-45E9-9A90-5E1181693E27}"/>
              </a:ext>
            </a:extLst>
          </p:cNvPr>
          <p:cNvSpPr/>
          <p:nvPr/>
        </p:nvSpPr>
        <p:spPr bwMode="auto">
          <a:xfrm>
            <a:off x="1575442" y="3542509"/>
            <a:ext cx="1872208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新細明體" pitchFamily="18" charset="-120"/>
              </a:rPr>
              <a:t>       伴奏音樂</a:t>
            </a:r>
            <a:endParaRPr kumimoji="1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4" name="Music_2AP47songs">
            <a:hlinkClick r:id="" action="ppaction://media"/>
            <a:extLst>
              <a:ext uri="{FF2B5EF4-FFF2-40B4-BE49-F238E27FC236}">
                <a16:creationId xmlns:a16="http://schemas.microsoft.com/office/drawing/2014/main" id="{650D7B78-F6B1-4A7C-9F92-F59D4B9E4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3512" y="2770784"/>
            <a:ext cx="421758" cy="407213"/>
          </a:xfrm>
          <a:prstGeom prst="rect">
            <a:avLst/>
          </a:prstGeom>
        </p:spPr>
      </p:pic>
      <p:pic>
        <p:nvPicPr>
          <p:cNvPr id="5" name="Music_2AP47songm">
            <a:hlinkClick r:id="" action="ppaction://media"/>
            <a:extLst>
              <a:ext uri="{FF2B5EF4-FFF2-40B4-BE49-F238E27FC236}">
                <a16:creationId xmlns:a16="http://schemas.microsoft.com/office/drawing/2014/main" id="{EBD131BD-B15E-41A6-B592-DC24FA46AC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3512" y="3581400"/>
            <a:ext cx="421759" cy="407214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36232C9C-2030-4907-9BA2-8C1FBC69C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521285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53ACD107-A334-4F0A-B4FE-BD379D10D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506883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「上行」、「下行」、重複音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6" name="Picture 97">
            <a:extLst>
              <a:ext uri="{FF2B5EF4-FFF2-40B4-BE49-F238E27FC236}">
                <a16:creationId xmlns:a16="http://schemas.microsoft.com/office/drawing/2014/main" id="{008DFAD3-EC1E-4B1F-9DCA-B19B2E81D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 flipH="1">
            <a:off x="444593" y="4091640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39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1.66667E-6 0.00903 C 0.00508 0.01458 -0.00208 0.03148 -0.00247 0.03264 C -0.00299 0.02801 -0.00364 0.02431 -0.00364 0.01875 C -0.00364 0.01065 -0.00065 -1.11111E-6 -1.66667E-6 -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5270" y="-15875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BEAB0AC0-537B-45BB-B1DC-0230D0D59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191" y="1027892"/>
            <a:ext cx="106903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大家還記得以下的唱名嗎？一起唱一唱。</a:t>
            </a:r>
            <a:endParaRPr lang="zh-TW" altLang="zh-HK" sz="2800" dirty="0"/>
          </a:p>
        </p:txBody>
      </p:sp>
      <p:pic>
        <p:nvPicPr>
          <p:cNvPr id="35" name="Picture 79">
            <a:extLst>
              <a:ext uri="{FF2B5EF4-FFF2-40B4-BE49-F238E27FC236}">
                <a16:creationId xmlns:a16="http://schemas.microsoft.com/office/drawing/2014/main" id="{B577CEA3-D7E5-4B73-897F-F4C7A4206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30669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97">
            <a:extLst>
              <a:ext uri="{FF2B5EF4-FFF2-40B4-BE49-F238E27FC236}">
                <a16:creationId xmlns:a16="http://schemas.microsoft.com/office/drawing/2014/main" id="{C86927B3-A94F-474D-B3D0-8CC4E9D3A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789040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A15BE30-9071-48CE-BBDD-12E80BDF9C4C}"/>
              </a:ext>
            </a:extLst>
          </p:cNvPr>
          <p:cNvGrpSpPr/>
          <p:nvPr/>
        </p:nvGrpSpPr>
        <p:grpSpPr>
          <a:xfrm>
            <a:off x="2098139" y="1863199"/>
            <a:ext cx="789291" cy="850116"/>
            <a:chOff x="2098139" y="1863199"/>
            <a:chExt cx="789291" cy="85011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FEB1AE1-483C-471F-8308-BBADFB2929DC}"/>
                </a:ext>
              </a:extLst>
            </p:cNvPr>
            <p:cNvGrpSpPr/>
            <p:nvPr/>
          </p:nvGrpSpPr>
          <p:grpSpPr>
            <a:xfrm>
              <a:off x="2153599" y="1955427"/>
              <a:ext cx="733831" cy="757888"/>
              <a:chOff x="4416424" y="3248054"/>
              <a:chExt cx="733831" cy="75788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7B66285-424E-4EAD-B5DA-CE08D44F6A4E}"/>
                  </a:ext>
                </a:extLst>
              </p:cNvPr>
              <p:cNvSpPr/>
              <p:nvPr/>
            </p:nvSpPr>
            <p:spPr bwMode="auto">
              <a:xfrm>
                <a:off x="4416424" y="3304569"/>
                <a:ext cx="733831" cy="701373"/>
              </a:xfrm>
              <a:prstGeom prst="ellipse">
                <a:avLst/>
              </a:prstGeom>
              <a:solidFill>
                <a:srgbClr val="FFCC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BC6656D-404C-4E30-817B-F08156A52D7D}"/>
                  </a:ext>
                </a:extLst>
              </p:cNvPr>
              <p:cNvSpPr/>
              <p:nvPr/>
            </p:nvSpPr>
            <p:spPr bwMode="auto">
              <a:xfrm>
                <a:off x="4573529" y="3248054"/>
                <a:ext cx="460673" cy="595052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sz="4000" b="1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charset="0"/>
                    <a:ea typeface="新細明體" pitchFamily="18" charset="-120"/>
                  </a:rPr>
                  <a:t>s</a:t>
                </a:r>
              </a:p>
            </p:txBody>
          </p:sp>
        </p:grpSp>
        <p:pic>
          <p:nvPicPr>
            <p:cNvPr id="40" name="2A2_slide_s">
              <a:hlinkClick r:id="" action="ppaction://media"/>
              <a:extLst>
                <a:ext uri="{FF2B5EF4-FFF2-40B4-BE49-F238E27FC236}">
                  <a16:creationId xmlns:a16="http://schemas.microsoft.com/office/drawing/2014/main" id="{3F3173BC-05C8-49D1-A895-E1E439ACD8F8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98139" y="1863199"/>
              <a:ext cx="379379" cy="366296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7D1EFDA-AA02-4DDA-98FE-B3FCC6108456}"/>
              </a:ext>
            </a:extLst>
          </p:cNvPr>
          <p:cNvGrpSpPr/>
          <p:nvPr/>
        </p:nvGrpSpPr>
        <p:grpSpPr>
          <a:xfrm>
            <a:off x="5288532" y="1894479"/>
            <a:ext cx="807468" cy="817420"/>
            <a:chOff x="5288532" y="1894479"/>
            <a:chExt cx="807468" cy="81742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0562311-C971-4868-AAC3-F7DFBCEBD768}"/>
                </a:ext>
              </a:extLst>
            </p:cNvPr>
            <p:cNvGrpSpPr/>
            <p:nvPr/>
          </p:nvGrpSpPr>
          <p:grpSpPr>
            <a:xfrm>
              <a:off x="5362169" y="2007031"/>
              <a:ext cx="733831" cy="704868"/>
              <a:chOff x="4416424" y="3301074"/>
              <a:chExt cx="733831" cy="704868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A5FDB5B-50B4-4B75-87DC-811DA6C68D38}"/>
                  </a:ext>
                </a:extLst>
              </p:cNvPr>
              <p:cNvSpPr/>
              <p:nvPr/>
            </p:nvSpPr>
            <p:spPr bwMode="auto">
              <a:xfrm>
                <a:off x="4416424" y="3304569"/>
                <a:ext cx="733831" cy="701373"/>
              </a:xfrm>
              <a:prstGeom prst="ellipse">
                <a:avLst/>
              </a:prstGeom>
              <a:solidFill>
                <a:srgbClr val="FFCC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E255B68-E537-4FEB-92B6-69E0EBC9AA1F}"/>
                  </a:ext>
                </a:extLst>
              </p:cNvPr>
              <p:cNvSpPr/>
              <p:nvPr/>
            </p:nvSpPr>
            <p:spPr bwMode="auto">
              <a:xfrm>
                <a:off x="4544904" y="3301074"/>
                <a:ext cx="506428" cy="70137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sz="4000" b="1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charset="0"/>
                    <a:ea typeface="新細明體" pitchFamily="18" charset="-120"/>
                  </a:rPr>
                  <a:t>l</a:t>
                </a:r>
              </a:p>
            </p:txBody>
          </p:sp>
        </p:grpSp>
        <p:pic>
          <p:nvPicPr>
            <p:cNvPr id="41" name="2A2_slide_l">
              <a:hlinkClick r:id="" action="ppaction://media"/>
              <a:extLst>
                <a:ext uri="{FF2B5EF4-FFF2-40B4-BE49-F238E27FC236}">
                  <a16:creationId xmlns:a16="http://schemas.microsoft.com/office/drawing/2014/main" id="{F4A0C5E3-F628-4B79-9D05-CDA2F30BDB89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8532" y="1894479"/>
              <a:ext cx="379379" cy="366296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E467C5-2062-4A58-B455-15C30BE70E01}"/>
              </a:ext>
            </a:extLst>
          </p:cNvPr>
          <p:cNvGrpSpPr/>
          <p:nvPr/>
        </p:nvGrpSpPr>
        <p:grpSpPr>
          <a:xfrm>
            <a:off x="9264149" y="1785254"/>
            <a:ext cx="786720" cy="812629"/>
            <a:chOff x="9264149" y="1785254"/>
            <a:chExt cx="786720" cy="81262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2EFB019-7348-4402-8B4D-5532B680D4FC}"/>
                </a:ext>
              </a:extLst>
            </p:cNvPr>
            <p:cNvGrpSpPr/>
            <p:nvPr/>
          </p:nvGrpSpPr>
          <p:grpSpPr>
            <a:xfrm>
              <a:off x="9317038" y="1893015"/>
              <a:ext cx="733831" cy="704868"/>
              <a:chOff x="4416424" y="3301074"/>
              <a:chExt cx="733831" cy="704868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FBBE030-EB9A-4C92-92A6-1008841DC3AB}"/>
                  </a:ext>
                </a:extLst>
              </p:cNvPr>
              <p:cNvSpPr/>
              <p:nvPr/>
            </p:nvSpPr>
            <p:spPr bwMode="auto">
              <a:xfrm>
                <a:off x="4416424" y="3304569"/>
                <a:ext cx="733831" cy="701373"/>
              </a:xfrm>
              <a:prstGeom prst="ellipse">
                <a:avLst/>
              </a:prstGeom>
              <a:solidFill>
                <a:srgbClr val="FFCC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470333B-8017-4CC8-A9BC-29F93649EA1F}"/>
                  </a:ext>
                </a:extLst>
              </p:cNvPr>
              <p:cNvSpPr/>
              <p:nvPr/>
            </p:nvSpPr>
            <p:spPr bwMode="auto">
              <a:xfrm>
                <a:off x="4616912" y="3301074"/>
                <a:ext cx="357620" cy="70137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sz="4000" b="1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charset="0"/>
                    <a:ea typeface="新細明體" pitchFamily="18" charset="-120"/>
                  </a:rPr>
                  <a:t>r</a:t>
                </a:r>
              </a:p>
            </p:txBody>
          </p:sp>
        </p:grpSp>
        <p:pic>
          <p:nvPicPr>
            <p:cNvPr id="42" name="2A2_slide_r">
              <a:hlinkClick r:id="" action="ppaction://media"/>
              <a:extLst>
                <a:ext uri="{FF2B5EF4-FFF2-40B4-BE49-F238E27FC236}">
                  <a16:creationId xmlns:a16="http://schemas.microsoft.com/office/drawing/2014/main" id="{DE8A9E6D-10BB-4ABC-BE22-7731D31DC585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149" y="1785254"/>
              <a:ext cx="376808" cy="36381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24ACE25-C2E9-49EF-9381-37373F38AE76}"/>
              </a:ext>
            </a:extLst>
          </p:cNvPr>
          <p:cNvGrpSpPr/>
          <p:nvPr/>
        </p:nvGrpSpPr>
        <p:grpSpPr>
          <a:xfrm>
            <a:off x="3620679" y="3520040"/>
            <a:ext cx="809453" cy="828980"/>
            <a:chOff x="3620679" y="3520040"/>
            <a:chExt cx="809453" cy="82898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31493E8-9A19-4B78-9821-2C5559EB6FFE}"/>
                </a:ext>
              </a:extLst>
            </p:cNvPr>
            <p:cNvGrpSpPr/>
            <p:nvPr/>
          </p:nvGrpSpPr>
          <p:grpSpPr>
            <a:xfrm>
              <a:off x="3696301" y="3631794"/>
              <a:ext cx="733831" cy="717226"/>
              <a:chOff x="4416424" y="3288716"/>
              <a:chExt cx="733831" cy="71722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15067-4F16-4437-BC52-97DEDF3BB00F}"/>
                  </a:ext>
                </a:extLst>
              </p:cNvPr>
              <p:cNvSpPr/>
              <p:nvPr/>
            </p:nvSpPr>
            <p:spPr bwMode="auto">
              <a:xfrm>
                <a:off x="4416424" y="3304569"/>
                <a:ext cx="733831" cy="701373"/>
              </a:xfrm>
              <a:prstGeom prst="ellipse">
                <a:avLst/>
              </a:prstGeom>
              <a:solidFill>
                <a:srgbClr val="FFCC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1F750DD-A442-479B-8FC7-D6DD7C69F6A4}"/>
                  </a:ext>
                </a:extLst>
              </p:cNvPr>
              <p:cNvSpPr/>
              <p:nvPr/>
            </p:nvSpPr>
            <p:spPr bwMode="auto">
              <a:xfrm>
                <a:off x="4488432" y="3288716"/>
                <a:ext cx="582940" cy="70137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sz="4000" b="1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charset="0"/>
                    <a:ea typeface="新細明體" pitchFamily="18" charset="-120"/>
                  </a:rPr>
                  <a:t>m</a:t>
                </a:r>
              </a:p>
            </p:txBody>
          </p:sp>
        </p:grpSp>
        <p:pic>
          <p:nvPicPr>
            <p:cNvPr id="43" name="2A2_slide_m">
              <a:hlinkClick r:id="" action="ppaction://media"/>
              <a:extLst>
                <a:ext uri="{FF2B5EF4-FFF2-40B4-BE49-F238E27FC236}">
                  <a16:creationId xmlns:a16="http://schemas.microsoft.com/office/drawing/2014/main" id="{EE225067-820F-44F1-8203-B6B92A1CF5D9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0679" y="3520040"/>
              <a:ext cx="375416" cy="362469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5729C06-E845-450D-986B-9E47535AF4EE}"/>
              </a:ext>
            </a:extLst>
          </p:cNvPr>
          <p:cNvGrpSpPr/>
          <p:nvPr/>
        </p:nvGrpSpPr>
        <p:grpSpPr>
          <a:xfrm>
            <a:off x="7153521" y="3480673"/>
            <a:ext cx="831614" cy="849888"/>
            <a:chOff x="7153521" y="3480673"/>
            <a:chExt cx="831614" cy="84988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90B8F09-BDBF-4EB0-849A-98FC91AB04C1}"/>
                </a:ext>
              </a:extLst>
            </p:cNvPr>
            <p:cNvGrpSpPr/>
            <p:nvPr/>
          </p:nvGrpSpPr>
          <p:grpSpPr>
            <a:xfrm>
              <a:off x="7251304" y="3625693"/>
              <a:ext cx="733831" cy="704868"/>
              <a:chOff x="4416424" y="3301074"/>
              <a:chExt cx="733831" cy="704868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6D2C86A6-2ED2-418E-AC20-BE17FC2F0E72}"/>
                  </a:ext>
                </a:extLst>
              </p:cNvPr>
              <p:cNvSpPr/>
              <p:nvPr/>
            </p:nvSpPr>
            <p:spPr bwMode="auto">
              <a:xfrm>
                <a:off x="4416424" y="3304569"/>
                <a:ext cx="733831" cy="701373"/>
              </a:xfrm>
              <a:prstGeom prst="ellipse">
                <a:avLst/>
              </a:prstGeom>
              <a:solidFill>
                <a:srgbClr val="FFCC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CB807C3-096B-4748-B419-A4EC4FABFA6A}"/>
                  </a:ext>
                </a:extLst>
              </p:cNvPr>
              <p:cNvSpPr/>
              <p:nvPr/>
            </p:nvSpPr>
            <p:spPr bwMode="auto">
              <a:xfrm>
                <a:off x="4544904" y="3301074"/>
                <a:ext cx="582940" cy="70137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sz="4000" b="1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charset="0"/>
                    <a:ea typeface="新細明體" pitchFamily="18" charset="-120"/>
                  </a:rPr>
                  <a:t>d</a:t>
                </a:r>
              </a:p>
            </p:txBody>
          </p:sp>
        </p:grpSp>
        <p:pic>
          <p:nvPicPr>
            <p:cNvPr id="44" name="2A2_slide_d">
              <a:hlinkClick r:id="" action="ppaction://media"/>
              <a:extLst>
                <a:ext uri="{FF2B5EF4-FFF2-40B4-BE49-F238E27FC236}">
                  <a16:creationId xmlns:a16="http://schemas.microsoft.com/office/drawing/2014/main" id="{72B942C4-5EF5-43AC-A2FA-CD0A768C498F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3521" y="3480673"/>
              <a:ext cx="407703" cy="393643"/>
            </a:xfrm>
            <a:prstGeom prst="rect">
              <a:avLst/>
            </a:prstGeom>
          </p:spPr>
        </p:pic>
      </p:grpSp>
      <p:sp>
        <p:nvSpPr>
          <p:cNvPr id="37" name="Rectangle 11">
            <a:extLst>
              <a:ext uri="{FF2B5EF4-FFF2-40B4-BE49-F238E27FC236}">
                <a16:creationId xmlns:a16="http://schemas.microsoft.com/office/drawing/2014/main" id="{910D7316-7474-4357-AFF2-DB599D983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521285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92BC23E6-1726-4DAE-93D2-50096D63E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506883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「上行」、「下行」、重複音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359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5 0.0081 3.95833E-6 0.00903 C 0.00507 0.01458 -0.00209 0.03148 -0.00248 0.03264 C -0.003 0.02801 -0.00365 0.02431 -0.00365 0.01875 C -0.00365 0.01065 -0.00065 3.7037E-7 3.95833E-6 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6793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「上行」和「下行」旋律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BEAB0AC0-537B-45BB-B1DC-0230D0D59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686" y="947865"/>
            <a:ext cx="105463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一起來創作上行的旋律。</a:t>
            </a:r>
            <a:endParaRPr lang="zh-TW" altLang="zh-HK" sz="2800" dirty="0"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BB2425-BC75-43B6-91AA-0F45415BEB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42727" y="3522073"/>
            <a:ext cx="6601746" cy="24863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1679A42-A0EA-4CC8-B5B3-A7B9533EA34D}"/>
              </a:ext>
            </a:extLst>
          </p:cNvPr>
          <p:cNvGrpSpPr/>
          <p:nvPr/>
        </p:nvGrpSpPr>
        <p:grpSpPr>
          <a:xfrm>
            <a:off x="2098139" y="1863199"/>
            <a:ext cx="789291" cy="850116"/>
            <a:chOff x="2098139" y="1863199"/>
            <a:chExt cx="789291" cy="85011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8F621F9-4C61-4CE6-9ABB-330A8787294E}"/>
                </a:ext>
              </a:extLst>
            </p:cNvPr>
            <p:cNvGrpSpPr/>
            <p:nvPr/>
          </p:nvGrpSpPr>
          <p:grpSpPr>
            <a:xfrm>
              <a:off x="2153599" y="1955427"/>
              <a:ext cx="733831" cy="757888"/>
              <a:chOff x="4416424" y="3248054"/>
              <a:chExt cx="733831" cy="75788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3146E57-DA03-486E-8A34-72324A6797A3}"/>
                  </a:ext>
                </a:extLst>
              </p:cNvPr>
              <p:cNvSpPr/>
              <p:nvPr/>
            </p:nvSpPr>
            <p:spPr bwMode="auto">
              <a:xfrm>
                <a:off x="4416424" y="3304569"/>
                <a:ext cx="733831" cy="701373"/>
              </a:xfrm>
              <a:prstGeom prst="ellipse">
                <a:avLst/>
              </a:prstGeom>
              <a:solidFill>
                <a:srgbClr val="FFCC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10D3735-33C1-46F7-9B7D-78D1FFF433B1}"/>
                  </a:ext>
                </a:extLst>
              </p:cNvPr>
              <p:cNvSpPr/>
              <p:nvPr/>
            </p:nvSpPr>
            <p:spPr bwMode="auto">
              <a:xfrm>
                <a:off x="4573529" y="3248054"/>
                <a:ext cx="460673" cy="595052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sz="4000" b="1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charset="0"/>
                    <a:ea typeface="新細明體" pitchFamily="18" charset="-120"/>
                  </a:rPr>
                  <a:t>s</a:t>
                </a:r>
              </a:p>
            </p:txBody>
          </p:sp>
        </p:grpSp>
        <p:pic>
          <p:nvPicPr>
            <p:cNvPr id="11" name="2A2_slide_s">
              <a:hlinkClick r:id="" action="ppaction://media"/>
              <a:extLst>
                <a:ext uri="{FF2B5EF4-FFF2-40B4-BE49-F238E27FC236}">
                  <a16:creationId xmlns:a16="http://schemas.microsoft.com/office/drawing/2014/main" id="{9AAF1C6E-39FD-4CD7-B31F-2C5EB15C24B5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98139" y="1863199"/>
              <a:ext cx="379379" cy="36629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ECE191-F111-4880-9D61-8B2C4708BD41}"/>
              </a:ext>
            </a:extLst>
          </p:cNvPr>
          <p:cNvGrpSpPr/>
          <p:nvPr/>
        </p:nvGrpSpPr>
        <p:grpSpPr>
          <a:xfrm>
            <a:off x="5288532" y="1894479"/>
            <a:ext cx="807468" cy="817420"/>
            <a:chOff x="5288532" y="1894479"/>
            <a:chExt cx="807468" cy="8174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7B7CEC0-D9D8-493F-A813-B4CBF4C0C1EB}"/>
                </a:ext>
              </a:extLst>
            </p:cNvPr>
            <p:cNvGrpSpPr/>
            <p:nvPr/>
          </p:nvGrpSpPr>
          <p:grpSpPr>
            <a:xfrm>
              <a:off x="5362169" y="2007031"/>
              <a:ext cx="733831" cy="704868"/>
              <a:chOff x="4416424" y="3301074"/>
              <a:chExt cx="733831" cy="70486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40E7424-BD10-4A8B-BD06-EA9903B7AD4B}"/>
                  </a:ext>
                </a:extLst>
              </p:cNvPr>
              <p:cNvSpPr/>
              <p:nvPr/>
            </p:nvSpPr>
            <p:spPr bwMode="auto">
              <a:xfrm>
                <a:off x="4416424" y="3304569"/>
                <a:ext cx="733831" cy="701373"/>
              </a:xfrm>
              <a:prstGeom prst="ellipse">
                <a:avLst/>
              </a:prstGeom>
              <a:solidFill>
                <a:srgbClr val="FFCC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59BF179-3597-4B6D-9A0B-859B69194BF1}"/>
                  </a:ext>
                </a:extLst>
              </p:cNvPr>
              <p:cNvSpPr/>
              <p:nvPr/>
            </p:nvSpPr>
            <p:spPr bwMode="auto">
              <a:xfrm>
                <a:off x="4544904" y="3301074"/>
                <a:ext cx="506428" cy="70137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sz="4000" b="1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charset="0"/>
                    <a:ea typeface="新細明體" pitchFamily="18" charset="-120"/>
                  </a:rPr>
                  <a:t>l</a:t>
                </a:r>
              </a:p>
            </p:txBody>
          </p:sp>
        </p:grpSp>
        <p:pic>
          <p:nvPicPr>
            <p:cNvPr id="18" name="2A2_slide_l">
              <a:hlinkClick r:id="" action="ppaction://media"/>
              <a:extLst>
                <a:ext uri="{FF2B5EF4-FFF2-40B4-BE49-F238E27FC236}">
                  <a16:creationId xmlns:a16="http://schemas.microsoft.com/office/drawing/2014/main" id="{E61381C3-D1A9-43B2-BA36-B284AD52E311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8532" y="1894479"/>
              <a:ext cx="379379" cy="36629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F35536-2D1B-4692-842A-B96AD4E0668E}"/>
              </a:ext>
            </a:extLst>
          </p:cNvPr>
          <p:cNvGrpSpPr/>
          <p:nvPr/>
        </p:nvGrpSpPr>
        <p:grpSpPr>
          <a:xfrm>
            <a:off x="9264149" y="1785254"/>
            <a:ext cx="786720" cy="812629"/>
            <a:chOff x="9264149" y="1785254"/>
            <a:chExt cx="786720" cy="8126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899DECA-8DEC-42F5-B6C9-9F893BA2EEFB}"/>
                </a:ext>
              </a:extLst>
            </p:cNvPr>
            <p:cNvGrpSpPr/>
            <p:nvPr/>
          </p:nvGrpSpPr>
          <p:grpSpPr>
            <a:xfrm>
              <a:off x="9317038" y="1893015"/>
              <a:ext cx="733831" cy="704868"/>
              <a:chOff x="4416424" y="3301074"/>
              <a:chExt cx="733831" cy="704868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AD76A4E-E242-47ED-A374-AC71C4D913AF}"/>
                  </a:ext>
                </a:extLst>
              </p:cNvPr>
              <p:cNvSpPr/>
              <p:nvPr/>
            </p:nvSpPr>
            <p:spPr bwMode="auto">
              <a:xfrm>
                <a:off x="4416424" y="3304569"/>
                <a:ext cx="733831" cy="701373"/>
              </a:xfrm>
              <a:prstGeom prst="ellipse">
                <a:avLst/>
              </a:prstGeom>
              <a:solidFill>
                <a:srgbClr val="FFCC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D8C8861-7403-470E-9CB7-B0217C95E77D}"/>
                  </a:ext>
                </a:extLst>
              </p:cNvPr>
              <p:cNvSpPr/>
              <p:nvPr/>
            </p:nvSpPr>
            <p:spPr bwMode="auto">
              <a:xfrm>
                <a:off x="4616912" y="3301074"/>
                <a:ext cx="357620" cy="70137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sz="4000" b="1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charset="0"/>
                    <a:ea typeface="新細明體" pitchFamily="18" charset="-120"/>
                  </a:rPr>
                  <a:t>r</a:t>
                </a:r>
              </a:p>
            </p:txBody>
          </p:sp>
        </p:grpSp>
        <p:pic>
          <p:nvPicPr>
            <p:cNvPr id="23" name="2A2_slide_r">
              <a:hlinkClick r:id="" action="ppaction://media"/>
              <a:extLst>
                <a:ext uri="{FF2B5EF4-FFF2-40B4-BE49-F238E27FC236}">
                  <a16:creationId xmlns:a16="http://schemas.microsoft.com/office/drawing/2014/main" id="{F3227D4E-08DD-4F7D-B17F-CCF53FBE16AD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149" y="1785254"/>
              <a:ext cx="376808" cy="36381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7B667E-9205-43C6-B319-A8229649805A}"/>
              </a:ext>
            </a:extLst>
          </p:cNvPr>
          <p:cNvGrpSpPr/>
          <p:nvPr/>
        </p:nvGrpSpPr>
        <p:grpSpPr>
          <a:xfrm>
            <a:off x="3663328" y="1898331"/>
            <a:ext cx="809453" cy="828980"/>
            <a:chOff x="3620679" y="3520040"/>
            <a:chExt cx="809453" cy="82898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28F8185-D607-4B7A-9D98-86F377DA973C}"/>
                </a:ext>
              </a:extLst>
            </p:cNvPr>
            <p:cNvGrpSpPr/>
            <p:nvPr/>
          </p:nvGrpSpPr>
          <p:grpSpPr>
            <a:xfrm>
              <a:off x="3696301" y="3631794"/>
              <a:ext cx="733831" cy="717226"/>
              <a:chOff x="4416424" y="3288716"/>
              <a:chExt cx="733831" cy="717226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7819C7B-7221-4330-B6C7-A7C443510B30}"/>
                  </a:ext>
                </a:extLst>
              </p:cNvPr>
              <p:cNvSpPr/>
              <p:nvPr/>
            </p:nvSpPr>
            <p:spPr bwMode="auto">
              <a:xfrm>
                <a:off x="4416424" y="3304569"/>
                <a:ext cx="733831" cy="701373"/>
              </a:xfrm>
              <a:prstGeom prst="ellipse">
                <a:avLst/>
              </a:prstGeom>
              <a:solidFill>
                <a:srgbClr val="FFCC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24F9E51-B342-4EE6-A835-28433BC7BC21}"/>
                  </a:ext>
                </a:extLst>
              </p:cNvPr>
              <p:cNvSpPr/>
              <p:nvPr/>
            </p:nvSpPr>
            <p:spPr bwMode="auto">
              <a:xfrm>
                <a:off x="4488432" y="3288716"/>
                <a:ext cx="582940" cy="70137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sz="4000" b="1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charset="0"/>
                    <a:ea typeface="新細明體" pitchFamily="18" charset="-120"/>
                  </a:rPr>
                  <a:t>m</a:t>
                </a:r>
              </a:p>
            </p:txBody>
          </p:sp>
        </p:grpSp>
        <p:pic>
          <p:nvPicPr>
            <p:cNvPr id="28" name="2A2_slide_m">
              <a:hlinkClick r:id="" action="ppaction://media"/>
              <a:extLst>
                <a:ext uri="{FF2B5EF4-FFF2-40B4-BE49-F238E27FC236}">
                  <a16:creationId xmlns:a16="http://schemas.microsoft.com/office/drawing/2014/main" id="{7E27C7F3-D242-45AA-B30A-472A99B69AD2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0679" y="3520040"/>
              <a:ext cx="375416" cy="36246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E8A48EC-DBA2-4B59-98C9-FE70BBCF2D95}"/>
              </a:ext>
            </a:extLst>
          </p:cNvPr>
          <p:cNvGrpSpPr/>
          <p:nvPr/>
        </p:nvGrpSpPr>
        <p:grpSpPr>
          <a:xfrm>
            <a:off x="7209920" y="1818757"/>
            <a:ext cx="831614" cy="849888"/>
            <a:chOff x="7153521" y="3480673"/>
            <a:chExt cx="831614" cy="84988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6E6DBC1-A30C-4872-94A0-869093ED1978}"/>
                </a:ext>
              </a:extLst>
            </p:cNvPr>
            <p:cNvGrpSpPr/>
            <p:nvPr/>
          </p:nvGrpSpPr>
          <p:grpSpPr>
            <a:xfrm>
              <a:off x="7251304" y="3625693"/>
              <a:ext cx="733831" cy="704868"/>
              <a:chOff x="4416424" y="3301074"/>
              <a:chExt cx="733831" cy="70486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EADFAD8-A5C4-461D-81FF-968CB88D9A15}"/>
                  </a:ext>
                </a:extLst>
              </p:cNvPr>
              <p:cNvSpPr/>
              <p:nvPr/>
            </p:nvSpPr>
            <p:spPr bwMode="auto">
              <a:xfrm>
                <a:off x="4416424" y="3304569"/>
                <a:ext cx="733831" cy="701373"/>
              </a:xfrm>
              <a:prstGeom prst="ellipse">
                <a:avLst/>
              </a:prstGeom>
              <a:solidFill>
                <a:srgbClr val="FFCC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D6AE3C1-9B08-4D30-9EFE-FC97888870E3}"/>
                  </a:ext>
                </a:extLst>
              </p:cNvPr>
              <p:cNvSpPr/>
              <p:nvPr/>
            </p:nvSpPr>
            <p:spPr bwMode="auto">
              <a:xfrm>
                <a:off x="4544904" y="3301074"/>
                <a:ext cx="582940" cy="70137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sz="4000" b="1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charset="0"/>
                    <a:ea typeface="新細明體" pitchFamily="18" charset="-120"/>
                  </a:rPr>
                  <a:t>d</a:t>
                </a:r>
              </a:p>
            </p:txBody>
          </p:sp>
        </p:grpSp>
        <p:pic>
          <p:nvPicPr>
            <p:cNvPr id="33" name="2A2_slide_d">
              <a:hlinkClick r:id="" action="ppaction://media"/>
              <a:extLst>
                <a:ext uri="{FF2B5EF4-FFF2-40B4-BE49-F238E27FC236}">
                  <a16:creationId xmlns:a16="http://schemas.microsoft.com/office/drawing/2014/main" id="{0588F9DB-D7A8-47D0-8651-CA156C90D54A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3521" y="3480673"/>
              <a:ext cx="407703" cy="393643"/>
            </a:xfrm>
            <a:prstGeom prst="rect">
              <a:avLst/>
            </a:prstGeom>
          </p:spPr>
        </p:pic>
      </p:grpSp>
      <p:pic>
        <p:nvPicPr>
          <p:cNvPr id="2" name="2A2_slide_dmsl">
            <a:hlinkClick r:id="" action="ppaction://media"/>
            <a:extLst>
              <a:ext uri="{FF2B5EF4-FFF2-40B4-BE49-F238E27FC236}">
                <a16:creationId xmlns:a16="http://schemas.microsoft.com/office/drawing/2014/main" id="{1A6B9AEF-5981-4F07-A088-D03069682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2569" y="5241531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1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6 0.07014 L -0.02005 0.05463 C -0.02305 0.05463 -0.02578 0.05486 -0.02851 0.05556 C -0.03112 0.05602 -0.03112 0.05787 -0.03346 0.06042 C -0.03971 0.06713 -0.03555 0.06111 -0.04258 0.06783 C -0.04401 0.06922 -0.04518 0.07107 -0.04661 0.07269 C -0.04987 0.07593 -0.05338 0.07871 -0.05638 0.08241 C -0.05781 0.08403 -0.05898 0.08611 -0.06055 0.08704 L -0.06484 0.08959 C -0.07292 0.10047 -0.06328 0.08843 -0.06966 0.09445 C -0.072 0.09676 -0.07422 0.09931 -0.07656 0.10186 C -0.07747 0.10255 -0.07851 0.10324 -0.07943 0.10417 C -0.08372 0.10834 -0.08489 0.11042 -0.08919 0.11273 C -0.09075 0.11366 -0.09232 0.11459 -0.09401 0.11528 C -0.09505 0.11574 -0.09622 0.11574 -0.09753 0.11644 C -0.09883 0.1169 -0.10586 0.12269 -0.10937 0.12361 C -0.11159 0.12408 -0.11393 0.12431 -0.11628 0.12477 C -0.12096 0.12755 -0.11523 0.12431 -0.12331 0.12732 C -0.13229 0.13033 -0.1112 0.1257 -0.13099 0.13079 C -0.13685 0.13241 -0.14297 0.13311 -0.14896 0.13449 C -0.15013 0.13473 -0.15143 0.13542 -0.15247 0.13588 C -0.15573 0.13658 -0.15898 0.1375 -0.16211 0.1382 C -0.16614 0.13912 -0.17005 0.13982 -0.17409 0.14074 C -0.17786 0.14167 -0.17891 0.14306 -0.18307 0.14445 C -0.18685 0.14561 -0.19062 0.1463 -0.19414 0.14769 C -0.19896 0.14977 -0.20351 0.15255 -0.2082 0.1551 C -0.21198 0.15973 -0.21185 0.15949 -0.21797 0.16482 C -0.21914 0.16598 -0.22031 0.16644 -0.22148 0.16736 C -0.24766 0.18866 -0.23073 0.17454 -0.24505 0.18797 C -0.24935 0.1919 -0.2487 0.19028 -0.25208 0.19514 C -0.25547 0.20023 -0.26107 0.20903 -0.26393 0.21459 C -0.26523 0.21736 -0.26654 0.22037 -0.2681 0.22315 C -0.27031 0.22732 -0.27279 0.23125 -0.275 0.23542 C -0.27578 0.23681 -0.2763 0.23866 -0.27708 0.24005 C -0.27773 0.24144 -0.27851 0.24236 -0.27917 0.24375 C -0.2806 0.24676 -0.28177 0.25047 -0.28346 0.25348 C -0.28398 0.25463 -0.28489 0.25486 -0.28555 0.25602 C -0.28854 0.26065 -0.29154 0.26551 -0.29453 0.27061 C -0.29635 0.27361 -0.29779 0.27778 -0.30013 0.2801 C -0.31016 0.29074 -0.29766 0.27732 -0.30638 0.2875 C -0.30755 0.28889 -0.30872 0.28982 -0.30989 0.29121 C -0.31068 0.29213 -0.31107 0.29375 -0.31185 0.29491 C -0.31289 0.29607 -0.3168 0.3 -0.31823 0.30093 C -0.31953 0.30186 -0.32109 0.30209 -0.32239 0.30324 C -0.32357 0.30417 -0.32461 0.30579 -0.32578 0.30695 C -0.32773 0.30857 -0.32956 0.31019 -0.33138 0.31181 C -0.33203 0.31227 -0.33281 0.3125 -0.33346 0.31297 C -0.33489 0.31412 -0.3362 0.31551 -0.33776 0.31667 C -0.33867 0.31736 -0.33958 0.31713 -0.34049 0.31783 C -0.34284 0.31968 -0.34505 0.32223 -0.34739 0.32408 C -0.35091 0.32639 -0.35443 0.32801 -0.35781 0.3301 C -0.35846 0.33056 -0.35937 0.33102 -0.36003 0.33125 C -0.36094 0.33172 -0.36185 0.33195 -0.36276 0.33264 C -0.36367 0.33287 -0.36458 0.33403 -0.36549 0.33473 C -0.36888 0.33727 -0.36732 0.33449 -0.37187 0.33959 C -0.37266 0.34051 -0.37318 0.34213 -0.37396 0.34329 C -0.37526 0.34537 -0.37669 0.34746 -0.37799 0.34931 C -0.37825 0.3507 -0.37838 0.35186 -0.37878 0.35301 C -0.37917 0.35486 -0.38008 0.35625 -0.38008 0.35787 C -0.38034 0.36713 -0.37995 0.37662 -0.37943 0.38588 C -0.3793 0.38843 -0.37799 0.39329 -0.37799 0.39352 C -0.37786 0.39885 -0.37721 0.4176 -0.37669 0.42477 C -0.37656 0.42616 -0.37617 0.42778 -0.37604 0.4294 C -0.37565 0.43264 -0.37552 0.43727 -0.37461 0.44051 C -0.37422 0.44167 -0.3737 0.44283 -0.37318 0.44422 C -0.37305 0.44584 -0.37279 0.44746 -0.37253 0.44908 C -0.37122 0.45648 -0.37253 0.45625 -0.37044 0.45625 L -0.37044 0.45648 L -0.37044 0.45625 C -0.36601 0.44746 -0.36628 0.45162 -0.36628 0.44653 L -0.36628 0.44676 L -0.37396 0.45394 C -0.3806 0.45255 -0.37917 0.45602 -0.38073 0.45023 L -0.37669 0.45023 L -0.37044 0.44653 " pathEditMode="relative" rAng="0" ptsTypes="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4653 L -0.00234 0.04676 C -0.00429 0.04768 -0.00612 0.04861 -0.00794 0.05 C -0.01627 0.05648 -0.00885 0.05185 -0.01406 0.05509 L -0.01679 0.06227 C -0.01731 0.06366 -0.01757 0.06528 -0.01823 0.06597 L -0.02031 0.06852 C -0.02161 0.07546 -0.0207 0.07106 -0.02369 0.08194 C -0.02461 0.08495 -0.02539 0.08704 -0.02578 0.09051 C -0.0263 0.09444 -0.02656 0.09861 -0.02721 0.10278 C -0.02955 0.11967 -0.02591 0.09352 -0.02851 0.11366 C -0.0289 0.1169 -0.02968 0.12014 -0.02994 0.12338 C -0.03007 0.12639 -0.03033 0.12917 -0.0306 0.13194 C -0.03073 0.13403 -0.03112 0.13611 -0.03125 0.13819 C -0.03151 0.14097 -0.03177 0.14398 -0.0319 0.14676 C -0.03177 0.16296 -0.03177 0.1794 -0.03125 0.1956 C -0.03112 0.19977 -0.03046 0.20393 -0.02994 0.20787 C -0.02929 0.2118 -0.02851 0.21805 -0.02786 0.22129 C -0.02721 0.2243 -0.02643 0.22708 -0.02578 0.22986 C -0.02461 0.23981 -0.02578 0.23241 -0.02369 0.24213 C -0.02317 0.24467 -0.02239 0.24954 -0.02239 0.24977 C -0.02213 0.25231 -0.022 0.25532 -0.02161 0.2581 C -0.02148 0.25926 -0.02096 0.26042 -0.02096 0.2618 C -0.02096 0.29143 -0.02122 0.32129 -0.02161 0.35116 C -0.02161 0.35231 -0.02213 0.35347 -0.02239 0.35463 C -0.02265 0.35625 -0.02278 0.3581 -0.02304 0.35972 C -0.02317 0.36088 -0.02369 0.36204 -0.02369 0.36319 C -0.02382 0.3662 -0.02369 0.36898 -0.02369 0.37199 L -0.02369 0.3722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0.04051 L 0.01211 0.04075 C 0.01523 0.04306 0.01849 0.04561 0.02161 0.04862 C 0.0263 0.05325 0.03047 0.0595 0.03541 0.0632 C 0.03606 0.06366 0.04166 0.0676 0.04297 0.06899 C 0.04557 0.07223 0.04804 0.0757 0.05052 0.07894 C 0.05169 0.07987 0.05286 0.08102 0.05403 0.08218 C 0.05664 0.08542 0.05898 0.08889 0.06159 0.09213 C 0.06224 0.0926 0.06367 0.09422 0.06367 0.09445 C 0.06627 0.10394 0.06328 0.09491 0.06771 0.10278 C 0.07591 0.11713 0.06523 0.10278 0.07734 0.12061 C 0.08606 0.1338 0.07903 0.12223 0.08502 0.13403 C 0.0858 0.13565 0.08698 0.13704 0.08776 0.13889 L 0.09323 0.15325 C 0.09414 0.15579 0.09492 0.15811 0.09596 0.16042 C 0.09713 0.16274 0.0983 0.16505 0.09948 0.16783 C 0.10013 0.16968 0.10182 0.175 0.10286 0.17732 C 0.10351 0.17871 0.10429 0.17963 0.10495 0.18102 C 0.10573 0.18241 0.10625 0.18403 0.10703 0.18565 C 0.10781 0.18727 0.10885 0.18866 0.10976 0.19051 C 0.11054 0.19213 0.11106 0.19375 0.11185 0.19538 C 0.11289 0.19723 0.11419 0.19908 0.11523 0.20116 C 0.11601 0.20278 0.11653 0.20463 0.11731 0.20625 C 0.11784 0.20718 0.11875 0.20764 0.1194 0.20857 C 0.12018 0.2095 0.1207 0.21088 0.12148 0.21204 C 0.12278 0.21413 0.12422 0.21598 0.12552 0.21806 C 0.12656 0.21968 0.12721 0.22153 0.12825 0.22292 C 0.13008 0.22477 0.13203 0.2257 0.13385 0.22778 C 0.13502 0.22917 0.13606 0.23102 0.13724 0.23264 C 0.13945 0.23542 0.14414 0.24098 0.14414 0.24121 C 0.1444 0.2426 0.14466 0.24422 0.14479 0.24584 C 0.14505 0.24769 0.14518 0.24977 0.14557 0.25163 C 0.1457 0.25301 0.14596 0.25417 0.14622 0.25533 C 0.14687 0.26042 0.147 0.2632 0.14752 0.26852 C 0.1487 0.27801 0.14791 0.26829 0.14961 0.28056 C 0.14987 0.28218 0.15 0.2838 0.15039 0.28542 C 0.15065 0.28704 0.1513 0.28843 0.15169 0.29005 C 0.15195 0.29144 0.15221 0.2926 0.15234 0.29375 C 0.1526 0.29538 0.15273 0.29723 0.15312 0.29862 C 0.15338 0.29977 0.1539 0.30116 0.15442 0.30209 C 0.15521 0.30348 0.15625 0.30463 0.15716 0.30579 C 0.15807 0.31065 0.15716 0.3095 0.16002 0.3095 L 0.16002 0.30973 L 0.16002 0.3095 L 0.16002 0.30973 L 0.16002 0.3095 L 0.16002 0.30973 L 0.16002 0.31204 " pathEditMode="relative" rAng="0" ptsTypes="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05463 L 0.00586 0.05463 L -0.00039 0.05949 C -0.00131 0.06018 -0.00235 0.06065 -0.00313 0.0618 C -0.00469 0.06412 -0.00586 0.06666 -0.00729 0.06921 C -0.00795 0.07037 -0.00873 0.07129 -0.00938 0.07291 C -0.01433 0.08611 -0.01185 0.08032 -0.01615 0.09004 C -0.01693 0.09352 -0.01732 0.09745 -0.01823 0.10092 C -0.01888 0.10347 -0.01953 0.10602 -0.02032 0.10833 C -0.02071 0.10949 -0.02136 0.11065 -0.02175 0.11204 C -0.02227 0.11435 -0.02253 0.1169 -0.02305 0.11921 C -0.02422 0.12454 -0.02657 0.13518 -0.02657 0.13518 C -0.02709 0.14028 -0.02722 0.14143 -0.02787 0.14629 C -0.02826 0.14907 -0.02891 0.15185 -0.0293 0.15463 C -0.02956 0.15717 -0.02969 0.15972 -0.02995 0.16204 C -0.03021 0.17708 -0.03021 0.19213 -0.0306 0.20741 C -0.03073 0.20856 -0.03112 0.20972 -0.03125 0.21088 C -0.03151 0.2125 -0.03164 0.21435 -0.03203 0.21574 C -0.03256 0.21759 -0.03347 0.21898 -0.03412 0.22083 C -0.03503 0.22315 -0.03555 0.22639 -0.03685 0.22801 L -0.03959 0.23171 C -0.04167 0.24305 -0.03815 0.22546 -0.04232 0.24028 C -0.04466 0.24838 -0.0418 0.24305 -0.04362 0.24653 L -0.04362 0.24653 " pathEditMode="relative" ptsTypes="AAAAAAAAAAAAAAAAAAAAAA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「上行」和「下行」旋律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BEAB0AC0-537B-45BB-B1DC-0230D0D59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192" y="1027892"/>
            <a:ext cx="48198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現在來創作下行的旋律。</a:t>
            </a:r>
            <a:endParaRPr lang="zh-TW" altLang="zh-HK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BB2425-BC75-43B6-91AA-0F45415BEB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667" y="3519338"/>
            <a:ext cx="6601746" cy="24863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1679A42-A0EA-4CC8-B5B3-A7B9533EA34D}"/>
              </a:ext>
            </a:extLst>
          </p:cNvPr>
          <p:cNvGrpSpPr/>
          <p:nvPr/>
        </p:nvGrpSpPr>
        <p:grpSpPr>
          <a:xfrm>
            <a:off x="2098139" y="1863199"/>
            <a:ext cx="789291" cy="850116"/>
            <a:chOff x="2098139" y="1863199"/>
            <a:chExt cx="789291" cy="85011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8F621F9-4C61-4CE6-9ABB-330A8787294E}"/>
                </a:ext>
              </a:extLst>
            </p:cNvPr>
            <p:cNvGrpSpPr/>
            <p:nvPr/>
          </p:nvGrpSpPr>
          <p:grpSpPr>
            <a:xfrm>
              <a:off x="2153599" y="1955427"/>
              <a:ext cx="733831" cy="757888"/>
              <a:chOff x="4416424" y="3248054"/>
              <a:chExt cx="733831" cy="75788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3146E57-DA03-486E-8A34-72324A6797A3}"/>
                  </a:ext>
                </a:extLst>
              </p:cNvPr>
              <p:cNvSpPr/>
              <p:nvPr/>
            </p:nvSpPr>
            <p:spPr bwMode="auto">
              <a:xfrm>
                <a:off x="4416424" y="3304569"/>
                <a:ext cx="733831" cy="701373"/>
              </a:xfrm>
              <a:prstGeom prst="ellipse">
                <a:avLst/>
              </a:prstGeom>
              <a:solidFill>
                <a:srgbClr val="FFCC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10D3735-33C1-46F7-9B7D-78D1FFF433B1}"/>
                  </a:ext>
                </a:extLst>
              </p:cNvPr>
              <p:cNvSpPr/>
              <p:nvPr/>
            </p:nvSpPr>
            <p:spPr bwMode="auto">
              <a:xfrm>
                <a:off x="4573529" y="3248054"/>
                <a:ext cx="460673" cy="595052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sz="4000" b="1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charset="0"/>
                    <a:ea typeface="新細明體" pitchFamily="18" charset="-120"/>
                  </a:rPr>
                  <a:t>s</a:t>
                </a:r>
              </a:p>
            </p:txBody>
          </p:sp>
        </p:grpSp>
        <p:pic>
          <p:nvPicPr>
            <p:cNvPr id="11" name="2A2_slide_s">
              <a:hlinkClick r:id="" action="ppaction://media"/>
              <a:extLst>
                <a:ext uri="{FF2B5EF4-FFF2-40B4-BE49-F238E27FC236}">
                  <a16:creationId xmlns:a16="http://schemas.microsoft.com/office/drawing/2014/main" id="{9AAF1C6E-39FD-4CD7-B31F-2C5EB15C24B5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98139" y="1863199"/>
              <a:ext cx="379379" cy="36629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ECE191-F111-4880-9D61-8B2C4708BD41}"/>
              </a:ext>
            </a:extLst>
          </p:cNvPr>
          <p:cNvGrpSpPr/>
          <p:nvPr/>
        </p:nvGrpSpPr>
        <p:grpSpPr>
          <a:xfrm>
            <a:off x="5473988" y="1884572"/>
            <a:ext cx="807468" cy="817420"/>
            <a:chOff x="5288532" y="1894479"/>
            <a:chExt cx="807468" cy="8174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7B7CEC0-D9D8-493F-A813-B4CBF4C0C1EB}"/>
                </a:ext>
              </a:extLst>
            </p:cNvPr>
            <p:cNvGrpSpPr/>
            <p:nvPr/>
          </p:nvGrpSpPr>
          <p:grpSpPr>
            <a:xfrm>
              <a:off x="5362169" y="2007031"/>
              <a:ext cx="733831" cy="704868"/>
              <a:chOff x="4416424" y="3301074"/>
              <a:chExt cx="733831" cy="70486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40E7424-BD10-4A8B-BD06-EA9903B7AD4B}"/>
                  </a:ext>
                </a:extLst>
              </p:cNvPr>
              <p:cNvSpPr/>
              <p:nvPr/>
            </p:nvSpPr>
            <p:spPr bwMode="auto">
              <a:xfrm>
                <a:off x="4416424" y="3304569"/>
                <a:ext cx="733831" cy="701373"/>
              </a:xfrm>
              <a:prstGeom prst="ellipse">
                <a:avLst/>
              </a:prstGeom>
              <a:solidFill>
                <a:srgbClr val="FFCC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59BF179-3597-4B6D-9A0B-859B69194BF1}"/>
                  </a:ext>
                </a:extLst>
              </p:cNvPr>
              <p:cNvSpPr/>
              <p:nvPr/>
            </p:nvSpPr>
            <p:spPr bwMode="auto">
              <a:xfrm>
                <a:off x="4544904" y="3301074"/>
                <a:ext cx="506428" cy="70137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sz="4000" b="1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charset="0"/>
                    <a:ea typeface="新細明體" pitchFamily="18" charset="-120"/>
                  </a:rPr>
                  <a:t>l</a:t>
                </a:r>
              </a:p>
            </p:txBody>
          </p:sp>
        </p:grpSp>
        <p:pic>
          <p:nvPicPr>
            <p:cNvPr id="18" name="2A2_slide_l">
              <a:hlinkClick r:id="" action="ppaction://media"/>
              <a:extLst>
                <a:ext uri="{FF2B5EF4-FFF2-40B4-BE49-F238E27FC236}">
                  <a16:creationId xmlns:a16="http://schemas.microsoft.com/office/drawing/2014/main" id="{E61381C3-D1A9-43B2-BA36-B284AD52E311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8532" y="1894479"/>
              <a:ext cx="379379" cy="36629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F35536-2D1B-4692-842A-B96AD4E0668E}"/>
              </a:ext>
            </a:extLst>
          </p:cNvPr>
          <p:cNvGrpSpPr/>
          <p:nvPr/>
        </p:nvGrpSpPr>
        <p:grpSpPr>
          <a:xfrm>
            <a:off x="9264149" y="1785254"/>
            <a:ext cx="786720" cy="812629"/>
            <a:chOff x="9264149" y="1785254"/>
            <a:chExt cx="786720" cy="8126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899DECA-8DEC-42F5-B6C9-9F893BA2EEFB}"/>
                </a:ext>
              </a:extLst>
            </p:cNvPr>
            <p:cNvGrpSpPr/>
            <p:nvPr/>
          </p:nvGrpSpPr>
          <p:grpSpPr>
            <a:xfrm>
              <a:off x="9317038" y="1893015"/>
              <a:ext cx="733831" cy="704868"/>
              <a:chOff x="4416424" y="3301074"/>
              <a:chExt cx="733831" cy="704868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AD76A4E-E242-47ED-A374-AC71C4D913AF}"/>
                  </a:ext>
                </a:extLst>
              </p:cNvPr>
              <p:cNvSpPr/>
              <p:nvPr/>
            </p:nvSpPr>
            <p:spPr bwMode="auto">
              <a:xfrm>
                <a:off x="4416424" y="3304569"/>
                <a:ext cx="733831" cy="701373"/>
              </a:xfrm>
              <a:prstGeom prst="ellipse">
                <a:avLst/>
              </a:prstGeom>
              <a:solidFill>
                <a:srgbClr val="FFCC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D8C8861-7403-470E-9CB7-B0217C95E77D}"/>
                  </a:ext>
                </a:extLst>
              </p:cNvPr>
              <p:cNvSpPr/>
              <p:nvPr/>
            </p:nvSpPr>
            <p:spPr bwMode="auto">
              <a:xfrm>
                <a:off x="4616912" y="3301074"/>
                <a:ext cx="357620" cy="70137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sz="4000" b="1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charset="0"/>
                    <a:ea typeface="新細明體" pitchFamily="18" charset="-120"/>
                  </a:rPr>
                  <a:t>r</a:t>
                </a:r>
              </a:p>
            </p:txBody>
          </p:sp>
        </p:grpSp>
        <p:pic>
          <p:nvPicPr>
            <p:cNvPr id="23" name="2A2_slide_r">
              <a:hlinkClick r:id="" action="ppaction://media"/>
              <a:extLst>
                <a:ext uri="{FF2B5EF4-FFF2-40B4-BE49-F238E27FC236}">
                  <a16:creationId xmlns:a16="http://schemas.microsoft.com/office/drawing/2014/main" id="{F3227D4E-08DD-4F7D-B17F-CCF53FBE16AD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4149" y="1785254"/>
              <a:ext cx="376808" cy="36381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7B667E-9205-43C6-B319-A8229649805A}"/>
              </a:ext>
            </a:extLst>
          </p:cNvPr>
          <p:cNvGrpSpPr/>
          <p:nvPr/>
        </p:nvGrpSpPr>
        <p:grpSpPr>
          <a:xfrm>
            <a:off x="3663328" y="1898331"/>
            <a:ext cx="809453" cy="828980"/>
            <a:chOff x="3620679" y="3520040"/>
            <a:chExt cx="809453" cy="82898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28F8185-D607-4B7A-9D98-86F377DA973C}"/>
                </a:ext>
              </a:extLst>
            </p:cNvPr>
            <p:cNvGrpSpPr/>
            <p:nvPr/>
          </p:nvGrpSpPr>
          <p:grpSpPr>
            <a:xfrm>
              <a:off x="3696301" y="3631794"/>
              <a:ext cx="733831" cy="717226"/>
              <a:chOff x="4416424" y="3288716"/>
              <a:chExt cx="733831" cy="717226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7819C7B-7221-4330-B6C7-A7C443510B30}"/>
                  </a:ext>
                </a:extLst>
              </p:cNvPr>
              <p:cNvSpPr/>
              <p:nvPr/>
            </p:nvSpPr>
            <p:spPr bwMode="auto">
              <a:xfrm>
                <a:off x="4416424" y="3304569"/>
                <a:ext cx="733831" cy="701373"/>
              </a:xfrm>
              <a:prstGeom prst="ellipse">
                <a:avLst/>
              </a:prstGeom>
              <a:solidFill>
                <a:srgbClr val="FFCC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24F9E51-B342-4EE6-A835-28433BC7BC21}"/>
                  </a:ext>
                </a:extLst>
              </p:cNvPr>
              <p:cNvSpPr/>
              <p:nvPr/>
            </p:nvSpPr>
            <p:spPr bwMode="auto">
              <a:xfrm>
                <a:off x="4488432" y="3288716"/>
                <a:ext cx="582940" cy="70137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sz="4000" b="1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charset="0"/>
                    <a:ea typeface="新細明體" pitchFamily="18" charset="-120"/>
                  </a:rPr>
                  <a:t>m</a:t>
                </a:r>
              </a:p>
            </p:txBody>
          </p:sp>
        </p:grpSp>
        <p:pic>
          <p:nvPicPr>
            <p:cNvPr id="28" name="2A2_slide_m">
              <a:hlinkClick r:id="" action="ppaction://media"/>
              <a:extLst>
                <a:ext uri="{FF2B5EF4-FFF2-40B4-BE49-F238E27FC236}">
                  <a16:creationId xmlns:a16="http://schemas.microsoft.com/office/drawing/2014/main" id="{7E27C7F3-D242-45AA-B30A-472A99B69AD2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0679" y="3520040"/>
              <a:ext cx="375416" cy="36246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E8A48EC-DBA2-4B59-98C9-FE70BBCF2D95}"/>
              </a:ext>
            </a:extLst>
          </p:cNvPr>
          <p:cNvGrpSpPr/>
          <p:nvPr/>
        </p:nvGrpSpPr>
        <p:grpSpPr>
          <a:xfrm>
            <a:off x="7209920" y="1818757"/>
            <a:ext cx="831614" cy="849888"/>
            <a:chOff x="7153521" y="3480673"/>
            <a:chExt cx="831614" cy="84988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6E6DBC1-A30C-4872-94A0-869093ED1978}"/>
                </a:ext>
              </a:extLst>
            </p:cNvPr>
            <p:cNvGrpSpPr/>
            <p:nvPr/>
          </p:nvGrpSpPr>
          <p:grpSpPr>
            <a:xfrm>
              <a:off x="7251304" y="3625693"/>
              <a:ext cx="733831" cy="704868"/>
              <a:chOff x="4416424" y="3301074"/>
              <a:chExt cx="733831" cy="70486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EADFAD8-A5C4-461D-81FF-968CB88D9A15}"/>
                  </a:ext>
                </a:extLst>
              </p:cNvPr>
              <p:cNvSpPr/>
              <p:nvPr/>
            </p:nvSpPr>
            <p:spPr bwMode="auto">
              <a:xfrm>
                <a:off x="4416424" y="3304569"/>
                <a:ext cx="733831" cy="701373"/>
              </a:xfrm>
              <a:prstGeom prst="ellipse">
                <a:avLst/>
              </a:prstGeom>
              <a:solidFill>
                <a:srgbClr val="FFCC9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D6AE3C1-9B08-4D30-9EFE-FC97888870E3}"/>
                  </a:ext>
                </a:extLst>
              </p:cNvPr>
              <p:cNvSpPr/>
              <p:nvPr/>
            </p:nvSpPr>
            <p:spPr bwMode="auto">
              <a:xfrm>
                <a:off x="4544904" y="3301074"/>
                <a:ext cx="582940" cy="70137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en-US" sz="4000" b="1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charset="0"/>
                    <a:ea typeface="新細明體" pitchFamily="18" charset="-120"/>
                  </a:rPr>
                  <a:t>d</a:t>
                </a:r>
              </a:p>
            </p:txBody>
          </p:sp>
        </p:grpSp>
        <p:pic>
          <p:nvPicPr>
            <p:cNvPr id="33" name="2A2_slide_d">
              <a:hlinkClick r:id="" action="ppaction://media"/>
              <a:extLst>
                <a:ext uri="{FF2B5EF4-FFF2-40B4-BE49-F238E27FC236}">
                  <a16:creationId xmlns:a16="http://schemas.microsoft.com/office/drawing/2014/main" id="{0588F9DB-D7A8-47D0-8651-CA156C90D54A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3521" y="3480673"/>
              <a:ext cx="407703" cy="393643"/>
            </a:xfrm>
            <a:prstGeom prst="rect">
              <a:avLst/>
            </a:prstGeom>
          </p:spPr>
        </p:pic>
      </p:grpSp>
      <p:pic>
        <p:nvPicPr>
          <p:cNvPr id="4" name="2A2_slide_lrd">
            <a:hlinkClick r:id="" action="ppaction://media"/>
            <a:extLst>
              <a:ext uri="{FF2B5EF4-FFF2-40B4-BE49-F238E27FC236}">
                <a16:creationId xmlns:a16="http://schemas.microsoft.com/office/drawing/2014/main" id="{7AE9BB8F-67E7-474A-9801-89B845C42B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8971" y="5269102"/>
            <a:ext cx="609600" cy="588577"/>
          </a:xfrm>
          <a:prstGeom prst="rect">
            <a:avLst/>
          </a:prstGeom>
        </p:spPr>
      </p:pic>
      <p:pic>
        <p:nvPicPr>
          <p:cNvPr id="36" name="Picture 97">
            <a:extLst>
              <a:ext uri="{FF2B5EF4-FFF2-40B4-BE49-F238E27FC236}">
                <a16:creationId xmlns:a16="http://schemas.microsoft.com/office/drawing/2014/main" id="{2EC2BC73-3264-4BD4-8A5D-8D511BB2A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10141075" y="253393"/>
            <a:ext cx="1533613" cy="157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444B2BA-5EF5-44FC-8097-A4A9AC83F9A2}"/>
              </a:ext>
            </a:extLst>
          </p:cNvPr>
          <p:cNvGrpSpPr/>
          <p:nvPr/>
        </p:nvGrpSpPr>
        <p:grpSpPr>
          <a:xfrm>
            <a:off x="5266089" y="602585"/>
            <a:ext cx="4442419" cy="893378"/>
            <a:chOff x="-1955202" y="3282499"/>
            <a:chExt cx="4366255" cy="893378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67C92F00-03F0-4FFB-B898-ECC8FF5D6684}"/>
                </a:ext>
              </a:extLst>
            </p:cNvPr>
            <p:cNvSpPr/>
            <p:nvPr/>
          </p:nvSpPr>
          <p:spPr bwMode="auto">
            <a:xfrm>
              <a:off x="-1955202" y="3282499"/>
              <a:ext cx="4366255" cy="893378"/>
            </a:xfrm>
            <a:prstGeom prst="wedgeRoundRectCallout">
              <a:avLst>
                <a:gd name="adj1" fmla="val 62928"/>
                <a:gd name="adj2" fmla="val -12730"/>
                <a:gd name="adj3" fmla="val 16667"/>
              </a:avLst>
            </a:prstGeom>
            <a:solidFill>
              <a:srgbClr val="FFD1FF"/>
            </a:solidFill>
            <a:ln w="9525" cap="flat" cmpd="sng" algn="ctr">
              <a:solidFill>
                <a:srgbClr val="FFD1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9" name="矩形 1">
              <a:extLst>
                <a:ext uri="{FF2B5EF4-FFF2-40B4-BE49-F238E27FC236}">
                  <a16:creationId xmlns:a16="http://schemas.microsoft.com/office/drawing/2014/main" id="{9C8C85D7-DE70-42D7-9C75-6B8564C19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801582" y="3298896"/>
              <a:ext cx="416112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4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完成創作後，把你創作的旋律唱出來吧。</a:t>
              </a:r>
              <a:endParaRPr lang="zh-TW" altLang="zh-HK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443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1273 L -0.00234 -0.0125 C 0.00091 -0.01111 0.00456 -0.00926 0.00807 -0.00764 C 0.00977 -0.00695 0.01172 -0.00671 0.01354 -0.00579 C 0.01445 -0.00556 0.01511 -0.00394 0.01615 -0.0037 C 0.01888 -0.00278 0.02136 -0.00255 0.02396 -0.00208 C 0.03047 0.00208 0.02774 0.00069 0.03919 0.00718 C 0.04024 0.00764 0.04167 0.0081 0.04271 0.0088 C 0.0457 0.01157 0.04857 0.01412 0.05156 0.0162 C 0.05248 0.01713 0.05352 0.01736 0.05417 0.01829 C 0.05586 0.02014 0.05703 0.02222 0.05886 0.02384 C 0.06042 0.02569 0.06224 0.02731 0.06393 0.0294 C 0.07409 0.04213 0.06667 0.03426 0.07565 0.04977 L 0.08099 0.05903 C 0.08177 0.06204 0.08255 0.06505 0.08346 0.06829 C 0.08412 0.06991 0.08516 0.07153 0.08516 0.07361 C 0.08607 0.08727 0.08594 0.10093 0.0862 0.11435 C 0.08646 0.12616 0.08672 0.14884 0.08802 0.16227 C 0.08815 0.16458 0.08854 0.16597 0.08893 0.16805 C 0.08945 0.17315 0.09011 0.17778 0.09063 0.18287 C 0.09102 0.18518 0.09089 0.18819 0.09154 0.19028 L 0.09336 0.19583 C 0.09362 0.20926 0.09362 0.22268 0.09427 0.23657 C 0.0944 0.23958 0.09453 0.24236 0.09505 0.2456 C 0.09701 0.26018 0.09688 0.25255 0.09688 0.25903 L 0.10065 0.25648 " pathEditMode="relative" rAng="0" ptsTypes="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6088 L -0.00573 0.06112 C -0.00729 0.06181 -0.01407 0.06667 -0.01641 0.06922 C -0.01927 0.07223 -0.02162 0.07616 -0.02461 0.07778 C -0.02539 0.07825 -0.02643 0.07848 -0.02709 0.07917 C -0.02956 0.08172 -0.03203 0.08496 -0.03451 0.08797 C -0.03555 0.08912 -0.03646 0.09098 -0.03763 0.09213 C -0.03854 0.09306 -0.03933 0.09329 -0.04011 0.09375 C -0.0513 0.1095 -0.04597 0.10232 -0.0556 0.11528 C -0.05899 0.11945 -0.0625 0.12292 -0.06537 0.12801 L -0.07604 0.14676 L -0.08086 0.15695 C -0.08112 0.15834 -0.08125 0.15996 -0.08177 0.16112 C -0.08229 0.16274 -0.08347 0.16366 -0.08425 0.16528 C -0.08477 0.16667 -0.08529 0.16829 -0.08581 0.16968 C -0.09076 0.18426 -0.08698 0.17524 -0.09232 0.18681 C -0.09258 0.1882 -0.09297 0.18982 -0.0931 0.19121 C -0.09349 0.19306 -0.09349 0.19514 -0.09388 0.19676 C -0.09479 0.20047 -0.09623 0.20348 -0.09727 0.20695 C -0.10469 0.23149 -0.09688 0.20579 -0.10052 0.21968 C -0.1013 0.22292 -0.10222 0.22547 -0.10287 0.22848 C -0.10326 0.22987 -0.10326 0.23149 -0.10378 0.23287 C -0.10456 0.23542 -0.10547 0.2375 -0.10612 0.23982 C -0.10651 0.24121 -0.10664 0.24306 -0.10703 0.24422 C -0.10768 0.24769 -0.1086 0.25093 -0.10951 0.2544 C -0.11224 0.26482 -0.11029 0.25602 -0.11433 0.27014 C -0.11771 0.28195 -0.11224 0.26644 -0.1168 0.27871 C -0.11888 0.29005 -0.11758 0.28473 -0.12097 0.29445 C -0.12123 0.29653 -0.12123 0.29838 -0.12175 0.30024 C -0.12487 0.31112 -0.12396 0.30625 -0.12735 0.31297 C -0.128 0.31436 -0.12839 0.31598 -0.12904 0.3176 C -0.12969 0.31875 -0.13073 0.31922 -0.13138 0.32037 C -0.13242 0.32153 -0.13295 0.32338 -0.13399 0.32454 C -0.13594 0.32686 -0.13867 0.32732 -0.1405 0.33033 L -0.1444 0.3375 L -0.1444 0.33797 L -0.1444 0.3375 " pathEditMode="relative" rAng="0" ptsTypes="AAAAAAAAAAAAAAAAAAAAAAAAAAAAAAAAAAA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8.33333E-7 0.00023 C 0.00573 0.00533 0.01263 0.00903 0.01771 0.01621 C 0.02526 0.02732 0.01797 0.0176 0.02904 0.02986 C 0.03125 0.03195 0.0332 0.03496 0.03542 0.03727 C 0.03932 0.04144 0.04401 0.04468 0.04792 0.04931 C 0.05143 0.05324 0.05417 0.05834 0.05729 0.06273 C 0.06159 0.06922 0.06484 0.07709 0.06979 0.08241 C 0.07826 0.09144 0.07513 0.08727 0.08542 0.10787 C 0.08633 0.10973 0.08672 0.11204 0.0875 0.11366 C 0.08893 0.1169 0.09037 0.11991 0.09167 0.12292 L 0.09375 0.12732 C 0.0944 0.12894 0.09544 0.1301 0.09596 0.13172 C 0.09766 0.13773 0.09948 0.14398 0.10117 0.14977 C 0.1043 0.16111 0.09948 0.14676 0.1043 0.16019 C 0.10716 0.20579 0.10352 0.14815 0.10833 0.24746 C 0.10886 0.25602 0.10977 0.26574 0.11068 0.27431 C 0.11016 0.28449 0.11042 0.29468 0.10938 0.30463 C 0.10925 0.30625 0.10807 0.30718 0.10729 0.30903 C 0.10612 0.3125 0.10547 0.31621 0.1043 0.31945 C 0.09909 0.33449 0.1056 0.31158 0.10013 0.3301 C 0.09753 0.33866 0.10091 0.33033 0.09701 0.33889 C 0.09662 0.34051 0.09609 0.3419 0.09596 0.34352 C 0.09544 0.34584 0.09544 0.34861 0.09492 0.35116 C 0.09414 0.35417 0.08932 0.36713 0.0875 0.36898 C 0.08242 0.37454 0.08477 0.37223 0.08034 0.37662 C 0.07969 0.37801 0.07891 0.37963 0.07813 0.38102 C 0.07721 0.38287 0.07578 0.3838 0.075 0.38542 C 0.07448 0.38681 0.07448 0.38843 0.07396 0.39005 C 0.07383 0.39121 0.07331 0.3919 0.07292 0.39306 L 0.07292 0.39352 " pathEditMode="relative" rAng="0" ptsTypes="AAAAAAAAAAAAAAAAAAAAAAAAAAAAA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4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1.45833E-6 0.00903 C 0.00508 0.01459 -0.00208 0.03148 -0.00247 0.03264 C -0.00299 0.02801 -0.00364 0.02431 -0.00364 0.01875 C -0.00364 0.01065 -0.00065 -1.85185E-6 -1.45833E-6 -1.85185E-6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3663" y="-15875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「上行」和「下行」旋律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BEAB0AC0-537B-45BB-B1DC-0230D0D59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7439" y="175144"/>
            <a:ext cx="74218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遊玩樂趣多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卡拉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OK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。紫框下樂句的旋律動向是上行，還是下行的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zh-HK" sz="2800" dirty="0"/>
          </a:p>
        </p:txBody>
      </p:sp>
      <p:pic>
        <p:nvPicPr>
          <p:cNvPr id="4" name="Music_2A_SB01_song1k_s">
            <a:hlinkClick r:id="" action="ppaction://media"/>
            <a:extLst>
              <a:ext uri="{FF2B5EF4-FFF2-40B4-BE49-F238E27FC236}">
                <a16:creationId xmlns:a16="http://schemas.microsoft.com/office/drawing/2014/main" id="{54852DA1-CDA9-4388-A45A-08B82A50D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292" y="1868431"/>
            <a:ext cx="4458072" cy="334355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E6D6AE6-41E0-4F73-9B7E-6A4519057626}"/>
              </a:ext>
            </a:extLst>
          </p:cNvPr>
          <p:cNvGrpSpPr/>
          <p:nvPr/>
        </p:nvGrpSpPr>
        <p:grpSpPr>
          <a:xfrm>
            <a:off x="5591944" y="1182355"/>
            <a:ext cx="5688632" cy="5410654"/>
            <a:chOff x="5591944" y="1182355"/>
            <a:chExt cx="5688632" cy="541065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C757FA7-096E-4F1C-92B2-E040E216A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91944" y="1182355"/>
              <a:ext cx="5688632" cy="541065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C9009B-39F8-42DE-B1DC-840FE163C9AC}"/>
                </a:ext>
              </a:extLst>
            </p:cNvPr>
            <p:cNvSpPr/>
            <p:nvPr/>
          </p:nvSpPr>
          <p:spPr bwMode="auto">
            <a:xfrm>
              <a:off x="9983824" y="3400709"/>
              <a:ext cx="1019786" cy="5377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65A7A16-0038-4E95-B3B8-071A43F2E54C}"/>
                </a:ext>
              </a:extLst>
            </p:cNvPr>
            <p:cNvSpPr/>
            <p:nvPr/>
          </p:nvSpPr>
          <p:spPr bwMode="auto">
            <a:xfrm>
              <a:off x="10228076" y="3436679"/>
              <a:ext cx="826734" cy="47525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88236DC-AD00-40AD-8185-3F87B0DD8DF7}"/>
              </a:ext>
            </a:extLst>
          </p:cNvPr>
          <p:cNvGrpSpPr/>
          <p:nvPr/>
        </p:nvGrpSpPr>
        <p:grpSpPr>
          <a:xfrm>
            <a:off x="8681097" y="1916832"/>
            <a:ext cx="1584176" cy="475254"/>
            <a:chOff x="8526221" y="5004787"/>
            <a:chExt cx="1584176" cy="4752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66D2CE-9D8B-4EDA-BFF6-215F5E72613C}"/>
                </a:ext>
              </a:extLst>
            </p:cNvPr>
            <p:cNvSpPr/>
            <p:nvPr/>
          </p:nvSpPr>
          <p:spPr bwMode="auto">
            <a:xfrm>
              <a:off x="8526221" y="5004787"/>
              <a:ext cx="1584176" cy="47525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6FC831F-7CF5-4083-87F6-46D85DE47A5C}"/>
                </a:ext>
              </a:extLst>
            </p:cNvPr>
            <p:cNvCxnSpPr/>
            <p:nvPr/>
          </p:nvCxnSpPr>
          <p:spPr bwMode="auto">
            <a:xfrm>
              <a:off x="8585810" y="5085184"/>
              <a:ext cx="1453528" cy="28071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15D64F-01AF-438E-918A-F0D51457B1C9}"/>
              </a:ext>
            </a:extLst>
          </p:cNvPr>
          <p:cNvGrpSpPr/>
          <p:nvPr/>
        </p:nvGrpSpPr>
        <p:grpSpPr>
          <a:xfrm>
            <a:off x="6398211" y="3463210"/>
            <a:ext cx="927720" cy="475254"/>
            <a:chOff x="6258235" y="3467258"/>
            <a:chExt cx="927720" cy="475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A75539-AE82-415D-8418-5A918DBACF41}"/>
                </a:ext>
              </a:extLst>
            </p:cNvPr>
            <p:cNvSpPr/>
            <p:nvPr/>
          </p:nvSpPr>
          <p:spPr bwMode="auto">
            <a:xfrm>
              <a:off x="6258235" y="3467258"/>
              <a:ext cx="927720" cy="47525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82C8A0F-BFBC-403E-BD16-470FE5D63F4D}"/>
                </a:ext>
              </a:extLst>
            </p:cNvPr>
            <p:cNvCxnSpPr/>
            <p:nvPr/>
          </p:nvCxnSpPr>
          <p:spPr bwMode="auto">
            <a:xfrm>
              <a:off x="6328922" y="3562429"/>
              <a:ext cx="786345" cy="28491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ED5D67D-E330-4A8B-9EDE-A1F5ACD4AD66}"/>
              </a:ext>
            </a:extLst>
          </p:cNvPr>
          <p:cNvGrpSpPr/>
          <p:nvPr/>
        </p:nvGrpSpPr>
        <p:grpSpPr>
          <a:xfrm>
            <a:off x="10228076" y="3436679"/>
            <a:ext cx="826735" cy="475254"/>
            <a:chOff x="10200013" y="3462930"/>
            <a:chExt cx="826735" cy="47525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4DA09E3-D4BC-491E-81B3-4C62A529406D}"/>
                </a:ext>
              </a:extLst>
            </p:cNvPr>
            <p:cNvSpPr/>
            <p:nvPr/>
          </p:nvSpPr>
          <p:spPr bwMode="auto">
            <a:xfrm>
              <a:off x="10200013" y="3462930"/>
              <a:ext cx="826735" cy="47525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58B77FC-0815-4F9A-9626-6231089970C4}"/>
                </a:ext>
              </a:extLst>
            </p:cNvPr>
            <p:cNvCxnSpPr/>
            <p:nvPr/>
          </p:nvCxnSpPr>
          <p:spPr bwMode="auto">
            <a:xfrm>
              <a:off x="10316411" y="3568623"/>
              <a:ext cx="639628" cy="27006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FD567E0-A429-4644-8893-6063B3BE7A96}"/>
              </a:ext>
            </a:extLst>
          </p:cNvPr>
          <p:cNvGrpSpPr/>
          <p:nvPr/>
        </p:nvGrpSpPr>
        <p:grpSpPr>
          <a:xfrm>
            <a:off x="8681097" y="5001474"/>
            <a:ext cx="1584176" cy="475254"/>
            <a:chOff x="2038843" y="4077072"/>
            <a:chExt cx="1584176" cy="47525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C28EE52-3856-4818-91BA-FD351C2981FC}"/>
                </a:ext>
              </a:extLst>
            </p:cNvPr>
            <p:cNvSpPr/>
            <p:nvPr/>
          </p:nvSpPr>
          <p:spPr bwMode="auto">
            <a:xfrm>
              <a:off x="2038843" y="4077072"/>
              <a:ext cx="1584176" cy="47525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FB5B79C-975C-41B0-99AC-A85193536BE0}"/>
                </a:ext>
              </a:extLst>
            </p:cNvPr>
            <p:cNvCxnSpPr/>
            <p:nvPr/>
          </p:nvCxnSpPr>
          <p:spPr bwMode="auto">
            <a:xfrm>
              <a:off x="2116659" y="4130487"/>
              <a:ext cx="1417250" cy="30662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C2553A-A267-4F0A-8053-A6696F2534ED}"/>
              </a:ext>
            </a:extLst>
          </p:cNvPr>
          <p:cNvGrpSpPr/>
          <p:nvPr/>
        </p:nvGrpSpPr>
        <p:grpSpPr>
          <a:xfrm>
            <a:off x="6184700" y="5001474"/>
            <a:ext cx="1595245" cy="473224"/>
            <a:chOff x="6023992" y="5004787"/>
            <a:chExt cx="1595245" cy="4732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A40C2F2-89C1-42A4-975A-BA3121091BE0}"/>
                </a:ext>
              </a:extLst>
            </p:cNvPr>
            <p:cNvSpPr/>
            <p:nvPr/>
          </p:nvSpPr>
          <p:spPr bwMode="auto">
            <a:xfrm>
              <a:off x="6023992" y="5004787"/>
              <a:ext cx="1595245" cy="47322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263FCC6-A71A-4685-9998-9378FB37BC44}"/>
                </a:ext>
              </a:extLst>
            </p:cNvPr>
            <p:cNvCxnSpPr/>
            <p:nvPr/>
          </p:nvCxnSpPr>
          <p:spPr bwMode="auto">
            <a:xfrm flipV="1">
              <a:off x="6168008" y="5085184"/>
              <a:ext cx="1296144" cy="28071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583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6793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「上行」和「下行」旋律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BEAB0AC0-537B-45BB-B1DC-0230D0D59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515" y="1062822"/>
            <a:ext cx="115551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嘗試跟着卡拉</a:t>
            </a:r>
            <a:r>
              <a:rPr lang="en-US" altLang="zh-TW" sz="280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OK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學唱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遊玩樂趣多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HK" sz="28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Music_2A_SB01_song1k_s">
            <a:hlinkClick r:id="" action="ppaction://media"/>
            <a:extLst>
              <a:ext uri="{FF2B5EF4-FFF2-40B4-BE49-F238E27FC236}">
                <a16:creationId xmlns:a16="http://schemas.microsoft.com/office/drawing/2014/main" id="{637BCE56-8B6D-40DB-B594-449241CC36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0755" y="2045475"/>
            <a:ext cx="6050489" cy="453786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D0B834-008A-4831-B9A9-BC1891BC8AC0}"/>
              </a:ext>
            </a:extLst>
          </p:cNvPr>
          <p:cNvSpPr/>
          <p:nvPr/>
        </p:nvSpPr>
        <p:spPr bwMode="auto">
          <a:xfrm>
            <a:off x="5335131" y="1593504"/>
            <a:ext cx="1521735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範唱版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C66B6FE7-964B-4FE3-8DC2-65D9F167C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6360" y="3294095"/>
            <a:ext cx="1518748" cy="95219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buNone/>
            </a:pPr>
            <a:r>
              <a:rPr lang="zh-TW" altLang="en-US" sz="2400" dirty="0">
                <a:solidFill>
                  <a:schemeClr val="bg1"/>
                </a:solidFill>
                <a:hlinkClick r:id="rId7" action="ppaction://hlinksldjump"/>
              </a:rPr>
              <a:t>按此</a:t>
            </a:r>
            <a:r>
              <a:rPr lang="zh-TW" altLang="en-US" sz="2400" dirty="0">
                <a:solidFill>
                  <a:schemeClr val="bg1"/>
                </a:solidFill>
              </a:rPr>
              <a:t>進入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7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70068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84470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旋律動向和發音法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BEAB0AC0-537B-45BB-B1DC-0230D0D59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36" y="951402"/>
            <a:ext cx="111950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大家還記得甚麼是連音和斷音嗎？聽一聽以下的錄音，它的發音法是連音還是斷音？</a:t>
            </a:r>
            <a:endParaRPr lang="zh-TW" altLang="zh-HK" sz="2800" dirty="0"/>
          </a:p>
        </p:txBody>
      </p:sp>
      <p:pic>
        <p:nvPicPr>
          <p:cNvPr id="10" name="Picture 79">
            <a:extLst>
              <a:ext uri="{FF2B5EF4-FFF2-40B4-BE49-F238E27FC236}">
                <a16:creationId xmlns:a16="http://schemas.microsoft.com/office/drawing/2014/main" id="{158B888B-C57E-4D87-8CD7-73480421A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4260850" y="530669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7">
            <a:extLst>
              <a:ext uri="{FF2B5EF4-FFF2-40B4-BE49-F238E27FC236}">
                <a16:creationId xmlns:a16="http://schemas.microsoft.com/office/drawing/2014/main" id="{27AC3E88-C277-4A2C-A5BC-DB6F9B9C6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>
            <a:off x="9317038" y="3789040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2DC93BA-9B57-49AD-811E-554394D7CD41}"/>
              </a:ext>
            </a:extLst>
          </p:cNvPr>
          <p:cNvGrpSpPr/>
          <p:nvPr/>
        </p:nvGrpSpPr>
        <p:grpSpPr>
          <a:xfrm>
            <a:off x="6528048" y="2758697"/>
            <a:ext cx="2231632" cy="499438"/>
            <a:chOff x="6312023" y="2126356"/>
            <a:chExt cx="2231632" cy="49943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C4A5064-B078-409A-B8F5-B25FE2704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237" r="52816"/>
            <a:stretch/>
          </p:blipFill>
          <p:spPr>
            <a:xfrm>
              <a:off x="6312023" y="2131766"/>
              <a:ext cx="1080121" cy="49402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026131D-BA94-497A-99E3-FEE5E68A68A1}"/>
                </a:ext>
              </a:extLst>
            </p:cNvPr>
            <p:cNvSpPr/>
            <p:nvPr/>
          </p:nvSpPr>
          <p:spPr bwMode="auto">
            <a:xfrm>
              <a:off x="7391527" y="2126356"/>
              <a:ext cx="1152128" cy="494028"/>
            </a:xfrm>
            <a:prstGeom prst="rect">
              <a:avLst/>
            </a:prstGeom>
            <a:solidFill>
              <a:srgbClr val="FFCC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Arial" charset="0"/>
                  <a:ea typeface="新細明體" pitchFamily="18" charset="-120"/>
                </a:rPr>
                <a:t>連音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DAFF3-F3FB-43F2-A9D9-8770B9E26251}"/>
              </a:ext>
            </a:extLst>
          </p:cNvPr>
          <p:cNvGrpSpPr/>
          <p:nvPr/>
        </p:nvGrpSpPr>
        <p:grpSpPr>
          <a:xfrm>
            <a:off x="6526913" y="4210593"/>
            <a:ext cx="2274909" cy="462068"/>
            <a:chOff x="6332334" y="3702294"/>
            <a:chExt cx="2274909" cy="46206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A6B1737-B24E-4E16-A9C6-E5483B1E13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54350" b="1012"/>
            <a:stretch/>
          </p:blipFill>
          <p:spPr>
            <a:xfrm>
              <a:off x="6332334" y="3702294"/>
              <a:ext cx="1121995" cy="46206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2F05F9-6044-49BA-AB77-5DACDFACE3FF}"/>
                </a:ext>
              </a:extLst>
            </p:cNvPr>
            <p:cNvSpPr/>
            <p:nvPr/>
          </p:nvSpPr>
          <p:spPr bwMode="auto">
            <a:xfrm>
              <a:off x="7455115" y="3702294"/>
              <a:ext cx="1152128" cy="462068"/>
            </a:xfrm>
            <a:prstGeom prst="rect">
              <a:avLst/>
            </a:prstGeom>
            <a:solidFill>
              <a:srgbClr val="FFCC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2400" b="1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Arial" charset="0"/>
                  <a:ea typeface="新細明體" pitchFamily="18" charset="-120"/>
                </a:rPr>
                <a:t>斷音</a:t>
              </a:r>
              <a:endParaRPr kumimoji="1" lang="en-US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pic>
        <p:nvPicPr>
          <p:cNvPr id="16" name="2A2_slide_staccato2">
            <a:hlinkClick r:id="" action="ppaction://media"/>
            <a:extLst>
              <a:ext uri="{FF2B5EF4-FFF2-40B4-BE49-F238E27FC236}">
                <a16:creationId xmlns:a16="http://schemas.microsoft.com/office/drawing/2014/main" id="{B1C31163-B109-40A9-BB3E-221D5715C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3419" y="4581731"/>
            <a:ext cx="609600" cy="588577"/>
          </a:xfrm>
          <a:prstGeom prst="rect">
            <a:avLst/>
          </a:prstGeom>
        </p:spPr>
      </p:pic>
      <p:pic>
        <p:nvPicPr>
          <p:cNvPr id="22" name="2A2_slide_staccato">
            <a:hlinkClick r:id="" action="ppaction://media"/>
            <a:extLst>
              <a:ext uri="{FF2B5EF4-FFF2-40B4-BE49-F238E27FC236}">
                <a16:creationId xmlns:a16="http://schemas.microsoft.com/office/drawing/2014/main" id="{4CAFA02E-F610-406D-AAB7-C2A0E0AE50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3300" y="2246257"/>
            <a:ext cx="609600" cy="58857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2384F42-70A0-4CC0-9028-9E1FE2A8FA8B}"/>
              </a:ext>
            </a:extLst>
          </p:cNvPr>
          <p:cNvGrpSpPr/>
          <p:nvPr/>
        </p:nvGrpSpPr>
        <p:grpSpPr>
          <a:xfrm>
            <a:off x="3548580" y="2513933"/>
            <a:ext cx="2979468" cy="2362086"/>
            <a:chOff x="3548580" y="2513933"/>
            <a:chExt cx="2979468" cy="236208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2B71A63-BBFB-46B1-A342-9A9367391CB2}"/>
                </a:ext>
              </a:extLst>
            </p:cNvPr>
            <p:cNvCxnSpPr>
              <a:cxnSpLocks/>
              <a:endCxn id="3" idx="1"/>
            </p:cNvCxnSpPr>
            <p:nvPr/>
          </p:nvCxnSpPr>
          <p:spPr bwMode="auto">
            <a:xfrm flipV="1">
              <a:off x="3548580" y="3011121"/>
              <a:ext cx="2979468" cy="639825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4ED41BB-E79B-46DD-AA6C-60FD371B7B9A}"/>
                </a:ext>
              </a:extLst>
            </p:cNvPr>
            <p:cNvCxnSpPr>
              <a:endCxn id="2" idx="1"/>
            </p:cNvCxnSpPr>
            <p:nvPr/>
          </p:nvCxnSpPr>
          <p:spPr bwMode="auto">
            <a:xfrm>
              <a:off x="3558527" y="2513933"/>
              <a:ext cx="2968386" cy="192769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AC55C04-D6FB-49C0-A767-DEE57FB05B2B}"/>
                </a:ext>
              </a:extLst>
            </p:cNvPr>
            <p:cNvCxnSpPr>
              <a:endCxn id="2" idx="1"/>
            </p:cNvCxnSpPr>
            <p:nvPr/>
          </p:nvCxnSpPr>
          <p:spPr bwMode="auto">
            <a:xfrm flipV="1">
              <a:off x="3573019" y="4441627"/>
              <a:ext cx="2953894" cy="43439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" name="2A2_slide_legato">
            <a:hlinkClick r:id="" action="ppaction://media"/>
            <a:extLst>
              <a:ext uri="{FF2B5EF4-FFF2-40B4-BE49-F238E27FC236}">
                <a16:creationId xmlns:a16="http://schemas.microsoft.com/office/drawing/2014/main" id="{DFFC1B59-A4EF-498C-9A65-9EA8FB7CDFC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6119" y="3370881"/>
            <a:ext cx="609600" cy="58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3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5 0.0081 3.95833E-6 0.00903 C 0.00507 0.01458 -0.00209 0.03148 -0.00248 0.03264 C -0.003 0.02801 -0.00365 0.02431 -0.00365 0.01875 C -0.00365 0.01065 -0.00065 3.7037E-7 3.95833E-6 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BEAB0AC0-537B-45BB-B1DC-0230D0D59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35" y="951402"/>
            <a:ext cx="116935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聆聽一段按以下圖像譜敲奏出來的旋律，圈出當中的發音法和旋律動向。</a:t>
            </a:r>
            <a:endParaRPr lang="zh-TW" altLang="zh-HK" sz="2800" dirty="0"/>
          </a:p>
        </p:txBody>
      </p:sp>
      <p:pic>
        <p:nvPicPr>
          <p:cNvPr id="5" name="2A_slide_video1">
            <a:hlinkClick r:id="" action="ppaction://media"/>
            <a:extLst>
              <a:ext uri="{FF2B5EF4-FFF2-40B4-BE49-F238E27FC236}">
                <a16:creationId xmlns:a16="http://schemas.microsoft.com/office/drawing/2014/main" id="{34A51515-33D0-4380-B2B1-E8E5F90DED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032000"/>
            <a:ext cx="6019800" cy="3619500"/>
          </a:xfrm>
          <a:prstGeom prst="rect">
            <a:avLst/>
          </a:prstGeom>
        </p:spPr>
      </p:pic>
      <p:sp>
        <p:nvSpPr>
          <p:cNvPr id="25" name="手繪多邊形 17">
            <a:extLst>
              <a:ext uri="{FF2B5EF4-FFF2-40B4-BE49-F238E27FC236}">
                <a16:creationId xmlns:a16="http://schemas.microsoft.com/office/drawing/2014/main" id="{00BB9A12-E167-4A57-A87E-F5CE271C43EC}"/>
              </a:ext>
            </a:extLst>
          </p:cNvPr>
          <p:cNvSpPr>
            <a:spLocks/>
          </p:cNvSpPr>
          <p:nvPr/>
        </p:nvSpPr>
        <p:spPr bwMode="auto">
          <a:xfrm>
            <a:off x="6715461" y="1786167"/>
            <a:ext cx="4968552" cy="4019097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0784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矩形 77">
            <a:extLst>
              <a:ext uri="{FF2B5EF4-FFF2-40B4-BE49-F238E27FC236}">
                <a16:creationId xmlns:a16="http://schemas.microsoft.com/office/drawing/2014/main" id="{BE0F5834-4A76-4D4C-BC01-7E4CCAFE5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660" y="2386002"/>
            <a:ext cx="2906986" cy="11387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3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發音法</a:t>
            </a:r>
            <a:r>
              <a:rPr lang="en-US" altLang="zh-TW" sz="3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︰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連音</a:t>
            </a:r>
            <a:r>
              <a:rPr lang="zh-TW" altLang="en-US" dirty="0">
                <a:solidFill>
                  <a:srgbClr val="008000"/>
                </a:solidFill>
                <a:ea typeface="標楷體" panose="03000509000000000000" pitchFamily="65" charset="-120"/>
              </a:rPr>
              <a:t>／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斷音</a:t>
            </a:r>
            <a:r>
              <a:rPr lang="en-US" altLang="zh-TW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zh-HK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矩形 77">
            <a:extLst>
              <a:ext uri="{FF2B5EF4-FFF2-40B4-BE49-F238E27FC236}">
                <a16:creationId xmlns:a16="http://schemas.microsoft.com/office/drawing/2014/main" id="{C59BAD03-B1AF-4F9F-8233-C6FF61392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660" y="3730133"/>
            <a:ext cx="3872927" cy="11387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3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旋律動向</a:t>
            </a:r>
            <a:r>
              <a:rPr lang="en-US" altLang="zh-TW" sz="3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︰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上行</a:t>
            </a:r>
            <a:r>
              <a:rPr lang="zh-TW" altLang="en-US" dirty="0">
                <a:solidFill>
                  <a:srgbClr val="008000"/>
                </a:solidFill>
                <a:ea typeface="標楷體" panose="03000509000000000000" pitchFamily="65" charset="-120"/>
              </a:rPr>
              <a:t>／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下行</a:t>
            </a:r>
            <a:r>
              <a:rPr lang="zh-TW" altLang="en-US" dirty="0">
                <a:solidFill>
                  <a:srgbClr val="008000"/>
                </a:solidFill>
                <a:ea typeface="標楷體" panose="03000509000000000000" pitchFamily="65" charset="-120"/>
              </a:rPr>
              <a:t>／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重複音</a:t>
            </a:r>
            <a:r>
              <a:rPr lang="en-US" altLang="zh-TW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zh-HK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F5838D6-6EAD-4AAD-A6CC-EC07F94B63EF}"/>
              </a:ext>
            </a:extLst>
          </p:cNvPr>
          <p:cNvSpPr/>
          <p:nvPr/>
        </p:nvSpPr>
        <p:spPr bwMode="auto">
          <a:xfrm>
            <a:off x="8688288" y="3014354"/>
            <a:ext cx="864096" cy="4558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7ED8E89-4032-41B1-AED2-5A88D8057CC7}"/>
              </a:ext>
            </a:extLst>
          </p:cNvPr>
          <p:cNvSpPr/>
          <p:nvPr/>
        </p:nvSpPr>
        <p:spPr bwMode="auto">
          <a:xfrm>
            <a:off x="7464152" y="4359540"/>
            <a:ext cx="864096" cy="4558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867D999-3751-469E-A5E3-EEB75597322B}"/>
              </a:ext>
            </a:extLst>
          </p:cNvPr>
          <p:cNvSpPr/>
          <p:nvPr/>
        </p:nvSpPr>
        <p:spPr bwMode="auto">
          <a:xfrm>
            <a:off x="9912423" y="4359540"/>
            <a:ext cx="1312421" cy="4558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B5FC527C-4F30-4C3D-ACA0-9E1A8CE6B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70068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33" name="Text Box 4">
            <a:extLst>
              <a:ext uri="{FF2B5EF4-FFF2-40B4-BE49-F238E27FC236}">
                <a16:creationId xmlns:a16="http://schemas.microsoft.com/office/drawing/2014/main" id="{FFBEEEEF-B20D-4A51-AF99-978F3FD4D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84470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旋律動向和發音法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490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8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9525" y="-15875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BEAB0AC0-537B-45BB-B1DC-0230D0D59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747" y="41630"/>
            <a:ext cx="71192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聆聽另一段按以下圖像譜敲奏出來的旋律，圈出當中的發音法和旋律動向。</a:t>
            </a:r>
            <a:endParaRPr lang="zh-TW" altLang="zh-HK" sz="2800" dirty="0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3466F4E1-2C6A-4585-9D4C-05BCF87DB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70068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4E761841-730A-423B-9260-4A4AE36E7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84470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旋律動向和發音法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" name="2A_slide_video2">
            <a:hlinkClick r:id="" action="ppaction://media"/>
            <a:extLst>
              <a:ext uri="{FF2B5EF4-FFF2-40B4-BE49-F238E27FC236}">
                <a16:creationId xmlns:a16="http://schemas.microsoft.com/office/drawing/2014/main" id="{00F5DB3B-23A0-42C7-8950-3B8080B2E2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779" y="1971560"/>
            <a:ext cx="5325971" cy="261007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EB2EB3-F4F0-43A2-8588-69408214210C}"/>
              </a:ext>
            </a:extLst>
          </p:cNvPr>
          <p:cNvSpPr/>
          <p:nvPr/>
        </p:nvSpPr>
        <p:spPr bwMode="auto">
          <a:xfrm>
            <a:off x="5908996" y="1009660"/>
            <a:ext cx="6163668" cy="5418037"/>
          </a:xfrm>
          <a:prstGeom prst="roundRect">
            <a:avLst/>
          </a:prstGeom>
          <a:solidFill>
            <a:srgbClr val="92D05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2" name="矩形 77">
            <a:extLst>
              <a:ext uri="{FF2B5EF4-FFF2-40B4-BE49-F238E27FC236}">
                <a16:creationId xmlns:a16="http://schemas.microsoft.com/office/drawing/2014/main" id="{72149771-B7CA-4A6D-8C51-A883AD0F7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582" y="1218122"/>
            <a:ext cx="416210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發音法和旋律動向</a:t>
            </a:r>
            <a:r>
              <a:rPr lang="en-US" altLang="zh-TW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︰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endParaRPr lang="zh-TW" altLang="zh-HK" sz="2800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AF82D0-4EF7-4CC2-81F4-6938BDD97A8F}"/>
              </a:ext>
            </a:extLst>
          </p:cNvPr>
          <p:cNvGrpSpPr/>
          <p:nvPr/>
        </p:nvGrpSpPr>
        <p:grpSpPr>
          <a:xfrm>
            <a:off x="5986217" y="1770377"/>
            <a:ext cx="5976302" cy="4683928"/>
            <a:chOff x="6602859" y="2441899"/>
            <a:chExt cx="5976302" cy="4683928"/>
          </a:xfrm>
        </p:grpSpPr>
        <p:sp>
          <p:nvSpPr>
            <p:cNvPr id="28" name="矩形 77">
              <a:extLst>
                <a:ext uri="{FF2B5EF4-FFF2-40B4-BE49-F238E27FC236}">
                  <a16:creationId xmlns:a16="http://schemas.microsoft.com/office/drawing/2014/main" id="{BE0F5834-4A76-4D4C-BC01-7E4CCAFE5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2860" y="2441899"/>
              <a:ext cx="5753100" cy="30469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  <a:defRPr/>
              </a:pPr>
              <a:r>
                <a:rPr lang="zh-TW" altLang="en-US" sz="3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第一部分</a:t>
              </a:r>
              <a:endParaRPr lang="en-US" altLang="zh-TW" sz="3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  <a:defRPr/>
              </a:pP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旋律動向先是（上行</a:t>
              </a:r>
              <a:r>
                <a:rPr lang="zh-TW" altLang="en-US" sz="2800" dirty="0">
                  <a:solidFill>
                    <a:srgbClr val="008000"/>
                  </a:solidFill>
                  <a:ea typeface="標楷體" panose="03000509000000000000" pitchFamily="65" charset="-120"/>
                </a:rPr>
                <a:t>／</a:t>
              </a: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下行</a:t>
              </a:r>
              <a:r>
                <a:rPr lang="zh-TW" altLang="en-US" sz="2800" dirty="0">
                  <a:solidFill>
                    <a:srgbClr val="008000"/>
                  </a:solidFill>
                  <a:ea typeface="標楷體" panose="03000509000000000000" pitchFamily="65" charset="-120"/>
                </a:rPr>
                <a:t>／ </a:t>
              </a:r>
              <a:endParaRPr lang="en-US" altLang="zh-TW" sz="2800" dirty="0">
                <a:solidFill>
                  <a:srgbClr val="00800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  <a:defRPr/>
              </a:pPr>
              <a:r>
                <a:rPr lang="zh-TW" altLang="en-US" sz="2800" dirty="0">
                  <a:solidFill>
                    <a:srgbClr val="008000"/>
                  </a:solidFill>
                  <a:ea typeface="標楷體" panose="03000509000000000000" pitchFamily="65" charset="-120"/>
                </a:rPr>
                <a:t>重複音</a:t>
              </a: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），然後是（上行</a:t>
              </a:r>
              <a:r>
                <a:rPr lang="zh-TW" altLang="en-US" sz="2800" dirty="0">
                  <a:solidFill>
                    <a:srgbClr val="008000"/>
                  </a:solidFill>
                  <a:ea typeface="標楷體" panose="03000509000000000000" pitchFamily="65" charset="-120"/>
                </a:rPr>
                <a:t>／</a:t>
              </a:r>
              <a:endParaRPr lang="en-US" altLang="zh-TW" sz="2800" dirty="0">
                <a:solidFill>
                  <a:srgbClr val="008000"/>
                </a:solidFill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spcAft>
                  <a:spcPts val="600"/>
                </a:spcAft>
                <a:buNone/>
                <a:defRPr/>
              </a:pP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下行</a:t>
              </a:r>
              <a:r>
                <a:rPr lang="zh-TW" altLang="en-US" sz="2800" dirty="0">
                  <a:solidFill>
                    <a:srgbClr val="008000"/>
                  </a:solidFill>
                  <a:ea typeface="標楷體" panose="03000509000000000000" pitchFamily="65" charset="-120"/>
                </a:rPr>
                <a:t>／重複音</a:t>
              </a: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）。</a:t>
              </a:r>
              <a:endParaRPr lang="en-US" altLang="zh-TW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發音法是（連音</a:t>
              </a:r>
              <a:r>
                <a:rPr lang="zh-TW" altLang="en-US" sz="2800" dirty="0">
                  <a:solidFill>
                    <a:srgbClr val="008000"/>
                  </a:solidFill>
                  <a:ea typeface="標楷體" panose="03000509000000000000" pitchFamily="65" charset="-120"/>
                </a:rPr>
                <a:t>／</a:t>
              </a: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斷音）。</a:t>
              </a:r>
              <a:endParaRPr lang="en-US" altLang="zh-TW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FontTx/>
                <a:buNone/>
                <a:defRPr/>
              </a:pPr>
              <a:endParaRPr lang="zh-TW" altLang="zh-HK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矩形 77">
              <a:extLst>
                <a:ext uri="{FF2B5EF4-FFF2-40B4-BE49-F238E27FC236}">
                  <a16:creationId xmlns:a16="http://schemas.microsoft.com/office/drawing/2014/main" id="{288EA741-FA04-4D40-AF72-8729075247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2859" y="5125279"/>
              <a:ext cx="5976302" cy="20005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  <a:defRPr/>
              </a:pPr>
              <a:r>
                <a:rPr lang="zh-TW" altLang="en-US" sz="30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第二部分</a:t>
              </a:r>
              <a:endParaRPr lang="en-US" altLang="zh-TW" sz="3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  <a:defRPr/>
              </a:pP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旋律動向是（上行</a:t>
              </a:r>
              <a:r>
                <a:rPr lang="zh-TW" altLang="en-US" sz="2800" dirty="0">
                  <a:solidFill>
                    <a:srgbClr val="008000"/>
                  </a:solidFill>
                  <a:ea typeface="標楷體" panose="03000509000000000000" pitchFamily="65" charset="-120"/>
                </a:rPr>
                <a:t>／</a:t>
              </a: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下行</a:t>
              </a:r>
              <a:r>
                <a:rPr lang="zh-TW" altLang="en-US" sz="2800" dirty="0">
                  <a:solidFill>
                    <a:srgbClr val="008000"/>
                  </a:solidFill>
                  <a:ea typeface="標楷體" panose="03000509000000000000" pitchFamily="65" charset="-120"/>
                </a:rPr>
                <a:t>／重複音</a:t>
              </a: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）。</a:t>
              </a:r>
              <a:endParaRPr lang="en-US" altLang="zh-TW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發音法是（連音</a:t>
              </a:r>
              <a:r>
                <a:rPr lang="zh-TW" altLang="en-US" sz="2800" dirty="0">
                  <a:solidFill>
                    <a:srgbClr val="008000"/>
                  </a:solidFill>
                  <a:ea typeface="標楷體" panose="03000509000000000000" pitchFamily="65" charset="-120"/>
                </a:rPr>
                <a:t>／</a:t>
              </a: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斷音）。</a:t>
              </a:r>
              <a:endParaRPr lang="en-US" altLang="zh-TW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0" indent="0" eaLnBrk="1" hangingPunct="1">
                <a:spcBef>
                  <a:spcPct val="0"/>
                </a:spcBef>
                <a:buFontTx/>
                <a:buNone/>
                <a:defRPr/>
              </a:pPr>
              <a:endParaRPr lang="zh-TW" altLang="zh-HK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B471D53-23B8-415D-BF81-74CBC1765ECF}"/>
              </a:ext>
            </a:extLst>
          </p:cNvPr>
          <p:cNvSpPr/>
          <p:nvPr/>
        </p:nvSpPr>
        <p:spPr bwMode="auto">
          <a:xfrm>
            <a:off x="9624392" y="2355228"/>
            <a:ext cx="720080" cy="4558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7003127-3702-48B2-BDE8-B0188CF3D9B6}"/>
              </a:ext>
            </a:extLst>
          </p:cNvPr>
          <p:cNvSpPr/>
          <p:nvPr/>
        </p:nvSpPr>
        <p:spPr bwMode="auto">
          <a:xfrm>
            <a:off x="9228348" y="2878234"/>
            <a:ext cx="792088" cy="4558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C6927C5-9495-43C1-B3DC-BC031E88D9EF}"/>
              </a:ext>
            </a:extLst>
          </p:cNvPr>
          <p:cNvSpPr/>
          <p:nvPr/>
        </p:nvSpPr>
        <p:spPr bwMode="auto">
          <a:xfrm>
            <a:off x="7824192" y="3845491"/>
            <a:ext cx="792088" cy="4558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35D7ED8-A232-4D2F-92EC-9E108584F4BA}"/>
              </a:ext>
            </a:extLst>
          </p:cNvPr>
          <p:cNvSpPr/>
          <p:nvPr/>
        </p:nvSpPr>
        <p:spPr bwMode="auto">
          <a:xfrm>
            <a:off x="10342340" y="5031015"/>
            <a:ext cx="1080120" cy="4558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40D1B25-0E20-4CEB-8647-874D13F6773C}"/>
              </a:ext>
            </a:extLst>
          </p:cNvPr>
          <p:cNvSpPr/>
          <p:nvPr/>
        </p:nvSpPr>
        <p:spPr bwMode="auto">
          <a:xfrm>
            <a:off x="8862768" y="5552387"/>
            <a:ext cx="794040" cy="44496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6172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15875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BEAB0AC0-537B-45BB-B1DC-0230D0D59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36" y="951402"/>
            <a:ext cx="111950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聆聽另一段旋律，運用圖像符號把旋律記錄下來。然後選擇合適的敲擊樂器把它演奏出來。</a:t>
            </a:r>
            <a:endParaRPr lang="zh-TW" altLang="zh-HK" sz="2800" dirty="0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3466F4E1-2C6A-4585-9D4C-05BCF87DB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3700686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4E761841-730A-423B-9260-4A4AE36E7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3844702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旋律動向和發音法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3" name="Music_2AP0704">
            <a:hlinkClick r:id="" action="ppaction://media"/>
            <a:extLst>
              <a:ext uri="{FF2B5EF4-FFF2-40B4-BE49-F238E27FC236}">
                <a16:creationId xmlns:a16="http://schemas.microsoft.com/office/drawing/2014/main" id="{BCBC44A2-D867-42F0-ADD7-B447EDBB9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801" y="2028430"/>
            <a:ext cx="609600" cy="588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6B6A50-C8B5-46BD-89AB-C9484EE2376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2293" y="2028430"/>
            <a:ext cx="8740612" cy="276802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6B73BC5-F0D8-4D94-B8AF-AAE6CD235D62}"/>
              </a:ext>
            </a:extLst>
          </p:cNvPr>
          <p:cNvGrpSpPr/>
          <p:nvPr/>
        </p:nvGrpSpPr>
        <p:grpSpPr>
          <a:xfrm>
            <a:off x="2845840" y="2651370"/>
            <a:ext cx="7190503" cy="1603988"/>
            <a:chOff x="2423592" y="2780928"/>
            <a:chExt cx="7190503" cy="16039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2AC5F9-9930-4720-A869-1B26EF29F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23592" y="3894163"/>
              <a:ext cx="1878880" cy="49075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231A87B-36A4-4F58-B8A4-758DCDFD5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1485" y="3065782"/>
              <a:ext cx="1878880" cy="49075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BC09E6-5127-4D31-8E66-9600F2A87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07729" y="2780928"/>
              <a:ext cx="1574173" cy="158874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981929F-1B9E-4966-8B9F-32A6BA4A2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039922" y="2796168"/>
              <a:ext cx="1574173" cy="158874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5ABD29-7692-4CA9-A4AB-A045F40C1B3B}"/>
              </a:ext>
            </a:extLst>
          </p:cNvPr>
          <p:cNvGrpSpPr/>
          <p:nvPr/>
        </p:nvGrpSpPr>
        <p:grpSpPr>
          <a:xfrm>
            <a:off x="3935761" y="5231628"/>
            <a:ext cx="7603141" cy="1575548"/>
            <a:chOff x="3935761" y="5231628"/>
            <a:chExt cx="7603141" cy="157554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9A701AA-0675-45AB-849C-3DF999E8CE5B}"/>
                </a:ext>
              </a:extLst>
            </p:cNvPr>
            <p:cNvGrpSpPr/>
            <p:nvPr/>
          </p:nvGrpSpPr>
          <p:grpSpPr>
            <a:xfrm>
              <a:off x="3935761" y="5231628"/>
              <a:ext cx="7603141" cy="1575548"/>
              <a:chOff x="3935761" y="5231628"/>
              <a:chExt cx="7603141" cy="1575548"/>
            </a:xfrm>
          </p:grpSpPr>
          <p:pic>
            <p:nvPicPr>
              <p:cNvPr id="27" name="Picture 97">
                <a:extLst>
                  <a:ext uri="{FF2B5EF4-FFF2-40B4-BE49-F238E27FC236}">
                    <a16:creationId xmlns:a16="http://schemas.microsoft.com/office/drawing/2014/main" id="{5876AC59-D4CE-46B4-AB66-87A3CFA7B8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CC"/>
                  </a:clrFrom>
                  <a:clrTo>
                    <a:srgbClr val="FFFFC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32" t="57097" r="42789" b="6488"/>
              <a:stretch>
                <a:fillRect/>
              </a:stretch>
            </p:blipFill>
            <p:spPr bwMode="auto">
              <a:xfrm>
                <a:off x="10005289" y="5231628"/>
                <a:ext cx="1533613" cy="15755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9966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0" name="Speech Bubble: Rectangle with Corners Rounded 29">
                <a:extLst>
                  <a:ext uri="{FF2B5EF4-FFF2-40B4-BE49-F238E27FC236}">
                    <a16:creationId xmlns:a16="http://schemas.microsoft.com/office/drawing/2014/main" id="{80891BC1-B503-412F-9F37-BB55989D264D}"/>
                  </a:ext>
                </a:extLst>
              </p:cNvPr>
              <p:cNvSpPr/>
              <p:nvPr/>
            </p:nvSpPr>
            <p:spPr bwMode="auto">
              <a:xfrm>
                <a:off x="3935761" y="5580820"/>
                <a:ext cx="5328591" cy="656492"/>
              </a:xfrm>
              <a:prstGeom prst="wedgeRoundRectCallout">
                <a:avLst>
                  <a:gd name="adj1" fmla="val 62928"/>
                  <a:gd name="adj2" fmla="val -12730"/>
                  <a:gd name="adj3" fmla="val 16667"/>
                </a:avLst>
              </a:prstGeom>
              <a:solidFill>
                <a:srgbClr val="FFD1FF"/>
              </a:solidFill>
              <a:ln w="9525" cap="flat" cmpd="sng" algn="ctr">
                <a:solidFill>
                  <a:srgbClr val="FFD1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</p:grpSp>
        <p:sp>
          <p:nvSpPr>
            <p:cNvPr id="31" name="矩形 1">
              <a:extLst>
                <a:ext uri="{FF2B5EF4-FFF2-40B4-BE49-F238E27FC236}">
                  <a16:creationId xmlns:a16="http://schemas.microsoft.com/office/drawing/2014/main" id="{5EFD30EC-6349-41F6-B5F0-E1E4E86B9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7885" y="5675878"/>
              <a:ext cx="544054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buNone/>
              </a:pPr>
              <a:r>
                <a:rPr lang="zh-TW" altLang="en-US" sz="24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你可以創作其他圖像符號來表達啊</a:t>
              </a:r>
              <a:r>
                <a:rPr lang="en-US" altLang="zh-TW" sz="24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!</a:t>
              </a:r>
              <a:endParaRPr lang="zh-TW" altLang="zh-HK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069198-6404-4A39-9B4D-B32C6A2479E6}"/>
              </a:ext>
            </a:extLst>
          </p:cNvPr>
          <p:cNvGrpSpPr/>
          <p:nvPr/>
        </p:nvGrpSpPr>
        <p:grpSpPr>
          <a:xfrm>
            <a:off x="2711625" y="2640622"/>
            <a:ext cx="3523717" cy="2720282"/>
            <a:chOff x="2863304" y="2625689"/>
            <a:chExt cx="3523717" cy="272028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4A336E-C896-4606-9BFC-7798B3685419}"/>
                </a:ext>
              </a:extLst>
            </p:cNvPr>
            <p:cNvSpPr/>
            <p:nvPr/>
          </p:nvSpPr>
          <p:spPr bwMode="auto">
            <a:xfrm>
              <a:off x="2863304" y="2625689"/>
              <a:ext cx="3523717" cy="1808357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7E847B0-E3DC-482D-AB81-17BF17ACF158}"/>
                </a:ext>
              </a:extLst>
            </p:cNvPr>
            <p:cNvGrpSpPr/>
            <p:nvPr/>
          </p:nvGrpSpPr>
          <p:grpSpPr>
            <a:xfrm>
              <a:off x="3343726" y="4460341"/>
              <a:ext cx="2520280" cy="885630"/>
              <a:chOff x="3343726" y="4460341"/>
              <a:chExt cx="2520280" cy="885630"/>
            </a:xfrm>
          </p:grpSpPr>
          <p:sp>
            <p:nvSpPr>
              <p:cNvPr id="23" name="矩形 77">
                <a:extLst>
                  <a:ext uri="{FF2B5EF4-FFF2-40B4-BE49-F238E27FC236}">
                    <a16:creationId xmlns:a16="http://schemas.microsoft.com/office/drawing/2014/main" id="{84D0A9F9-F1AC-493A-8DB4-31B6452C3B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3726" y="4822751"/>
                <a:ext cx="2520280" cy="523220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 marL="457200" indent="-45720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marL="0" indent="0"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zh-TW" altLang="en-US" sz="2800" dirty="0">
                    <a:solidFill>
                      <a:srgbClr val="008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斷音、重複音</a:t>
                </a:r>
                <a:endParaRPr lang="zh-TW" altLang="zh-HK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4DBF3B0-44A1-463D-8530-A9FEBC0EF16A}"/>
                  </a:ext>
                </a:extLst>
              </p:cNvPr>
              <p:cNvCxnSpPr/>
              <p:nvPr/>
            </p:nvCxnSpPr>
            <p:spPr bwMode="auto">
              <a:xfrm>
                <a:off x="4583832" y="4460341"/>
                <a:ext cx="0" cy="35135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B68B60-91EA-4557-81BB-BF04ABBDCD8B}"/>
              </a:ext>
            </a:extLst>
          </p:cNvPr>
          <p:cNvGrpSpPr/>
          <p:nvPr/>
        </p:nvGrpSpPr>
        <p:grpSpPr>
          <a:xfrm>
            <a:off x="6125448" y="2650626"/>
            <a:ext cx="2055835" cy="2717886"/>
            <a:chOff x="6169612" y="2622212"/>
            <a:chExt cx="2055835" cy="2717886"/>
          </a:xfrm>
        </p:grpSpPr>
        <p:sp>
          <p:nvSpPr>
            <p:cNvPr id="24" name="矩形 77">
              <a:extLst>
                <a:ext uri="{FF2B5EF4-FFF2-40B4-BE49-F238E27FC236}">
                  <a16:creationId xmlns:a16="http://schemas.microsoft.com/office/drawing/2014/main" id="{91DB6B37-072A-43CC-9DAB-07B2DC1E7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9612" y="4816878"/>
              <a:ext cx="2055835" cy="523220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連音、上行</a:t>
              </a:r>
              <a:endParaRPr lang="zh-TW" altLang="zh-HK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0756E8-FB32-49D1-B07A-2E656F554085}"/>
                </a:ext>
              </a:extLst>
            </p:cNvPr>
            <p:cNvSpPr/>
            <p:nvPr/>
          </p:nvSpPr>
          <p:spPr bwMode="auto">
            <a:xfrm>
              <a:off x="6549039" y="2622212"/>
              <a:ext cx="1574173" cy="1808357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B5A7521-3EF2-4AF7-92F5-EC5FBE90E1DF}"/>
                </a:ext>
              </a:extLst>
            </p:cNvPr>
            <p:cNvCxnSpPr/>
            <p:nvPr/>
          </p:nvCxnSpPr>
          <p:spPr bwMode="auto">
            <a:xfrm>
              <a:off x="7320136" y="4452730"/>
              <a:ext cx="0" cy="35135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80AB60-923F-4CB5-B351-9BB747627AED}"/>
              </a:ext>
            </a:extLst>
          </p:cNvPr>
          <p:cNvGrpSpPr/>
          <p:nvPr/>
        </p:nvGrpSpPr>
        <p:grpSpPr>
          <a:xfrm>
            <a:off x="8413111" y="2640622"/>
            <a:ext cx="2055835" cy="2680926"/>
            <a:chOff x="8413111" y="2640622"/>
            <a:chExt cx="2055835" cy="2680926"/>
          </a:xfrm>
        </p:grpSpPr>
        <p:sp>
          <p:nvSpPr>
            <p:cNvPr id="26" name="矩形 77">
              <a:extLst>
                <a:ext uri="{FF2B5EF4-FFF2-40B4-BE49-F238E27FC236}">
                  <a16:creationId xmlns:a16="http://schemas.microsoft.com/office/drawing/2014/main" id="{D2D58E06-2E96-4CEE-868F-26F3AA9E6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3111" y="4798328"/>
              <a:ext cx="2055835" cy="523220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zh-TW" altLang="en-US" sz="2800" dirty="0">
                  <a:solidFill>
                    <a:srgbClr val="008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連音、下行</a:t>
              </a:r>
              <a:endParaRPr lang="zh-TW" altLang="zh-HK" sz="28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53194B5-08D8-43CD-A84B-4815341BD395}"/>
                </a:ext>
              </a:extLst>
            </p:cNvPr>
            <p:cNvSpPr/>
            <p:nvPr/>
          </p:nvSpPr>
          <p:spPr bwMode="auto">
            <a:xfrm>
              <a:off x="8482267" y="2640622"/>
              <a:ext cx="1574173" cy="1808357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C5FFC1C-F543-4290-B598-139EA6F93FD2}"/>
                </a:ext>
              </a:extLst>
            </p:cNvPr>
            <p:cNvCxnSpPr/>
            <p:nvPr/>
          </p:nvCxnSpPr>
          <p:spPr bwMode="auto">
            <a:xfrm>
              <a:off x="9253364" y="4471140"/>
              <a:ext cx="0" cy="35135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65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E6B86FB-A8C8-4192-89F7-3FA2969B2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91"/>
          <a:stretch>
            <a:fillRect/>
          </a:stretch>
        </p:blipFill>
        <p:spPr bwMode="auto">
          <a:xfrm>
            <a:off x="-23813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C25-A702-4F5D-B2CD-7C72BC321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616" y="2420888"/>
            <a:ext cx="7776864" cy="1711697"/>
          </a:xfrm>
        </p:spPr>
        <p:txBody>
          <a:bodyPr/>
          <a:lstStyle/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認識上行旋律、下行旋律和重複音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創作律動以反映音樂的旋律動向</a:t>
            </a:r>
            <a:endParaRPr lang="en-US" altLang="zh-TW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3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運用圖像符號記錄旋律</a:t>
            </a:r>
            <a:endParaRPr lang="en-US" sz="3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B7EC16CD-2934-46CC-B6FB-E780FB75CA32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339197 w 6010312"/>
              <a:gd name="T1" fmla="*/ 11 h 4278079"/>
              <a:gd name="T2" fmla="*/ 253776 w 6010312"/>
              <a:gd name="T3" fmla="*/ 104 h 4278079"/>
              <a:gd name="T4" fmla="*/ 2560159 w 6010312"/>
              <a:gd name="T5" fmla="*/ 109 h 4278079"/>
              <a:gd name="T6" fmla="*/ 2746533 w 6010312"/>
              <a:gd name="T7" fmla="*/ 12 h 4278079"/>
              <a:gd name="T8" fmla="*/ 339197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FB5C5749-1592-4665-89BF-0EEF8A333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28638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8D7AA08A-827D-4387-BC33-B54FED32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42317" r="6609" b="37999"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9A391551-A6D8-4AFB-9AA4-1F8FB394B9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1D89B91C-FFFC-46F0-98DF-69BDB773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19050" y="-31750"/>
            <a:ext cx="12172950" cy="6889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11">
            <a:extLst>
              <a:ext uri="{FF2B5EF4-FFF2-40B4-BE49-F238E27FC236}">
                <a16:creationId xmlns:a16="http://schemas.microsoft.com/office/drawing/2014/main" id="{0A2F70AE-0268-47FE-BDC5-66AAA0BA3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E4DD3A50-4015-4833-AA36-B4DC0B8DE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463" name="手繪多邊形 17">
            <a:extLst>
              <a:ext uri="{FF2B5EF4-FFF2-40B4-BE49-F238E27FC236}">
                <a16:creationId xmlns:a16="http://schemas.microsoft.com/office/drawing/2014/main" id="{46B34BF7-7ADD-4393-9823-ADB780F4F5D3}"/>
              </a:ext>
            </a:extLst>
          </p:cNvPr>
          <p:cNvSpPr>
            <a:spLocks/>
          </p:cNvSpPr>
          <p:nvPr/>
        </p:nvSpPr>
        <p:spPr bwMode="auto">
          <a:xfrm>
            <a:off x="3054718" y="1058244"/>
            <a:ext cx="7467600" cy="1693474"/>
          </a:xfrm>
          <a:custGeom>
            <a:avLst/>
            <a:gdLst>
              <a:gd name="T0" fmla="*/ 1591528 w 6010312"/>
              <a:gd name="T1" fmla="*/ 103 h 4278079"/>
              <a:gd name="T2" fmla="*/ 1190726 w 6010312"/>
              <a:gd name="T3" fmla="*/ 954 h 4278079"/>
              <a:gd name="T4" fmla="*/ 12012389 w 6010312"/>
              <a:gd name="T5" fmla="*/ 1003 h 4278079"/>
              <a:gd name="T6" fmla="*/ 12886865 w 6010312"/>
              <a:gd name="T7" fmla="*/ 115 h 4278079"/>
              <a:gd name="T8" fmla="*/ 1591528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手繪多邊形 17">
            <a:extLst>
              <a:ext uri="{FF2B5EF4-FFF2-40B4-BE49-F238E27FC236}">
                <a16:creationId xmlns:a16="http://schemas.microsoft.com/office/drawing/2014/main" id="{0128A1C3-6F2C-4E6E-A0AD-E1BE9B0BFFF9}"/>
              </a:ext>
            </a:extLst>
          </p:cNvPr>
          <p:cNvSpPr>
            <a:spLocks/>
          </p:cNvSpPr>
          <p:nvPr/>
        </p:nvSpPr>
        <p:spPr bwMode="auto">
          <a:xfrm>
            <a:off x="3280349" y="3565156"/>
            <a:ext cx="7496171" cy="1730562"/>
          </a:xfrm>
          <a:custGeom>
            <a:avLst/>
            <a:gdLst>
              <a:gd name="T0" fmla="*/ 1591528 w 6010312"/>
              <a:gd name="T1" fmla="*/ 920 h 4278079"/>
              <a:gd name="T2" fmla="*/ 1190726 w 6010312"/>
              <a:gd name="T3" fmla="*/ 8508 h 4278079"/>
              <a:gd name="T4" fmla="*/ 12012389 w 6010312"/>
              <a:gd name="T5" fmla="*/ 8937 h 4278079"/>
              <a:gd name="T6" fmla="*/ 12886865 w 6010312"/>
              <a:gd name="T7" fmla="*/ 1027 h 4278079"/>
              <a:gd name="T8" fmla="*/ 1591528 w 6010312"/>
              <a:gd name="T9" fmla="*/ 92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9465" name="Rectangle: Rounded Corners 17">
            <a:hlinkClick r:id="rId5" action="ppaction://hlinkfile"/>
            <a:extLst>
              <a:ext uri="{FF2B5EF4-FFF2-40B4-BE49-F238E27FC236}">
                <a16:creationId xmlns:a16="http://schemas.microsoft.com/office/drawing/2014/main" id="{13A3C22C-D0FD-48FE-AAD2-C0B371E83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277" y="4098133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19466" name="矩形 77">
            <a:extLst>
              <a:ext uri="{FF2B5EF4-FFF2-40B4-BE49-F238E27FC236}">
                <a16:creationId xmlns:a16="http://schemas.microsoft.com/office/drawing/2014/main" id="{0EB54A5D-1F94-457F-A7C8-8D59A26D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242" y="1688644"/>
            <a:ext cx="590073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完成工作紙，</a:t>
            </a:r>
            <a:r>
              <a:rPr lang="zh-TW" altLang="en-US" sz="26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以辨別旋律的動向。</a:t>
            </a:r>
            <a:endParaRPr lang="zh-TW" altLang="zh-HK" sz="2600" dirty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467" name="矩形 77">
            <a:extLst>
              <a:ext uri="{FF2B5EF4-FFF2-40B4-BE49-F238E27FC236}">
                <a16:creationId xmlns:a16="http://schemas.microsoft.com/office/drawing/2014/main" id="{3EC166C9-2012-4CBC-9DDC-5E7D2EBC6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302" y="4022403"/>
            <a:ext cx="624653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觀看</a:t>
            </a:r>
            <a:r>
              <a:rPr lang="zh-TW" altLang="en-US" sz="2600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影片，留意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Do Re Mi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內的上行和下行旋律。</a:t>
            </a:r>
            <a:endParaRPr lang="en-US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9468" name="Content Placeholder 3" descr="Clapper board">
            <a:hlinkClick r:id="rId6"/>
            <a:extLst>
              <a:ext uri="{FF2B5EF4-FFF2-40B4-BE49-F238E27FC236}">
                <a16:creationId xmlns:a16="http://schemas.microsoft.com/office/drawing/2014/main" id="{D9EB9935-0100-4268-B60D-5A29B7B7BD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84835" y="4018000"/>
            <a:ext cx="555625" cy="554037"/>
          </a:xfr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511C4-E231-47DD-803C-8156CDA73648}"/>
              </a:ext>
            </a:extLst>
          </p:cNvPr>
          <p:cNvSpPr/>
          <p:nvPr/>
        </p:nvSpPr>
        <p:spPr bwMode="auto">
          <a:xfrm>
            <a:off x="10293102" y="5796268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aphicFrame>
        <p:nvGraphicFramePr>
          <p:cNvPr id="5" name="Object 4">
            <a:hlinkClick r:id="" action="ppaction://ole?verb=1"/>
            <a:extLst>
              <a:ext uri="{FF2B5EF4-FFF2-40B4-BE49-F238E27FC236}">
                <a16:creationId xmlns:a16="http://schemas.microsoft.com/office/drawing/2014/main" id="{CCFE56BF-2FC0-42FB-8B3B-5248E9B903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712467"/>
              </p:ext>
            </p:extLst>
          </p:nvPr>
        </p:nvGraphicFramePr>
        <p:xfrm>
          <a:off x="9190697" y="1613954"/>
          <a:ext cx="766564" cy="1552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Document" showAsIcon="1" r:id="rId8" imgW="381600" imgH="772200" progId="Word.Document.8">
                  <p:embed/>
                </p:oleObj>
              </mc:Choice>
              <mc:Fallback>
                <p:oleObj name="Document" showAsIcon="1" r:id="rId8" imgW="381600" imgH="772200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190697" y="1613954"/>
                        <a:ext cx="766564" cy="1552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Rectangle: Rounded Corners 13">
            <a:hlinkClick r:id="rId10" action="ppaction://hlinkfile"/>
            <a:extLst>
              <a:ext uri="{FF2B5EF4-FFF2-40B4-BE49-F238E27FC236}">
                <a16:creationId xmlns:a16="http://schemas.microsoft.com/office/drawing/2014/main" id="{EB245AE1-04FB-4E2F-9DCE-7FC6FD9E5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480" y="1708021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chemeClr val="bg1"/>
                </a:solidFill>
              </a:rPr>
              <a:t>評估資源</a:t>
            </a:r>
            <a:endParaRPr lang="en-US" altLang="en-US" sz="24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6793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4564063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442118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學唱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遊玩樂趣多</a:t>
            </a:r>
            <a:r>
              <a:rPr lang="en-US" altLang="zh-TW" sz="280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Music_2A_SB01_song1k_m">
            <a:hlinkClick r:id="" action="ppaction://media"/>
            <a:extLst>
              <a:ext uri="{FF2B5EF4-FFF2-40B4-BE49-F238E27FC236}">
                <a16:creationId xmlns:a16="http://schemas.microsoft.com/office/drawing/2014/main" id="{FC76C34A-4E7A-40F1-B77A-FACDD5C932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4647" y="1300275"/>
            <a:ext cx="6670778" cy="500308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364D0DF-B828-4A8A-921A-7AB0553D5881}"/>
              </a:ext>
            </a:extLst>
          </p:cNvPr>
          <p:cNvSpPr/>
          <p:nvPr/>
        </p:nvSpPr>
        <p:spPr bwMode="auto">
          <a:xfrm>
            <a:off x="5519936" y="793750"/>
            <a:ext cx="1800200" cy="52322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純音樂版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B50AD913-F2C8-4384-BFCF-51701AC80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335560" y="5988241"/>
            <a:ext cx="1784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62093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6793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Rectangle 11">
            <a:extLst>
              <a:ext uri="{FF2B5EF4-FFF2-40B4-BE49-F238E27FC236}">
                <a16:creationId xmlns:a16="http://schemas.microsoft.com/office/drawing/2014/main" id="{543511E6-5563-4C95-9166-EC4583F01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521285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C296242C-28D1-448E-8D8F-28AFE6B5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506883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「上行」、「下行」、重複音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BEAB0AC0-537B-45BB-B1DC-0230D0D59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191" y="1027892"/>
            <a:ext cx="9180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觀看影片。聽聽鋼片琴所發出的音高有甚麼變化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zh-HK" sz="2800" dirty="0"/>
          </a:p>
        </p:txBody>
      </p:sp>
      <p:pic>
        <p:nvPicPr>
          <p:cNvPr id="3" name="Music_2A02video01">
            <a:hlinkClick r:id="" action="ppaction://media"/>
            <a:extLst>
              <a:ext uri="{FF2B5EF4-FFF2-40B4-BE49-F238E27FC236}">
                <a16:creationId xmlns:a16="http://schemas.microsoft.com/office/drawing/2014/main" id="{E53C7C07-8748-4769-8D56-C1E7DBC966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63044" y="1651780"/>
            <a:ext cx="6465912" cy="484943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2CB8A9D-3D72-4325-8D87-D1160EAD4C23}"/>
              </a:ext>
            </a:extLst>
          </p:cNvPr>
          <p:cNvSpPr/>
          <p:nvPr/>
        </p:nvSpPr>
        <p:spPr bwMode="auto">
          <a:xfrm>
            <a:off x="4367808" y="2414733"/>
            <a:ext cx="432048" cy="454499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左</a:t>
            </a: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5492A6A-5406-47E4-A3E0-F98547C74454}"/>
              </a:ext>
            </a:extLst>
          </p:cNvPr>
          <p:cNvSpPr/>
          <p:nvPr/>
        </p:nvSpPr>
        <p:spPr bwMode="auto">
          <a:xfrm>
            <a:off x="8400256" y="2414733"/>
            <a:ext cx="432048" cy="454499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右</a:t>
            </a:r>
            <a:endParaRPr kumimoji="1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961570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6793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手繪多邊形 17">
            <a:extLst>
              <a:ext uri="{FF2B5EF4-FFF2-40B4-BE49-F238E27FC236}">
                <a16:creationId xmlns:a16="http://schemas.microsoft.com/office/drawing/2014/main" id="{BA6B7010-19CB-457C-8FCE-60223AFDA330}"/>
              </a:ext>
            </a:extLst>
          </p:cNvPr>
          <p:cNvSpPr>
            <a:spLocks/>
          </p:cNvSpPr>
          <p:nvPr/>
        </p:nvSpPr>
        <p:spPr bwMode="auto">
          <a:xfrm>
            <a:off x="1658169" y="1659415"/>
            <a:ext cx="9180461" cy="1921985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0784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矩形 77">
            <a:extLst>
              <a:ext uri="{FF2B5EF4-FFF2-40B4-BE49-F238E27FC236}">
                <a16:creationId xmlns:a16="http://schemas.microsoft.com/office/drawing/2014/main" id="{8EFB58BD-3551-4295-9C66-0C927F06B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2559" y="1988840"/>
            <a:ext cx="8131272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從左至右敲鋼片琴，會發出由</a:t>
            </a:r>
            <a:r>
              <a:rPr lang="en-US" altLang="zh-TW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﹙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</a:t>
            </a:r>
            <a:r>
              <a:rPr lang="zh-TW" altLang="en-US" dirty="0">
                <a:solidFill>
                  <a:srgbClr val="008000"/>
                </a:solidFill>
                <a:ea typeface="標楷體" panose="03000509000000000000" pitchFamily="65" charset="-120"/>
              </a:rPr>
              <a:t>／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低</a:t>
            </a:r>
            <a:r>
              <a:rPr lang="en-US" altLang="zh-TW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﹚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﹙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</a:t>
            </a:r>
            <a:r>
              <a:rPr lang="zh-TW" altLang="en-US" dirty="0">
                <a:solidFill>
                  <a:srgbClr val="008000"/>
                </a:solidFill>
                <a:ea typeface="標楷體" panose="03000509000000000000" pitchFamily="65" charset="-120"/>
              </a:rPr>
              <a:t>／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低</a:t>
            </a:r>
            <a:r>
              <a:rPr lang="en-US" altLang="zh-TW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﹚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的聲音，形成</a:t>
            </a:r>
            <a:r>
              <a:rPr lang="zh-TW" altLang="en-US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上行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的旋律動向。</a:t>
            </a:r>
            <a:endParaRPr lang="zh-TW" altLang="zh-HK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手繪多邊形 17">
            <a:extLst>
              <a:ext uri="{FF2B5EF4-FFF2-40B4-BE49-F238E27FC236}">
                <a16:creationId xmlns:a16="http://schemas.microsoft.com/office/drawing/2014/main" id="{E1F145A0-90F0-4139-90E3-76C51C52AEE6}"/>
              </a:ext>
            </a:extLst>
          </p:cNvPr>
          <p:cNvSpPr>
            <a:spLocks/>
          </p:cNvSpPr>
          <p:nvPr/>
        </p:nvSpPr>
        <p:spPr bwMode="auto">
          <a:xfrm>
            <a:off x="1775520" y="4149675"/>
            <a:ext cx="9180461" cy="1921985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0784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" name="矩形 77">
            <a:extLst>
              <a:ext uri="{FF2B5EF4-FFF2-40B4-BE49-F238E27FC236}">
                <a16:creationId xmlns:a16="http://schemas.microsoft.com/office/drawing/2014/main" id="{CBC4BC1A-B4DD-491D-84DD-FA5275130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910" y="4479100"/>
            <a:ext cx="8112594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從右至左敲鋼片琴，會發出由</a:t>
            </a:r>
            <a:r>
              <a:rPr lang="en-US" altLang="zh-TW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﹙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</a:t>
            </a:r>
            <a:r>
              <a:rPr lang="zh-TW" altLang="en-US" dirty="0">
                <a:solidFill>
                  <a:srgbClr val="008000"/>
                </a:solidFill>
                <a:ea typeface="標楷體" panose="03000509000000000000" pitchFamily="65" charset="-120"/>
              </a:rPr>
              <a:t>／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低</a:t>
            </a:r>
            <a:r>
              <a:rPr lang="en-US" altLang="zh-TW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﹚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﹙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</a:t>
            </a:r>
            <a:r>
              <a:rPr lang="zh-TW" altLang="en-US" dirty="0">
                <a:solidFill>
                  <a:srgbClr val="008000"/>
                </a:solidFill>
                <a:ea typeface="標楷體" panose="03000509000000000000" pitchFamily="65" charset="-120"/>
              </a:rPr>
              <a:t>／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低</a:t>
            </a:r>
            <a:r>
              <a:rPr lang="en-US" altLang="zh-TW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﹚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的聲音，形成</a:t>
            </a:r>
            <a:r>
              <a:rPr lang="zh-TW" altLang="en-US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下行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的旋律動向。</a:t>
            </a:r>
            <a:endParaRPr lang="zh-TW" altLang="zh-HK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80B542C-2C30-4407-88BC-D43A739B5BD4}"/>
              </a:ext>
            </a:extLst>
          </p:cNvPr>
          <p:cNvSpPr/>
          <p:nvPr/>
        </p:nvSpPr>
        <p:spPr bwMode="auto">
          <a:xfrm>
            <a:off x="8976320" y="2104071"/>
            <a:ext cx="504056" cy="48297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EC8EA3-CF2E-4738-BCA5-20C65BA97C61}"/>
              </a:ext>
            </a:extLst>
          </p:cNvPr>
          <p:cNvSpPr/>
          <p:nvPr/>
        </p:nvSpPr>
        <p:spPr bwMode="auto">
          <a:xfrm>
            <a:off x="2855640" y="2542597"/>
            <a:ext cx="504056" cy="48297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10FAFC-E3F8-49A4-A946-F3EB6232F159}"/>
              </a:ext>
            </a:extLst>
          </p:cNvPr>
          <p:cNvSpPr/>
          <p:nvPr/>
        </p:nvSpPr>
        <p:spPr bwMode="auto">
          <a:xfrm>
            <a:off x="8256240" y="4534737"/>
            <a:ext cx="504056" cy="48297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A70759F-A9C7-4E37-9A04-2FE0D3A7E30D}"/>
              </a:ext>
            </a:extLst>
          </p:cNvPr>
          <p:cNvSpPr/>
          <p:nvPr/>
        </p:nvSpPr>
        <p:spPr bwMode="auto">
          <a:xfrm>
            <a:off x="3791744" y="5057141"/>
            <a:ext cx="504056" cy="48297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37BE3120-E828-44A7-960E-2A04C3B4E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521285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74B5F8B8-8D14-4504-93CF-01F42C775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506883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「上行」、「下行」、重複音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405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4734" y="0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BEAB0AC0-537B-45BB-B1DC-0230D0D59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191" y="1027892"/>
            <a:ext cx="103303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現在聽聽以下的錄音檔，每一組音的音高是相同還是不同呢</a:t>
            </a:r>
            <a:r>
              <a:rPr lang="en-US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zh-HK" sz="2800" dirty="0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37BE3120-E828-44A7-960E-2A04C3B4E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521285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74B5F8B8-8D14-4504-93CF-01F42C775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506883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「上行」、「下行」、重複音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3" name="2A2_slide_repeated notes1">
            <a:hlinkClick r:id="" action="ppaction://media"/>
            <a:extLst>
              <a:ext uri="{FF2B5EF4-FFF2-40B4-BE49-F238E27FC236}">
                <a16:creationId xmlns:a16="http://schemas.microsoft.com/office/drawing/2014/main" id="{7F64D778-5860-4F69-9E45-6A1AA1B04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677" y="2298776"/>
            <a:ext cx="609600" cy="588577"/>
          </a:xfrm>
          <a:prstGeom prst="rect">
            <a:avLst/>
          </a:prstGeom>
        </p:spPr>
      </p:pic>
      <p:pic>
        <p:nvPicPr>
          <p:cNvPr id="4" name="2A2_slide_repeated notes2">
            <a:hlinkClick r:id="" action="ppaction://media"/>
            <a:extLst>
              <a:ext uri="{FF2B5EF4-FFF2-40B4-BE49-F238E27FC236}">
                <a16:creationId xmlns:a16="http://schemas.microsoft.com/office/drawing/2014/main" id="{261D074E-CE58-402E-873E-5E57EDE24C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7928" y="2265697"/>
            <a:ext cx="609600" cy="588577"/>
          </a:xfrm>
          <a:prstGeom prst="rect">
            <a:avLst/>
          </a:prstGeom>
        </p:spPr>
      </p:pic>
      <p:pic>
        <p:nvPicPr>
          <p:cNvPr id="5" name="2A2_slide_staccato">
            <a:hlinkClick r:id="" action="ppaction://media"/>
            <a:extLst>
              <a:ext uri="{FF2B5EF4-FFF2-40B4-BE49-F238E27FC236}">
                <a16:creationId xmlns:a16="http://schemas.microsoft.com/office/drawing/2014/main" id="{7D7FEC26-FE50-41BC-B081-37272DFF18A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5572" y="2197402"/>
            <a:ext cx="609600" cy="588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9C44D7-4EE6-46D8-9D19-3BBD3105B1F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63602" y="1698335"/>
            <a:ext cx="1656184" cy="282711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2BC54A-D6BE-4F67-95F3-7DC5A913F1D8}"/>
              </a:ext>
            </a:extLst>
          </p:cNvPr>
          <p:cNvCxnSpPr/>
          <p:nvPr/>
        </p:nvCxnSpPr>
        <p:spPr bwMode="auto">
          <a:xfrm>
            <a:off x="2783632" y="2887353"/>
            <a:ext cx="2664296" cy="140574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C92774-F427-4C2C-99A8-1474B5CCAA1F}"/>
              </a:ext>
            </a:extLst>
          </p:cNvPr>
          <p:cNvCxnSpPr/>
          <p:nvPr/>
        </p:nvCxnSpPr>
        <p:spPr bwMode="auto">
          <a:xfrm>
            <a:off x="5775775" y="2854274"/>
            <a:ext cx="0" cy="143882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C3A3727-E732-494D-B0D3-759C3F710752}"/>
              </a:ext>
            </a:extLst>
          </p:cNvPr>
          <p:cNvCxnSpPr/>
          <p:nvPr/>
        </p:nvCxnSpPr>
        <p:spPr bwMode="auto">
          <a:xfrm flipH="1">
            <a:off x="6096000" y="2759469"/>
            <a:ext cx="2295710" cy="153362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手繪多邊形 17">
            <a:extLst>
              <a:ext uri="{FF2B5EF4-FFF2-40B4-BE49-F238E27FC236}">
                <a16:creationId xmlns:a16="http://schemas.microsoft.com/office/drawing/2014/main" id="{FB88F98F-9ACB-42B7-B821-CAC0DD066885}"/>
              </a:ext>
            </a:extLst>
          </p:cNvPr>
          <p:cNvSpPr>
            <a:spLocks/>
          </p:cNvSpPr>
          <p:nvPr/>
        </p:nvSpPr>
        <p:spPr bwMode="auto">
          <a:xfrm>
            <a:off x="1285824" y="4409144"/>
            <a:ext cx="9315552" cy="1921985"/>
          </a:xfrm>
          <a:custGeom>
            <a:avLst/>
            <a:gdLst>
              <a:gd name="T0" fmla="*/ 1590173 w 6010312"/>
              <a:gd name="T1" fmla="*/ 103 h 4278079"/>
              <a:gd name="T2" fmla="*/ 1189712 w 6010312"/>
              <a:gd name="T3" fmla="*/ 954 h 4278079"/>
              <a:gd name="T4" fmla="*/ 12002174 w 6010312"/>
              <a:gd name="T5" fmla="*/ 1003 h 4278079"/>
              <a:gd name="T6" fmla="*/ 12875907 w 6010312"/>
              <a:gd name="T7" fmla="*/ 115 h 4278079"/>
              <a:gd name="T8" fmla="*/ 1590173 w 6010312"/>
              <a:gd name="T9" fmla="*/ 103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0784"/>
            </a:srgb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9" name="矩形 77">
            <a:extLst>
              <a:ext uri="{FF2B5EF4-FFF2-40B4-BE49-F238E27FC236}">
                <a16:creationId xmlns:a16="http://schemas.microsoft.com/office/drawing/2014/main" id="{E6EBA0B8-E7D2-42AC-A895-8DAB2A644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960" y="4831528"/>
            <a:ext cx="789208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每一組音的音高也是（相同的</a:t>
            </a:r>
            <a:r>
              <a:rPr lang="zh-TW" altLang="en-US" dirty="0">
                <a:solidFill>
                  <a:srgbClr val="008000"/>
                </a:solidFill>
                <a:ea typeface="標楷體" panose="03000509000000000000" pitchFamily="65" charset="-120"/>
              </a:rPr>
              <a:t>／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不同的），它們是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en-US" dirty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HK" dirty="0">
              <a:solidFill>
                <a:srgbClr val="008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F93E9B-4059-4798-9F2F-0858C777A095}"/>
              </a:ext>
            </a:extLst>
          </p:cNvPr>
          <p:cNvSpPr/>
          <p:nvPr/>
        </p:nvSpPr>
        <p:spPr bwMode="auto">
          <a:xfrm>
            <a:off x="3359696" y="5308286"/>
            <a:ext cx="1440160" cy="58651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重複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</a:t>
            </a:r>
            <a:endParaRPr kumimoji="1" 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46F03CA-0D63-46B3-AA09-539367317DDD}"/>
              </a:ext>
            </a:extLst>
          </p:cNvPr>
          <p:cNvSpPr/>
          <p:nvPr/>
        </p:nvSpPr>
        <p:spPr bwMode="auto">
          <a:xfrm>
            <a:off x="6248400" y="4860050"/>
            <a:ext cx="1296144" cy="54647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55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0" y="16793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BEAB0AC0-537B-45BB-B1DC-0230D0D59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911" y="121305"/>
            <a:ext cx="66247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再觀看影片。嘗試創作不同的動作來表達不同的旋律動向。</a:t>
            </a:r>
            <a:endParaRPr lang="zh-TW" altLang="zh-HK" sz="2800" dirty="0"/>
          </a:p>
        </p:txBody>
      </p:sp>
      <p:pic>
        <p:nvPicPr>
          <p:cNvPr id="3" name="Music_2A02video01">
            <a:hlinkClick r:id="" action="ppaction://media"/>
            <a:extLst>
              <a:ext uri="{FF2B5EF4-FFF2-40B4-BE49-F238E27FC236}">
                <a16:creationId xmlns:a16="http://schemas.microsoft.com/office/drawing/2014/main" id="{E53C7C07-8748-4769-8D56-C1E7DBC966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544068"/>
            <a:ext cx="5980284" cy="4485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D099F9-85F3-4885-9765-0B101AEF3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43847">
            <a:off x="9516093" y="4300443"/>
            <a:ext cx="2210108" cy="2095792"/>
          </a:xfrm>
          <a:custGeom>
            <a:avLst/>
            <a:gdLst>
              <a:gd name="connsiteX0" fmla="*/ 0 w 2210108"/>
              <a:gd name="connsiteY0" fmla="*/ 0 h 2095792"/>
              <a:gd name="connsiteX1" fmla="*/ 530426 w 2210108"/>
              <a:gd name="connsiteY1" fmla="*/ 0 h 2095792"/>
              <a:gd name="connsiteX2" fmla="*/ 1127155 w 2210108"/>
              <a:gd name="connsiteY2" fmla="*/ 0 h 2095792"/>
              <a:gd name="connsiteX3" fmla="*/ 1635480 w 2210108"/>
              <a:gd name="connsiteY3" fmla="*/ 0 h 2095792"/>
              <a:gd name="connsiteX4" fmla="*/ 2210108 w 2210108"/>
              <a:gd name="connsiteY4" fmla="*/ 0 h 2095792"/>
              <a:gd name="connsiteX5" fmla="*/ 2210108 w 2210108"/>
              <a:gd name="connsiteY5" fmla="*/ 502990 h 2095792"/>
              <a:gd name="connsiteX6" fmla="*/ 2210108 w 2210108"/>
              <a:gd name="connsiteY6" fmla="*/ 985022 h 2095792"/>
              <a:gd name="connsiteX7" fmla="*/ 2210108 w 2210108"/>
              <a:gd name="connsiteY7" fmla="*/ 1446096 h 2095792"/>
              <a:gd name="connsiteX8" fmla="*/ 2210108 w 2210108"/>
              <a:gd name="connsiteY8" fmla="*/ 2095792 h 2095792"/>
              <a:gd name="connsiteX9" fmla="*/ 1657581 w 2210108"/>
              <a:gd name="connsiteY9" fmla="*/ 2095792 h 2095792"/>
              <a:gd name="connsiteX10" fmla="*/ 1082953 w 2210108"/>
              <a:gd name="connsiteY10" fmla="*/ 2095792 h 2095792"/>
              <a:gd name="connsiteX11" fmla="*/ 552527 w 2210108"/>
              <a:gd name="connsiteY11" fmla="*/ 2095792 h 2095792"/>
              <a:gd name="connsiteX12" fmla="*/ 0 w 2210108"/>
              <a:gd name="connsiteY12" fmla="*/ 2095792 h 2095792"/>
              <a:gd name="connsiteX13" fmla="*/ 0 w 2210108"/>
              <a:gd name="connsiteY13" fmla="*/ 1529928 h 2095792"/>
              <a:gd name="connsiteX14" fmla="*/ 0 w 2210108"/>
              <a:gd name="connsiteY14" fmla="*/ 1005980 h 2095792"/>
              <a:gd name="connsiteX15" fmla="*/ 0 w 2210108"/>
              <a:gd name="connsiteY15" fmla="*/ 502990 h 2095792"/>
              <a:gd name="connsiteX16" fmla="*/ 0 w 2210108"/>
              <a:gd name="connsiteY16" fmla="*/ 0 h 209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10108" h="2095792" fill="none" extrusionOk="0">
                <a:moveTo>
                  <a:pt x="0" y="0"/>
                </a:moveTo>
                <a:cubicBezTo>
                  <a:pt x="139777" y="-43355"/>
                  <a:pt x="337386" y="14008"/>
                  <a:pt x="530426" y="0"/>
                </a:cubicBezTo>
                <a:cubicBezTo>
                  <a:pt x="723466" y="-14008"/>
                  <a:pt x="941220" y="33430"/>
                  <a:pt x="1127155" y="0"/>
                </a:cubicBezTo>
                <a:cubicBezTo>
                  <a:pt x="1313090" y="-33430"/>
                  <a:pt x="1431948" y="59260"/>
                  <a:pt x="1635480" y="0"/>
                </a:cubicBezTo>
                <a:cubicBezTo>
                  <a:pt x="1839012" y="-59260"/>
                  <a:pt x="2057231" y="6219"/>
                  <a:pt x="2210108" y="0"/>
                </a:cubicBezTo>
                <a:cubicBezTo>
                  <a:pt x="2233845" y="210996"/>
                  <a:pt x="2162797" y="323889"/>
                  <a:pt x="2210108" y="502990"/>
                </a:cubicBezTo>
                <a:cubicBezTo>
                  <a:pt x="2257419" y="682091"/>
                  <a:pt x="2152561" y="750201"/>
                  <a:pt x="2210108" y="985022"/>
                </a:cubicBezTo>
                <a:cubicBezTo>
                  <a:pt x="2267655" y="1219843"/>
                  <a:pt x="2206684" y="1316285"/>
                  <a:pt x="2210108" y="1446096"/>
                </a:cubicBezTo>
                <a:cubicBezTo>
                  <a:pt x="2213532" y="1575907"/>
                  <a:pt x="2185819" y="1932683"/>
                  <a:pt x="2210108" y="2095792"/>
                </a:cubicBezTo>
                <a:cubicBezTo>
                  <a:pt x="2070421" y="2116777"/>
                  <a:pt x="1893518" y="2065976"/>
                  <a:pt x="1657581" y="2095792"/>
                </a:cubicBezTo>
                <a:cubicBezTo>
                  <a:pt x="1421644" y="2125608"/>
                  <a:pt x="1277684" y="2057890"/>
                  <a:pt x="1082953" y="2095792"/>
                </a:cubicBezTo>
                <a:cubicBezTo>
                  <a:pt x="888222" y="2133694"/>
                  <a:pt x="741012" y="2079563"/>
                  <a:pt x="552527" y="2095792"/>
                </a:cubicBezTo>
                <a:cubicBezTo>
                  <a:pt x="364042" y="2112021"/>
                  <a:pt x="149825" y="2093398"/>
                  <a:pt x="0" y="2095792"/>
                </a:cubicBezTo>
                <a:cubicBezTo>
                  <a:pt x="-63427" y="1976286"/>
                  <a:pt x="37295" y="1782228"/>
                  <a:pt x="0" y="1529928"/>
                </a:cubicBezTo>
                <a:cubicBezTo>
                  <a:pt x="-37295" y="1277628"/>
                  <a:pt x="12362" y="1230277"/>
                  <a:pt x="0" y="1005980"/>
                </a:cubicBezTo>
                <a:cubicBezTo>
                  <a:pt x="-12362" y="781683"/>
                  <a:pt x="52683" y="614402"/>
                  <a:pt x="0" y="502990"/>
                </a:cubicBezTo>
                <a:cubicBezTo>
                  <a:pt x="-52683" y="391578"/>
                  <a:pt x="18918" y="148191"/>
                  <a:pt x="0" y="0"/>
                </a:cubicBezTo>
                <a:close/>
              </a:path>
              <a:path w="2210108" h="2095792" stroke="0" extrusionOk="0">
                <a:moveTo>
                  <a:pt x="0" y="0"/>
                </a:moveTo>
                <a:cubicBezTo>
                  <a:pt x="213324" y="-2424"/>
                  <a:pt x="352474" y="5242"/>
                  <a:pt x="486224" y="0"/>
                </a:cubicBezTo>
                <a:cubicBezTo>
                  <a:pt x="619974" y="-5242"/>
                  <a:pt x="854997" y="48301"/>
                  <a:pt x="1082953" y="0"/>
                </a:cubicBezTo>
                <a:cubicBezTo>
                  <a:pt x="1310909" y="-48301"/>
                  <a:pt x="1402607" y="13804"/>
                  <a:pt x="1591278" y="0"/>
                </a:cubicBezTo>
                <a:cubicBezTo>
                  <a:pt x="1779950" y="-13804"/>
                  <a:pt x="2000102" y="51641"/>
                  <a:pt x="2210108" y="0"/>
                </a:cubicBezTo>
                <a:cubicBezTo>
                  <a:pt x="2265441" y="206892"/>
                  <a:pt x="2172265" y="331554"/>
                  <a:pt x="2210108" y="482032"/>
                </a:cubicBezTo>
                <a:cubicBezTo>
                  <a:pt x="2247951" y="632510"/>
                  <a:pt x="2181550" y="755543"/>
                  <a:pt x="2210108" y="1026938"/>
                </a:cubicBezTo>
                <a:cubicBezTo>
                  <a:pt x="2238666" y="1298333"/>
                  <a:pt x="2180432" y="1327393"/>
                  <a:pt x="2210108" y="1529928"/>
                </a:cubicBezTo>
                <a:cubicBezTo>
                  <a:pt x="2239784" y="1732463"/>
                  <a:pt x="2180814" y="1970529"/>
                  <a:pt x="2210108" y="2095792"/>
                </a:cubicBezTo>
                <a:cubicBezTo>
                  <a:pt x="1993962" y="2128228"/>
                  <a:pt x="1791959" y="2078640"/>
                  <a:pt x="1679682" y="2095792"/>
                </a:cubicBezTo>
                <a:cubicBezTo>
                  <a:pt x="1567405" y="2112944"/>
                  <a:pt x="1356882" y="2088909"/>
                  <a:pt x="1171357" y="2095792"/>
                </a:cubicBezTo>
                <a:cubicBezTo>
                  <a:pt x="985833" y="2102675"/>
                  <a:pt x="789544" y="2088419"/>
                  <a:pt x="663032" y="2095792"/>
                </a:cubicBezTo>
                <a:cubicBezTo>
                  <a:pt x="536520" y="2103165"/>
                  <a:pt x="281986" y="2041010"/>
                  <a:pt x="0" y="2095792"/>
                </a:cubicBezTo>
                <a:cubicBezTo>
                  <a:pt x="-53530" y="1894787"/>
                  <a:pt x="19005" y="1729785"/>
                  <a:pt x="0" y="1634718"/>
                </a:cubicBezTo>
                <a:cubicBezTo>
                  <a:pt x="-19005" y="1539651"/>
                  <a:pt x="34326" y="1280898"/>
                  <a:pt x="0" y="1131728"/>
                </a:cubicBezTo>
                <a:cubicBezTo>
                  <a:pt x="-34326" y="982558"/>
                  <a:pt x="62277" y="833423"/>
                  <a:pt x="0" y="586822"/>
                </a:cubicBezTo>
                <a:cubicBezTo>
                  <a:pt x="-62277" y="340221"/>
                  <a:pt x="47141" y="162212"/>
                  <a:pt x="0" y="0"/>
                </a:cubicBezTo>
                <a:close/>
              </a:path>
            </a:pathLst>
          </a:custGeom>
          <a:ln w="190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11598585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E2D4F9-6FC1-4EE3-9100-4E567350DC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9620">
            <a:off x="6900779" y="2853635"/>
            <a:ext cx="2343477" cy="2057687"/>
          </a:xfrm>
          <a:custGeom>
            <a:avLst/>
            <a:gdLst>
              <a:gd name="connsiteX0" fmla="*/ 0 w 2343477"/>
              <a:gd name="connsiteY0" fmla="*/ 0 h 2057687"/>
              <a:gd name="connsiteX1" fmla="*/ 585869 w 2343477"/>
              <a:gd name="connsiteY1" fmla="*/ 0 h 2057687"/>
              <a:gd name="connsiteX2" fmla="*/ 1101434 w 2343477"/>
              <a:gd name="connsiteY2" fmla="*/ 0 h 2057687"/>
              <a:gd name="connsiteX3" fmla="*/ 1640434 w 2343477"/>
              <a:gd name="connsiteY3" fmla="*/ 0 h 2057687"/>
              <a:gd name="connsiteX4" fmla="*/ 2343477 w 2343477"/>
              <a:gd name="connsiteY4" fmla="*/ 0 h 2057687"/>
              <a:gd name="connsiteX5" fmla="*/ 2343477 w 2343477"/>
              <a:gd name="connsiteY5" fmla="*/ 493845 h 2057687"/>
              <a:gd name="connsiteX6" fmla="*/ 2343477 w 2343477"/>
              <a:gd name="connsiteY6" fmla="*/ 987690 h 2057687"/>
              <a:gd name="connsiteX7" fmla="*/ 2343477 w 2343477"/>
              <a:gd name="connsiteY7" fmla="*/ 1543265 h 2057687"/>
              <a:gd name="connsiteX8" fmla="*/ 2343477 w 2343477"/>
              <a:gd name="connsiteY8" fmla="*/ 2057687 h 2057687"/>
              <a:gd name="connsiteX9" fmla="*/ 1804477 w 2343477"/>
              <a:gd name="connsiteY9" fmla="*/ 2057687 h 2057687"/>
              <a:gd name="connsiteX10" fmla="*/ 1171739 w 2343477"/>
              <a:gd name="connsiteY10" fmla="*/ 2057687 h 2057687"/>
              <a:gd name="connsiteX11" fmla="*/ 585869 w 2343477"/>
              <a:gd name="connsiteY11" fmla="*/ 2057687 h 2057687"/>
              <a:gd name="connsiteX12" fmla="*/ 0 w 2343477"/>
              <a:gd name="connsiteY12" fmla="*/ 2057687 h 2057687"/>
              <a:gd name="connsiteX13" fmla="*/ 0 w 2343477"/>
              <a:gd name="connsiteY13" fmla="*/ 1563842 h 2057687"/>
              <a:gd name="connsiteX14" fmla="*/ 0 w 2343477"/>
              <a:gd name="connsiteY14" fmla="*/ 1069997 h 2057687"/>
              <a:gd name="connsiteX15" fmla="*/ 0 w 2343477"/>
              <a:gd name="connsiteY15" fmla="*/ 596729 h 2057687"/>
              <a:gd name="connsiteX16" fmla="*/ 0 w 2343477"/>
              <a:gd name="connsiteY16" fmla="*/ 0 h 2057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43477" h="2057687" fill="none" extrusionOk="0">
                <a:moveTo>
                  <a:pt x="0" y="0"/>
                </a:moveTo>
                <a:cubicBezTo>
                  <a:pt x="279073" y="-63690"/>
                  <a:pt x="395719" y="24904"/>
                  <a:pt x="585869" y="0"/>
                </a:cubicBezTo>
                <a:cubicBezTo>
                  <a:pt x="776019" y="-24904"/>
                  <a:pt x="978572" y="50433"/>
                  <a:pt x="1101434" y="0"/>
                </a:cubicBezTo>
                <a:cubicBezTo>
                  <a:pt x="1224296" y="-50433"/>
                  <a:pt x="1419169" y="4540"/>
                  <a:pt x="1640434" y="0"/>
                </a:cubicBezTo>
                <a:cubicBezTo>
                  <a:pt x="1861699" y="-4540"/>
                  <a:pt x="2094410" y="18045"/>
                  <a:pt x="2343477" y="0"/>
                </a:cubicBezTo>
                <a:cubicBezTo>
                  <a:pt x="2383185" y="226647"/>
                  <a:pt x="2315335" y="316997"/>
                  <a:pt x="2343477" y="493845"/>
                </a:cubicBezTo>
                <a:cubicBezTo>
                  <a:pt x="2371619" y="670693"/>
                  <a:pt x="2313363" y="800492"/>
                  <a:pt x="2343477" y="987690"/>
                </a:cubicBezTo>
                <a:cubicBezTo>
                  <a:pt x="2373591" y="1174889"/>
                  <a:pt x="2311157" y="1376218"/>
                  <a:pt x="2343477" y="1543265"/>
                </a:cubicBezTo>
                <a:cubicBezTo>
                  <a:pt x="2375797" y="1710312"/>
                  <a:pt x="2323856" y="1819884"/>
                  <a:pt x="2343477" y="2057687"/>
                </a:cubicBezTo>
                <a:cubicBezTo>
                  <a:pt x="2125059" y="2121402"/>
                  <a:pt x="1981749" y="2006175"/>
                  <a:pt x="1804477" y="2057687"/>
                </a:cubicBezTo>
                <a:cubicBezTo>
                  <a:pt x="1627205" y="2109199"/>
                  <a:pt x="1457908" y="2021644"/>
                  <a:pt x="1171739" y="2057687"/>
                </a:cubicBezTo>
                <a:cubicBezTo>
                  <a:pt x="885570" y="2093730"/>
                  <a:pt x="783111" y="2032018"/>
                  <a:pt x="585869" y="2057687"/>
                </a:cubicBezTo>
                <a:cubicBezTo>
                  <a:pt x="388627" y="2083356"/>
                  <a:pt x="126306" y="2006204"/>
                  <a:pt x="0" y="2057687"/>
                </a:cubicBezTo>
                <a:cubicBezTo>
                  <a:pt x="-46591" y="1905357"/>
                  <a:pt x="30940" y="1781720"/>
                  <a:pt x="0" y="1563842"/>
                </a:cubicBezTo>
                <a:cubicBezTo>
                  <a:pt x="-30940" y="1345965"/>
                  <a:pt x="2375" y="1307060"/>
                  <a:pt x="0" y="1069997"/>
                </a:cubicBezTo>
                <a:cubicBezTo>
                  <a:pt x="-2375" y="832935"/>
                  <a:pt x="25449" y="765133"/>
                  <a:pt x="0" y="596729"/>
                </a:cubicBezTo>
                <a:cubicBezTo>
                  <a:pt x="-25449" y="428325"/>
                  <a:pt x="18005" y="288248"/>
                  <a:pt x="0" y="0"/>
                </a:cubicBezTo>
                <a:close/>
              </a:path>
              <a:path w="2343477" h="2057687" stroke="0" extrusionOk="0">
                <a:moveTo>
                  <a:pt x="0" y="0"/>
                </a:moveTo>
                <a:cubicBezTo>
                  <a:pt x="237743" y="-58067"/>
                  <a:pt x="441624" y="1993"/>
                  <a:pt x="609304" y="0"/>
                </a:cubicBezTo>
                <a:cubicBezTo>
                  <a:pt x="776984" y="-1993"/>
                  <a:pt x="1032240" y="69430"/>
                  <a:pt x="1195173" y="0"/>
                </a:cubicBezTo>
                <a:cubicBezTo>
                  <a:pt x="1358106" y="-69430"/>
                  <a:pt x="1554192" y="54675"/>
                  <a:pt x="1804477" y="0"/>
                </a:cubicBezTo>
                <a:cubicBezTo>
                  <a:pt x="2054762" y="-54675"/>
                  <a:pt x="2218041" y="61970"/>
                  <a:pt x="2343477" y="0"/>
                </a:cubicBezTo>
                <a:cubicBezTo>
                  <a:pt x="2360851" y="115548"/>
                  <a:pt x="2326882" y="391379"/>
                  <a:pt x="2343477" y="514422"/>
                </a:cubicBezTo>
                <a:cubicBezTo>
                  <a:pt x="2360072" y="637465"/>
                  <a:pt x="2342845" y="816604"/>
                  <a:pt x="2343477" y="1028844"/>
                </a:cubicBezTo>
                <a:cubicBezTo>
                  <a:pt x="2344109" y="1241084"/>
                  <a:pt x="2310935" y="1410950"/>
                  <a:pt x="2343477" y="1584419"/>
                </a:cubicBezTo>
                <a:cubicBezTo>
                  <a:pt x="2376019" y="1757888"/>
                  <a:pt x="2299384" y="1860502"/>
                  <a:pt x="2343477" y="2057687"/>
                </a:cubicBezTo>
                <a:cubicBezTo>
                  <a:pt x="2152076" y="2102279"/>
                  <a:pt x="2055645" y="2039786"/>
                  <a:pt x="1781043" y="2057687"/>
                </a:cubicBezTo>
                <a:cubicBezTo>
                  <a:pt x="1506441" y="2075588"/>
                  <a:pt x="1426456" y="2027657"/>
                  <a:pt x="1242043" y="2057687"/>
                </a:cubicBezTo>
                <a:cubicBezTo>
                  <a:pt x="1057630" y="2087717"/>
                  <a:pt x="903372" y="2025026"/>
                  <a:pt x="656174" y="2057687"/>
                </a:cubicBezTo>
                <a:cubicBezTo>
                  <a:pt x="408976" y="2090348"/>
                  <a:pt x="275876" y="2044685"/>
                  <a:pt x="0" y="2057687"/>
                </a:cubicBezTo>
                <a:cubicBezTo>
                  <a:pt x="-30844" y="1894426"/>
                  <a:pt x="61197" y="1771683"/>
                  <a:pt x="0" y="1543265"/>
                </a:cubicBezTo>
                <a:cubicBezTo>
                  <a:pt x="-61197" y="1314847"/>
                  <a:pt x="40245" y="1200061"/>
                  <a:pt x="0" y="987690"/>
                </a:cubicBezTo>
                <a:cubicBezTo>
                  <a:pt x="-40245" y="775319"/>
                  <a:pt x="56491" y="294001"/>
                  <a:pt x="0" y="0"/>
                </a:cubicBezTo>
                <a:close/>
              </a:path>
            </a:pathLst>
          </a:custGeom>
          <a:ln w="190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4506935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66FF24D-5648-4DA4-AFEF-F6031AE8C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521285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4BC8D623-FC0D-44AE-B84E-65A01721B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506883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「上行」、「下行」、重複音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1AB214-0C57-480E-85DC-F5390D1EACEA}"/>
              </a:ext>
            </a:extLst>
          </p:cNvPr>
          <p:cNvGrpSpPr/>
          <p:nvPr/>
        </p:nvGrpSpPr>
        <p:grpSpPr>
          <a:xfrm>
            <a:off x="6796800" y="838666"/>
            <a:ext cx="5312884" cy="1902626"/>
            <a:chOff x="6796800" y="838666"/>
            <a:chExt cx="5312884" cy="190262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AEE4896-9D5D-456F-AF78-17F58D1A0495}"/>
                </a:ext>
              </a:extLst>
            </p:cNvPr>
            <p:cNvGrpSpPr/>
            <p:nvPr/>
          </p:nvGrpSpPr>
          <p:grpSpPr>
            <a:xfrm>
              <a:off x="6796800" y="1154968"/>
              <a:ext cx="3450299" cy="1332669"/>
              <a:chOff x="-1955202" y="3282499"/>
              <a:chExt cx="4366255" cy="893378"/>
            </a:xfrm>
          </p:grpSpPr>
          <p:sp>
            <p:nvSpPr>
              <p:cNvPr id="28" name="Speech Bubble: Rectangle with Corners Rounded 27">
                <a:extLst>
                  <a:ext uri="{FF2B5EF4-FFF2-40B4-BE49-F238E27FC236}">
                    <a16:creationId xmlns:a16="http://schemas.microsoft.com/office/drawing/2014/main" id="{59088A5F-1B71-4744-87CB-8B115E59D644}"/>
                  </a:ext>
                </a:extLst>
              </p:cNvPr>
              <p:cNvSpPr/>
              <p:nvPr/>
            </p:nvSpPr>
            <p:spPr bwMode="auto">
              <a:xfrm>
                <a:off x="-1955202" y="3282499"/>
                <a:ext cx="4366255" cy="893378"/>
              </a:xfrm>
              <a:prstGeom prst="wedgeRoundRectCallout">
                <a:avLst>
                  <a:gd name="adj1" fmla="val 59022"/>
                  <a:gd name="adj2" fmla="val -1174"/>
                  <a:gd name="adj3" fmla="val 16667"/>
                </a:avLst>
              </a:prstGeom>
              <a:solidFill>
                <a:srgbClr val="FFD1FF"/>
              </a:solidFill>
              <a:ln w="9525" cap="flat" cmpd="sng" algn="ctr">
                <a:solidFill>
                  <a:srgbClr val="FFD1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sp>
            <p:nvSpPr>
              <p:cNvPr id="29" name="矩形 1">
                <a:extLst>
                  <a:ext uri="{FF2B5EF4-FFF2-40B4-BE49-F238E27FC236}">
                    <a16:creationId xmlns:a16="http://schemas.microsoft.com/office/drawing/2014/main" id="{B347F56A-1312-43EB-9488-65B209D5E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845931" y="3331957"/>
                <a:ext cx="4161127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>
                  <a:buNone/>
                </a:pPr>
                <a:r>
                  <a:rPr lang="zh-TW" altLang="en-US" sz="24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先看看這個例子。你可以創作其他律動來表達上行和下行旋律。</a:t>
                </a:r>
                <a:endParaRPr lang="zh-TW" altLang="zh-HK" sz="24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pic>
          <p:nvPicPr>
            <p:cNvPr id="18" name="Picture 97">
              <a:extLst>
                <a:ext uri="{FF2B5EF4-FFF2-40B4-BE49-F238E27FC236}">
                  <a16:creationId xmlns:a16="http://schemas.microsoft.com/office/drawing/2014/main" id="{EC78F7C9-EA0E-424C-BF5F-2B94EF74C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CC"/>
                </a:clrFrom>
                <a:clrTo>
                  <a:srgbClr val="FFFF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2" t="57097" r="42789" b="6488"/>
            <a:stretch>
              <a:fillRect/>
            </a:stretch>
          </p:blipFill>
          <p:spPr bwMode="auto">
            <a:xfrm>
              <a:off x="10257699" y="838666"/>
              <a:ext cx="1851985" cy="1902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99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891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6393" y="-1235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矩形 1">
            <a:extLst>
              <a:ext uri="{FF2B5EF4-FFF2-40B4-BE49-F238E27FC236}">
                <a16:creationId xmlns:a16="http://schemas.microsoft.com/office/drawing/2014/main" id="{BEAB0AC0-537B-45BB-B1DC-0230D0D59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44" y="1012132"/>
            <a:ext cx="480915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7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看看</a:t>
            </a:r>
            <a:r>
              <a:rPr lang="en-US" altLang="zh-TW" sz="27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7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郊外好風光</a:t>
            </a:r>
            <a:r>
              <a:rPr lang="en-US" altLang="zh-TW" sz="27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7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一曲，你能在歌譜中找到上行旋律、下行旋律和重複音嗎？</a:t>
            </a:r>
            <a:endParaRPr lang="zh-TW" altLang="zh-HK" sz="2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A46051-CBAA-4CA3-B286-7336724CE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597" y="892130"/>
            <a:ext cx="6449697" cy="5899240"/>
          </a:xfrm>
          <a:custGeom>
            <a:avLst/>
            <a:gdLst>
              <a:gd name="connsiteX0" fmla="*/ 0 w 6449697"/>
              <a:gd name="connsiteY0" fmla="*/ 0 h 5899240"/>
              <a:gd name="connsiteX1" fmla="*/ 650833 w 6449697"/>
              <a:gd name="connsiteY1" fmla="*/ 0 h 5899240"/>
              <a:gd name="connsiteX2" fmla="*/ 1366163 w 6449697"/>
              <a:gd name="connsiteY2" fmla="*/ 0 h 5899240"/>
              <a:gd name="connsiteX3" fmla="*/ 2081493 w 6449697"/>
              <a:gd name="connsiteY3" fmla="*/ 0 h 5899240"/>
              <a:gd name="connsiteX4" fmla="*/ 2796823 w 6449697"/>
              <a:gd name="connsiteY4" fmla="*/ 0 h 5899240"/>
              <a:gd name="connsiteX5" fmla="*/ 3512153 w 6449697"/>
              <a:gd name="connsiteY5" fmla="*/ 0 h 5899240"/>
              <a:gd name="connsiteX6" fmla="*/ 3969495 w 6449697"/>
              <a:gd name="connsiteY6" fmla="*/ 0 h 5899240"/>
              <a:gd name="connsiteX7" fmla="*/ 4491334 w 6449697"/>
              <a:gd name="connsiteY7" fmla="*/ 0 h 5899240"/>
              <a:gd name="connsiteX8" fmla="*/ 5142168 w 6449697"/>
              <a:gd name="connsiteY8" fmla="*/ 0 h 5899240"/>
              <a:gd name="connsiteX9" fmla="*/ 5793001 w 6449697"/>
              <a:gd name="connsiteY9" fmla="*/ 0 h 5899240"/>
              <a:gd name="connsiteX10" fmla="*/ 6449697 w 6449697"/>
              <a:gd name="connsiteY10" fmla="*/ 0 h 5899240"/>
              <a:gd name="connsiteX11" fmla="*/ 6449697 w 6449697"/>
              <a:gd name="connsiteY11" fmla="*/ 589924 h 5899240"/>
              <a:gd name="connsiteX12" fmla="*/ 6449697 w 6449697"/>
              <a:gd name="connsiteY12" fmla="*/ 1179848 h 5899240"/>
              <a:gd name="connsiteX13" fmla="*/ 6449697 w 6449697"/>
              <a:gd name="connsiteY13" fmla="*/ 1651787 h 5899240"/>
              <a:gd name="connsiteX14" fmla="*/ 6449697 w 6449697"/>
              <a:gd name="connsiteY14" fmla="*/ 2123726 h 5899240"/>
              <a:gd name="connsiteX15" fmla="*/ 6449697 w 6449697"/>
              <a:gd name="connsiteY15" fmla="*/ 2831635 h 5899240"/>
              <a:gd name="connsiteX16" fmla="*/ 6449697 w 6449697"/>
              <a:gd name="connsiteY16" fmla="*/ 3539544 h 5899240"/>
              <a:gd name="connsiteX17" fmla="*/ 6449697 w 6449697"/>
              <a:gd name="connsiteY17" fmla="*/ 3952491 h 5899240"/>
              <a:gd name="connsiteX18" fmla="*/ 6449697 w 6449697"/>
              <a:gd name="connsiteY18" fmla="*/ 4483422 h 5899240"/>
              <a:gd name="connsiteX19" fmla="*/ 6449697 w 6449697"/>
              <a:gd name="connsiteY19" fmla="*/ 4955362 h 5899240"/>
              <a:gd name="connsiteX20" fmla="*/ 6449697 w 6449697"/>
              <a:gd name="connsiteY20" fmla="*/ 5899240 h 5899240"/>
              <a:gd name="connsiteX21" fmla="*/ 6056852 w 6449697"/>
              <a:gd name="connsiteY21" fmla="*/ 5899240 h 5899240"/>
              <a:gd name="connsiteX22" fmla="*/ 5341522 w 6449697"/>
              <a:gd name="connsiteY22" fmla="*/ 5899240 h 5899240"/>
              <a:gd name="connsiteX23" fmla="*/ 4626192 w 6449697"/>
              <a:gd name="connsiteY23" fmla="*/ 5899240 h 5899240"/>
              <a:gd name="connsiteX24" fmla="*/ 3975359 w 6449697"/>
              <a:gd name="connsiteY24" fmla="*/ 5899240 h 5899240"/>
              <a:gd name="connsiteX25" fmla="*/ 3582514 w 6449697"/>
              <a:gd name="connsiteY25" fmla="*/ 5899240 h 5899240"/>
              <a:gd name="connsiteX26" fmla="*/ 2867183 w 6449697"/>
              <a:gd name="connsiteY26" fmla="*/ 5899240 h 5899240"/>
              <a:gd name="connsiteX27" fmla="*/ 2216350 w 6449697"/>
              <a:gd name="connsiteY27" fmla="*/ 5899240 h 5899240"/>
              <a:gd name="connsiteX28" fmla="*/ 1823505 w 6449697"/>
              <a:gd name="connsiteY28" fmla="*/ 5899240 h 5899240"/>
              <a:gd name="connsiteX29" fmla="*/ 1237169 w 6449697"/>
              <a:gd name="connsiteY29" fmla="*/ 5899240 h 5899240"/>
              <a:gd name="connsiteX30" fmla="*/ 844324 w 6449697"/>
              <a:gd name="connsiteY30" fmla="*/ 5899240 h 5899240"/>
              <a:gd name="connsiteX31" fmla="*/ 0 w 6449697"/>
              <a:gd name="connsiteY31" fmla="*/ 5899240 h 5899240"/>
              <a:gd name="connsiteX32" fmla="*/ 0 w 6449697"/>
              <a:gd name="connsiteY32" fmla="*/ 5191331 h 5899240"/>
              <a:gd name="connsiteX33" fmla="*/ 0 w 6449697"/>
              <a:gd name="connsiteY33" fmla="*/ 4483422 h 5899240"/>
              <a:gd name="connsiteX34" fmla="*/ 0 w 6449697"/>
              <a:gd name="connsiteY34" fmla="*/ 3893498 h 5899240"/>
              <a:gd name="connsiteX35" fmla="*/ 0 w 6449697"/>
              <a:gd name="connsiteY35" fmla="*/ 3421559 h 5899240"/>
              <a:gd name="connsiteX36" fmla="*/ 0 w 6449697"/>
              <a:gd name="connsiteY36" fmla="*/ 3008612 h 5899240"/>
              <a:gd name="connsiteX37" fmla="*/ 0 w 6449697"/>
              <a:gd name="connsiteY37" fmla="*/ 2418688 h 5899240"/>
              <a:gd name="connsiteX38" fmla="*/ 0 w 6449697"/>
              <a:gd name="connsiteY38" fmla="*/ 1887757 h 5899240"/>
              <a:gd name="connsiteX39" fmla="*/ 0 w 6449697"/>
              <a:gd name="connsiteY39" fmla="*/ 1297833 h 5899240"/>
              <a:gd name="connsiteX40" fmla="*/ 0 w 6449697"/>
              <a:gd name="connsiteY40" fmla="*/ 707909 h 5899240"/>
              <a:gd name="connsiteX41" fmla="*/ 0 w 6449697"/>
              <a:gd name="connsiteY41" fmla="*/ 0 h 589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449697" h="5899240" fill="none" extrusionOk="0">
                <a:moveTo>
                  <a:pt x="0" y="0"/>
                </a:moveTo>
                <a:cubicBezTo>
                  <a:pt x="283917" y="-8014"/>
                  <a:pt x="403642" y="39925"/>
                  <a:pt x="650833" y="0"/>
                </a:cubicBezTo>
                <a:cubicBezTo>
                  <a:pt x="898024" y="-39925"/>
                  <a:pt x="1172645" y="38813"/>
                  <a:pt x="1366163" y="0"/>
                </a:cubicBezTo>
                <a:cubicBezTo>
                  <a:pt x="1559681" y="-38813"/>
                  <a:pt x="1749510" y="84976"/>
                  <a:pt x="2081493" y="0"/>
                </a:cubicBezTo>
                <a:cubicBezTo>
                  <a:pt x="2413476" y="-84976"/>
                  <a:pt x="2440053" y="85237"/>
                  <a:pt x="2796823" y="0"/>
                </a:cubicBezTo>
                <a:cubicBezTo>
                  <a:pt x="3153593" y="-85237"/>
                  <a:pt x="3325017" y="42521"/>
                  <a:pt x="3512153" y="0"/>
                </a:cubicBezTo>
                <a:cubicBezTo>
                  <a:pt x="3699289" y="-42521"/>
                  <a:pt x="3845415" y="42297"/>
                  <a:pt x="3969495" y="0"/>
                </a:cubicBezTo>
                <a:cubicBezTo>
                  <a:pt x="4093575" y="-42297"/>
                  <a:pt x="4365690" y="6901"/>
                  <a:pt x="4491334" y="0"/>
                </a:cubicBezTo>
                <a:cubicBezTo>
                  <a:pt x="4616978" y="-6901"/>
                  <a:pt x="4959380" y="48137"/>
                  <a:pt x="5142168" y="0"/>
                </a:cubicBezTo>
                <a:cubicBezTo>
                  <a:pt x="5324956" y="-48137"/>
                  <a:pt x="5516869" y="8146"/>
                  <a:pt x="5793001" y="0"/>
                </a:cubicBezTo>
                <a:cubicBezTo>
                  <a:pt x="6069133" y="-8146"/>
                  <a:pt x="6281298" y="30671"/>
                  <a:pt x="6449697" y="0"/>
                </a:cubicBezTo>
                <a:cubicBezTo>
                  <a:pt x="6476344" y="164620"/>
                  <a:pt x="6387609" y="465841"/>
                  <a:pt x="6449697" y="589924"/>
                </a:cubicBezTo>
                <a:cubicBezTo>
                  <a:pt x="6511785" y="714007"/>
                  <a:pt x="6415343" y="1047495"/>
                  <a:pt x="6449697" y="1179848"/>
                </a:cubicBezTo>
                <a:cubicBezTo>
                  <a:pt x="6484051" y="1312201"/>
                  <a:pt x="6444285" y="1490247"/>
                  <a:pt x="6449697" y="1651787"/>
                </a:cubicBezTo>
                <a:cubicBezTo>
                  <a:pt x="6455109" y="1813327"/>
                  <a:pt x="6397182" y="1904322"/>
                  <a:pt x="6449697" y="2123726"/>
                </a:cubicBezTo>
                <a:cubicBezTo>
                  <a:pt x="6502212" y="2343130"/>
                  <a:pt x="6391565" y="2597488"/>
                  <a:pt x="6449697" y="2831635"/>
                </a:cubicBezTo>
                <a:cubicBezTo>
                  <a:pt x="6507829" y="3065782"/>
                  <a:pt x="6417299" y="3192812"/>
                  <a:pt x="6449697" y="3539544"/>
                </a:cubicBezTo>
                <a:cubicBezTo>
                  <a:pt x="6482095" y="3886276"/>
                  <a:pt x="6412747" y="3854285"/>
                  <a:pt x="6449697" y="3952491"/>
                </a:cubicBezTo>
                <a:cubicBezTo>
                  <a:pt x="6486647" y="4050697"/>
                  <a:pt x="6413320" y="4339770"/>
                  <a:pt x="6449697" y="4483422"/>
                </a:cubicBezTo>
                <a:cubicBezTo>
                  <a:pt x="6486074" y="4627074"/>
                  <a:pt x="6435670" y="4793467"/>
                  <a:pt x="6449697" y="4955362"/>
                </a:cubicBezTo>
                <a:cubicBezTo>
                  <a:pt x="6463724" y="5117257"/>
                  <a:pt x="6336518" y="5471505"/>
                  <a:pt x="6449697" y="5899240"/>
                </a:cubicBezTo>
                <a:cubicBezTo>
                  <a:pt x="6303203" y="5931421"/>
                  <a:pt x="6210562" y="5859229"/>
                  <a:pt x="6056852" y="5899240"/>
                </a:cubicBezTo>
                <a:cubicBezTo>
                  <a:pt x="5903142" y="5939251"/>
                  <a:pt x="5640164" y="5825237"/>
                  <a:pt x="5341522" y="5899240"/>
                </a:cubicBezTo>
                <a:cubicBezTo>
                  <a:pt x="5042880" y="5973243"/>
                  <a:pt x="4849508" y="5863448"/>
                  <a:pt x="4626192" y="5899240"/>
                </a:cubicBezTo>
                <a:cubicBezTo>
                  <a:pt x="4402876" y="5935032"/>
                  <a:pt x="4113937" y="5875382"/>
                  <a:pt x="3975359" y="5899240"/>
                </a:cubicBezTo>
                <a:cubicBezTo>
                  <a:pt x="3836781" y="5923098"/>
                  <a:pt x="3758294" y="5872149"/>
                  <a:pt x="3582514" y="5899240"/>
                </a:cubicBezTo>
                <a:cubicBezTo>
                  <a:pt x="3406734" y="5926331"/>
                  <a:pt x="3049667" y="5826726"/>
                  <a:pt x="2867183" y="5899240"/>
                </a:cubicBezTo>
                <a:cubicBezTo>
                  <a:pt x="2684699" y="5971754"/>
                  <a:pt x="2428122" y="5877616"/>
                  <a:pt x="2216350" y="5899240"/>
                </a:cubicBezTo>
                <a:cubicBezTo>
                  <a:pt x="2004578" y="5920864"/>
                  <a:pt x="1953689" y="5852284"/>
                  <a:pt x="1823505" y="5899240"/>
                </a:cubicBezTo>
                <a:cubicBezTo>
                  <a:pt x="1693322" y="5946196"/>
                  <a:pt x="1466061" y="5829194"/>
                  <a:pt x="1237169" y="5899240"/>
                </a:cubicBezTo>
                <a:cubicBezTo>
                  <a:pt x="1008277" y="5969286"/>
                  <a:pt x="944007" y="5888690"/>
                  <a:pt x="844324" y="5899240"/>
                </a:cubicBezTo>
                <a:cubicBezTo>
                  <a:pt x="744641" y="5909790"/>
                  <a:pt x="325659" y="5864566"/>
                  <a:pt x="0" y="5899240"/>
                </a:cubicBezTo>
                <a:cubicBezTo>
                  <a:pt x="-14883" y="5751051"/>
                  <a:pt x="55873" y="5491207"/>
                  <a:pt x="0" y="5191331"/>
                </a:cubicBezTo>
                <a:cubicBezTo>
                  <a:pt x="-55873" y="4891455"/>
                  <a:pt x="20187" y="4709934"/>
                  <a:pt x="0" y="4483422"/>
                </a:cubicBezTo>
                <a:cubicBezTo>
                  <a:pt x="-20187" y="4256910"/>
                  <a:pt x="27117" y="4150691"/>
                  <a:pt x="0" y="3893498"/>
                </a:cubicBezTo>
                <a:cubicBezTo>
                  <a:pt x="-27117" y="3636305"/>
                  <a:pt x="49306" y="3587337"/>
                  <a:pt x="0" y="3421559"/>
                </a:cubicBezTo>
                <a:cubicBezTo>
                  <a:pt x="-49306" y="3255781"/>
                  <a:pt x="17077" y="3187956"/>
                  <a:pt x="0" y="3008612"/>
                </a:cubicBezTo>
                <a:cubicBezTo>
                  <a:pt x="-17077" y="2829268"/>
                  <a:pt x="14905" y="2621287"/>
                  <a:pt x="0" y="2418688"/>
                </a:cubicBezTo>
                <a:cubicBezTo>
                  <a:pt x="-14905" y="2216089"/>
                  <a:pt x="48232" y="2021199"/>
                  <a:pt x="0" y="1887757"/>
                </a:cubicBezTo>
                <a:cubicBezTo>
                  <a:pt x="-48232" y="1754315"/>
                  <a:pt x="2921" y="1565196"/>
                  <a:pt x="0" y="1297833"/>
                </a:cubicBezTo>
                <a:cubicBezTo>
                  <a:pt x="-2921" y="1030470"/>
                  <a:pt x="9292" y="839701"/>
                  <a:pt x="0" y="707909"/>
                </a:cubicBezTo>
                <a:cubicBezTo>
                  <a:pt x="-9292" y="576117"/>
                  <a:pt x="33842" y="160340"/>
                  <a:pt x="0" y="0"/>
                </a:cubicBezTo>
                <a:close/>
              </a:path>
              <a:path w="6449697" h="5899240" stroke="0" extrusionOk="0">
                <a:moveTo>
                  <a:pt x="0" y="0"/>
                </a:moveTo>
                <a:cubicBezTo>
                  <a:pt x="229496" y="-13070"/>
                  <a:pt x="479013" y="70610"/>
                  <a:pt x="650833" y="0"/>
                </a:cubicBezTo>
                <a:cubicBezTo>
                  <a:pt x="822653" y="-70610"/>
                  <a:pt x="918898" y="25365"/>
                  <a:pt x="1172672" y="0"/>
                </a:cubicBezTo>
                <a:cubicBezTo>
                  <a:pt x="1426446" y="-25365"/>
                  <a:pt x="1628721" y="38566"/>
                  <a:pt x="1759008" y="0"/>
                </a:cubicBezTo>
                <a:cubicBezTo>
                  <a:pt x="1889295" y="-38566"/>
                  <a:pt x="2084257" y="12991"/>
                  <a:pt x="2280847" y="0"/>
                </a:cubicBezTo>
                <a:cubicBezTo>
                  <a:pt x="2477437" y="-12991"/>
                  <a:pt x="2617895" y="50188"/>
                  <a:pt x="2738190" y="0"/>
                </a:cubicBezTo>
                <a:cubicBezTo>
                  <a:pt x="2858485" y="-50188"/>
                  <a:pt x="3042606" y="41317"/>
                  <a:pt x="3131035" y="0"/>
                </a:cubicBezTo>
                <a:cubicBezTo>
                  <a:pt x="3219465" y="-41317"/>
                  <a:pt x="3534507" y="47322"/>
                  <a:pt x="3652874" y="0"/>
                </a:cubicBezTo>
                <a:cubicBezTo>
                  <a:pt x="3771241" y="-47322"/>
                  <a:pt x="4103414" y="48777"/>
                  <a:pt x="4303707" y="0"/>
                </a:cubicBezTo>
                <a:cubicBezTo>
                  <a:pt x="4504000" y="-48777"/>
                  <a:pt x="4679810" y="2489"/>
                  <a:pt x="4825546" y="0"/>
                </a:cubicBezTo>
                <a:cubicBezTo>
                  <a:pt x="4971282" y="-2489"/>
                  <a:pt x="5222061" y="34333"/>
                  <a:pt x="5476379" y="0"/>
                </a:cubicBezTo>
                <a:cubicBezTo>
                  <a:pt x="5730697" y="-34333"/>
                  <a:pt x="5763494" y="37574"/>
                  <a:pt x="5869224" y="0"/>
                </a:cubicBezTo>
                <a:cubicBezTo>
                  <a:pt x="5974954" y="-37574"/>
                  <a:pt x="6225008" y="18833"/>
                  <a:pt x="6449697" y="0"/>
                </a:cubicBezTo>
                <a:cubicBezTo>
                  <a:pt x="6482277" y="122791"/>
                  <a:pt x="6412290" y="304067"/>
                  <a:pt x="6449697" y="412947"/>
                </a:cubicBezTo>
                <a:cubicBezTo>
                  <a:pt x="6487104" y="521827"/>
                  <a:pt x="6419804" y="622637"/>
                  <a:pt x="6449697" y="825894"/>
                </a:cubicBezTo>
                <a:cubicBezTo>
                  <a:pt x="6479590" y="1029151"/>
                  <a:pt x="6389251" y="1283523"/>
                  <a:pt x="6449697" y="1474810"/>
                </a:cubicBezTo>
                <a:cubicBezTo>
                  <a:pt x="6510143" y="1666097"/>
                  <a:pt x="6441920" y="1780706"/>
                  <a:pt x="6449697" y="1887757"/>
                </a:cubicBezTo>
                <a:cubicBezTo>
                  <a:pt x="6457474" y="1994808"/>
                  <a:pt x="6427186" y="2362527"/>
                  <a:pt x="6449697" y="2536673"/>
                </a:cubicBezTo>
                <a:cubicBezTo>
                  <a:pt x="6472208" y="2710819"/>
                  <a:pt x="6440598" y="2901798"/>
                  <a:pt x="6449697" y="3008612"/>
                </a:cubicBezTo>
                <a:cubicBezTo>
                  <a:pt x="6458796" y="3115426"/>
                  <a:pt x="6397965" y="3322523"/>
                  <a:pt x="6449697" y="3539544"/>
                </a:cubicBezTo>
                <a:cubicBezTo>
                  <a:pt x="6501429" y="3756565"/>
                  <a:pt x="6435667" y="3863047"/>
                  <a:pt x="6449697" y="4070476"/>
                </a:cubicBezTo>
                <a:cubicBezTo>
                  <a:pt x="6463727" y="4277905"/>
                  <a:pt x="6419888" y="4363469"/>
                  <a:pt x="6449697" y="4542415"/>
                </a:cubicBezTo>
                <a:cubicBezTo>
                  <a:pt x="6479506" y="4721361"/>
                  <a:pt x="6433650" y="4805727"/>
                  <a:pt x="6449697" y="4955362"/>
                </a:cubicBezTo>
                <a:cubicBezTo>
                  <a:pt x="6465744" y="5104997"/>
                  <a:pt x="6434284" y="5645396"/>
                  <a:pt x="6449697" y="5899240"/>
                </a:cubicBezTo>
                <a:cubicBezTo>
                  <a:pt x="6282168" y="5924209"/>
                  <a:pt x="6111762" y="5879597"/>
                  <a:pt x="5798864" y="5899240"/>
                </a:cubicBezTo>
                <a:cubicBezTo>
                  <a:pt x="5485966" y="5918883"/>
                  <a:pt x="5342029" y="5848289"/>
                  <a:pt x="5212528" y="5899240"/>
                </a:cubicBezTo>
                <a:cubicBezTo>
                  <a:pt x="5083027" y="5950191"/>
                  <a:pt x="4841159" y="5865169"/>
                  <a:pt x="4626192" y="5899240"/>
                </a:cubicBezTo>
                <a:cubicBezTo>
                  <a:pt x="4411225" y="5933311"/>
                  <a:pt x="4223336" y="5831905"/>
                  <a:pt x="3975359" y="5899240"/>
                </a:cubicBezTo>
                <a:cubicBezTo>
                  <a:pt x="3727382" y="5966575"/>
                  <a:pt x="3665092" y="5898210"/>
                  <a:pt x="3518017" y="5899240"/>
                </a:cubicBezTo>
                <a:cubicBezTo>
                  <a:pt x="3370942" y="5900270"/>
                  <a:pt x="3291244" y="5865755"/>
                  <a:pt x="3125171" y="5899240"/>
                </a:cubicBezTo>
                <a:cubicBezTo>
                  <a:pt x="2959098" y="5932725"/>
                  <a:pt x="2727904" y="5898154"/>
                  <a:pt x="2538835" y="5899240"/>
                </a:cubicBezTo>
                <a:cubicBezTo>
                  <a:pt x="2349766" y="5900326"/>
                  <a:pt x="2291911" y="5853103"/>
                  <a:pt x="2081493" y="5899240"/>
                </a:cubicBezTo>
                <a:cubicBezTo>
                  <a:pt x="1871075" y="5945377"/>
                  <a:pt x="1795330" y="5888336"/>
                  <a:pt x="1559654" y="5899240"/>
                </a:cubicBezTo>
                <a:cubicBezTo>
                  <a:pt x="1323978" y="5910144"/>
                  <a:pt x="1036432" y="5888956"/>
                  <a:pt x="844324" y="5899240"/>
                </a:cubicBezTo>
                <a:cubicBezTo>
                  <a:pt x="652216" y="5909524"/>
                  <a:pt x="321088" y="5886140"/>
                  <a:pt x="0" y="5899240"/>
                </a:cubicBezTo>
                <a:cubicBezTo>
                  <a:pt x="-17512" y="5742409"/>
                  <a:pt x="18622" y="5515987"/>
                  <a:pt x="0" y="5368308"/>
                </a:cubicBezTo>
                <a:cubicBezTo>
                  <a:pt x="-18622" y="5220629"/>
                  <a:pt x="79484" y="4911381"/>
                  <a:pt x="0" y="4660400"/>
                </a:cubicBezTo>
                <a:cubicBezTo>
                  <a:pt x="-79484" y="4409419"/>
                  <a:pt x="44688" y="4222057"/>
                  <a:pt x="0" y="3952491"/>
                </a:cubicBezTo>
                <a:cubicBezTo>
                  <a:pt x="-44688" y="3682925"/>
                  <a:pt x="58707" y="3505757"/>
                  <a:pt x="0" y="3362567"/>
                </a:cubicBezTo>
                <a:cubicBezTo>
                  <a:pt x="-58707" y="3219377"/>
                  <a:pt x="20357" y="3007496"/>
                  <a:pt x="0" y="2831635"/>
                </a:cubicBezTo>
                <a:cubicBezTo>
                  <a:pt x="-20357" y="2655774"/>
                  <a:pt x="28023" y="2435578"/>
                  <a:pt x="0" y="2123726"/>
                </a:cubicBezTo>
                <a:cubicBezTo>
                  <a:pt x="-28023" y="1811874"/>
                  <a:pt x="39343" y="1843687"/>
                  <a:pt x="0" y="1592795"/>
                </a:cubicBezTo>
                <a:cubicBezTo>
                  <a:pt x="-39343" y="1341903"/>
                  <a:pt x="955" y="1161835"/>
                  <a:pt x="0" y="884886"/>
                </a:cubicBezTo>
                <a:cubicBezTo>
                  <a:pt x="-955" y="607937"/>
                  <a:pt x="15235" y="419775"/>
                  <a:pt x="0" y="0"/>
                </a:cubicBezTo>
                <a:close/>
              </a:path>
            </a:pathLst>
          </a:custGeom>
          <a:ln w="190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1182014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36232C9C-2030-4907-9BA2-8C1FBC69C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521285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53ACD107-A334-4F0A-B4FE-BD379D10D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506883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「上行」、「下行」、重複音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6" name="Picture 97">
            <a:extLst>
              <a:ext uri="{FF2B5EF4-FFF2-40B4-BE49-F238E27FC236}">
                <a16:creationId xmlns:a16="http://schemas.microsoft.com/office/drawing/2014/main" id="{65AC02FE-77E1-4A06-AF72-89501041E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 flipH="1">
            <a:off x="444593" y="4091640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3D8675-FBD1-469D-BB5B-C640B9C12138}"/>
              </a:ext>
            </a:extLst>
          </p:cNvPr>
          <p:cNvSpPr/>
          <p:nvPr/>
        </p:nvSpPr>
        <p:spPr bwMode="auto">
          <a:xfrm>
            <a:off x="8333254" y="1857081"/>
            <a:ext cx="1867202" cy="77888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F92CD1A-E010-4229-8E15-81A081C4A737}"/>
              </a:ext>
            </a:extLst>
          </p:cNvPr>
          <p:cNvSpPr/>
          <p:nvPr/>
        </p:nvSpPr>
        <p:spPr bwMode="auto">
          <a:xfrm>
            <a:off x="5708340" y="3011513"/>
            <a:ext cx="1323764" cy="77888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A5B5A67-2C20-439D-81AA-A1680CD407C0}"/>
              </a:ext>
            </a:extLst>
          </p:cNvPr>
          <p:cNvSpPr/>
          <p:nvPr/>
        </p:nvSpPr>
        <p:spPr bwMode="auto">
          <a:xfrm>
            <a:off x="5663952" y="4343201"/>
            <a:ext cx="1548258" cy="77888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9DEC2D8-FEA4-4F35-9AE2-B8E9487DDD57}"/>
              </a:ext>
            </a:extLst>
          </p:cNvPr>
          <p:cNvSpPr/>
          <p:nvPr/>
        </p:nvSpPr>
        <p:spPr bwMode="auto">
          <a:xfrm>
            <a:off x="8331453" y="3046180"/>
            <a:ext cx="716875" cy="88687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8062DE6-F5A2-4B43-A0C6-1A5F32D7698A}"/>
              </a:ext>
            </a:extLst>
          </p:cNvPr>
          <p:cNvSpPr/>
          <p:nvPr/>
        </p:nvSpPr>
        <p:spPr bwMode="auto">
          <a:xfrm>
            <a:off x="8904312" y="4313547"/>
            <a:ext cx="1152128" cy="83819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9E4196-9595-419B-80A3-210C5AE82FA2}"/>
              </a:ext>
            </a:extLst>
          </p:cNvPr>
          <p:cNvGrpSpPr/>
          <p:nvPr/>
        </p:nvGrpSpPr>
        <p:grpSpPr>
          <a:xfrm>
            <a:off x="6960098" y="64944"/>
            <a:ext cx="2174104" cy="728806"/>
            <a:chOff x="5909551" y="274638"/>
            <a:chExt cx="2174104" cy="72880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F6C5EDA-C413-471C-B675-CA13E7549225}"/>
                </a:ext>
              </a:extLst>
            </p:cNvPr>
            <p:cNvSpPr/>
            <p:nvPr/>
          </p:nvSpPr>
          <p:spPr bwMode="auto">
            <a:xfrm>
              <a:off x="6107295" y="274638"/>
              <a:ext cx="1872208" cy="589132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3200" b="1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上行旋律</a:t>
              </a:r>
              <a:endParaRPr kumimoji="1" lang="en-US" sz="32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手繪多邊形 17">
              <a:extLst>
                <a:ext uri="{FF2B5EF4-FFF2-40B4-BE49-F238E27FC236}">
                  <a16:creationId xmlns:a16="http://schemas.microsoft.com/office/drawing/2014/main" id="{46AD83D7-0C00-46B2-B478-27946C47A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551" y="293007"/>
              <a:ext cx="2174104" cy="710437"/>
            </a:xfrm>
            <a:custGeom>
              <a:avLst/>
              <a:gdLst>
                <a:gd name="T0" fmla="*/ 339197 w 6010312"/>
                <a:gd name="T1" fmla="*/ 11 h 4278079"/>
                <a:gd name="T2" fmla="*/ 253776 w 6010312"/>
                <a:gd name="T3" fmla="*/ 104 h 4278079"/>
                <a:gd name="T4" fmla="*/ 2560159 w 6010312"/>
                <a:gd name="T5" fmla="*/ 109 h 4278079"/>
                <a:gd name="T6" fmla="*/ 2746533 w 6010312"/>
                <a:gd name="T7" fmla="*/ 12 h 4278079"/>
                <a:gd name="T8" fmla="*/ 339197 w 6010312"/>
                <a:gd name="T9" fmla="*/ 11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33CC33">
                <a:alpha val="2039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66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1.66667E-6 0.00903 C 0.00508 0.01458 -0.00208 0.03148 -0.00247 0.03264 C -0.00299 0.02801 -0.00364 0.02431 -0.00364 0.01875 C -0.00364 0.01065 -0.00065 -1.11111E-6 -1.66667E-6 -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6393" y="-1235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A46051-CBAA-4CA3-B286-7336724CE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598" y="915988"/>
            <a:ext cx="6449697" cy="5899240"/>
          </a:xfrm>
          <a:custGeom>
            <a:avLst/>
            <a:gdLst>
              <a:gd name="connsiteX0" fmla="*/ 0 w 6449697"/>
              <a:gd name="connsiteY0" fmla="*/ 0 h 5899240"/>
              <a:gd name="connsiteX1" fmla="*/ 650833 w 6449697"/>
              <a:gd name="connsiteY1" fmla="*/ 0 h 5899240"/>
              <a:gd name="connsiteX2" fmla="*/ 1366163 w 6449697"/>
              <a:gd name="connsiteY2" fmla="*/ 0 h 5899240"/>
              <a:gd name="connsiteX3" fmla="*/ 2081493 w 6449697"/>
              <a:gd name="connsiteY3" fmla="*/ 0 h 5899240"/>
              <a:gd name="connsiteX4" fmla="*/ 2796823 w 6449697"/>
              <a:gd name="connsiteY4" fmla="*/ 0 h 5899240"/>
              <a:gd name="connsiteX5" fmla="*/ 3512153 w 6449697"/>
              <a:gd name="connsiteY5" fmla="*/ 0 h 5899240"/>
              <a:gd name="connsiteX6" fmla="*/ 3969495 w 6449697"/>
              <a:gd name="connsiteY6" fmla="*/ 0 h 5899240"/>
              <a:gd name="connsiteX7" fmla="*/ 4491334 w 6449697"/>
              <a:gd name="connsiteY7" fmla="*/ 0 h 5899240"/>
              <a:gd name="connsiteX8" fmla="*/ 5142168 w 6449697"/>
              <a:gd name="connsiteY8" fmla="*/ 0 h 5899240"/>
              <a:gd name="connsiteX9" fmla="*/ 5793001 w 6449697"/>
              <a:gd name="connsiteY9" fmla="*/ 0 h 5899240"/>
              <a:gd name="connsiteX10" fmla="*/ 6449697 w 6449697"/>
              <a:gd name="connsiteY10" fmla="*/ 0 h 5899240"/>
              <a:gd name="connsiteX11" fmla="*/ 6449697 w 6449697"/>
              <a:gd name="connsiteY11" fmla="*/ 589924 h 5899240"/>
              <a:gd name="connsiteX12" fmla="*/ 6449697 w 6449697"/>
              <a:gd name="connsiteY12" fmla="*/ 1179848 h 5899240"/>
              <a:gd name="connsiteX13" fmla="*/ 6449697 w 6449697"/>
              <a:gd name="connsiteY13" fmla="*/ 1651787 h 5899240"/>
              <a:gd name="connsiteX14" fmla="*/ 6449697 w 6449697"/>
              <a:gd name="connsiteY14" fmla="*/ 2123726 h 5899240"/>
              <a:gd name="connsiteX15" fmla="*/ 6449697 w 6449697"/>
              <a:gd name="connsiteY15" fmla="*/ 2831635 h 5899240"/>
              <a:gd name="connsiteX16" fmla="*/ 6449697 w 6449697"/>
              <a:gd name="connsiteY16" fmla="*/ 3539544 h 5899240"/>
              <a:gd name="connsiteX17" fmla="*/ 6449697 w 6449697"/>
              <a:gd name="connsiteY17" fmla="*/ 3952491 h 5899240"/>
              <a:gd name="connsiteX18" fmla="*/ 6449697 w 6449697"/>
              <a:gd name="connsiteY18" fmla="*/ 4483422 h 5899240"/>
              <a:gd name="connsiteX19" fmla="*/ 6449697 w 6449697"/>
              <a:gd name="connsiteY19" fmla="*/ 4955362 h 5899240"/>
              <a:gd name="connsiteX20" fmla="*/ 6449697 w 6449697"/>
              <a:gd name="connsiteY20" fmla="*/ 5899240 h 5899240"/>
              <a:gd name="connsiteX21" fmla="*/ 6056852 w 6449697"/>
              <a:gd name="connsiteY21" fmla="*/ 5899240 h 5899240"/>
              <a:gd name="connsiteX22" fmla="*/ 5341522 w 6449697"/>
              <a:gd name="connsiteY22" fmla="*/ 5899240 h 5899240"/>
              <a:gd name="connsiteX23" fmla="*/ 4626192 w 6449697"/>
              <a:gd name="connsiteY23" fmla="*/ 5899240 h 5899240"/>
              <a:gd name="connsiteX24" fmla="*/ 3975359 w 6449697"/>
              <a:gd name="connsiteY24" fmla="*/ 5899240 h 5899240"/>
              <a:gd name="connsiteX25" fmla="*/ 3582514 w 6449697"/>
              <a:gd name="connsiteY25" fmla="*/ 5899240 h 5899240"/>
              <a:gd name="connsiteX26" fmla="*/ 2867183 w 6449697"/>
              <a:gd name="connsiteY26" fmla="*/ 5899240 h 5899240"/>
              <a:gd name="connsiteX27" fmla="*/ 2216350 w 6449697"/>
              <a:gd name="connsiteY27" fmla="*/ 5899240 h 5899240"/>
              <a:gd name="connsiteX28" fmla="*/ 1823505 w 6449697"/>
              <a:gd name="connsiteY28" fmla="*/ 5899240 h 5899240"/>
              <a:gd name="connsiteX29" fmla="*/ 1237169 w 6449697"/>
              <a:gd name="connsiteY29" fmla="*/ 5899240 h 5899240"/>
              <a:gd name="connsiteX30" fmla="*/ 844324 w 6449697"/>
              <a:gd name="connsiteY30" fmla="*/ 5899240 h 5899240"/>
              <a:gd name="connsiteX31" fmla="*/ 0 w 6449697"/>
              <a:gd name="connsiteY31" fmla="*/ 5899240 h 5899240"/>
              <a:gd name="connsiteX32" fmla="*/ 0 w 6449697"/>
              <a:gd name="connsiteY32" fmla="*/ 5191331 h 5899240"/>
              <a:gd name="connsiteX33" fmla="*/ 0 w 6449697"/>
              <a:gd name="connsiteY33" fmla="*/ 4483422 h 5899240"/>
              <a:gd name="connsiteX34" fmla="*/ 0 w 6449697"/>
              <a:gd name="connsiteY34" fmla="*/ 3893498 h 5899240"/>
              <a:gd name="connsiteX35" fmla="*/ 0 w 6449697"/>
              <a:gd name="connsiteY35" fmla="*/ 3421559 h 5899240"/>
              <a:gd name="connsiteX36" fmla="*/ 0 w 6449697"/>
              <a:gd name="connsiteY36" fmla="*/ 3008612 h 5899240"/>
              <a:gd name="connsiteX37" fmla="*/ 0 w 6449697"/>
              <a:gd name="connsiteY37" fmla="*/ 2418688 h 5899240"/>
              <a:gd name="connsiteX38" fmla="*/ 0 w 6449697"/>
              <a:gd name="connsiteY38" fmla="*/ 1887757 h 5899240"/>
              <a:gd name="connsiteX39" fmla="*/ 0 w 6449697"/>
              <a:gd name="connsiteY39" fmla="*/ 1297833 h 5899240"/>
              <a:gd name="connsiteX40" fmla="*/ 0 w 6449697"/>
              <a:gd name="connsiteY40" fmla="*/ 707909 h 5899240"/>
              <a:gd name="connsiteX41" fmla="*/ 0 w 6449697"/>
              <a:gd name="connsiteY41" fmla="*/ 0 h 589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449697" h="5899240" fill="none" extrusionOk="0">
                <a:moveTo>
                  <a:pt x="0" y="0"/>
                </a:moveTo>
                <a:cubicBezTo>
                  <a:pt x="283917" y="-8014"/>
                  <a:pt x="403642" y="39925"/>
                  <a:pt x="650833" y="0"/>
                </a:cubicBezTo>
                <a:cubicBezTo>
                  <a:pt x="898024" y="-39925"/>
                  <a:pt x="1172645" y="38813"/>
                  <a:pt x="1366163" y="0"/>
                </a:cubicBezTo>
                <a:cubicBezTo>
                  <a:pt x="1559681" y="-38813"/>
                  <a:pt x="1749510" y="84976"/>
                  <a:pt x="2081493" y="0"/>
                </a:cubicBezTo>
                <a:cubicBezTo>
                  <a:pt x="2413476" y="-84976"/>
                  <a:pt x="2440053" y="85237"/>
                  <a:pt x="2796823" y="0"/>
                </a:cubicBezTo>
                <a:cubicBezTo>
                  <a:pt x="3153593" y="-85237"/>
                  <a:pt x="3325017" y="42521"/>
                  <a:pt x="3512153" y="0"/>
                </a:cubicBezTo>
                <a:cubicBezTo>
                  <a:pt x="3699289" y="-42521"/>
                  <a:pt x="3845415" y="42297"/>
                  <a:pt x="3969495" y="0"/>
                </a:cubicBezTo>
                <a:cubicBezTo>
                  <a:pt x="4093575" y="-42297"/>
                  <a:pt x="4365690" y="6901"/>
                  <a:pt x="4491334" y="0"/>
                </a:cubicBezTo>
                <a:cubicBezTo>
                  <a:pt x="4616978" y="-6901"/>
                  <a:pt x="4959380" y="48137"/>
                  <a:pt x="5142168" y="0"/>
                </a:cubicBezTo>
                <a:cubicBezTo>
                  <a:pt x="5324956" y="-48137"/>
                  <a:pt x="5516869" y="8146"/>
                  <a:pt x="5793001" y="0"/>
                </a:cubicBezTo>
                <a:cubicBezTo>
                  <a:pt x="6069133" y="-8146"/>
                  <a:pt x="6281298" y="30671"/>
                  <a:pt x="6449697" y="0"/>
                </a:cubicBezTo>
                <a:cubicBezTo>
                  <a:pt x="6476344" y="164620"/>
                  <a:pt x="6387609" y="465841"/>
                  <a:pt x="6449697" y="589924"/>
                </a:cubicBezTo>
                <a:cubicBezTo>
                  <a:pt x="6511785" y="714007"/>
                  <a:pt x="6415343" y="1047495"/>
                  <a:pt x="6449697" y="1179848"/>
                </a:cubicBezTo>
                <a:cubicBezTo>
                  <a:pt x="6484051" y="1312201"/>
                  <a:pt x="6444285" y="1490247"/>
                  <a:pt x="6449697" y="1651787"/>
                </a:cubicBezTo>
                <a:cubicBezTo>
                  <a:pt x="6455109" y="1813327"/>
                  <a:pt x="6397182" y="1904322"/>
                  <a:pt x="6449697" y="2123726"/>
                </a:cubicBezTo>
                <a:cubicBezTo>
                  <a:pt x="6502212" y="2343130"/>
                  <a:pt x="6391565" y="2597488"/>
                  <a:pt x="6449697" y="2831635"/>
                </a:cubicBezTo>
                <a:cubicBezTo>
                  <a:pt x="6507829" y="3065782"/>
                  <a:pt x="6417299" y="3192812"/>
                  <a:pt x="6449697" y="3539544"/>
                </a:cubicBezTo>
                <a:cubicBezTo>
                  <a:pt x="6482095" y="3886276"/>
                  <a:pt x="6412747" y="3854285"/>
                  <a:pt x="6449697" y="3952491"/>
                </a:cubicBezTo>
                <a:cubicBezTo>
                  <a:pt x="6486647" y="4050697"/>
                  <a:pt x="6413320" y="4339770"/>
                  <a:pt x="6449697" y="4483422"/>
                </a:cubicBezTo>
                <a:cubicBezTo>
                  <a:pt x="6486074" y="4627074"/>
                  <a:pt x="6435670" y="4793467"/>
                  <a:pt x="6449697" y="4955362"/>
                </a:cubicBezTo>
                <a:cubicBezTo>
                  <a:pt x="6463724" y="5117257"/>
                  <a:pt x="6336518" y="5471505"/>
                  <a:pt x="6449697" y="5899240"/>
                </a:cubicBezTo>
                <a:cubicBezTo>
                  <a:pt x="6303203" y="5931421"/>
                  <a:pt x="6210562" y="5859229"/>
                  <a:pt x="6056852" y="5899240"/>
                </a:cubicBezTo>
                <a:cubicBezTo>
                  <a:pt x="5903142" y="5939251"/>
                  <a:pt x="5640164" y="5825237"/>
                  <a:pt x="5341522" y="5899240"/>
                </a:cubicBezTo>
                <a:cubicBezTo>
                  <a:pt x="5042880" y="5973243"/>
                  <a:pt x="4849508" y="5863448"/>
                  <a:pt x="4626192" y="5899240"/>
                </a:cubicBezTo>
                <a:cubicBezTo>
                  <a:pt x="4402876" y="5935032"/>
                  <a:pt x="4113937" y="5875382"/>
                  <a:pt x="3975359" y="5899240"/>
                </a:cubicBezTo>
                <a:cubicBezTo>
                  <a:pt x="3836781" y="5923098"/>
                  <a:pt x="3758294" y="5872149"/>
                  <a:pt x="3582514" y="5899240"/>
                </a:cubicBezTo>
                <a:cubicBezTo>
                  <a:pt x="3406734" y="5926331"/>
                  <a:pt x="3049667" y="5826726"/>
                  <a:pt x="2867183" y="5899240"/>
                </a:cubicBezTo>
                <a:cubicBezTo>
                  <a:pt x="2684699" y="5971754"/>
                  <a:pt x="2428122" y="5877616"/>
                  <a:pt x="2216350" y="5899240"/>
                </a:cubicBezTo>
                <a:cubicBezTo>
                  <a:pt x="2004578" y="5920864"/>
                  <a:pt x="1953689" y="5852284"/>
                  <a:pt x="1823505" y="5899240"/>
                </a:cubicBezTo>
                <a:cubicBezTo>
                  <a:pt x="1693322" y="5946196"/>
                  <a:pt x="1466061" y="5829194"/>
                  <a:pt x="1237169" y="5899240"/>
                </a:cubicBezTo>
                <a:cubicBezTo>
                  <a:pt x="1008277" y="5969286"/>
                  <a:pt x="944007" y="5888690"/>
                  <a:pt x="844324" y="5899240"/>
                </a:cubicBezTo>
                <a:cubicBezTo>
                  <a:pt x="744641" y="5909790"/>
                  <a:pt x="325659" y="5864566"/>
                  <a:pt x="0" y="5899240"/>
                </a:cubicBezTo>
                <a:cubicBezTo>
                  <a:pt x="-14883" y="5751051"/>
                  <a:pt x="55873" y="5491207"/>
                  <a:pt x="0" y="5191331"/>
                </a:cubicBezTo>
                <a:cubicBezTo>
                  <a:pt x="-55873" y="4891455"/>
                  <a:pt x="20187" y="4709934"/>
                  <a:pt x="0" y="4483422"/>
                </a:cubicBezTo>
                <a:cubicBezTo>
                  <a:pt x="-20187" y="4256910"/>
                  <a:pt x="27117" y="4150691"/>
                  <a:pt x="0" y="3893498"/>
                </a:cubicBezTo>
                <a:cubicBezTo>
                  <a:pt x="-27117" y="3636305"/>
                  <a:pt x="49306" y="3587337"/>
                  <a:pt x="0" y="3421559"/>
                </a:cubicBezTo>
                <a:cubicBezTo>
                  <a:pt x="-49306" y="3255781"/>
                  <a:pt x="17077" y="3187956"/>
                  <a:pt x="0" y="3008612"/>
                </a:cubicBezTo>
                <a:cubicBezTo>
                  <a:pt x="-17077" y="2829268"/>
                  <a:pt x="14905" y="2621287"/>
                  <a:pt x="0" y="2418688"/>
                </a:cubicBezTo>
                <a:cubicBezTo>
                  <a:pt x="-14905" y="2216089"/>
                  <a:pt x="48232" y="2021199"/>
                  <a:pt x="0" y="1887757"/>
                </a:cubicBezTo>
                <a:cubicBezTo>
                  <a:pt x="-48232" y="1754315"/>
                  <a:pt x="2921" y="1565196"/>
                  <a:pt x="0" y="1297833"/>
                </a:cubicBezTo>
                <a:cubicBezTo>
                  <a:pt x="-2921" y="1030470"/>
                  <a:pt x="9292" y="839701"/>
                  <a:pt x="0" y="707909"/>
                </a:cubicBezTo>
                <a:cubicBezTo>
                  <a:pt x="-9292" y="576117"/>
                  <a:pt x="33842" y="160340"/>
                  <a:pt x="0" y="0"/>
                </a:cubicBezTo>
                <a:close/>
              </a:path>
              <a:path w="6449697" h="5899240" stroke="0" extrusionOk="0">
                <a:moveTo>
                  <a:pt x="0" y="0"/>
                </a:moveTo>
                <a:cubicBezTo>
                  <a:pt x="229496" y="-13070"/>
                  <a:pt x="479013" y="70610"/>
                  <a:pt x="650833" y="0"/>
                </a:cubicBezTo>
                <a:cubicBezTo>
                  <a:pt x="822653" y="-70610"/>
                  <a:pt x="918898" y="25365"/>
                  <a:pt x="1172672" y="0"/>
                </a:cubicBezTo>
                <a:cubicBezTo>
                  <a:pt x="1426446" y="-25365"/>
                  <a:pt x="1628721" y="38566"/>
                  <a:pt x="1759008" y="0"/>
                </a:cubicBezTo>
                <a:cubicBezTo>
                  <a:pt x="1889295" y="-38566"/>
                  <a:pt x="2084257" y="12991"/>
                  <a:pt x="2280847" y="0"/>
                </a:cubicBezTo>
                <a:cubicBezTo>
                  <a:pt x="2477437" y="-12991"/>
                  <a:pt x="2617895" y="50188"/>
                  <a:pt x="2738190" y="0"/>
                </a:cubicBezTo>
                <a:cubicBezTo>
                  <a:pt x="2858485" y="-50188"/>
                  <a:pt x="3042606" y="41317"/>
                  <a:pt x="3131035" y="0"/>
                </a:cubicBezTo>
                <a:cubicBezTo>
                  <a:pt x="3219465" y="-41317"/>
                  <a:pt x="3534507" y="47322"/>
                  <a:pt x="3652874" y="0"/>
                </a:cubicBezTo>
                <a:cubicBezTo>
                  <a:pt x="3771241" y="-47322"/>
                  <a:pt x="4103414" y="48777"/>
                  <a:pt x="4303707" y="0"/>
                </a:cubicBezTo>
                <a:cubicBezTo>
                  <a:pt x="4504000" y="-48777"/>
                  <a:pt x="4679810" y="2489"/>
                  <a:pt x="4825546" y="0"/>
                </a:cubicBezTo>
                <a:cubicBezTo>
                  <a:pt x="4971282" y="-2489"/>
                  <a:pt x="5222061" y="34333"/>
                  <a:pt x="5476379" y="0"/>
                </a:cubicBezTo>
                <a:cubicBezTo>
                  <a:pt x="5730697" y="-34333"/>
                  <a:pt x="5763494" y="37574"/>
                  <a:pt x="5869224" y="0"/>
                </a:cubicBezTo>
                <a:cubicBezTo>
                  <a:pt x="5974954" y="-37574"/>
                  <a:pt x="6225008" y="18833"/>
                  <a:pt x="6449697" y="0"/>
                </a:cubicBezTo>
                <a:cubicBezTo>
                  <a:pt x="6482277" y="122791"/>
                  <a:pt x="6412290" y="304067"/>
                  <a:pt x="6449697" y="412947"/>
                </a:cubicBezTo>
                <a:cubicBezTo>
                  <a:pt x="6487104" y="521827"/>
                  <a:pt x="6419804" y="622637"/>
                  <a:pt x="6449697" y="825894"/>
                </a:cubicBezTo>
                <a:cubicBezTo>
                  <a:pt x="6479590" y="1029151"/>
                  <a:pt x="6389251" y="1283523"/>
                  <a:pt x="6449697" y="1474810"/>
                </a:cubicBezTo>
                <a:cubicBezTo>
                  <a:pt x="6510143" y="1666097"/>
                  <a:pt x="6441920" y="1780706"/>
                  <a:pt x="6449697" y="1887757"/>
                </a:cubicBezTo>
                <a:cubicBezTo>
                  <a:pt x="6457474" y="1994808"/>
                  <a:pt x="6427186" y="2362527"/>
                  <a:pt x="6449697" y="2536673"/>
                </a:cubicBezTo>
                <a:cubicBezTo>
                  <a:pt x="6472208" y="2710819"/>
                  <a:pt x="6440598" y="2901798"/>
                  <a:pt x="6449697" y="3008612"/>
                </a:cubicBezTo>
                <a:cubicBezTo>
                  <a:pt x="6458796" y="3115426"/>
                  <a:pt x="6397965" y="3322523"/>
                  <a:pt x="6449697" y="3539544"/>
                </a:cubicBezTo>
                <a:cubicBezTo>
                  <a:pt x="6501429" y="3756565"/>
                  <a:pt x="6435667" y="3863047"/>
                  <a:pt x="6449697" y="4070476"/>
                </a:cubicBezTo>
                <a:cubicBezTo>
                  <a:pt x="6463727" y="4277905"/>
                  <a:pt x="6419888" y="4363469"/>
                  <a:pt x="6449697" y="4542415"/>
                </a:cubicBezTo>
                <a:cubicBezTo>
                  <a:pt x="6479506" y="4721361"/>
                  <a:pt x="6433650" y="4805727"/>
                  <a:pt x="6449697" y="4955362"/>
                </a:cubicBezTo>
                <a:cubicBezTo>
                  <a:pt x="6465744" y="5104997"/>
                  <a:pt x="6434284" y="5645396"/>
                  <a:pt x="6449697" y="5899240"/>
                </a:cubicBezTo>
                <a:cubicBezTo>
                  <a:pt x="6282168" y="5924209"/>
                  <a:pt x="6111762" y="5879597"/>
                  <a:pt x="5798864" y="5899240"/>
                </a:cubicBezTo>
                <a:cubicBezTo>
                  <a:pt x="5485966" y="5918883"/>
                  <a:pt x="5342029" y="5848289"/>
                  <a:pt x="5212528" y="5899240"/>
                </a:cubicBezTo>
                <a:cubicBezTo>
                  <a:pt x="5083027" y="5950191"/>
                  <a:pt x="4841159" y="5865169"/>
                  <a:pt x="4626192" y="5899240"/>
                </a:cubicBezTo>
                <a:cubicBezTo>
                  <a:pt x="4411225" y="5933311"/>
                  <a:pt x="4223336" y="5831905"/>
                  <a:pt x="3975359" y="5899240"/>
                </a:cubicBezTo>
                <a:cubicBezTo>
                  <a:pt x="3727382" y="5966575"/>
                  <a:pt x="3665092" y="5898210"/>
                  <a:pt x="3518017" y="5899240"/>
                </a:cubicBezTo>
                <a:cubicBezTo>
                  <a:pt x="3370942" y="5900270"/>
                  <a:pt x="3291244" y="5865755"/>
                  <a:pt x="3125171" y="5899240"/>
                </a:cubicBezTo>
                <a:cubicBezTo>
                  <a:pt x="2959098" y="5932725"/>
                  <a:pt x="2727904" y="5898154"/>
                  <a:pt x="2538835" y="5899240"/>
                </a:cubicBezTo>
                <a:cubicBezTo>
                  <a:pt x="2349766" y="5900326"/>
                  <a:pt x="2291911" y="5853103"/>
                  <a:pt x="2081493" y="5899240"/>
                </a:cubicBezTo>
                <a:cubicBezTo>
                  <a:pt x="1871075" y="5945377"/>
                  <a:pt x="1795330" y="5888336"/>
                  <a:pt x="1559654" y="5899240"/>
                </a:cubicBezTo>
                <a:cubicBezTo>
                  <a:pt x="1323978" y="5910144"/>
                  <a:pt x="1036432" y="5888956"/>
                  <a:pt x="844324" y="5899240"/>
                </a:cubicBezTo>
                <a:cubicBezTo>
                  <a:pt x="652216" y="5909524"/>
                  <a:pt x="321088" y="5886140"/>
                  <a:pt x="0" y="5899240"/>
                </a:cubicBezTo>
                <a:cubicBezTo>
                  <a:pt x="-17512" y="5742409"/>
                  <a:pt x="18622" y="5515987"/>
                  <a:pt x="0" y="5368308"/>
                </a:cubicBezTo>
                <a:cubicBezTo>
                  <a:pt x="-18622" y="5220629"/>
                  <a:pt x="79484" y="4911381"/>
                  <a:pt x="0" y="4660400"/>
                </a:cubicBezTo>
                <a:cubicBezTo>
                  <a:pt x="-79484" y="4409419"/>
                  <a:pt x="44688" y="4222057"/>
                  <a:pt x="0" y="3952491"/>
                </a:cubicBezTo>
                <a:cubicBezTo>
                  <a:pt x="-44688" y="3682925"/>
                  <a:pt x="58707" y="3505757"/>
                  <a:pt x="0" y="3362567"/>
                </a:cubicBezTo>
                <a:cubicBezTo>
                  <a:pt x="-58707" y="3219377"/>
                  <a:pt x="20357" y="3007496"/>
                  <a:pt x="0" y="2831635"/>
                </a:cubicBezTo>
                <a:cubicBezTo>
                  <a:pt x="-20357" y="2655774"/>
                  <a:pt x="28023" y="2435578"/>
                  <a:pt x="0" y="2123726"/>
                </a:cubicBezTo>
                <a:cubicBezTo>
                  <a:pt x="-28023" y="1811874"/>
                  <a:pt x="39343" y="1843687"/>
                  <a:pt x="0" y="1592795"/>
                </a:cubicBezTo>
                <a:cubicBezTo>
                  <a:pt x="-39343" y="1341903"/>
                  <a:pt x="955" y="1161835"/>
                  <a:pt x="0" y="884886"/>
                </a:cubicBezTo>
                <a:cubicBezTo>
                  <a:pt x="-955" y="607937"/>
                  <a:pt x="15235" y="419775"/>
                  <a:pt x="0" y="0"/>
                </a:cubicBezTo>
                <a:close/>
              </a:path>
            </a:pathLst>
          </a:custGeom>
          <a:ln w="190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1182014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36232C9C-2030-4907-9BA2-8C1FBC69C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521285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53ACD107-A334-4F0A-B4FE-BD379D10D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506883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「上行」、「下行」、重複音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6" name="Picture 97">
            <a:extLst>
              <a:ext uri="{FF2B5EF4-FFF2-40B4-BE49-F238E27FC236}">
                <a16:creationId xmlns:a16="http://schemas.microsoft.com/office/drawing/2014/main" id="{65AC02FE-77E1-4A06-AF72-89501041E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 flipH="1">
            <a:off x="444593" y="4091640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3D8675-FBD1-469D-BB5B-C640B9C12138}"/>
              </a:ext>
            </a:extLst>
          </p:cNvPr>
          <p:cNvSpPr/>
          <p:nvPr/>
        </p:nvSpPr>
        <p:spPr bwMode="auto">
          <a:xfrm>
            <a:off x="6212243" y="1884145"/>
            <a:ext cx="1867202" cy="77888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F92CD1A-E010-4229-8E15-81A081C4A737}"/>
              </a:ext>
            </a:extLst>
          </p:cNvPr>
          <p:cNvSpPr/>
          <p:nvPr/>
        </p:nvSpPr>
        <p:spPr bwMode="auto">
          <a:xfrm>
            <a:off x="5336812" y="3035359"/>
            <a:ext cx="606788" cy="74421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A5B5A67-2C20-439D-81AA-A1680CD407C0}"/>
              </a:ext>
            </a:extLst>
          </p:cNvPr>
          <p:cNvSpPr/>
          <p:nvPr/>
        </p:nvSpPr>
        <p:spPr bwMode="auto">
          <a:xfrm>
            <a:off x="5311689" y="4372854"/>
            <a:ext cx="712303" cy="77888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9DEC2D8-FEA4-4F35-9AE2-B8E9487DDD57}"/>
              </a:ext>
            </a:extLst>
          </p:cNvPr>
          <p:cNvSpPr/>
          <p:nvPr/>
        </p:nvSpPr>
        <p:spPr bwMode="auto">
          <a:xfrm>
            <a:off x="7464152" y="3016531"/>
            <a:ext cx="1152128" cy="88687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8062DE6-F5A2-4B43-A0C6-1A5F32D7698A}"/>
              </a:ext>
            </a:extLst>
          </p:cNvPr>
          <p:cNvSpPr/>
          <p:nvPr/>
        </p:nvSpPr>
        <p:spPr bwMode="auto">
          <a:xfrm>
            <a:off x="6888088" y="4313547"/>
            <a:ext cx="1746208" cy="83819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9E4196-9595-419B-80A3-210C5AE82FA2}"/>
              </a:ext>
            </a:extLst>
          </p:cNvPr>
          <p:cNvGrpSpPr/>
          <p:nvPr/>
        </p:nvGrpSpPr>
        <p:grpSpPr>
          <a:xfrm>
            <a:off x="6960098" y="62666"/>
            <a:ext cx="2174104" cy="710437"/>
            <a:chOff x="5909551" y="272360"/>
            <a:chExt cx="2174104" cy="71043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F6C5EDA-C413-471C-B675-CA13E7549225}"/>
                </a:ext>
              </a:extLst>
            </p:cNvPr>
            <p:cNvSpPr/>
            <p:nvPr/>
          </p:nvSpPr>
          <p:spPr bwMode="auto">
            <a:xfrm>
              <a:off x="6107295" y="274638"/>
              <a:ext cx="1872208" cy="589132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3200" b="1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下行旋律</a:t>
              </a:r>
              <a:endParaRPr kumimoji="1" lang="en-US" sz="32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手繪多邊形 17">
              <a:extLst>
                <a:ext uri="{FF2B5EF4-FFF2-40B4-BE49-F238E27FC236}">
                  <a16:creationId xmlns:a16="http://schemas.microsoft.com/office/drawing/2014/main" id="{46AD83D7-0C00-46B2-B478-27946C47A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551" y="272360"/>
              <a:ext cx="2174104" cy="710437"/>
            </a:xfrm>
            <a:custGeom>
              <a:avLst/>
              <a:gdLst>
                <a:gd name="T0" fmla="*/ 339197 w 6010312"/>
                <a:gd name="T1" fmla="*/ 11 h 4278079"/>
                <a:gd name="T2" fmla="*/ 253776 w 6010312"/>
                <a:gd name="T3" fmla="*/ 104 h 4278079"/>
                <a:gd name="T4" fmla="*/ 2560159 w 6010312"/>
                <a:gd name="T5" fmla="*/ 109 h 4278079"/>
                <a:gd name="T6" fmla="*/ 2746533 w 6010312"/>
                <a:gd name="T7" fmla="*/ 12 h 4278079"/>
                <a:gd name="T8" fmla="*/ 339197 w 6010312"/>
                <a:gd name="T9" fmla="*/ 11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33CC33">
                <a:alpha val="2039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05FF91-6490-4A51-B576-96B070691657}"/>
              </a:ext>
            </a:extLst>
          </p:cNvPr>
          <p:cNvSpPr/>
          <p:nvPr/>
        </p:nvSpPr>
        <p:spPr bwMode="auto">
          <a:xfrm>
            <a:off x="5605317" y="5475887"/>
            <a:ext cx="1570310" cy="83819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F790508-2B05-41DA-87DB-F2FE833A8F9E}"/>
              </a:ext>
            </a:extLst>
          </p:cNvPr>
          <p:cNvSpPr/>
          <p:nvPr/>
        </p:nvSpPr>
        <p:spPr bwMode="auto">
          <a:xfrm>
            <a:off x="8544272" y="5546773"/>
            <a:ext cx="1570310" cy="83819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6" name="矩形 1">
            <a:extLst>
              <a:ext uri="{FF2B5EF4-FFF2-40B4-BE49-F238E27FC236}">
                <a16:creationId xmlns:a16="http://schemas.microsoft.com/office/drawing/2014/main" id="{3347C2DC-BEE0-47AE-B367-44CB1A8C1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44" y="1012132"/>
            <a:ext cx="480915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7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看看</a:t>
            </a:r>
            <a:r>
              <a:rPr lang="en-US" altLang="zh-TW" sz="27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7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郊外好風光</a:t>
            </a:r>
            <a:r>
              <a:rPr lang="en-US" altLang="zh-TW" sz="27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7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一曲，你能在歌譜中找到上行旋律、下行旋律和重複音嗎？</a:t>
            </a:r>
            <a:endParaRPr lang="zh-TW" altLang="zh-HK" sz="2700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06A19E3-6BA3-40AC-B82D-C0A91D479912}"/>
              </a:ext>
            </a:extLst>
          </p:cNvPr>
          <p:cNvSpPr/>
          <p:nvPr/>
        </p:nvSpPr>
        <p:spPr bwMode="auto">
          <a:xfrm>
            <a:off x="8688288" y="2978733"/>
            <a:ext cx="1521230" cy="88687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441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1.66667E-6 0.00903 C 0.00508 0.01458 -0.00208 0.03148 -0.00247 0.03264 C -0.00299 0.02801 -0.00364 0.02431 -0.00364 0.01875 C -0.00364 0.01065 -0.00065 -1.11111E-6 -1.66667E-6 -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24" grpId="0" animBg="1"/>
      <p:bldP spid="19" grpId="0" animBg="1"/>
      <p:bldP spid="20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B171049-674C-440A-9157-EA11C3F09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B23991B8-C1C4-463F-97CE-E767D979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5"/>
          <a:stretch>
            <a:fillRect/>
          </a:stretch>
        </p:blipFill>
        <p:spPr bwMode="auto">
          <a:xfrm>
            <a:off x="-26393" y="-12354"/>
            <a:ext cx="1217295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7">
            <a:extLst>
              <a:ext uri="{FF2B5EF4-FFF2-40B4-BE49-F238E27FC236}">
                <a16:creationId xmlns:a16="http://schemas.microsoft.com/office/drawing/2014/main" id="{FCBCD128-69AC-4797-936D-1EC70B5D2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A46051-CBAA-4CA3-B286-7336724CE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597" y="892130"/>
            <a:ext cx="6449697" cy="5899240"/>
          </a:xfrm>
          <a:custGeom>
            <a:avLst/>
            <a:gdLst>
              <a:gd name="connsiteX0" fmla="*/ 0 w 6449697"/>
              <a:gd name="connsiteY0" fmla="*/ 0 h 5899240"/>
              <a:gd name="connsiteX1" fmla="*/ 650833 w 6449697"/>
              <a:gd name="connsiteY1" fmla="*/ 0 h 5899240"/>
              <a:gd name="connsiteX2" fmla="*/ 1366163 w 6449697"/>
              <a:gd name="connsiteY2" fmla="*/ 0 h 5899240"/>
              <a:gd name="connsiteX3" fmla="*/ 2081493 w 6449697"/>
              <a:gd name="connsiteY3" fmla="*/ 0 h 5899240"/>
              <a:gd name="connsiteX4" fmla="*/ 2796823 w 6449697"/>
              <a:gd name="connsiteY4" fmla="*/ 0 h 5899240"/>
              <a:gd name="connsiteX5" fmla="*/ 3512153 w 6449697"/>
              <a:gd name="connsiteY5" fmla="*/ 0 h 5899240"/>
              <a:gd name="connsiteX6" fmla="*/ 3969495 w 6449697"/>
              <a:gd name="connsiteY6" fmla="*/ 0 h 5899240"/>
              <a:gd name="connsiteX7" fmla="*/ 4491334 w 6449697"/>
              <a:gd name="connsiteY7" fmla="*/ 0 h 5899240"/>
              <a:gd name="connsiteX8" fmla="*/ 5142168 w 6449697"/>
              <a:gd name="connsiteY8" fmla="*/ 0 h 5899240"/>
              <a:gd name="connsiteX9" fmla="*/ 5793001 w 6449697"/>
              <a:gd name="connsiteY9" fmla="*/ 0 h 5899240"/>
              <a:gd name="connsiteX10" fmla="*/ 6449697 w 6449697"/>
              <a:gd name="connsiteY10" fmla="*/ 0 h 5899240"/>
              <a:gd name="connsiteX11" fmla="*/ 6449697 w 6449697"/>
              <a:gd name="connsiteY11" fmla="*/ 589924 h 5899240"/>
              <a:gd name="connsiteX12" fmla="*/ 6449697 w 6449697"/>
              <a:gd name="connsiteY12" fmla="*/ 1179848 h 5899240"/>
              <a:gd name="connsiteX13" fmla="*/ 6449697 w 6449697"/>
              <a:gd name="connsiteY13" fmla="*/ 1651787 h 5899240"/>
              <a:gd name="connsiteX14" fmla="*/ 6449697 w 6449697"/>
              <a:gd name="connsiteY14" fmla="*/ 2123726 h 5899240"/>
              <a:gd name="connsiteX15" fmla="*/ 6449697 w 6449697"/>
              <a:gd name="connsiteY15" fmla="*/ 2831635 h 5899240"/>
              <a:gd name="connsiteX16" fmla="*/ 6449697 w 6449697"/>
              <a:gd name="connsiteY16" fmla="*/ 3539544 h 5899240"/>
              <a:gd name="connsiteX17" fmla="*/ 6449697 w 6449697"/>
              <a:gd name="connsiteY17" fmla="*/ 3952491 h 5899240"/>
              <a:gd name="connsiteX18" fmla="*/ 6449697 w 6449697"/>
              <a:gd name="connsiteY18" fmla="*/ 4483422 h 5899240"/>
              <a:gd name="connsiteX19" fmla="*/ 6449697 w 6449697"/>
              <a:gd name="connsiteY19" fmla="*/ 4955362 h 5899240"/>
              <a:gd name="connsiteX20" fmla="*/ 6449697 w 6449697"/>
              <a:gd name="connsiteY20" fmla="*/ 5899240 h 5899240"/>
              <a:gd name="connsiteX21" fmla="*/ 6056852 w 6449697"/>
              <a:gd name="connsiteY21" fmla="*/ 5899240 h 5899240"/>
              <a:gd name="connsiteX22" fmla="*/ 5341522 w 6449697"/>
              <a:gd name="connsiteY22" fmla="*/ 5899240 h 5899240"/>
              <a:gd name="connsiteX23" fmla="*/ 4626192 w 6449697"/>
              <a:gd name="connsiteY23" fmla="*/ 5899240 h 5899240"/>
              <a:gd name="connsiteX24" fmla="*/ 3975359 w 6449697"/>
              <a:gd name="connsiteY24" fmla="*/ 5899240 h 5899240"/>
              <a:gd name="connsiteX25" fmla="*/ 3582514 w 6449697"/>
              <a:gd name="connsiteY25" fmla="*/ 5899240 h 5899240"/>
              <a:gd name="connsiteX26" fmla="*/ 2867183 w 6449697"/>
              <a:gd name="connsiteY26" fmla="*/ 5899240 h 5899240"/>
              <a:gd name="connsiteX27" fmla="*/ 2216350 w 6449697"/>
              <a:gd name="connsiteY27" fmla="*/ 5899240 h 5899240"/>
              <a:gd name="connsiteX28" fmla="*/ 1823505 w 6449697"/>
              <a:gd name="connsiteY28" fmla="*/ 5899240 h 5899240"/>
              <a:gd name="connsiteX29" fmla="*/ 1237169 w 6449697"/>
              <a:gd name="connsiteY29" fmla="*/ 5899240 h 5899240"/>
              <a:gd name="connsiteX30" fmla="*/ 844324 w 6449697"/>
              <a:gd name="connsiteY30" fmla="*/ 5899240 h 5899240"/>
              <a:gd name="connsiteX31" fmla="*/ 0 w 6449697"/>
              <a:gd name="connsiteY31" fmla="*/ 5899240 h 5899240"/>
              <a:gd name="connsiteX32" fmla="*/ 0 w 6449697"/>
              <a:gd name="connsiteY32" fmla="*/ 5191331 h 5899240"/>
              <a:gd name="connsiteX33" fmla="*/ 0 w 6449697"/>
              <a:gd name="connsiteY33" fmla="*/ 4483422 h 5899240"/>
              <a:gd name="connsiteX34" fmla="*/ 0 w 6449697"/>
              <a:gd name="connsiteY34" fmla="*/ 3893498 h 5899240"/>
              <a:gd name="connsiteX35" fmla="*/ 0 w 6449697"/>
              <a:gd name="connsiteY35" fmla="*/ 3421559 h 5899240"/>
              <a:gd name="connsiteX36" fmla="*/ 0 w 6449697"/>
              <a:gd name="connsiteY36" fmla="*/ 3008612 h 5899240"/>
              <a:gd name="connsiteX37" fmla="*/ 0 w 6449697"/>
              <a:gd name="connsiteY37" fmla="*/ 2418688 h 5899240"/>
              <a:gd name="connsiteX38" fmla="*/ 0 w 6449697"/>
              <a:gd name="connsiteY38" fmla="*/ 1887757 h 5899240"/>
              <a:gd name="connsiteX39" fmla="*/ 0 w 6449697"/>
              <a:gd name="connsiteY39" fmla="*/ 1297833 h 5899240"/>
              <a:gd name="connsiteX40" fmla="*/ 0 w 6449697"/>
              <a:gd name="connsiteY40" fmla="*/ 707909 h 5899240"/>
              <a:gd name="connsiteX41" fmla="*/ 0 w 6449697"/>
              <a:gd name="connsiteY41" fmla="*/ 0 h 589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449697" h="5899240" fill="none" extrusionOk="0">
                <a:moveTo>
                  <a:pt x="0" y="0"/>
                </a:moveTo>
                <a:cubicBezTo>
                  <a:pt x="283917" y="-8014"/>
                  <a:pt x="403642" y="39925"/>
                  <a:pt x="650833" y="0"/>
                </a:cubicBezTo>
                <a:cubicBezTo>
                  <a:pt x="898024" y="-39925"/>
                  <a:pt x="1172645" y="38813"/>
                  <a:pt x="1366163" y="0"/>
                </a:cubicBezTo>
                <a:cubicBezTo>
                  <a:pt x="1559681" y="-38813"/>
                  <a:pt x="1749510" y="84976"/>
                  <a:pt x="2081493" y="0"/>
                </a:cubicBezTo>
                <a:cubicBezTo>
                  <a:pt x="2413476" y="-84976"/>
                  <a:pt x="2440053" y="85237"/>
                  <a:pt x="2796823" y="0"/>
                </a:cubicBezTo>
                <a:cubicBezTo>
                  <a:pt x="3153593" y="-85237"/>
                  <a:pt x="3325017" y="42521"/>
                  <a:pt x="3512153" y="0"/>
                </a:cubicBezTo>
                <a:cubicBezTo>
                  <a:pt x="3699289" y="-42521"/>
                  <a:pt x="3845415" y="42297"/>
                  <a:pt x="3969495" y="0"/>
                </a:cubicBezTo>
                <a:cubicBezTo>
                  <a:pt x="4093575" y="-42297"/>
                  <a:pt x="4365690" y="6901"/>
                  <a:pt x="4491334" y="0"/>
                </a:cubicBezTo>
                <a:cubicBezTo>
                  <a:pt x="4616978" y="-6901"/>
                  <a:pt x="4959380" y="48137"/>
                  <a:pt x="5142168" y="0"/>
                </a:cubicBezTo>
                <a:cubicBezTo>
                  <a:pt x="5324956" y="-48137"/>
                  <a:pt x="5516869" y="8146"/>
                  <a:pt x="5793001" y="0"/>
                </a:cubicBezTo>
                <a:cubicBezTo>
                  <a:pt x="6069133" y="-8146"/>
                  <a:pt x="6281298" y="30671"/>
                  <a:pt x="6449697" y="0"/>
                </a:cubicBezTo>
                <a:cubicBezTo>
                  <a:pt x="6476344" y="164620"/>
                  <a:pt x="6387609" y="465841"/>
                  <a:pt x="6449697" y="589924"/>
                </a:cubicBezTo>
                <a:cubicBezTo>
                  <a:pt x="6511785" y="714007"/>
                  <a:pt x="6415343" y="1047495"/>
                  <a:pt x="6449697" y="1179848"/>
                </a:cubicBezTo>
                <a:cubicBezTo>
                  <a:pt x="6484051" y="1312201"/>
                  <a:pt x="6444285" y="1490247"/>
                  <a:pt x="6449697" y="1651787"/>
                </a:cubicBezTo>
                <a:cubicBezTo>
                  <a:pt x="6455109" y="1813327"/>
                  <a:pt x="6397182" y="1904322"/>
                  <a:pt x="6449697" y="2123726"/>
                </a:cubicBezTo>
                <a:cubicBezTo>
                  <a:pt x="6502212" y="2343130"/>
                  <a:pt x="6391565" y="2597488"/>
                  <a:pt x="6449697" y="2831635"/>
                </a:cubicBezTo>
                <a:cubicBezTo>
                  <a:pt x="6507829" y="3065782"/>
                  <a:pt x="6417299" y="3192812"/>
                  <a:pt x="6449697" y="3539544"/>
                </a:cubicBezTo>
                <a:cubicBezTo>
                  <a:pt x="6482095" y="3886276"/>
                  <a:pt x="6412747" y="3854285"/>
                  <a:pt x="6449697" y="3952491"/>
                </a:cubicBezTo>
                <a:cubicBezTo>
                  <a:pt x="6486647" y="4050697"/>
                  <a:pt x="6413320" y="4339770"/>
                  <a:pt x="6449697" y="4483422"/>
                </a:cubicBezTo>
                <a:cubicBezTo>
                  <a:pt x="6486074" y="4627074"/>
                  <a:pt x="6435670" y="4793467"/>
                  <a:pt x="6449697" y="4955362"/>
                </a:cubicBezTo>
                <a:cubicBezTo>
                  <a:pt x="6463724" y="5117257"/>
                  <a:pt x="6336518" y="5471505"/>
                  <a:pt x="6449697" y="5899240"/>
                </a:cubicBezTo>
                <a:cubicBezTo>
                  <a:pt x="6303203" y="5931421"/>
                  <a:pt x="6210562" y="5859229"/>
                  <a:pt x="6056852" y="5899240"/>
                </a:cubicBezTo>
                <a:cubicBezTo>
                  <a:pt x="5903142" y="5939251"/>
                  <a:pt x="5640164" y="5825237"/>
                  <a:pt x="5341522" y="5899240"/>
                </a:cubicBezTo>
                <a:cubicBezTo>
                  <a:pt x="5042880" y="5973243"/>
                  <a:pt x="4849508" y="5863448"/>
                  <a:pt x="4626192" y="5899240"/>
                </a:cubicBezTo>
                <a:cubicBezTo>
                  <a:pt x="4402876" y="5935032"/>
                  <a:pt x="4113937" y="5875382"/>
                  <a:pt x="3975359" y="5899240"/>
                </a:cubicBezTo>
                <a:cubicBezTo>
                  <a:pt x="3836781" y="5923098"/>
                  <a:pt x="3758294" y="5872149"/>
                  <a:pt x="3582514" y="5899240"/>
                </a:cubicBezTo>
                <a:cubicBezTo>
                  <a:pt x="3406734" y="5926331"/>
                  <a:pt x="3049667" y="5826726"/>
                  <a:pt x="2867183" y="5899240"/>
                </a:cubicBezTo>
                <a:cubicBezTo>
                  <a:pt x="2684699" y="5971754"/>
                  <a:pt x="2428122" y="5877616"/>
                  <a:pt x="2216350" y="5899240"/>
                </a:cubicBezTo>
                <a:cubicBezTo>
                  <a:pt x="2004578" y="5920864"/>
                  <a:pt x="1953689" y="5852284"/>
                  <a:pt x="1823505" y="5899240"/>
                </a:cubicBezTo>
                <a:cubicBezTo>
                  <a:pt x="1693322" y="5946196"/>
                  <a:pt x="1466061" y="5829194"/>
                  <a:pt x="1237169" y="5899240"/>
                </a:cubicBezTo>
                <a:cubicBezTo>
                  <a:pt x="1008277" y="5969286"/>
                  <a:pt x="944007" y="5888690"/>
                  <a:pt x="844324" y="5899240"/>
                </a:cubicBezTo>
                <a:cubicBezTo>
                  <a:pt x="744641" y="5909790"/>
                  <a:pt x="325659" y="5864566"/>
                  <a:pt x="0" y="5899240"/>
                </a:cubicBezTo>
                <a:cubicBezTo>
                  <a:pt x="-14883" y="5751051"/>
                  <a:pt x="55873" y="5491207"/>
                  <a:pt x="0" y="5191331"/>
                </a:cubicBezTo>
                <a:cubicBezTo>
                  <a:pt x="-55873" y="4891455"/>
                  <a:pt x="20187" y="4709934"/>
                  <a:pt x="0" y="4483422"/>
                </a:cubicBezTo>
                <a:cubicBezTo>
                  <a:pt x="-20187" y="4256910"/>
                  <a:pt x="27117" y="4150691"/>
                  <a:pt x="0" y="3893498"/>
                </a:cubicBezTo>
                <a:cubicBezTo>
                  <a:pt x="-27117" y="3636305"/>
                  <a:pt x="49306" y="3587337"/>
                  <a:pt x="0" y="3421559"/>
                </a:cubicBezTo>
                <a:cubicBezTo>
                  <a:pt x="-49306" y="3255781"/>
                  <a:pt x="17077" y="3187956"/>
                  <a:pt x="0" y="3008612"/>
                </a:cubicBezTo>
                <a:cubicBezTo>
                  <a:pt x="-17077" y="2829268"/>
                  <a:pt x="14905" y="2621287"/>
                  <a:pt x="0" y="2418688"/>
                </a:cubicBezTo>
                <a:cubicBezTo>
                  <a:pt x="-14905" y="2216089"/>
                  <a:pt x="48232" y="2021199"/>
                  <a:pt x="0" y="1887757"/>
                </a:cubicBezTo>
                <a:cubicBezTo>
                  <a:pt x="-48232" y="1754315"/>
                  <a:pt x="2921" y="1565196"/>
                  <a:pt x="0" y="1297833"/>
                </a:cubicBezTo>
                <a:cubicBezTo>
                  <a:pt x="-2921" y="1030470"/>
                  <a:pt x="9292" y="839701"/>
                  <a:pt x="0" y="707909"/>
                </a:cubicBezTo>
                <a:cubicBezTo>
                  <a:pt x="-9292" y="576117"/>
                  <a:pt x="33842" y="160340"/>
                  <a:pt x="0" y="0"/>
                </a:cubicBezTo>
                <a:close/>
              </a:path>
              <a:path w="6449697" h="5899240" stroke="0" extrusionOk="0">
                <a:moveTo>
                  <a:pt x="0" y="0"/>
                </a:moveTo>
                <a:cubicBezTo>
                  <a:pt x="229496" y="-13070"/>
                  <a:pt x="479013" y="70610"/>
                  <a:pt x="650833" y="0"/>
                </a:cubicBezTo>
                <a:cubicBezTo>
                  <a:pt x="822653" y="-70610"/>
                  <a:pt x="918898" y="25365"/>
                  <a:pt x="1172672" y="0"/>
                </a:cubicBezTo>
                <a:cubicBezTo>
                  <a:pt x="1426446" y="-25365"/>
                  <a:pt x="1628721" y="38566"/>
                  <a:pt x="1759008" y="0"/>
                </a:cubicBezTo>
                <a:cubicBezTo>
                  <a:pt x="1889295" y="-38566"/>
                  <a:pt x="2084257" y="12991"/>
                  <a:pt x="2280847" y="0"/>
                </a:cubicBezTo>
                <a:cubicBezTo>
                  <a:pt x="2477437" y="-12991"/>
                  <a:pt x="2617895" y="50188"/>
                  <a:pt x="2738190" y="0"/>
                </a:cubicBezTo>
                <a:cubicBezTo>
                  <a:pt x="2858485" y="-50188"/>
                  <a:pt x="3042606" y="41317"/>
                  <a:pt x="3131035" y="0"/>
                </a:cubicBezTo>
                <a:cubicBezTo>
                  <a:pt x="3219465" y="-41317"/>
                  <a:pt x="3534507" y="47322"/>
                  <a:pt x="3652874" y="0"/>
                </a:cubicBezTo>
                <a:cubicBezTo>
                  <a:pt x="3771241" y="-47322"/>
                  <a:pt x="4103414" y="48777"/>
                  <a:pt x="4303707" y="0"/>
                </a:cubicBezTo>
                <a:cubicBezTo>
                  <a:pt x="4504000" y="-48777"/>
                  <a:pt x="4679810" y="2489"/>
                  <a:pt x="4825546" y="0"/>
                </a:cubicBezTo>
                <a:cubicBezTo>
                  <a:pt x="4971282" y="-2489"/>
                  <a:pt x="5222061" y="34333"/>
                  <a:pt x="5476379" y="0"/>
                </a:cubicBezTo>
                <a:cubicBezTo>
                  <a:pt x="5730697" y="-34333"/>
                  <a:pt x="5763494" y="37574"/>
                  <a:pt x="5869224" y="0"/>
                </a:cubicBezTo>
                <a:cubicBezTo>
                  <a:pt x="5974954" y="-37574"/>
                  <a:pt x="6225008" y="18833"/>
                  <a:pt x="6449697" y="0"/>
                </a:cubicBezTo>
                <a:cubicBezTo>
                  <a:pt x="6482277" y="122791"/>
                  <a:pt x="6412290" y="304067"/>
                  <a:pt x="6449697" y="412947"/>
                </a:cubicBezTo>
                <a:cubicBezTo>
                  <a:pt x="6487104" y="521827"/>
                  <a:pt x="6419804" y="622637"/>
                  <a:pt x="6449697" y="825894"/>
                </a:cubicBezTo>
                <a:cubicBezTo>
                  <a:pt x="6479590" y="1029151"/>
                  <a:pt x="6389251" y="1283523"/>
                  <a:pt x="6449697" y="1474810"/>
                </a:cubicBezTo>
                <a:cubicBezTo>
                  <a:pt x="6510143" y="1666097"/>
                  <a:pt x="6441920" y="1780706"/>
                  <a:pt x="6449697" y="1887757"/>
                </a:cubicBezTo>
                <a:cubicBezTo>
                  <a:pt x="6457474" y="1994808"/>
                  <a:pt x="6427186" y="2362527"/>
                  <a:pt x="6449697" y="2536673"/>
                </a:cubicBezTo>
                <a:cubicBezTo>
                  <a:pt x="6472208" y="2710819"/>
                  <a:pt x="6440598" y="2901798"/>
                  <a:pt x="6449697" y="3008612"/>
                </a:cubicBezTo>
                <a:cubicBezTo>
                  <a:pt x="6458796" y="3115426"/>
                  <a:pt x="6397965" y="3322523"/>
                  <a:pt x="6449697" y="3539544"/>
                </a:cubicBezTo>
                <a:cubicBezTo>
                  <a:pt x="6501429" y="3756565"/>
                  <a:pt x="6435667" y="3863047"/>
                  <a:pt x="6449697" y="4070476"/>
                </a:cubicBezTo>
                <a:cubicBezTo>
                  <a:pt x="6463727" y="4277905"/>
                  <a:pt x="6419888" y="4363469"/>
                  <a:pt x="6449697" y="4542415"/>
                </a:cubicBezTo>
                <a:cubicBezTo>
                  <a:pt x="6479506" y="4721361"/>
                  <a:pt x="6433650" y="4805727"/>
                  <a:pt x="6449697" y="4955362"/>
                </a:cubicBezTo>
                <a:cubicBezTo>
                  <a:pt x="6465744" y="5104997"/>
                  <a:pt x="6434284" y="5645396"/>
                  <a:pt x="6449697" y="5899240"/>
                </a:cubicBezTo>
                <a:cubicBezTo>
                  <a:pt x="6282168" y="5924209"/>
                  <a:pt x="6111762" y="5879597"/>
                  <a:pt x="5798864" y="5899240"/>
                </a:cubicBezTo>
                <a:cubicBezTo>
                  <a:pt x="5485966" y="5918883"/>
                  <a:pt x="5342029" y="5848289"/>
                  <a:pt x="5212528" y="5899240"/>
                </a:cubicBezTo>
                <a:cubicBezTo>
                  <a:pt x="5083027" y="5950191"/>
                  <a:pt x="4841159" y="5865169"/>
                  <a:pt x="4626192" y="5899240"/>
                </a:cubicBezTo>
                <a:cubicBezTo>
                  <a:pt x="4411225" y="5933311"/>
                  <a:pt x="4223336" y="5831905"/>
                  <a:pt x="3975359" y="5899240"/>
                </a:cubicBezTo>
                <a:cubicBezTo>
                  <a:pt x="3727382" y="5966575"/>
                  <a:pt x="3665092" y="5898210"/>
                  <a:pt x="3518017" y="5899240"/>
                </a:cubicBezTo>
                <a:cubicBezTo>
                  <a:pt x="3370942" y="5900270"/>
                  <a:pt x="3291244" y="5865755"/>
                  <a:pt x="3125171" y="5899240"/>
                </a:cubicBezTo>
                <a:cubicBezTo>
                  <a:pt x="2959098" y="5932725"/>
                  <a:pt x="2727904" y="5898154"/>
                  <a:pt x="2538835" y="5899240"/>
                </a:cubicBezTo>
                <a:cubicBezTo>
                  <a:pt x="2349766" y="5900326"/>
                  <a:pt x="2291911" y="5853103"/>
                  <a:pt x="2081493" y="5899240"/>
                </a:cubicBezTo>
                <a:cubicBezTo>
                  <a:pt x="1871075" y="5945377"/>
                  <a:pt x="1795330" y="5888336"/>
                  <a:pt x="1559654" y="5899240"/>
                </a:cubicBezTo>
                <a:cubicBezTo>
                  <a:pt x="1323978" y="5910144"/>
                  <a:pt x="1036432" y="5888956"/>
                  <a:pt x="844324" y="5899240"/>
                </a:cubicBezTo>
                <a:cubicBezTo>
                  <a:pt x="652216" y="5909524"/>
                  <a:pt x="321088" y="5886140"/>
                  <a:pt x="0" y="5899240"/>
                </a:cubicBezTo>
                <a:cubicBezTo>
                  <a:pt x="-17512" y="5742409"/>
                  <a:pt x="18622" y="5515987"/>
                  <a:pt x="0" y="5368308"/>
                </a:cubicBezTo>
                <a:cubicBezTo>
                  <a:pt x="-18622" y="5220629"/>
                  <a:pt x="79484" y="4911381"/>
                  <a:pt x="0" y="4660400"/>
                </a:cubicBezTo>
                <a:cubicBezTo>
                  <a:pt x="-79484" y="4409419"/>
                  <a:pt x="44688" y="4222057"/>
                  <a:pt x="0" y="3952491"/>
                </a:cubicBezTo>
                <a:cubicBezTo>
                  <a:pt x="-44688" y="3682925"/>
                  <a:pt x="58707" y="3505757"/>
                  <a:pt x="0" y="3362567"/>
                </a:cubicBezTo>
                <a:cubicBezTo>
                  <a:pt x="-58707" y="3219377"/>
                  <a:pt x="20357" y="3007496"/>
                  <a:pt x="0" y="2831635"/>
                </a:cubicBezTo>
                <a:cubicBezTo>
                  <a:pt x="-20357" y="2655774"/>
                  <a:pt x="28023" y="2435578"/>
                  <a:pt x="0" y="2123726"/>
                </a:cubicBezTo>
                <a:cubicBezTo>
                  <a:pt x="-28023" y="1811874"/>
                  <a:pt x="39343" y="1843687"/>
                  <a:pt x="0" y="1592795"/>
                </a:cubicBezTo>
                <a:cubicBezTo>
                  <a:pt x="-39343" y="1341903"/>
                  <a:pt x="955" y="1161835"/>
                  <a:pt x="0" y="884886"/>
                </a:cubicBezTo>
                <a:cubicBezTo>
                  <a:pt x="-955" y="607937"/>
                  <a:pt x="15235" y="419775"/>
                  <a:pt x="0" y="0"/>
                </a:cubicBezTo>
                <a:close/>
              </a:path>
            </a:pathLst>
          </a:custGeom>
          <a:ln w="1905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11820142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36232C9C-2030-4907-9BA2-8C1FBC69C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5212854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53ACD107-A334-4F0A-B4FE-BD379D10D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149225"/>
            <a:ext cx="506883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FF6600"/>
                </a:solidFill>
                <a:latin typeface="+mj-lt"/>
                <a:ea typeface="標楷體" pitchFamily="65" charset="-120"/>
              </a:rPr>
              <a:t>「上行」、「下行」、重複音</a:t>
            </a:r>
            <a:endParaRPr lang="en-US" altLang="zh-TW" sz="2800" dirty="0">
              <a:solidFill>
                <a:srgbClr val="FF6600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6" name="Picture 97">
            <a:extLst>
              <a:ext uri="{FF2B5EF4-FFF2-40B4-BE49-F238E27FC236}">
                <a16:creationId xmlns:a16="http://schemas.microsoft.com/office/drawing/2014/main" id="{65AC02FE-77E1-4A06-AF72-89501041E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57097" r="42789" b="6488"/>
          <a:stretch>
            <a:fillRect/>
          </a:stretch>
        </p:blipFill>
        <p:spPr bwMode="auto">
          <a:xfrm flipH="1">
            <a:off x="444593" y="4091640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3D8675-FBD1-469D-BB5B-C640B9C12138}"/>
              </a:ext>
            </a:extLst>
          </p:cNvPr>
          <p:cNvSpPr/>
          <p:nvPr/>
        </p:nvSpPr>
        <p:spPr bwMode="auto">
          <a:xfrm>
            <a:off x="5519935" y="1845483"/>
            <a:ext cx="1084995" cy="77888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F92CD1A-E010-4229-8E15-81A081C4A737}"/>
              </a:ext>
            </a:extLst>
          </p:cNvPr>
          <p:cNvSpPr/>
          <p:nvPr/>
        </p:nvSpPr>
        <p:spPr bwMode="auto">
          <a:xfrm>
            <a:off x="6730614" y="3082104"/>
            <a:ext cx="733537" cy="77894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A5B5A67-2C20-439D-81AA-A1680CD407C0}"/>
              </a:ext>
            </a:extLst>
          </p:cNvPr>
          <p:cNvSpPr/>
          <p:nvPr/>
        </p:nvSpPr>
        <p:spPr bwMode="auto">
          <a:xfrm>
            <a:off x="8328248" y="4378770"/>
            <a:ext cx="1008112" cy="77888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9E4196-9595-419B-80A3-210C5AE82FA2}"/>
              </a:ext>
            </a:extLst>
          </p:cNvPr>
          <p:cNvGrpSpPr/>
          <p:nvPr/>
        </p:nvGrpSpPr>
        <p:grpSpPr>
          <a:xfrm>
            <a:off x="6971180" y="99835"/>
            <a:ext cx="2174104" cy="710437"/>
            <a:chOff x="5758470" y="272360"/>
            <a:chExt cx="2174104" cy="71043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F6C5EDA-C413-471C-B675-CA13E7549225}"/>
                </a:ext>
              </a:extLst>
            </p:cNvPr>
            <p:cNvSpPr/>
            <p:nvPr/>
          </p:nvSpPr>
          <p:spPr bwMode="auto">
            <a:xfrm>
              <a:off x="6107295" y="274638"/>
              <a:ext cx="1476454" cy="589132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3200" b="1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重複音</a:t>
              </a:r>
              <a:endParaRPr kumimoji="1" lang="en-US" sz="32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手繪多邊形 17">
              <a:extLst>
                <a:ext uri="{FF2B5EF4-FFF2-40B4-BE49-F238E27FC236}">
                  <a16:creationId xmlns:a16="http://schemas.microsoft.com/office/drawing/2014/main" id="{46AD83D7-0C00-46B2-B478-27946C47A6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8470" y="272360"/>
              <a:ext cx="2174104" cy="710437"/>
            </a:xfrm>
            <a:custGeom>
              <a:avLst/>
              <a:gdLst>
                <a:gd name="T0" fmla="*/ 339197 w 6010312"/>
                <a:gd name="T1" fmla="*/ 11 h 4278079"/>
                <a:gd name="T2" fmla="*/ 253776 w 6010312"/>
                <a:gd name="T3" fmla="*/ 104 h 4278079"/>
                <a:gd name="T4" fmla="*/ 2560159 w 6010312"/>
                <a:gd name="T5" fmla="*/ 109 h 4278079"/>
                <a:gd name="T6" fmla="*/ 2746533 w 6010312"/>
                <a:gd name="T7" fmla="*/ 12 h 4278079"/>
                <a:gd name="T8" fmla="*/ 339197 w 6010312"/>
                <a:gd name="T9" fmla="*/ 11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33CC33">
                <a:alpha val="2039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05FF91-6490-4A51-B576-96B070691657}"/>
              </a:ext>
            </a:extLst>
          </p:cNvPr>
          <p:cNvSpPr/>
          <p:nvPr/>
        </p:nvSpPr>
        <p:spPr bwMode="auto">
          <a:xfrm>
            <a:off x="5269646" y="5526635"/>
            <a:ext cx="673954" cy="83819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F790508-2B05-41DA-87DB-F2FE833A8F9E}"/>
              </a:ext>
            </a:extLst>
          </p:cNvPr>
          <p:cNvSpPr/>
          <p:nvPr/>
        </p:nvSpPr>
        <p:spPr bwMode="auto">
          <a:xfrm>
            <a:off x="8184231" y="5519631"/>
            <a:ext cx="709511" cy="83819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52DA125E-AD23-4102-8AED-F728E5D91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44" y="1012132"/>
            <a:ext cx="480915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7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看看</a:t>
            </a:r>
            <a:r>
              <a:rPr lang="en-US" altLang="zh-TW" sz="27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7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郊外好風光</a:t>
            </a:r>
            <a:r>
              <a:rPr lang="en-US" altLang="zh-TW" sz="27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27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一曲，你能在歌譜中找到上行旋律、下行旋律和重複音嗎？</a:t>
            </a:r>
            <a:endParaRPr lang="zh-TW" altLang="zh-HK" sz="27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29A6C07-14C9-4128-BBAF-005CD1FF39B8}"/>
              </a:ext>
            </a:extLst>
          </p:cNvPr>
          <p:cNvSpPr/>
          <p:nvPr/>
        </p:nvSpPr>
        <p:spPr bwMode="auto">
          <a:xfrm>
            <a:off x="7641733" y="1872420"/>
            <a:ext cx="1084995" cy="77888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891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6 C -0.00208 0.01204 -0.00104 0.0081 -1.66667E-6 0.00903 C 0.00508 0.01458 -0.00208 0.03148 -0.00247 0.03264 C -0.00299 0.02801 -0.00364 0.02431 -0.00364 0.01875 C -0.00364 0.01065 -0.00065 -1.11111E-6 -1.66667E-6 -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19" grpId="0" animBg="1"/>
      <p:bldP spid="20" grpId="0" animBg="1"/>
      <p:bldP spid="24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9484</TotalTime>
  <Words>1101</Words>
  <Application>Microsoft Office PowerPoint</Application>
  <PresentationFormat>Widescreen</PresentationFormat>
  <Paragraphs>114</Paragraphs>
  <Slides>21</Slides>
  <Notes>15</Notes>
  <HiddenSlides>0</HiddenSlides>
  <MMClips>33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微軟正黑體</vt:lpstr>
      <vt:lpstr>微軟正黑體 Light</vt:lpstr>
      <vt:lpstr>標楷體</vt:lpstr>
      <vt:lpstr>Arial</vt:lpstr>
      <vt:lpstr>Calibri</vt:lpstr>
      <vt:lpstr>Times New Roman</vt:lpstr>
      <vt:lpstr>預設簡報設計</vt:lpstr>
      <vt:lpstr>Microsoft Word 97 - 2003 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Tsui, Flora</cp:lastModifiedBy>
  <cp:revision>474</cp:revision>
  <dcterms:created xsi:type="dcterms:W3CDTF">2010-12-02T06:19:15Z</dcterms:created>
  <dcterms:modified xsi:type="dcterms:W3CDTF">2020-09-08T08:19:54Z</dcterms:modified>
</cp:coreProperties>
</file>