
<file path=[Content_Types].xml><?xml version="1.0" encoding="utf-8"?>
<Types xmlns="http://schemas.openxmlformats.org/package/2006/content-types">
  <Default Extension="doc" ContentType="application/msword"/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4"/>
  </p:sldMasterIdLst>
  <p:notesMasterIdLst>
    <p:notesMasterId r:id="rId34"/>
  </p:notesMasterIdLst>
  <p:sldIdLst>
    <p:sldId id="284" r:id="rId5"/>
    <p:sldId id="319" r:id="rId6"/>
    <p:sldId id="495" r:id="rId7"/>
    <p:sldId id="499" r:id="rId8"/>
    <p:sldId id="500" r:id="rId9"/>
    <p:sldId id="501" r:id="rId10"/>
    <p:sldId id="502" r:id="rId11"/>
    <p:sldId id="503" r:id="rId12"/>
    <p:sldId id="504" r:id="rId13"/>
    <p:sldId id="505" r:id="rId14"/>
    <p:sldId id="506" r:id="rId15"/>
    <p:sldId id="507" r:id="rId16"/>
    <p:sldId id="512" r:id="rId17"/>
    <p:sldId id="513" r:id="rId18"/>
    <p:sldId id="514" r:id="rId19"/>
    <p:sldId id="516" r:id="rId20"/>
    <p:sldId id="518" r:id="rId21"/>
    <p:sldId id="523" r:id="rId22"/>
    <p:sldId id="521" r:id="rId23"/>
    <p:sldId id="522" r:id="rId24"/>
    <p:sldId id="524" r:id="rId25"/>
    <p:sldId id="525" r:id="rId26"/>
    <p:sldId id="330" r:id="rId27"/>
    <p:sldId id="290" r:id="rId28"/>
    <p:sldId id="508" r:id="rId29"/>
    <p:sldId id="509" r:id="rId30"/>
    <p:sldId id="519" r:id="rId31"/>
    <p:sldId id="466" r:id="rId32"/>
    <p:sldId id="526" r:id="rId33"/>
  </p:sldIdLst>
  <p:sldSz cx="12192000" cy="6858000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FF"/>
    <a:srgbClr val="009242"/>
    <a:srgbClr val="FF6600"/>
    <a:srgbClr val="DE2284"/>
    <a:srgbClr val="EBC7F1"/>
    <a:srgbClr val="92D050"/>
    <a:srgbClr val="FF9933"/>
    <a:srgbClr val="A2F4B6"/>
    <a:srgbClr val="F8E992"/>
    <a:srgbClr val="F8B3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6" autoAdjust="0"/>
    <p:restoredTop sz="88442" autoAdjust="0"/>
  </p:normalViewPr>
  <p:slideViewPr>
    <p:cSldViewPr>
      <p:cViewPr varScale="1">
        <p:scale>
          <a:sx n="97" d="100"/>
          <a:sy n="97" d="100"/>
        </p:scale>
        <p:origin x="1026" y="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1875A1-6F68-4CB8-86C8-C2D50DED6A3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CE5D03-A52F-41B5-B80F-C59ADE99A43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EA7C071-BC9B-42B7-ADF4-4EC0836EC737}" type="datetimeFigureOut">
              <a:rPr lang="en-US"/>
              <a:pPr>
                <a:defRPr/>
              </a:pPr>
              <a:t>3/18/2021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E88F725-7BD7-4F0A-8A83-5525E48E3B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33BEB21-AC5E-46C5-84AC-7FC556F73C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C6DE40-3635-4B71-B03A-34210A6DD04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6436FC-A977-461D-8CC7-EBD8A7B912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7EF8F0A-74A4-419E-9AFD-EC5A29F38F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6812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42E4201E-8A5E-42DC-9E7A-DDA89A02C3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DFA3F380-6793-4864-B717-CC12213C1A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新細明體" panose="02020500000000000000" pitchFamily="18" charset="-12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47E8B643-EB95-4419-8543-819D2F4C65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A54D4890-2E2C-4966-8898-CAF81D771C75}" type="slidenum">
              <a:rPr lang="en-US" altLang="en-US" smtClean="0"/>
              <a:pPr/>
              <a:t>1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4758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A931EB33-039E-46F8-A7A8-D4AFEC1D39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103BE695-23C2-43A6-B155-036F311671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新細明體" panose="02020500000000000000" pitchFamily="18" charset="-120"/>
            </a:endParaRP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9CD5EDD1-F94C-4C53-874D-96FECC5EDC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628D8EE0-48BA-43D4-9D68-96DF5DA0E131}" type="slidenum">
              <a:rPr lang="en-GB" altLang="zh-HK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24</a:t>
            </a:fld>
            <a:endParaRPr lang="en-GB" altLang="zh-HK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0182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018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21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B6A8AE-E0E8-4EA3-A744-F98FD58F72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BFA9C01-A3DD-494E-A11F-84FB91A8F6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AD29F3-768F-4D0B-AA23-C331D94181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A42C9-280E-4A14-A203-8CD6FDB22397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493352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FB8E5F-C03B-4526-835D-3CB8A4D4E3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40D4722-B6B6-4859-AA47-1F0EB51907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D89E9B-B11E-42C9-81F6-6D52574AA5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03F25-5C5C-40EA-AB68-8A60B2F41E6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907098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5901EC5-3DA1-4D96-95E6-19B7855FA7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97D3496-2EF5-4B59-AA40-8CEAA0421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FC19D0-BC26-45CF-86FB-4B532350CF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9A760-BAB9-4382-9DA0-8DA39740B774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454618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785" y="417600"/>
            <a:ext cx="6775449" cy="10968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3902" y="1704976"/>
            <a:ext cx="8079317" cy="31718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F79DAE-DE22-4207-A32D-8E4D40DC5F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07EA9-C736-4FAC-ACF8-5B89DF465276}" type="slidenum">
              <a:rPr lang="en-GB" altLang="zh-TW"/>
              <a:pPr>
                <a:defRPr/>
              </a:pPr>
              <a:t>‹#›</a:t>
            </a:fld>
            <a:endParaRPr lang="en-GB" altLang="zh-TW" dirty="0"/>
          </a:p>
        </p:txBody>
      </p:sp>
    </p:spTree>
    <p:extLst>
      <p:ext uri="{BB962C8B-B14F-4D97-AF65-F5344CB8AC3E}">
        <p14:creationId xmlns:p14="http://schemas.microsoft.com/office/powerpoint/2010/main" val="1499569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325A4A-9268-43B4-A7BC-AB772117D3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9DDB44-D2F4-4C11-BCB7-D06722F4EA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C28A40-AC0C-422D-AF14-DA600508F4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9A7F4-507A-4F5E-847B-BB25815FDA7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272530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8461AE-576E-440E-8425-469711B02C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F4B54A-D2FC-4AAE-BF11-5A18083095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C7853F-34E4-403D-A94C-067840D0C1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8A9A7-9E44-4355-BF81-6B886B2C8FC1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614562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DB91BD-98C3-49D4-B37F-103841AE85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A1B939-1885-492A-8F95-8396336F19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BC9DEF-0ADE-4741-8C4A-4F7BE1D01A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ABFBF-D0B3-4AA4-80E8-852571C543B3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452565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31F264B-2DF3-4742-AB3A-E6F32A186C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FCBD039-B227-4460-A496-E42CEC1FB8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C184BF9-20C6-453F-9835-02EE3487FF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39538-DCFC-43EE-AD4D-6BF9D8E2FCA5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04008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1778FB9-1878-41E0-944A-C43DDBE06E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0D725AB-C7DD-4A95-8A3E-9A25AE414A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9013832-EC51-4437-83DB-EE6B1B21E3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60B06-CDEE-4D6E-A2C0-2B62C47BE0DD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111152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4E082C1-E475-4C0C-A336-DF0C2119EF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9F161B3-3F57-4C79-829B-D12945EE64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E0953A6-C296-4F8D-BB8C-3CA409A88D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D97D3-3F37-4D72-83BF-402057DE4EF5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95411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E929CC-0E5B-462A-8A82-DBA2845921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86BB10-36AE-4301-8EF8-D300A85C1E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31E171-65D1-40F5-A64F-68577F4350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05C19-5BED-459B-BCE1-3DD2380769C5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801081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HK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93800E-0355-4A23-A5B2-9930593492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A5A114-72D7-47A2-8247-71951D0B09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880EF9-D2E1-4C94-9EC5-32BA140231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8C81E-368E-47B7-BE58-547DA92F7C52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82594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FEF9170-5EEA-4B9C-B482-60408ED6B4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29A825C-8493-4F2A-8C56-4C4CBD4849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A5C946C-607C-49BD-AD4D-EAC15E136F9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396AFE2-C6D2-46E2-A981-42C6329D814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2DC0308-7C88-4BF7-B9A5-622D6323455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D4EB3B1D-D842-4906-B866-9B07D021F28D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hyperlink" Target="https://ds.pearson.com.hk/qr?source=music&amp;originId=pri_music_ppt_1b6_01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microsoft.com/office/2007/relationships/hdphoto" Target="../media/hdphoto4.wdp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4.png"/><Relationship Id="rId14" Type="http://schemas.openxmlformats.org/officeDocument/2006/relationships/slide" Target="slide25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microsoft.com/office/2007/relationships/hdphoto" Target="../media/hdphoto4.wdp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microsoft.com/office/2007/relationships/hdphoto" Target="../media/hdphoto3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10" Type="http://schemas.openxmlformats.org/officeDocument/2006/relationships/slide" Target="slide26.xml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openxmlformats.org/officeDocument/2006/relationships/image" Target="../media/image6.png"/><Relationship Id="rId12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2.xml"/><Relationship Id="rId11" Type="http://schemas.microsoft.com/office/2007/relationships/hdphoto" Target="../media/hdphoto5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image" Target="../media/image6.png"/><Relationship Id="rId12" Type="http://schemas.openxmlformats.org/officeDocument/2006/relationships/hyperlink" Target="https://ds.pearson.com.hk/qr?source=music&amp;originId=pri_music_ppt_1b6_01" TargetMode="Externa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3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6.png"/><Relationship Id="rId10" Type="http://schemas.microsoft.com/office/2007/relationships/hdphoto" Target="../media/hdphoto5.wdp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13" Type="http://schemas.microsoft.com/office/2007/relationships/hdphoto" Target="../media/hdphoto5.wdp"/><Relationship Id="rId3" Type="http://schemas.microsoft.com/office/2007/relationships/media" Target="../media/media5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23.png"/><Relationship Id="rId5" Type="http://schemas.microsoft.com/office/2007/relationships/media" Target="../media/media6.mp3"/><Relationship Id="rId15" Type="http://schemas.openxmlformats.org/officeDocument/2006/relationships/image" Target="../media/image16.png"/><Relationship Id="rId10" Type="http://schemas.openxmlformats.org/officeDocument/2006/relationships/image" Target="../media/image5.png"/><Relationship Id="rId4" Type="http://schemas.openxmlformats.org/officeDocument/2006/relationships/audio" Target="../media/media5.mp3"/><Relationship Id="rId9" Type="http://schemas.openxmlformats.org/officeDocument/2006/relationships/image" Target="../media/image6.png"/><Relationship Id="rId1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1.png"/><Relationship Id="rId3" Type="http://schemas.microsoft.com/office/2007/relationships/media" Target="../media/media3.mp3"/><Relationship Id="rId7" Type="http://schemas.openxmlformats.org/officeDocument/2006/relationships/image" Target="../media/image6.png"/><Relationship Id="rId12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6.png"/><Relationship Id="rId4" Type="http://schemas.openxmlformats.org/officeDocument/2006/relationships/audio" Target="../media/media3.mp3"/><Relationship Id="rId9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slide" Target="slide2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1.png"/><Relationship Id="rId3" Type="http://schemas.microsoft.com/office/2007/relationships/media" Target="../media/media3.mp3"/><Relationship Id="rId7" Type="http://schemas.openxmlformats.org/officeDocument/2006/relationships/image" Target="../media/image6.png"/><Relationship Id="rId12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6.png"/><Relationship Id="rId4" Type="http://schemas.openxmlformats.org/officeDocument/2006/relationships/audio" Target="../media/media3.mp3"/><Relationship Id="rId9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openxmlformats.org/officeDocument/2006/relationships/image" Target="../media/image6.png"/><Relationship Id="rId12" Type="http://schemas.openxmlformats.org/officeDocument/2006/relationships/image" Target="../media/image24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5.wdp"/><Relationship Id="rId4" Type="http://schemas.openxmlformats.org/officeDocument/2006/relationships/audio" Target="../media/media3.mp3"/><Relationship Id="rId9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.png"/><Relationship Id="rId11" Type="http://schemas.openxmlformats.org/officeDocument/2006/relationships/image" Target="../media/image16.png"/><Relationship Id="rId5" Type="http://schemas.openxmlformats.org/officeDocument/2006/relationships/image" Target="../media/image6.png"/><Relationship Id="rId10" Type="http://schemas.microsoft.com/office/2007/relationships/hdphoto" Target="../media/hdphoto6.wdp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22.xml"/><Relationship Id="rId7" Type="http://schemas.openxmlformats.org/officeDocument/2006/relationships/hyperlink" Target="https://ds.pearson.com.hk/qr?source=music&amp;originId=pri_music_ppt_1b6_02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slide" Target="slide28.xml"/><Relationship Id="rId10" Type="http://schemas.openxmlformats.org/officeDocument/2006/relationships/image" Target="../media/image31.emf"/><Relationship Id="rId4" Type="http://schemas.openxmlformats.org/officeDocument/2006/relationships/image" Target="../media/image6.png"/><Relationship Id="rId9" Type="http://schemas.openxmlformats.org/officeDocument/2006/relationships/oleObject" Target="../embeddings/Microsoft_Word_97_-_2003_Document.doc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35.png"/><Relationship Id="rId4" Type="http://schemas.openxmlformats.org/officeDocument/2006/relationships/image" Target="../media/image5.png"/><Relationship Id="rId9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slide" Target="slide17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0.png"/><Relationship Id="rId3" Type="http://schemas.microsoft.com/office/2007/relationships/media" Target="../media/media11.mp3"/><Relationship Id="rId7" Type="http://schemas.openxmlformats.org/officeDocument/2006/relationships/image" Target="../media/image6.png"/><Relationship Id="rId12" Type="http://schemas.openxmlformats.org/officeDocument/2006/relationships/image" Target="../media/image39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notesSlide" Target="../notesSlides/notesSlide25.xml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7.png"/><Relationship Id="rId4" Type="http://schemas.openxmlformats.org/officeDocument/2006/relationships/audio" Target="../media/media11.mp3"/><Relationship Id="rId9" Type="http://schemas.openxmlformats.org/officeDocument/2006/relationships/image" Target="../media/image16.png"/><Relationship Id="rId1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slide" Target="slide2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https://ds.pearson.com.hk/qr?source=music&amp;originId=pri_music_ppt_1b6_01" TargetMode="External"/><Relationship Id="rId10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hyperlink" Target="https://ds.pearson.com.hk/qr?source=music&amp;originId=pri_music_ppt_1b6_01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hyperlink" Target="https://ds.pearson.com.hk/qr?source=music&amp;originId=pri_music_ppt_1b6_01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hyperlink" Target="https://ds.pearson.com.hk/qr?source=music&amp;originId=pri_music_ppt_1b6_01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hyperlink" Target="https://ds.pearson.com.hk/qr?source=music&amp;originId=pri_music_ppt_1b6_01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716DE0CF-D003-45D6-8758-D36F148AD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4680" y="0"/>
            <a:ext cx="122166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Freeform 6">
            <a:extLst>
              <a:ext uri="{FF2B5EF4-FFF2-40B4-BE49-F238E27FC236}">
                <a16:creationId xmlns:a16="http://schemas.microsoft.com/office/drawing/2014/main" id="{FF94EBB3-1975-4228-979E-D53EBB3C2E89}"/>
              </a:ext>
            </a:extLst>
          </p:cNvPr>
          <p:cNvSpPr>
            <a:spLocks/>
          </p:cNvSpPr>
          <p:nvPr/>
        </p:nvSpPr>
        <p:spPr bwMode="auto">
          <a:xfrm>
            <a:off x="2081213" y="2046288"/>
            <a:ext cx="6902450" cy="3333750"/>
          </a:xfrm>
          <a:custGeom>
            <a:avLst/>
            <a:gdLst>
              <a:gd name="T0" fmla="*/ 2147483646 w 15614"/>
              <a:gd name="T1" fmla="*/ 2147483646 h 8401"/>
              <a:gd name="T2" fmla="*/ 2147483646 w 15614"/>
              <a:gd name="T3" fmla="*/ 2147483646 h 8401"/>
              <a:gd name="T4" fmla="*/ 2147483646 w 15614"/>
              <a:gd name="T5" fmla="*/ 2147483646 h 8401"/>
              <a:gd name="T6" fmla="*/ 2147483646 w 15614"/>
              <a:gd name="T7" fmla="*/ 2147483646 h 8401"/>
              <a:gd name="T8" fmla="*/ 2147483646 w 15614"/>
              <a:gd name="T9" fmla="*/ 2147483646 h 8401"/>
              <a:gd name="T10" fmla="*/ 2147483646 w 15614"/>
              <a:gd name="T11" fmla="*/ 2147483646 h 8401"/>
              <a:gd name="T12" fmla="*/ 2147483646 w 15614"/>
              <a:gd name="T13" fmla="*/ 2147483646 h 8401"/>
              <a:gd name="T14" fmla="*/ 2147483646 w 15614"/>
              <a:gd name="T15" fmla="*/ 2147483646 h 8401"/>
              <a:gd name="T16" fmla="*/ 2147483646 w 15614"/>
              <a:gd name="T17" fmla="*/ 2147483646 h 8401"/>
              <a:gd name="T18" fmla="*/ 2147483646 w 15614"/>
              <a:gd name="T19" fmla="*/ 2147483646 h 8401"/>
              <a:gd name="T20" fmla="*/ 2147483646 w 15614"/>
              <a:gd name="T21" fmla="*/ 2147483646 h 8401"/>
              <a:gd name="T22" fmla="*/ 2147483646 w 15614"/>
              <a:gd name="T23" fmla="*/ 2147483646 h 8401"/>
              <a:gd name="T24" fmla="*/ 2147483646 w 15614"/>
              <a:gd name="T25" fmla="*/ 2147483646 h 8401"/>
              <a:gd name="T26" fmla="*/ 2147483646 w 15614"/>
              <a:gd name="T27" fmla="*/ 2147483646 h 8401"/>
              <a:gd name="T28" fmla="*/ 2147483646 w 15614"/>
              <a:gd name="T29" fmla="*/ 2147483646 h 8401"/>
              <a:gd name="T30" fmla="*/ 2147483646 w 15614"/>
              <a:gd name="T31" fmla="*/ 2147483646 h 8401"/>
              <a:gd name="T32" fmla="*/ 0 w 15614"/>
              <a:gd name="T33" fmla="*/ 2147483646 h 8401"/>
              <a:gd name="T34" fmla="*/ 2147483646 w 15614"/>
              <a:gd name="T35" fmla="*/ 2147483646 h 8401"/>
              <a:gd name="T36" fmla="*/ 2147483646 w 15614"/>
              <a:gd name="T37" fmla="*/ 2147483646 h 8401"/>
              <a:gd name="T38" fmla="*/ 2147483646 w 15614"/>
              <a:gd name="T39" fmla="*/ 2147483646 h 8401"/>
              <a:gd name="T40" fmla="*/ 2147483646 w 15614"/>
              <a:gd name="T41" fmla="*/ 2147483646 h 8401"/>
              <a:gd name="T42" fmla="*/ 2147483646 w 15614"/>
              <a:gd name="T43" fmla="*/ 2147483646 h 8401"/>
              <a:gd name="T44" fmla="*/ 2147483646 w 15614"/>
              <a:gd name="T45" fmla="*/ 2147483646 h 8401"/>
              <a:gd name="T46" fmla="*/ 2147483646 w 15614"/>
              <a:gd name="T47" fmla="*/ 2147483646 h 8401"/>
              <a:gd name="T48" fmla="*/ 2147483646 w 15614"/>
              <a:gd name="T49" fmla="*/ 2147483646 h 8401"/>
              <a:gd name="T50" fmla="*/ 2147483646 w 15614"/>
              <a:gd name="T51" fmla="*/ 0 h 8401"/>
              <a:gd name="T52" fmla="*/ 2147483646 w 15614"/>
              <a:gd name="T53" fmla="*/ 2147483646 h 8401"/>
              <a:gd name="T54" fmla="*/ 2147483646 w 15614"/>
              <a:gd name="T55" fmla="*/ 2147483646 h 8401"/>
              <a:gd name="T56" fmla="*/ 2147483646 w 15614"/>
              <a:gd name="T57" fmla="*/ 2147483646 h 8401"/>
              <a:gd name="T58" fmla="*/ 2147483646 w 15614"/>
              <a:gd name="T59" fmla="*/ 2147483646 h 8401"/>
              <a:gd name="T60" fmla="*/ 2147483646 w 15614"/>
              <a:gd name="T61" fmla="*/ 2147483646 h 8401"/>
              <a:gd name="T62" fmla="*/ 2147483646 w 15614"/>
              <a:gd name="T63" fmla="*/ 2147483646 h 8401"/>
              <a:gd name="T64" fmla="*/ 2147483646 w 15614"/>
              <a:gd name="T65" fmla="*/ 2147483646 h 8401"/>
              <a:gd name="T66" fmla="*/ 2147483646 w 15614"/>
              <a:gd name="T67" fmla="*/ 2147483646 h 840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614" h="8401">
                <a:moveTo>
                  <a:pt x="15614" y="8004"/>
                </a:moveTo>
                <a:lnTo>
                  <a:pt x="15610" y="8043"/>
                </a:lnTo>
                <a:lnTo>
                  <a:pt x="15604" y="8083"/>
                </a:lnTo>
                <a:lnTo>
                  <a:pt x="15594" y="8121"/>
                </a:lnTo>
                <a:lnTo>
                  <a:pt x="15580" y="8157"/>
                </a:lnTo>
                <a:lnTo>
                  <a:pt x="15563" y="8191"/>
                </a:lnTo>
                <a:lnTo>
                  <a:pt x="15544" y="8224"/>
                </a:lnTo>
                <a:lnTo>
                  <a:pt x="15521" y="8253"/>
                </a:lnTo>
                <a:lnTo>
                  <a:pt x="15496" y="8284"/>
                </a:lnTo>
                <a:lnTo>
                  <a:pt x="15467" y="8311"/>
                </a:lnTo>
                <a:lnTo>
                  <a:pt x="15437" y="8331"/>
                </a:lnTo>
                <a:lnTo>
                  <a:pt x="15403" y="8351"/>
                </a:lnTo>
                <a:lnTo>
                  <a:pt x="15370" y="8367"/>
                </a:lnTo>
                <a:lnTo>
                  <a:pt x="15333" y="8381"/>
                </a:lnTo>
                <a:lnTo>
                  <a:pt x="15297" y="8390"/>
                </a:lnTo>
                <a:lnTo>
                  <a:pt x="15256" y="8398"/>
                </a:lnTo>
                <a:lnTo>
                  <a:pt x="15216" y="8401"/>
                </a:lnTo>
                <a:lnTo>
                  <a:pt x="399" y="8401"/>
                </a:lnTo>
                <a:lnTo>
                  <a:pt x="358" y="8398"/>
                </a:lnTo>
                <a:lnTo>
                  <a:pt x="318" y="8390"/>
                </a:lnTo>
                <a:lnTo>
                  <a:pt x="282" y="8381"/>
                </a:lnTo>
                <a:lnTo>
                  <a:pt x="245" y="8367"/>
                </a:lnTo>
                <a:lnTo>
                  <a:pt x="207" y="8351"/>
                </a:lnTo>
                <a:lnTo>
                  <a:pt x="178" y="8331"/>
                </a:lnTo>
                <a:lnTo>
                  <a:pt x="145" y="8311"/>
                </a:lnTo>
                <a:lnTo>
                  <a:pt x="117" y="8284"/>
                </a:lnTo>
                <a:lnTo>
                  <a:pt x="91" y="8253"/>
                </a:lnTo>
                <a:lnTo>
                  <a:pt x="67" y="8224"/>
                </a:lnTo>
                <a:lnTo>
                  <a:pt x="51" y="8191"/>
                </a:lnTo>
                <a:lnTo>
                  <a:pt x="34" y="8157"/>
                </a:lnTo>
                <a:lnTo>
                  <a:pt x="21" y="8121"/>
                </a:lnTo>
                <a:lnTo>
                  <a:pt x="11" y="8083"/>
                </a:lnTo>
                <a:lnTo>
                  <a:pt x="5" y="8043"/>
                </a:lnTo>
                <a:lnTo>
                  <a:pt x="0" y="8004"/>
                </a:lnTo>
                <a:lnTo>
                  <a:pt x="0" y="398"/>
                </a:lnTo>
                <a:lnTo>
                  <a:pt x="5" y="358"/>
                </a:lnTo>
                <a:lnTo>
                  <a:pt x="11" y="317"/>
                </a:lnTo>
                <a:lnTo>
                  <a:pt x="21" y="280"/>
                </a:lnTo>
                <a:lnTo>
                  <a:pt x="34" y="244"/>
                </a:lnTo>
                <a:lnTo>
                  <a:pt x="51" y="210"/>
                </a:lnTo>
                <a:lnTo>
                  <a:pt x="67" y="177"/>
                </a:lnTo>
                <a:lnTo>
                  <a:pt x="91" y="147"/>
                </a:lnTo>
                <a:lnTo>
                  <a:pt x="117" y="117"/>
                </a:lnTo>
                <a:lnTo>
                  <a:pt x="145" y="93"/>
                </a:lnTo>
                <a:lnTo>
                  <a:pt x="178" y="70"/>
                </a:lnTo>
                <a:lnTo>
                  <a:pt x="207" y="50"/>
                </a:lnTo>
                <a:lnTo>
                  <a:pt x="245" y="34"/>
                </a:lnTo>
                <a:lnTo>
                  <a:pt x="282" y="20"/>
                </a:lnTo>
                <a:lnTo>
                  <a:pt x="318" y="10"/>
                </a:lnTo>
                <a:lnTo>
                  <a:pt x="358" y="3"/>
                </a:lnTo>
                <a:lnTo>
                  <a:pt x="399" y="0"/>
                </a:lnTo>
                <a:lnTo>
                  <a:pt x="15216" y="0"/>
                </a:lnTo>
                <a:lnTo>
                  <a:pt x="15256" y="3"/>
                </a:lnTo>
                <a:lnTo>
                  <a:pt x="15297" y="10"/>
                </a:lnTo>
                <a:lnTo>
                  <a:pt x="15333" y="20"/>
                </a:lnTo>
                <a:lnTo>
                  <a:pt x="15370" y="34"/>
                </a:lnTo>
                <a:lnTo>
                  <a:pt x="15403" y="50"/>
                </a:lnTo>
                <a:lnTo>
                  <a:pt x="15437" y="70"/>
                </a:lnTo>
                <a:lnTo>
                  <a:pt x="15467" y="93"/>
                </a:lnTo>
                <a:lnTo>
                  <a:pt x="15496" y="117"/>
                </a:lnTo>
                <a:lnTo>
                  <a:pt x="15521" y="147"/>
                </a:lnTo>
                <a:lnTo>
                  <a:pt x="15544" y="177"/>
                </a:lnTo>
                <a:lnTo>
                  <a:pt x="15563" y="210"/>
                </a:lnTo>
                <a:lnTo>
                  <a:pt x="15580" y="244"/>
                </a:lnTo>
                <a:lnTo>
                  <a:pt x="15594" y="280"/>
                </a:lnTo>
                <a:lnTo>
                  <a:pt x="15604" y="317"/>
                </a:lnTo>
                <a:lnTo>
                  <a:pt x="15610" y="358"/>
                </a:lnTo>
                <a:lnTo>
                  <a:pt x="15614" y="398"/>
                </a:lnTo>
                <a:lnTo>
                  <a:pt x="15614" y="8004"/>
                </a:lnTo>
                <a:close/>
              </a:path>
            </a:pathLst>
          </a:custGeom>
          <a:solidFill>
            <a:srgbClr val="1A763E"/>
          </a:solidFill>
          <a:ln w="190500">
            <a:solidFill>
              <a:srgbClr val="D67F2C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076" name="Picture 79">
            <a:extLst>
              <a:ext uri="{FF2B5EF4-FFF2-40B4-BE49-F238E27FC236}">
                <a16:creationId xmlns:a16="http://schemas.microsoft.com/office/drawing/2014/main" id="{5C1D52CB-1960-4880-91CE-CA33B6F3E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4260850" y="5426075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69" name="Picture 97">
            <a:extLst>
              <a:ext uri="{FF2B5EF4-FFF2-40B4-BE49-F238E27FC236}">
                <a16:creationId xmlns:a16="http://schemas.microsoft.com/office/drawing/2014/main" id="{AC7483D2-9689-4E24-83C0-47A4A4205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317038" y="3908425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8" name="Rectangle 111">
            <a:extLst>
              <a:ext uri="{FF2B5EF4-FFF2-40B4-BE49-F238E27FC236}">
                <a16:creationId xmlns:a16="http://schemas.microsoft.com/office/drawing/2014/main" id="{1BB34598-9140-4FED-A403-1716459E0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448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rgbClr val="000000"/>
              </a:solidFill>
            </a:endParaRPr>
          </a:p>
        </p:txBody>
      </p:sp>
      <p:grpSp>
        <p:nvGrpSpPr>
          <p:cNvPr id="3079" name="群組 1">
            <a:extLst>
              <a:ext uri="{FF2B5EF4-FFF2-40B4-BE49-F238E27FC236}">
                <a16:creationId xmlns:a16="http://schemas.microsoft.com/office/drawing/2014/main" id="{EC151113-06EB-48E6-8A6D-B010269C12EF}"/>
              </a:ext>
            </a:extLst>
          </p:cNvPr>
          <p:cNvGrpSpPr>
            <a:grpSpLocks/>
          </p:cNvGrpSpPr>
          <p:nvPr/>
        </p:nvGrpSpPr>
        <p:grpSpPr bwMode="auto">
          <a:xfrm rot="1189388">
            <a:off x="2409825" y="393700"/>
            <a:ext cx="2043113" cy="1287463"/>
            <a:chOff x="4333603" y="2430715"/>
            <a:chExt cx="2042717" cy="1287363"/>
          </a:xfrm>
        </p:grpSpPr>
        <p:sp>
          <p:nvSpPr>
            <p:cNvPr id="3083" name="Freeform 11">
              <a:extLst>
                <a:ext uri="{FF2B5EF4-FFF2-40B4-BE49-F238E27FC236}">
                  <a16:creationId xmlns:a16="http://schemas.microsoft.com/office/drawing/2014/main" id="{CF29623E-427D-4271-B63F-6D9EE22E337B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617763" y="2430715"/>
              <a:ext cx="1713772" cy="825016"/>
            </a:xfrm>
            <a:custGeom>
              <a:avLst/>
              <a:gdLst>
                <a:gd name="T0" fmla="*/ 2147483646 w 9381"/>
                <a:gd name="T1" fmla="*/ 2147483646 h 5621"/>
                <a:gd name="T2" fmla="*/ 2147483646 w 9381"/>
                <a:gd name="T3" fmla="*/ 2147483646 h 5621"/>
                <a:gd name="T4" fmla="*/ 2147483646 w 9381"/>
                <a:gd name="T5" fmla="*/ 2147483646 h 5621"/>
                <a:gd name="T6" fmla="*/ 2147483646 w 9381"/>
                <a:gd name="T7" fmla="*/ 2147483646 h 5621"/>
                <a:gd name="T8" fmla="*/ 2147483646 w 9381"/>
                <a:gd name="T9" fmla="*/ 2147483646 h 5621"/>
                <a:gd name="T10" fmla="*/ 2147483646 w 9381"/>
                <a:gd name="T11" fmla="*/ 2147483646 h 5621"/>
                <a:gd name="T12" fmla="*/ 2147483646 w 9381"/>
                <a:gd name="T13" fmla="*/ 2147483646 h 5621"/>
                <a:gd name="T14" fmla="*/ 2147483646 w 9381"/>
                <a:gd name="T15" fmla="*/ 2147483646 h 5621"/>
                <a:gd name="T16" fmla="*/ 2147483646 w 9381"/>
                <a:gd name="T17" fmla="*/ 2147483646 h 5621"/>
                <a:gd name="T18" fmla="*/ 2147483646 w 9381"/>
                <a:gd name="T19" fmla="*/ 2147483646 h 5621"/>
                <a:gd name="T20" fmla="*/ 2147483646 w 9381"/>
                <a:gd name="T21" fmla="*/ 2147483646 h 5621"/>
                <a:gd name="T22" fmla="*/ 2147483646 w 9381"/>
                <a:gd name="T23" fmla="*/ 2147483646 h 5621"/>
                <a:gd name="T24" fmla="*/ 2147483646 w 9381"/>
                <a:gd name="T25" fmla="*/ 2147483646 h 5621"/>
                <a:gd name="T26" fmla="*/ 2147483646 w 9381"/>
                <a:gd name="T27" fmla="*/ 2147483646 h 5621"/>
                <a:gd name="T28" fmla="*/ 2147483646 w 9381"/>
                <a:gd name="T29" fmla="*/ 2147483646 h 5621"/>
                <a:gd name="T30" fmla="*/ 2147483646 w 9381"/>
                <a:gd name="T31" fmla="*/ 2147483646 h 5621"/>
                <a:gd name="T32" fmla="*/ 2147483646 w 9381"/>
                <a:gd name="T33" fmla="*/ 2147483646 h 5621"/>
                <a:gd name="T34" fmla="*/ 2147483646 w 9381"/>
                <a:gd name="T35" fmla="*/ 2147483646 h 5621"/>
                <a:gd name="T36" fmla="*/ 2147483646 w 9381"/>
                <a:gd name="T37" fmla="*/ 2147483646 h 5621"/>
                <a:gd name="T38" fmla="*/ 2147483646 w 9381"/>
                <a:gd name="T39" fmla="*/ 2147483646 h 5621"/>
                <a:gd name="T40" fmla="*/ 2147483646 w 9381"/>
                <a:gd name="T41" fmla="*/ 2147483646 h 5621"/>
                <a:gd name="T42" fmla="*/ 2147483646 w 9381"/>
                <a:gd name="T43" fmla="*/ 2147483646 h 5621"/>
                <a:gd name="T44" fmla="*/ 2147483646 w 9381"/>
                <a:gd name="T45" fmla="*/ 2147483646 h 5621"/>
                <a:gd name="T46" fmla="*/ 2147483646 w 9381"/>
                <a:gd name="T47" fmla="*/ 2147483646 h 5621"/>
                <a:gd name="T48" fmla="*/ 2147483646 w 9381"/>
                <a:gd name="T49" fmla="*/ 2147483646 h 5621"/>
                <a:gd name="T50" fmla="*/ 2147483646 w 9381"/>
                <a:gd name="T51" fmla="*/ 2147483646 h 5621"/>
                <a:gd name="T52" fmla="*/ 2147483646 w 9381"/>
                <a:gd name="T53" fmla="*/ 2147483646 h 5621"/>
                <a:gd name="T54" fmla="*/ 2147483646 w 9381"/>
                <a:gd name="T55" fmla="*/ 2147483646 h 5621"/>
                <a:gd name="T56" fmla="*/ 0 w 9381"/>
                <a:gd name="T57" fmla="*/ 2147483646 h 5621"/>
                <a:gd name="T58" fmla="*/ 2147483646 w 9381"/>
                <a:gd name="T59" fmla="*/ 2147483646 h 5621"/>
                <a:gd name="T60" fmla="*/ 2147483646 w 9381"/>
                <a:gd name="T61" fmla="*/ 2147483646 h 5621"/>
                <a:gd name="T62" fmla="*/ 2147483646 w 9381"/>
                <a:gd name="T63" fmla="*/ 2147483646 h 5621"/>
                <a:gd name="T64" fmla="*/ 2147483646 w 9381"/>
                <a:gd name="T65" fmla="*/ 2147483646 h 5621"/>
                <a:gd name="T66" fmla="*/ 2147483646 w 9381"/>
                <a:gd name="T67" fmla="*/ 2147483646 h 5621"/>
                <a:gd name="T68" fmla="*/ 2147483646 w 9381"/>
                <a:gd name="T69" fmla="*/ 2147483646 h 5621"/>
                <a:gd name="T70" fmla="*/ 2147483646 w 9381"/>
                <a:gd name="T71" fmla="*/ 2147483646 h 5621"/>
                <a:gd name="T72" fmla="*/ 2147483646 w 9381"/>
                <a:gd name="T73" fmla="*/ 2147483646 h 5621"/>
                <a:gd name="T74" fmla="*/ 2147483646 w 9381"/>
                <a:gd name="T75" fmla="*/ 2147483646 h 5621"/>
                <a:gd name="T76" fmla="*/ 2147483646 w 9381"/>
                <a:gd name="T77" fmla="*/ 2147483646 h 5621"/>
                <a:gd name="T78" fmla="*/ 2147483646 w 9381"/>
                <a:gd name="T79" fmla="*/ 2147483646 h 5621"/>
                <a:gd name="T80" fmla="*/ 2147483646 w 9381"/>
                <a:gd name="T81" fmla="*/ 2147483646 h 5621"/>
                <a:gd name="T82" fmla="*/ 2147483646 w 9381"/>
                <a:gd name="T83" fmla="*/ 2147483646 h 5621"/>
                <a:gd name="T84" fmla="*/ 2147483646 w 9381"/>
                <a:gd name="T85" fmla="*/ 2147483646 h 5621"/>
                <a:gd name="T86" fmla="*/ 2147483646 w 9381"/>
                <a:gd name="T87" fmla="*/ 2147483646 h 5621"/>
                <a:gd name="T88" fmla="*/ 2147483646 w 9381"/>
                <a:gd name="T89" fmla="*/ 2147483646 h 5621"/>
                <a:gd name="T90" fmla="*/ 2147483646 w 9381"/>
                <a:gd name="T91" fmla="*/ 2147483646 h 5621"/>
                <a:gd name="T92" fmla="*/ 2147483646 w 9381"/>
                <a:gd name="T93" fmla="*/ 2147483646 h 5621"/>
                <a:gd name="T94" fmla="*/ 2147483646 w 9381"/>
                <a:gd name="T95" fmla="*/ 2147483646 h 5621"/>
                <a:gd name="T96" fmla="*/ 2147483646 w 9381"/>
                <a:gd name="T97" fmla="*/ 2147483646 h 5621"/>
                <a:gd name="T98" fmla="*/ 2147483646 w 9381"/>
                <a:gd name="T99" fmla="*/ 2147483646 h 5621"/>
                <a:gd name="T100" fmla="*/ 2147483646 w 9381"/>
                <a:gd name="T101" fmla="*/ 2147483646 h 5621"/>
                <a:gd name="T102" fmla="*/ 2147483646 w 9381"/>
                <a:gd name="T103" fmla="*/ 2147483646 h 5621"/>
                <a:gd name="T104" fmla="*/ 2147483646 w 9381"/>
                <a:gd name="T105" fmla="*/ 2147483646 h 5621"/>
                <a:gd name="T106" fmla="*/ 2147483646 w 9381"/>
                <a:gd name="T107" fmla="*/ 2147483646 h 5621"/>
                <a:gd name="T108" fmla="*/ 2147483646 w 9381"/>
                <a:gd name="T109" fmla="*/ 2147483646 h 5621"/>
                <a:gd name="T110" fmla="*/ 2147483646 w 9381"/>
                <a:gd name="T111" fmla="*/ 2147483646 h 5621"/>
                <a:gd name="T112" fmla="*/ 2147483646 w 9381"/>
                <a:gd name="T113" fmla="*/ 2147483646 h 5621"/>
                <a:gd name="T114" fmla="*/ 2147483646 w 9381"/>
                <a:gd name="T115" fmla="*/ 2147483646 h 5621"/>
                <a:gd name="T116" fmla="*/ 2147483646 w 9381"/>
                <a:gd name="T117" fmla="*/ 2147483646 h 5621"/>
                <a:gd name="T118" fmla="*/ 2147483646 w 9381"/>
                <a:gd name="T119" fmla="*/ 2147483646 h 5621"/>
                <a:gd name="T120" fmla="*/ 2147483646 w 9381"/>
                <a:gd name="T121" fmla="*/ 2147483646 h 56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381" h="5621">
                  <a:moveTo>
                    <a:pt x="412" y="1230"/>
                  </a:moveTo>
                  <a:lnTo>
                    <a:pt x="405" y="1164"/>
                  </a:lnTo>
                  <a:lnTo>
                    <a:pt x="402" y="1101"/>
                  </a:lnTo>
                  <a:lnTo>
                    <a:pt x="404" y="1038"/>
                  </a:lnTo>
                  <a:lnTo>
                    <a:pt x="409" y="977"/>
                  </a:lnTo>
                  <a:lnTo>
                    <a:pt x="419" y="916"/>
                  </a:lnTo>
                  <a:lnTo>
                    <a:pt x="432" y="857"/>
                  </a:lnTo>
                  <a:lnTo>
                    <a:pt x="448" y="799"/>
                  </a:lnTo>
                  <a:lnTo>
                    <a:pt x="467" y="742"/>
                  </a:lnTo>
                  <a:lnTo>
                    <a:pt x="488" y="688"/>
                  </a:lnTo>
                  <a:lnTo>
                    <a:pt x="513" y="635"/>
                  </a:lnTo>
                  <a:lnTo>
                    <a:pt x="539" y="584"/>
                  </a:lnTo>
                  <a:lnTo>
                    <a:pt x="567" y="534"/>
                  </a:lnTo>
                  <a:lnTo>
                    <a:pt x="596" y="486"/>
                  </a:lnTo>
                  <a:lnTo>
                    <a:pt x="626" y="440"/>
                  </a:lnTo>
                  <a:lnTo>
                    <a:pt x="657" y="396"/>
                  </a:lnTo>
                  <a:lnTo>
                    <a:pt x="689" y="354"/>
                  </a:lnTo>
                  <a:lnTo>
                    <a:pt x="722" y="313"/>
                  </a:lnTo>
                  <a:lnTo>
                    <a:pt x="754" y="275"/>
                  </a:lnTo>
                  <a:lnTo>
                    <a:pt x="786" y="240"/>
                  </a:lnTo>
                  <a:lnTo>
                    <a:pt x="818" y="206"/>
                  </a:lnTo>
                  <a:lnTo>
                    <a:pt x="848" y="175"/>
                  </a:lnTo>
                  <a:lnTo>
                    <a:pt x="878" y="146"/>
                  </a:lnTo>
                  <a:lnTo>
                    <a:pt x="907" y="119"/>
                  </a:lnTo>
                  <a:lnTo>
                    <a:pt x="933" y="95"/>
                  </a:lnTo>
                  <a:lnTo>
                    <a:pt x="980" y="55"/>
                  </a:lnTo>
                  <a:lnTo>
                    <a:pt x="1016" y="25"/>
                  </a:lnTo>
                  <a:lnTo>
                    <a:pt x="1040" y="6"/>
                  </a:lnTo>
                  <a:lnTo>
                    <a:pt x="1050" y="0"/>
                  </a:lnTo>
                  <a:lnTo>
                    <a:pt x="1031" y="9"/>
                  </a:lnTo>
                  <a:lnTo>
                    <a:pt x="991" y="31"/>
                  </a:lnTo>
                  <a:lnTo>
                    <a:pt x="963" y="46"/>
                  </a:lnTo>
                  <a:lnTo>
                    <a:pt x="931" y="64"/>
                  </a:lnTo>
                  <a:lnTo>
                    <a:pt x="896" y="85"/>
                  </a:lnTo>
                  <a:lnTo>
                    <a:pt x="856" y="108"/>
                  </a:lnTo>
                  <a:lnTo>
                    <a:pt x="814" y="135"/>
                  </a:lnTo>
                  <a:lnTo>
                    <a:pt x="769" y="164"/>
                  </a:lnTo>
                  <a:lnTo>
                    <a:pt x="722" y="196"/>
                  </a:lnTo>
                  <a:lnTo>
                    <a:pt x="673" y="230"/>
                  </a:lnTo>
                  <a:lnTo>
                    <a:pt x="623" y="266"/>
                  </a:lnTo>
                  <a:lnTo>
                    <a:pt x="573" y="305"/>
                  </a:lnTo>
                  <a:lnTo>
                    <a:pt x="522" y="348"/>
                  </a:lnTo>
                  <a:lnTo>
                    <a:pt x="471" y="391"/>
                  </a:lnTo>
                  <a:lnTo>
                    <a:pt x="420" y="437"/>
                  </a:lnTo>
                  <a:lnTo>
                    <a:pt x="371" y="486"/>
                  </a:lnTo>
                  <a:lnTo>
                    <a:pt x="322" y="537"/>
                  </a:lnTo>
                  <a:lnTo>
                    <a:pt x="275" y="591"/>
                  </a:lnTo>
                  <a:lnTo>
                    <a:pt x="231" y="646"/>
                  </a:lnTo>
                  <a:lnTo>
                    <a:pt x="189" y="703"/>
                  </a:lnTo>
                  <a:lnTo>
                    <a:pt x="151" y="763"/>
                  </a:lnTo>
                  <a:lnTo>
                    <a:pt x="115" y="824"/>
                  </a:lnTo>
                  <a:lnTo>
                    <a:pt x="83" y="888"/>
                  </a:lnTo>
                  <a:lnTo>
                    <a:pt x="57" y="953"/>
                  </a:lnTo>
                  <a:lnTo>
                    <a:pt x="34" y="1021"/>
                  </a:lnTo>
                  <a:lnTo>
                    <a:pt x="17" y="1090"/>
                  </a:lnTo>
                  <a:lnTo>
                    <a:pt x="6" y="1161"/>
                  </a:lnTo>
                  <a:lnTo>
                    <a:pt x="0" y="1235"/>
                  </a:lnTo>
                  <a:lnTo>
                    <a:pt x="1" y="1309"/>
                  </a:lnTo>
                  <a:lnTo>
                    <a:pt x="9" y="1386"/>
                  </a:lnTo>
                  <a:lnTo>
                    <a:pt x="41" y="1546"/>
                  </a:lnTo>
                  <a:lnTo>
                    <a:pt x="90" y="1704"/>
                  </a:lnTo>
                  <a:lnTo>
                    <a:pt x="155" y="1858"/>
                  </a:lnTo>
                  <a:lnTo>
                    <a:pt x="236" y="2010"/>
                  </a:lnTo>
                  <a:lnTo>
                    <a:pt x="334" y="2159"/>
                  </a:lnTo>
                  <a:lnTo>
                    <a:pt x="447" y="2305"/>
                  </a:lnTo>
                  <a:lnTo>
                    <a:pt x="578" y="2450"/>
                  </a:lnTo>
                  <a:lnTo>
                    <a:pt x="726" y="2591"/>
                  </a:lnTo>
                  <a:lnTo>
                    <a:pt x="890" y="2730"/>
                  </a:lnTo>
                  <a:lnTo>
                    <a:pt x="1070" y="2868"/>
                  </a:lnTo>
                  <a:lnTo>
                    <a:pt x="1268" y="3003"/>
                  </a:lnTo>
                  <a:lnTo>
                    <a:pt x="1482" y="3137"/>
                  </a:lnTo>
                  <a:lnTo>
                    <a:pt x="1713" y="3270"/>
                  </a:lnTo>
                  <a:lnTo>
                    <a:pt x="1960" y="3400"/>
                  </a:lnTo>
                  <a:lnTo>
                    <a:pt x="2226" y="3529"/>
                  </a:lnTo>
                  <a:lnTo>
                    <a:pt x="2508" y="3656"/>
                  </a:lnTo>
                  <a:lnTo>
                    <a:pt x="2807" y="3783"/>
                  </a:lnTo>
                  <a:lnTo>
                    <a:pt x="3123" y="3909"/>
                  </a:lnTo>
                  <a:lnTo>
                    <a:pt x="3456" y="4033"/>
                  </a:lnTo>
                  <a:lnTo>
                    <a:pt x="3807" y="4157"/>
                  </a:lnTo>
                  <a:lnTo>
                    <a:pt x="4175" y="4280"/>
                  </a:lnTo>
                  <a:lnTo>
                    <a:pt x="4560" y="4402"/>
                  </a:lnTo>
                  <a:lnTo>
                    <a:pt x="4963" y="4525"/>
                  </a:lnTo>
                  <a:lnTo>
                    <a:pt x="5384" y="4646"/>
                  </a:lnTo>
                  <a:lnTo>
                    <a:pt x="5821" y="4767"/>
                  </a:lnTo>
                  <a:lnTo>
                    <a:pt x="6276" y="4888"/>
                  </a:lnTo>
                  <a:lnTo>
                    <a:pt x="6750" y="5010"/>
                  </a:lnTo>
                  <a:lnTo>
                    <a:pt x="7240" y="5132"/>
                  </a:lnTo>
                  <a:lnTo>
                    <a:pt x="7748" y="5253"/>
                  </a:lnTo>
                  <a:lnTo>
                    <a:pt x="8275" y="5375"/>
                  </a:lnTo>
                  <a:lnTo>
                    <a:pt x="8819" y="5497"/>
                  </a:lnTo>
                  <a:lnTo>
                    <a:pt x="9381" y="5621"/>
                  </a:lnTo>
                  <a:lnTo>
                    <a:pt x="8727" y="5439"/>
                  </a:lnTo>
                  <a:lnTo>
                    <a:pt x="8105" y="5260"/>
                  </a:lnTo>
                  <a:lnTo>
                    <a:pt x="7513" y="5084"/>
                  </a:lnTo>
                  <a:lnTo>
                    <a:pt x="6951" y="4910"/>
                  </a:lnTo>
                  <a:lnTo>
                    <a:pt x="6418" y="4741"/>
                  </a:lnTo>
                  <a:lnTo>
                    <a:pt x="5914" y="4574"/>
                  </a:lnTo>
                  <a:lnTo>
                    <a:pt x="5437" y="4409"/>
                  </a:lnTo>
                  <a:lnTo>
                    <a:pt x="4987" y="4247"/>
                  </a:lnTo>
                  <a:lnTo>
                    <a:pt x="4564" y="4090"/>
                  </a:lnTo>
                  <a:lnTo>
                    <a:pt x="4166" y="3934"/>
                  </a:lnTo>
                  <a:lnTo>
                    <a:pt x="3792" y="3781"/>
                  </a:lnTo>
                  <a:lnTo>
                    <a:pt x="3443" y="3631"/>
                  </a:lnTo>
                  <a:lnTo>
                    <a:pt x="3117" y="3484"/>
                  </a:lnTo>
                  <a:lnTo>
                    <a:pt x="2814" y="3340"/>
                  </a:lnTo>
                  <a:lnTo>
                    <a:pt x="2533" y="3198"/>
                  </a:lnTo>
                  <a:lnTo>
                    <a:pt x="2273" y="3060"/>
                  </a:lnTo>
                  <a:lnTo>
                    <a:pt x="2034" y="2925"/>
                  </a:lnTo>
                  <a:lnTo>
                    <a:pt x="1813" y="2791"/>
                  </a:lnTo>
                  <a:lnTo>
                    <a:pt x="1613" y="2662"/>
                  </a:lnTo>
                  <a:lnTo>
                    <a:pt x="1430" y="2535"/>
                  </a:lnTo>
                  <a:lnTo>
                    <a:pt x="1266" y="2410"/>
                  </a:lnTo>
                  <a:lnTo>
                    <a:pt x="1118" y="2289"/>
                  </a:lnTo>
                  <a:lnTo>
                    <a:pt x="986" y="2170"/>
                  </a:lnTo>
                  <a:lnTo>
                    <a:pt x="870" y="2055"/>
                  </a:lnTo>
                  <a:lnTo>
                    <a:pt x="769" y="1942"/>
                  </a:lnTo>
                  <a:lnTo>
                    <a:pt x="681" y="1832"/>
                  </a:lnTo>
                  <a:lnTo>
                    <a:pt x="608" y="1725"/>
                  </a:lnTo>
                  <a:lnTo>
                    <a:pt x="546" y="1620"/>
                  </a:lnTo>
                  <a:lnTo>
                    <a:pt x="496" y="1518"/>
                  </a:lnTo>
                  <a:lnTo>
                    <a:pt x="458" y="1420"/>
                  </a:lnTo>
                  <a:lnTo>
                    <a:pt x="430" y="1323"/>
                  </a:lnTo>
                  <a:lnTo>
                    <a:pt x="412" y="1230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4" name="Freeform 12">
              <a:extLst>
                <a:ext uri="{FF2B5EF4-FFF2-40B4-BE49-F238E27FC236}">
                  <a16:creationId xmlns:a16="http://schemas.microsoft.com/office/drawing/2014/main" id="{1E7ECCAD-95FE-4E10-94BF-683ADDD57DA6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467072" y="2474027"/>
              <a:ext cx="1861462" cy="806041"/>
            </a:xfrm>
            <a:custGeom>
              <a:avLst/>
              <a:gdLst>
                <a:gd name="T0" fmla="*/ 2147483646 w 10189"/>
                <a:gd name="T1" fmla="*/ 2147483646 h 5500"/>
                <a:gd name="T2" fmla="*/ 2147483646 w 10189"/>
                <a:gd name="T3" fmla="*/ 2147483646 h 5500"/>
                <a:gd name="T4" fmla="*/ 2147483646 w 10189"/>
                <a:gd name="T5" fmla="*/ 2147483646 h 5500"/>
                <a:gd name="T6" fmla="*/ 2147483646 w 10189"/>
                <a:gd name="T7" fmla="*/ 2147483646 h 5500"/>
                <a:gd name="T8" fmla="*/ 2147483646 w 10189"/>
                <a:gd name="T9" fmla="*/ 2147483646 h 5500"/>
                <a:gd name="T10" fmla="*/ 2147483646 w 10189"/>
                <a:gd name="T11" fmla="*/ 2147483646 h 5500"/>
                <a:gd name="T12" fmla="*/ 2147483646 w 10189"/>
                <a:gd name="T13" fmla="*/ 2147483646 h 5500"/>
                <a:gd name="T14" fmla="*/ 2147483646 w 10189"/>
                <a:gd name="T15" fmla="*/ 2147483646 h 5500"/>
                <a:gd name="T16" fmla="*/ 2147483646 w 10189"/>
                <a:gd name="T17" fmla="*/ 2147483646 h 5500"/>
                <a:gd name="T18" fmla="*/ 2147483646 w 10189"/>
                <a:gd name="T19" fmla="*/ 2147483646 h 5500"/>
                <a:gd name="T20" fmla="*/ 2147483646 w 10189"/>
                <a:gd name="T21" fmla="*/ 2147483646 h 5500"/>
                <a:gd name="T22" fmla="*/ 2147483646 w 10189"/>
                <a:gd name="T23" fmla="*/ 2147483646 h 5500"/>
                <a:gd name="T24" fmla="*/ 2147483646 w 10189"/>
                <a:gd name="T25" fmla="*/ 2147483646 h 5500"/>
                <a:gd name="T26" fmla="*/ 2147483646 w 10189"/>
                <a:gd name="T27" fmla="*/ 2147483646 h 5500"/>
                <a:gd name="T28" fmla="*/ 2147483646 w 10189"/>
                <a:gd name="T29" fmla="*/ 2147483646 h 5500"/>
                <a:gd name="T30" fmla="*/ 2147483646 w 10189"/>
                <a:gd name="T31" fmla="*/ 2147483646 h 5500"/>
                <a:gd name="T32" fmla="*/ 2147483646 w 10189"/>
                <a:gd name="T33" fmla="*/ 2147483646 h 5500"/>
                <a:gd name="T34" fmla="*/ 2147483646 w 10189"/>
                <a:gd name="T35" fmla="*/ 2147483646 h 5500"/>
                <a:gd name="T36" fmla="*/ 2147483646 w 10189"/>
                <a:gd name="T37" fmla="*/ 2147483646 h 5500"/>
                <a:gd name="T38" fmla="*/ 2147483646 w 10189"/>
                <a:gd name="T39" fmla="*/ 2147483646 h 5500"/>
                <a:gd name="T40" fmla="*/ 2147483646 w 10189"/>
                <a:gd name="T41" fmla="*/ 2147483646 h 5500"/>
                <a:gd name="T42" fmla="*/ 2147483646 w 10189"/>
                <a:gd name="T43" fmla="*/ 2147483646 h 5500"/>
                <a:gd name="T44" fmla="*/ 2147483646 w 10189"/>
                <a:gd name="T45" fmla="*/ 2147483646 h 5500"/>
                <a:gd name="T46" fmla="*/ 2147483646 w 10189"/>
                <a:gd name="T47" fmla="*/ 2147483646 h 5500"/>
                <a:gd name="T48" fmla="*/ 2147483646 w 10189"/>
                <a:gd name="T49" fmla="*/ 2147483646 h 5500"/>
                <a:gd name="T50" fmla="*/ 2147483646 w 10189"/>
                <a:gd name="T51" fmla="*/ 2147483646 h 5500"/>
                <a:gd name="T52" fmla="*/ 2147483646 w 10189"/>
                <a:gd name="T53" fmla="*/ 2147483646 h 5500"/>
                <a:gd name="T54" fmla="*/ 2147483646 w 10189"/>
                <a:gd name="T55" fmla="*/ 2147483646 h 5500"/>
                <a:gd name="T56" fmla="*/ 0 w 10189"/>
                <a:gd name="T57" fmla="*/ 2147483646 h 5500"/>
                <a:gd name="T58" fmla="*/ 2147483646 w 10189"/>
                <a:gd name="T59" fmla="*/ 2147483646 h 5500"/>
                <a:gd name="T60" fmla="*/ 2147483646 w 10189"/>
                <a:gd name="T61" fmla="*/ 2147483646 h 5500"/>
                <a:gd name="T62" fmla="*/ 2147483646 w 10189"/>
                <a:gd name="T63" fmla="*/ 2147483646 h 5500"/>
                <a:gd name="T64" fmla="*/ 2147483646 w 10189"/>
                <a:gd name="T65" fmla="*/ 2147483646 h 5500"/>
                <a:gd name="T66" fmla="*/ 2147483646 w 10189"/>
                <a:gd name="T67" fmla="*/ 2147483646 h 5500"/>
                <a:gd name="T68" fmla="*/ 2147483646 w 10189"/>
                <a:gd name="T69" fmla="*/ 2147483646 h 5500"/>
                <a:gd name="T70" fmla="*/ 2147483646 w 10189"/>
                <a:gd name="T71" fmla="*/ 2147483646 h 5500"/>
                <a:gd name="T72" fmla="*/ 2147483646 w 10189"/>
                <a:gd name="T73" fmla="*/ 2147483646 h 5500"/>
                <a:gd name="T74" fmla="*/ 2147483646 w 10189"/>
                <a:gd name="T75" fmla="*/ 2147483646 h 5500"/>
                <a:gd name="T76" fmla="*/ 2147483646 w 10189"/>
                <a:gd name="T77" fmla="*/ 2147483646 h 5500"/>
                <a:gd name="T78" fmla="*/ 2147483646 w 10189"/>
                <a:gd name="T79" fmla="*/ 2147483646 h 5500"/>
                <a:gd name="T80" fmla="*/ 2147483646 w 10189"/>
                <a:gd name="T81" fmla="*/ 2147483646 h 5500"/>
                <a:gd name="T82" fmla="*/ 2147483646 w 10189"/>
                <a:gd name="T83" fmla="*/ 2147483646 h 5500"/>
                <a:gd name="T84" fmla="*/ 2147483646 w 10189"/>
                <a:gd name="T85" fmla="*/ 2147483646 h 5500"/>
                <a:gd name="T86" fmla="*/ 2147483646 w 10189"/>
                <a:gd name="T87" fmla="*/ 2147483646 h 5500"/>
                <a:gd name="T88" fmla="*/ 2147483646 w 10189"/>
                <a:gd name="T89" fmla="*/ 2147483646 h 5500"/>
                <a:gd name="T90" fmla="*/ 2147483646 w 10189"/>
                <a:gd name="T91" fmla="*/ 2147483646 h 5500"/>
                <a:gd name="T92" fmla="*/ 2147483646 w 10189"/>
                <a:gd name="T93" fmla="*/ 2147483646 h 5500"/>
                <a:gd name="T94" fmla="*/ 2147483646 w 10189"/>
                <a:gd name="T95" fmla="*/ 2147483646 h 5500"/>
                <a:gd name="T96" fmla="*/ 2147483646 w 10189"/>
                <a:gd name="T97" fmla="*/ 2147483646 h 5500"/>
                <a:gd name="T98" fmla="*/ 2147483646 w 10189"/>
                <a:gd name="T99" fmla="*/ 2147483646 h 5500"/>
                <a:gd name="T100" fmla="*/ 2147483646 w 10189"/>
                <a:gd name="T101" fmla="*/ 2147483646 h 5500"/>
                <a:gd name="T102" fmla="*/ 2147483646 w 10189"/>
                <a:gd name="T103" fmla="*/ 2147483646 h 5500"/>
                <a:gd name="T104" fmla="*/ 2147483646 w 10189"/>
                <a:gd name="T105" fmla="*/ 2147483646 h 5500"/>
                <a:gd name="T106" fmla="*/ 2147483646 w 10189"/>
                <a:gd name="T107" fmla="*/ 2147483646 h 5500"/>
                <a:gd name="T108" fmla="*/ 2147483646 w 10189"/>
                <a:gd name="T109" fmla="*/ 2147483646 h 5500"/>
                <a:gd name="T110" fmla="*/ 2147483646 w 10189"/>
                <a:gd name="T111" fmla="*/ 2147483646 h 5500"/>
                <a:gd name="T112" fmla="*/ 2147483646 w 10189"/>
                <a:gd name="T113" fmla="*/ 2147483646 h 5500"/>
                <a:gd name="T114" fmla="*/ 2147483646 w 10189"/>
                <a:gd name="T115" fmla="*/ 2147483646 h 5500"/>
                <a:gd name="T116" fmla="*/ 2147483646 w 10189"/>
                <a:gd name="T117" fmla="*/ 2147483646 h 5500"/>
                <a:gd name="T118" fmla="*/ 2147483646 w 10189"/>
                <a:gd name="T119" fmla="*/ 2147483646 h 5500"/>
                <a:gd name="T120" fmla="*/ 2147483646 w 10189"/>
                <a:gd name="T121" fmla="*/ 2147483646 h 5500"/>
                <a:gd name="T122" fmla="*/ 2147483646 w 10189"/>
                <a:gd name="T123" fmla="*/ 2147483646 h 55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189" h="5500">
                  <a:moveTo>
                    <a:pt x="409" y="2197"/>
                  </a:moveTo>
                  <a:lnTo>
                    <a:pt x="386" y="2088"/>
                  </a:lnTo>
                  <a:lnTo>
                    <a:pt x="373" y="1982"/>
                  </a:lnTo>
                  <a:lnTo>
                    <a:pt x="369" y="1876"/>
                  </a:lnTo>
                  <a:lnTo>
                    <a:pt x="373" y="1772"/>
                  </a:lnTo>
                  <a:lnTo>
                    <a:pt x="386" y="1668"/>
                  </a:lnTo>
                  <a:lnTo>
                    <a:pt x="406" y="1567"/>
                  </a:lnTo>
                  <a:lnTo>
                    <a:pt x="434" y="1466"/>
                  </a:lnTo>
                  <a:lnTo>
                    <a:pt x="467" y="1369"/>
                  </a:lnTo>
                  <a:lnTo>
                    <a:pt x="505" y="1272"/>
                  </a:lnTo>
                  <a:lnTo>
                    <a:pt x="549" y="1178"/>
                  </a:lnTo>
                  <a:lnTo>
                    <a:pt x="598" y="1086"/>
                  </a:lnTo>
                  <a:lnTo>
                    <a:pt x="651" y="998"/>
                  </a:lnTo>
                  <a:lnTo>
                    <a:pt x="706" y="912"/>
                  </a:lnTo>
                  <a:lnTo>
                    <a:pt x="764" y="827"/>
                  </a:lnTo>
                  <a:lnTo>
                    <a:pt x="825" y="747"/>
                  </a:lnTo>
                  <a:lnTo>
                    <a:pt x="887" y="669"/>
                  </a:lnTo>
                  <a:lnTo>
                    <a:pt x="950" y="596"/>
                  </a:lnTo>
                  <a:lnTo>
                    <a:pt x="1014" y="526"/>
                  </a:lnTo>
                  <a:lnTo>
                    <a:pt x="1077" y="458"/>
                  </a:lnTo>
                  <a:lnTo>
                    <a:pt x="1138" y="395"/>
                  </a:lnTo>
                  <a:lnTo>
                    <a:pt x="1200" y="337"/>
                  </a:lnTo>
                  <a:lnTo>
                    <a:pt x="1258" y="282"/>
                  </a:lnTo>
                  <a:lnTo>
                    <a:pt x="1314" y="231"/>
                  </a:lnTo>
                  <a:lnTo>
                    <a:pt x="1368" y="185"/>
                  </a:lnTo>
                  <a:lnTo>
                    <a:pt x="1416" y="144"/>
                  </a:lnTo>
                  <a:lnTo>
                    <a:pt x="1461" y="108"/>
                  </a:lnTo>
                  <a:lnTo>
                    <a:pt x="1500" y="77"/>
                  </a:lnTo>
                  <a:lnTo>
                    <a:pt x="1534" y="50"/>
                  </a:lnTo>
                  <a:lnTo>
                    <a:pt x="1584" y="13"/>
                  </a:lnTo>
                  <a:lnTo>
                    <a:pt x="1603" y="0"/>
                  </a:lnTo>
                  <a:lnTo>
                    <a:pt x="1570" y="17"/>
                  </a:lnTo>
                  <a:lnTo>
                    <a:pt x="1501" y="52"/>
                  </a:lnTo>
                  <a:lnTo>
                    <a:pt x="1454" y="77"/>
                  </a:lnTo>
                  <a:lnTo>
                    <a:pt x="1401" y="106"/>
                  </a:lnTo>
                  <a:lnTo>
                    <a:pt x="1341" y="139"/>
                  </a:lnTo>
                  <a:lnTo>
                    <a:pt x="1277" y="176"/>
                  </a:lnTo>
                  <a:lnTo>
                    <a:pt x="1208" y="217"/>
                  </a:lnTo>
                  <a:lnTo>
                    <a:pt x="1134" y="263"/>
                  </a:lnTo>
                  <a:lnTo>
                    <a:pt x="1058" y="314"/>
                  </a:lnTo>
                  <a:lnTo>
                    <a:pt x="980" y="368"/>
                  </a:lnTo>
                  <a:lnTo>
                    <a:pt x="899" y="427"/>
                  </a:lnTo>
                  <a:lnTo>
                    <a:pt x="818" y="491"/>
                  </a:lnTo>
                  <a:lnTo>
                    <a:pt x="736" y="558"/>
                  </a:lnTo>
                  <a:lnTo>
                    <a:pt x="656" y="629"/>
                  </a:lnTo>
                  <a:lnTo>
                    <a:pt x="576" y="705"/>
                  </a:lnTo>
                  <a:lnTo>
                    <a:pt x="499" y="784"/>
                  </a:lnTo>
                  <a:lnTo>
                    <a:pt x="424" y="868"/>
                  </a:lnTo>
                  <a:lnTo>
                    <a:pt x="353" y="956"/>
                  </a:lnTo>
                  <a:lnTo>
                    <a:pt x="287" y="1048"/>
                  </a:lnTo>
                  <a:lnTo>
                    <a:pt x="224" y="1145"/>
                  </a:lnTo>
                  <a:lnTo>
                    <a:pt x="169" y="1245"/>
                  </a:lnTo>
                  <a:lnTo>
                    <a:pt x="120" y="1349"/>
                  </a:lnTo>
                  <a:lnTo>
                    <a:pt x="79" y="1457"/>
                  </a:lnTo>
                  <a:lnTo>
                    <a:pt x="45" y="1570"/>
                  </a:lnTo>
                  <a:lnTo>
                    <a:pt x="20" y="1686"/>
                  </a:lnTo>
                  <a:lnTo>
                    <a:pt x="5" y="1806"/>
                  </a:lnTo>
                  <a:lnTo>
                    <a:pt x="0" y="1930"/>
                  </a:lnTo>
                  <a:lnTo>
                    <a:pt x="6" y="2059"/>
                  </a:lnTo>
                  <a:lnTo>
                    <a:pt x="24" y="2191"/>
                  </a:lnTo>
                  <a:lnTo>
                    <a:pt x="56" y="2326"/>
                  </a:lnTo>
                  <a:lnTo>
                    <a:pt x="107" y="2481"/>
                  </a:lnTo>
                  <a:lnTo>
                    <a:pt x="176" y="2635"/>
                  </a:lnTo>
                  <a:lnTo>
                    <a:pt x="264" y="2788"/>
                  </a:lnTo>
                  <a:lnTo>
                    <a:pt x="369" y="2938"/>
                  </a:lnTo>
                  <a:lnTo>
                    <a:pt x="493" y="3088"/>
                  </a:lnTo>
                  <a:lnTo>
                    <a:pt x="635" y="3235"/>
                  </a:lnTo>
                  <a:lnTo>
                    <a:pt x="794" y="3379"/>
                  </a:lnTo>
                  <a:lnTo>
                    <a:pt x="970" y="3521"/>
                  </a:lnTo>
                  <a:lnTo>
                    <a:pt x="1166" y="3661"/>
                  </a:lnTo>
                  <a:lnTo>
                    <a:pt x="1377" y="3796"/>
                  </a:lnTo>
                  <a:lnTo>
                    <a:pt x="1606" y="3929"/>
                  </a:lnTo>
                  <a:lnTo>
                    <a:pt x="1852" y="4059"/>
                  </a:lnTo>
                  <a:lnTo>
                    <a:pt x="2116" y="4183"/>
                  </a:lnTo>
                  <a:lnTo>
                    <a:pt x="2395" y="4305"/>
                  </a:lnTo>
                  <a:lnTo>
                    <a:pt x="2693" y="4421"/>
                  </a:lnTo>
                  <a:lnTo>
                    <a:pt x="3005" y="4534"/>
                  </a:lnTo>
                  <a:lnTo>
                    <a:pt x="3336" y="4641"/>
                  </a:lnTo>
                  <a:lnTo>
                    <a:pt x="3682" y="4743"/>
                  </a:lnTo>
                  <a:lnTo>
                    <a:pt x="4045" y="4840"/>
                  </a:lnTo>
                  <a:lnTo>
                    <a:pt x="4424" y="4932"/>
                  </a:lnTo>
                  <a:lnTo>
                    <a:pt x="4819" y="5017"/>
                  </a:lnTo>
                  <a:lnTo>
                    <a:pt x="5229" y="5097"/>
                  </a:lnTo>
                  <a:lnTo>
                    <a:pt x="5657" y="5170"/>
                  </a:lnTo>
                  <a:lnTo>
                    <a:pt x="6099" y="5236"/>
                  </a:lnTo>
                  <a:lnTo>
                    <a:pt x="6556" y="5296"/>
                  </a:lnTo>
                  <a:lnTo>
                    <a:pt x="7030" y="5348"/>
                  </a:lnTo>
                  <a:lnTo>
                    <a:pt x="7518" y="5393"/>
                  </a:lnTo>
                  <a:lnTo>
                    <a:pt x="8023" y="5431"/>
                  </a:lnTo>
                  <a:lnTo>
                    <a:pt x="8542" y="5460"/>
                  </a:lnTo>
                  <a:lnTo>
                    <a:pt x="9076" y="5483"/>
                  </a:lnTo>
                  <a:lnTo>
                    <a:pt x="9625" y="5496"/>
                  </a:lnTo>
                  <a:lnTo>
                    <a:pt x="10189" y="5500"/>
                  </a:lnTo>
                  <a:lnTo>
                    <a:pt x="9496" y="5433"/>
                  </a:lnTo>
                  <a:lnTo>
                    <a:pt x="8836" y="5362"/>
                  </a:lnTo>
                  <a:lnTo>
                    <a:pt x="8207" y="5287"/>
                  </a:lnTo>
                  <a:lnTo>
                    <a:pt x="7609" y="5206"/>
                  </a:lnTo>
                  <a:lnTo>
                    <a:pt x="7041" y="5122"/>
                  </a:lnTo>
                  <a:lnTo>
                    <a:pt x="6502" y="5034"/>
                  </a:lnTo>
                  <a:lnTo>
                    <a:pt x="5992" y="4943"/>
                  </a:lnTo>
                  <a:lnTo>
                    <a:pt x="5511" y="4847"/>
                  </a:lnTo>
                  <a:lnTo>
                    <a:pt x="5055" y="4750"/>
                  </a:lnTo>
                  <a:lnTo>
                    <a:pt x="4627" y="4650"/>
                  </a:lnTo>
                  <a:lnTo>
                    <a:pt x="4224" y="4546"/>
                  </a:lnTo>
                  <a:lnTo>
                    <a:pt x="3846" y="4440"/>
                  </a:lnTo>
                  <a:lnTo>
                    <a:pt x="3493" y="4332"/>
                  </a:lnTo>
                  <a:lnTo>
                    <a:pt x="3162" y="4222"/>
                  </a:lnTo>
                  <a:lnTo>
                    <a:pt x="2856" y="4111"/>
                  </a:lnTo>
                  <a:lnTo>
                    <a:pt x="2570" y="3998"/>
                  </a:lnTo>
                  <a:lnTo>
                    <a:pt x="2306" y="3884"/>
                  </a:lnTo>
                  <a:lnTo>
                    <a:pt x="2062" y="3769"/>
                  </a:lnTo>
                  <a:lnTo>
                    <a:pt x="1839" y="3654"/>
                  </a:lnTo>
                  <a:lnTo>
                    <a:pt x="1635" y="3537"/>
                  </a:lnTo>
                  <a:lnTo>
                    <a:pt x="1449" y="3422"/>
                  </a:lnTo>
                  <a:lnTo>
                    <a:pt x="1281" y="3305"/>
                  </a:lnTo>
                  <a:lnTo>
                    <a:pt x="1129" y="3190"/>
                  </a:lnTo>
                  <a:lnTo>
                    <a:pt x="995" y="3074"/>
                  </a:lnTo>
                  <a:lnTo>
                    <a:pt x="875" y="2958"/>
                  </a:lnTo>
                  <a:lnTo>
                    <a:pt x="769" y="2845"/>
                  </a:lnTo>
                  <a:lnTo>
                    <a:pt x="679" y="2732"/>
                  </a:lnTo>
                  <a:lnTo>
                    <a:pt x="601" y="2622"/>
                  </a:lnTo>
                  <a:lnTo>
                    <a:pt x="536" y="2512"/>
                  </a:lnTo>
                  <a:lnTo>
                    <a:pt x="484" y="2405"/>
                  </a:lnTo>
                  <a:lnTo>
                    <a:pt x="442" y="2299"/>
                  </a:lnTo>
                  <a:lnTo>
                    <a:pt x="409" y="2197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5" name="Freeform 13">
              <a:extLst>
                <a:ext uri="{FF2B5EF4-FFF2-40B4-BE49-F238E27FC236}">
                  <a16:creationId xmlns:a16="http://schemas.microsoft.com/office/drawing/2014/main" id="{A468CA67-C30B-43D9-97E3-92F53CFFB583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92167" y="2637829"/>
              <a:ext cx="1938183" cy="716939"/>
            </a:xfrm>
            <a:custGeom>
              <a:avLst/>
              <a:gdLst>
                <a:gd name="T0" fmla="*/ 2147483646 w 10618"/>
                <a:gd name="T1" fmla="*/ 2147483646 h 4886"/>
                <a:gd name="T2" fmla="*/ 2147483646 w 10618"/>
                <a:gd name="T3" fmla="*/ 2147483646 h 4886"/>
                <a:gd name="T4" fmla="*/ 2147483646 w 10618"/>
                <a:gd name="T5" fmla="*/ 2147483646 h 4886"/>
                <a:gd name="T6" fmla="*/ 2147483646 w 10618"/>
                <a:gd name="T7" fmla="*/ 2147483646 h 4886"/>
                <a:gd name="T8" fmla="*/ 2147483646 w 10618"/>
                <a:gd name="T9" fmla="*/ 2147483646 h 4886"/>
                <a:gd name="T10" fmla="*/ 2147483646 w 10618"/>
                <a:gd name="T11" fmla="*/ 2147483646 h 4886"/>
                <a:gd name="T12" fmla="*/ 2147483646 w 10618"/>
                <a:gd name="T13" fmla="*/ 2147483646 h 4886"/>
                <a:gd name="T14" fmla="*/ 2147483646 w 10618"/>
                <a:gd name="T15" fmla="*/ 2147483646 h 4886"/>
                <a:gd name="T16" fmla="*/ 2147483646 w 10618"/>
                <a:gd name="T17" fmla="*/ 2147483646 h 4886"/>
                <a:gd name="T18" fmla="*/ 2147483646 w 10618"/>
                <a:gd name="T19" fmla="*/ 2147483646 h 4886"/>
                <a:gd name="T20" fmla="*/ 2147483646 w 10618"/>
                <a:gd name="T21" fmla="*/ 2147483646 h 4886"/>
                <a:gd name="T22" fmla="*/ 2147483646 w 10618"/>
                <a:gd name="T23" fmla="*/ 2147483646 h 4886"/>
                <a:gd name="T24" fmla="*/ 2147483646 w 10618"/>
                <a:gd name="T25" fmla="*/ 2147483646 h 4886"/>
                <a:gd name="T26" fmla="*/ 2147483646 w 10618"/>
                <a:gd name="T27" fmla="*/ 2147483646 h 4886"/>
                <a:gd name="T28" fmla="*/ 2147483646 w 10618"/>
                <a:gd name="T29" fmla="*/ 2147483646 h 4886"/>
                <a:gd name="T30" fmla="*/ 2147483646 w 10618"/>
                <a:gd name="T31" fmla="*/ 0 h 4886"/>
                <a:gd name="T32" fmla="*/ 2147483646 w 10618"/>
                <a:gd name="T33" fmla="*/ 2147483646 h 4886"/>
                <a:gd name="T34" fmla="*/ 2147483646 w 10618"/>
                <a:gd name="T35" fmla="*/ 2147483646 h 4886"/>
                <a:gd name="T36" fmla="*/ 2147483646 w 10618"/>
                <a:gd name="T37" fmla="*/ 2147483646 h 4886"/>
                <a:gd name="T38" fmla="*/ 2147483646 w 10618"/>
                <a:gd name="T39" fmla="*/ 2147483646 h 4886"/>
                <a:gd name="T40" fmla="*/ 2147483646 w 10618"/>
                <a:gd name="T41" fmla="*/ 2147483646 h 4886"/>
                <a:gd name="T42" fmla="*/ 2147483646 w 10618"/>
                <a:gd name="T43" fmla="*/ 2147483646 h 4886"/>
                <a:gd name="T44" fmla="*/ 2147483646 w 10618"/>
                <a:gd name="T45" fmla="*/ 2147483646 h 4886"/>
                <a:gd name="T46" fmla="*/ 2147483646 w 10618"/>
                <a:gd name="T47" fmla="*/ 2147483646 h 4886"/>
                <a:gd name="T48" fmla="*/ 2147483646 w 10618"/>
                <a:gd name="T49" fmla="*/ 2147483646 h 4886"/>
                <a:gd name="T50" fmla="*/ 2147483646 w 10618"/>
                <a:gd name="T51" fmla="*/ 2147483646 h 4886"/>
                <a:gd name="T52" fmla="*/ 2147483646 w 10618"/>
                <a:gd name="T53" fmla="*/ 2147483646 h 4886"/>
                <a:gd name="T54" fmla="*/ 0 w 10618"/>
                <a:gd name="T55" fmla="*/ 2147483646 h 4886"/>
                <a:gd name="T56" fmla="*/ 2147483646 w 10618"/>
                <a:gd name="T57" fmla="*/ 2147483646 h 4886"/>
                <a:gd name="T58" fmla="*/ 2147483646 w 10618"/>
                <a:gd name="T59" fmla="*/ 2147483646 h 4886"/>
                <a:gd name="T60" fmla="*/ 2147483646 w 10618"/>
                <a:gd name="T61" fmla="*/ 2147483646 h 4886"/>
                <a:gd name="T62" fmla="*/ 2147483646 w 10618"/>
                <a:gd name="T63" fmla="*/ 2147483646 h 4886"/>
                <a:gd name="T64" fmla="*/ 2147483646 w 10618"/>
                <a:gd name="T65" fmla="*/ 2147483646 h 4886"/>
                <a:gd name="T66" fmla="*/ 2147483646 w 10618"/>
                <a:gd name="T67" fmla="*/ 2147483646 h 4886"/>
                <a:gd name="T68" fmla="*/ 2147483646 w 10618"/>
                <a:gd name="T69" fmla="*/ 2147483646 h 4886"/>
                <a:gd name="T70" fmla="*/ 2147483646 w 10618"/>
                <a:gd name="T71" fmla="*/ 2147483646 h 4886"/>
                <a:gd name="T72" fmla="*/ 2147483646 w 10618"/>
                <a:gd name="T73" fmla="*/ 2147483646 h 4886"/>
                <a:gd name="T74" fmla="*/ 2147483646 w 10618"/>
                <a:gd name="T75" fmla="*/ 2147483646 h 4886"/>
                <a:gd name="T76" fmla="*/ 2147483646 w 10618"/>
                <a:gd name="T77" fmla="*/ 2147483646 h 4886"/>
                <a:gd name="T78" fmla="*/ 2147483646 w 10618"/>
                <a:gd name="T79" fmla="*/ 2147483646 h 4886"/>
                <a:gd name="T80" fmla="*/ 2147483646 w 10618"/>
                <a:gd name="T81" fmla="*/ 2147483646 h 4886"/>
                <a:gd name="T82" fmla="*/ 2147483646 w 10618"/>
                <a:gd name="T83" fmla="*/ 2147483646 h 4886"/>
                <a:gd name="T84" fmla="*/ 2147483646 w 10618"/>
                <a:gd name="T85" fmla="*/ 2147483646 h 4886"/>
                <a:gd name="T86" fmla="*/ 2147483646 w 10618"/>
                <a:gd name="T87" fmla="*/ 2147483646 h 4886"/>
                <a:gd name="T88" fmla="*/ 2147483646 w 10618"/>
                <a:gd name="T89" fmla="*/ 2147483646 h 4886"/>
                <a:gd name="T90" fmla="*/ 2147483646 w 10618"/>
                <a:gd name="T91" fmla="*/ 2147483646 h 4886"/>
                <a:gd name="T92" fmla="*/ 2147483646 w 10618"/>
                <a:gd name="T93" fmla="*/ 2147483646 h 4886"/>
                <a:gd name="T94" fmla="*/ 2147483646 w 10618"/>
                <a:gd name="T95" fmla="*/ 2147483646 h 4886"/>
                <a:gd name="T96" fmla="*/ 2147483646 w 10618"/>
                <a:gd name="T97" fmla="*/ 2147483646 h 4886"/>
                <a:gd name="T98" fmla="*/ 2147483646 w 10618"/>
                <a:gd name="T99" fmla="*/ 2147483646 h 4886"/>
                <a:gd name="T100" fmla="*/ 2147483646 w 10618"/>
                <a:gd name="T101" fmla="*/ 2147483646 h 4886"/>
                <a:gd name="T102" fmla="*/ 2147483646 w 10618"/>
                <a:gd name="T103" fmla="*/ 2147483646 h 4886"/>
                <a:gd name="T104" fmla="*/ 2147483646 w 10618"/>
                <a:gd name="T105" fmla="*/ 2147483646 h 4886"/>
                <a:gd name="T106" fmla="*/ 2147483646 w 10618"/>
                <a:gd name="T107" fmla="*/ 2147483646 h 4886"/>
                <a:gd name="T108" fmla="*/ 2147483646 w 10618"/>
                <a:gd name="T109" fmla="*/ 2147483646 h 4886"/>
                <a:gd name="T110" fmla="*/ 2147483646 w 10618"/>
                <a:gd name="T111" fmla="*/ 2147483646 h 4886"/>
                <a:gd name="T112" fmla="*/ 2147483646 w 10618"/>
                <a:gd name="T113" fmla="*/ 2147483646 h 4886"/>
                <a:gd name="T114" fmla="*/ 2147483646 w 10618"/>
                <a:gd name="T115" fmla="*/ 2147483646 h 4886"/>
                <a:gd name="T116" fmla="*/ 2147483646 w 10618"/>
                <a:gd name="T117" fmla="*/ 2147483646 h 4886"/>
                <a:gd name="T118" fmla="*/ 2147483646 w 10618"/>
                <a:gd name="T119" fmla="*/ 2147483646 h 4886"/>
                <a:gd name="T120" fmla="*/ 2147483646 w 10618"/>
                <a:gd name="T121" fmla="*/ 2147483646 h 4886"/>
                <a:gd name="T122" fmla="*/ 2147483646 w 10618"/>
                <a:gd name="T123" fmla="*/ 2147483646 h 4886"/>
                <a:gd name="T124" fmla="*/ 2147483646 w 10618"/>
                <a:gd name="T125" fmla="*/ 2147483646 h 4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618" h="4886">
                  <a:moveTo>
                    <a:pt x="513" y="2702"/>
                  </a:moveTo>
                  <a:lnTo>
                    <a:pt x="459" y="2587"/>
                  </a:lnTo>
                  <a:lnTo>
                    <a:pt x="415" y="2471"/>
                  </a:lnTo>
                  <a:lnTo>
                    <a:pt x="380" y="2356"/>
                  </a:lnTo>
                  <a:lnTo>
                    <a:pt x="354" y="2240"/>
                  </a:lnTo>
                  <a:lnTo>
                    <a:pt x="335" y="2125"/>
                  </a:lnTo>
                  <a:lnTo>
                    <a:pt x="324" y="2009"/>
                  </a:lnTo>
                  <a:lnTo>
                    <a:pt x="321" y="1895"/>
                  </a:lnTo>
                  <a:lnTo>
                    <a:pt x="324" y="1781"/>
                  </a:lnTo>
                  <a:lnTo>
                    <a:pt x="333" y="1669"/>
                  </a:lnTo>
                  <a:lnTo>
                    <a:pt x="348" y="1558"/>
                  </a:lnTo>
                  <a:lnTo>
                    <a:pt x="368" y="1448"/>
                  </a:lnTo>
                  <a:lnTo>
                    <a:pt x="392" y="1342"/>
                  </a:lnTo>
                  <a:lnTo>
                    <a:pt x="420" y="1237"/>
                  </a:lnTo>
                  <a:lnTo>
                    <a:pt x="452" y="1136"/>
                  </a:lnTo>
                  <a:lnTo>
                    <a:pt x="486" y="1037"/>
                  </a:lnTo>
                  <a:lnTo>
                    <a:pt x="523" y="941"/>
                  </a:lnTo>
                  <a:lnTo>
                    <a:pt x="563" y="850"/>
                  </a:lnTo>
                  <a:lnTo>
                    <a:pt x="603" y="761"/>
                  </a:lnTo>
                  <a:lnTo>
                    <a:pt x="644" y="677"/>
                  </a:lnTo>
                  <a:lnTo>
                    <a:pt x="685" y="597"/>
                  </a:lnTo>
                  <a:lnTo>
                    <a:pt x="727" y="522"/>
                  </a:lnTo>
                  <a:lnTo>
                    <a:pt x="767" y="452"/>
                  </a:lnTo>
                  <a:lnTo>
                    <a:pt x="806" y="387"/>
                  </a:lnTo>
                  <a:lnTo>
                    <a:pt x="843" y="327"/>
                  </a:lnTo>
                  <a:lnTo>
                    <a:pt x="878" y="274"/>
                  </a:lnTo>
                  <a:lnTo>
                    <a:pt x="911" y="227"/>
                  </a:lnTo>
                  <a:lnTo>
                    <a:pt x="940" y="185"/>
                  </a:lnTo>
                  <a:lnTo>
                    <a:pt x="965" y="150"/>
                  </a:lnTo>
                  <a:lnTo>
                    <a:pt x="1001" y="102"/>
                  </a:lnTo>
                  <a:lnTo>
                    <a:pt x="1015" y="84"/>
                  </a:lnTo>
                  <a:lnTo>
                    <a:pt x="955" y="0"/>
                  </a:lnTo>
                  <a:lnTo>
                    <a:pt x="931" y="29"/>
                  </a:lnTo>
                  <a:lnTo>
                    <a:pt x="879" y="92"/>
                  </a:lnTo>
                  <a:lnTo>
                    <a:pt x="845" y="135"/>
                  </a:lnTo>
                  <a:lnTo>
                    <a:pt x="807" y="186"/>
                  </a:lnTo>
                  <a:lnTo>
                    <a:pt x="764" y="244"/>
                  </a:lnTo>
                  <a:lnTo>
                    <a:pt x="718" y="309"/>
                  </a:lnTo>
                  <a:lnTo>
                    <a:pt x="668" y="380"/>
                  </a:lnTo>
                  <a:lnTo>
                    <a:pt x="617" y="458"/>
                  </a:lnTo>
                  <a:lnTo>
                    <a:pt x="564" y="540"/>
                  </a:lnTo>
                  <a:lnTo>
                    <a:pt x="509" y="629"/>
                  </a:lnTo>
                  <a:lnTo>
                    <a:pt x="455" y="723"/>
                  </a:lnTo>
                  <a:lnTo>
                    <a:pt x="401" y="820"/>
                  </a:lnTo>
                  <a:lnTo>
                    <a:pt x="348" y="924"/>
                  </a:lnTo>
                  <a:lnTo>
                    <a:pt x="295" y="1030"/>
                  </a:lnTo>
                  <a:lnTo>
                    <a:pt x="246" y="1141"/>
                  </a:lnTo>
                  <a:lnTo>
                    <a:pt x="199" y="1255"/>
                  </a:lnTo>
                  <a:lnTo>
                    <a:pt x="156" y="1371"/>
                  </a:lnTo>
                  <a:lnTo>
                    <a:pt x="116" y="1491"/>
                  </a:lnTo>
                  <a:lnTo>
                    <a:pt x="81" y="1613"/>
                  </a:lnTo>
                  <a:lnTo>
                    <a:pt x="52" y="1737"/>
                  </a:lnTo>
                  <a:lnTo>
                    <a:pt x="28" y="1862"/>
                  </a:lnTo>
                  <a:lnTo>
                    <a:pt x="12" y="1989"/>
                  </a:lnTo>
                  <a:lnTo>
                    <a:pt x="2" y="2117"/>
                  </a:lnTo>
                  <a:lnTo>
                    <a:pt x="0" y="2245"/>
                  </a:lnTo>
                  <a:lnTo>
                    <a:pt x="7" y="2375"/>
                  </a:lnTo>
                  <a:lnTo>
                    <a:pt x="22" y="2504"/>
                  </a:lnTo>
                  <a:lnTo>
                    <a:pt x="47" y="2632"/>
                  </a:lnTo>
                  <a:lnTo>
                    <a:pt x="83" y="2760"/>
                  </a:lnTo>
                  <a:lnTo>
                    <a:pt x="129" y="2886"/>
                  </a:lnTo>
                  <a:lnTo>
                    <a:pt x="188" y="3011"/>
                  </a:lnTo>
                  <a:lnTo>
                    <a:pt x="279" y="3169"/>
                  </a:lnTo>
                  <a:lnTo>
                    <a:pt x="388" y="3319"/>
                  </a:lnTo>
                  <a:lnTo>
                    <a:pt x="512" y="3463"/>
                  </a:lnTo>
                  <a:lnTo>
                    <a:pt x="655" y="3601"/>
                  </a:lnTo>
                  <a:lnTo>
                    <a:pt x="813" y="3732"/>
                  </a:lnTo>
                  <a:lnTo>
                    <a:pt x="987" y="3857"/>
                  </a:lnTo>
                  <a:lnTo>
                    <a:pt x="1178" y="3975"/>
                  </a:lnTo>
                  <a:lnTo>
                    <a:pt x="1384" y="4085"/>
                  </a:lnTo>
                  <a:lnTo>
                    <a:pt x="1606" y="4189"/>
                  </a:lnTo>
                  <a:lnTo>
                    <a:pt x="1844" y="4286"/>
                  </a:lnTo>
                  <a:lnTo>
                    <a:pt x="2096" y="4376"/>
                  </a:lnTo>
                  <a:lnTo>
                    <a:pt x="2364" y="4459"/>
                  </a:lnTo>
                  <a:lnTo>
                    <a:pt x="2647" y="4534"/>
                  </a:lnTo>
                  <a:lnTo>
                    <a:pt x="2944" y="4604"/>
                  </a:lnTo>
                  <a:lnTo>
                    <a:pt x="3256" y="4665"/>
                  </a:lnTo>
                  <a:lnTo>
                    <a:pt x="3583" y="4718"/>
                  </a:lnTo>
                  <a:lnTo>
                    <a:pt x="3924" y="4765"/>
                  </a:lnTo>
                  <a:lnTo>
                    <a:pt x="4279" y="4805"/>
                  </a:lnTo>
                  <a:lnTo>
                    <a:pt x="4648" y="4836"/>
                  </a:lnTo>
                  <a:lnTo>
                    <a:pt x="5030" y="4860"/>
                  </a:lnTo>
                  <a:lnTo>
                    <a:pt x="5426" y="4877"/>
                  </a:lnTo>
                  <a:lnTo>
                    <a:pt x="5835" y="4885"/>
                  </a:lnTo>
                  <a:lnTo>
                    <a:pt x="6257" y="4886"/>
                  </a:lnTo>
                  <a:lnTo>
                    <a:pt x="6692" y="4880"/>
                  </a:lnTo>
                  <a:lnTo>
                    <a:pt x="7140" y="4865"/>
                  </a:lnTo>
                  <a:lnTo>
                    <a:pt x="7601" y="4843"/>
                  </a:lnTo>
                  <a:lnTo>
                    <a:pt x="8074" y="4812"/>
                  </a:lnTo>
                  <a:lnTo>
                    <a:pt x="8559" y="4773"/>
                  </a:lnTo>
                  <a:lnTo>
                    <a:pt x="9056" y="4726"/>
                  </a:lnTo>
                  <a:lnTo>
                    <a:pt x="9565" y="4671"/>
                  </a:lnTo>
                  <a:lnTo>
                    <a:pt x="10086" y="4608"/>
                  </a:lnTo>
                  <a:lnTo>
                    <a:pt x="10618" y="4536"/>
                  </a:lnTo>
                  <a:lnTo>
                    <a:pt x="9949" y="4581"/>
                  </a:lnTo>
                  <a:lnTo>
                    <a:pt x="9308" y="4614"/>
                  </a:lnTo>
                  <a:lnTo>
                    <a:pt x="8697" y="4639"/>
                  </a:lnTo>
                  <a:lnTo>
                    <a:pt x="8113" y="4654"/>
                  </a:lnTo>
                  <a:lnTo>
                    <a:pt x="7556" y="4660"/>
                  </a:lnTo>
                  <a:lnTo>
                    <a:pt x="7026" y="4658"/>
                  </a:lnTo>
                  <a:lnTo>
                    <a:pt x="6522" y="4647"/>
                  </a:lnTo>
                  <a:lnTo>
                    <a:pt x="6043" y="4629"/>
                  </a:lnTo>
                  <a:lnTo>
                    <a:pt x="5589" y="4603"/>
                  </a:lnTo>
                  <a:lnTo>
                    <a:pt x="5158" y="4569"/>
                  </a:lnTo>
                  <a:lnTo>
                    <a:pt x="4752" y="4529"/>
                  </a:lnTo>
                  <a:lnTo>
                    <a:pt x="4368" y="4482"/>
                  </a:lnTo>
                  <a:lnTo>
                    <a:pt x="4006" y="4430"/>
                  </a:lnTo>
                  <a:lnTo>
                    <a:pt x="3666" y="4371"/>
                  </a:lnTo>
                  <a:lnTo>
                    <a:pt x="3347" y="4306"/>
                  </a:lnTo>
                  <a:lnTo>
                    <a:pt x="3048" y="4237"/>
                  </a:lnTo>
                  <a:lnTo>
                    <a:pt x="2768" y="4163"/>
                  </a:lnTo>
                  <a:lnTo>
                    <a:pt x="2508" y="4084"/>
                  </a:lnTo>
                  <a:lnTo>
                    <a:pt x="2267" y="4002"/>
                  </a:lnTo>
                  <a:lnTo>
                    <a:pt x="2043" y="3914"/>
                  </a:lnTo>
                  <a:lnTo>
                    <a:pt x="1836" y="3825"/>
                  </a:lnTo>
                  <a:lnTo>
                    <a:pt x="1645" y="3731"/>
                  </a:lnTo>
                  <a:lnTo>
                    <a:pt x="1471" y="3635"/>
                  </a:lnTo>
                  <a:lnTo>
                    <a:pt x="1312" y="3537"/>
                  </a:lnTo>
                  <a:lnTo>
                    <a:pt x="1167" y="3436"/>
                  </a:lnTo>
                  <a:lnTo>
                    <a:pt x="1037" y="3334"/>
                  </a:lnTo>
                  <a:lnTo>
                    <a:pt x="920" y="3230"/>
                  </a:lnTo>
                  <a:lnTo>
                    <a:pt x="815" y="3126"/>
                  </a:lnTo>
                  <a:lnTo>
                    <a:pt x="724" y="3020"/>
                  </a:lnTo>
                  <a:lnTo>
                    <a:pt x="642" y="2914"/>
                  </a:lnTo>
                  <a:lnTo>
                    <a:pt x="573" y="2807"/>
                  </a:lnTo>
                  <a:lnTo>
                    <a:pt x="513" y="2702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6" name="Freeform 14">
              <a:extLst>
                <a:ext uri="{FF2B5EF4-FFF2-40B4-BE49-F238E27FC236}">
                  <a16:creationId xmlns:a16="http://schemas.microsoft.com/office/drawing/2014/main" id="{4354A5A7-EA86-4BB8-B942-5DBA2F7F5EF0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44765" y="2798314"/>
              <a:ext cx="2006274" cy="717764"/>
            </a:xfrm>
            <a:custGeom>
              <a:avLst/>
              <a:gdLst>
                <a:gd name="T0" fmla="*/ 2147483646 w 10984"/>
                <a:gd name="T1" fmla="*/ 2147483646 h 4901"/>
                <a:gd name="T2" fmla="*/ 2147483646 w 10984"/>
                <a:gd name="T3" fmla="*/ 2147483646 h 4901"/>
                <a:gd name="T4" fmla="*/ 2147483646 w 10984"/>
                <a:gd name="T5" fmla="*/ 2147483646 h 4901"/>
                <a:gd name="T6" fmla="*/ 2147483646 w 10984"/>
                <a:gd name="T7" fmla="*/ 2147483646 h 4901"/>
                <a:gd name="T8" fmla="*/ 2147483646 w 10984"/>
                <a:gd name="T9" fmla="*/ 2147483646 h 4901"/>
                <a:gd name="T10" fmla="*/ 2147483646 w 10984"/>
                <a:gd name="T11" fmla="*/ 2147483646 h 4901"/>
                <a:gd name="T12" fmla="*/ 2147483646 w 10984"/>
                <a:gd name="T13" fmla="*/ 2147483646 h 4901"/>
                <a:gd name="T14" fmla="*/ 2147483646 w 10984"/>
                <a:gd name="T15" fmla="*/ 2147483646 h 4901"/>
                <a:gd name="T16" fmla="*/ 2147483646 w 10984"/>
                <a:gd name="T17" fmla="*/ 2147483646 h 4901"/>
                <a:gd name="T18" fmla="*/ 2147483646 w 10984"/>
                <a:gd name="T19" fmla="*/ 2147483646 h 4901"/>
                <a:gd name="T20" fmla="*/ 2147483646 w 10984"/>
                <a:gd name="T21" fmla="*/ 2147483646 h 4901"/>
                <a:gd name="T22" fmla="*/ 2147483646 w 10984"/>
                <a:gd name="T23" fmla="*/ 2147483646 h 4901"/>
                <a:gd name="T24" fmla="*/ 2147483646 w 10984"/>
                <a:gd name="T25" fmla="*/ 2147483646 h 4901"/>
                <a:gd name="T26" fmla="*/ 2147483646 w 10984"/>
                <a:gd name="T27" fmla="*/ 2147483646 h 4901"/>
                <a:gd name="T28" fmla="*/ 2147483646 w 10984"/>
                <a:gd name="T29" fmla="*/ 2147483646 h 4901"/>
                <a:gd name="T30" fmla="*/ 2147483646 w 10984"/>
                <a:gd name="T31" fmla="*/ 0 h 4901"/>
                <a:gd name="T32" fmla="*/ 2147483646 w 10984"/>
                <a:gd name="T33" fmla="*/ 2147483646 h 4901"/>
                <a:gd name="T34" fmla="*/ 2147483646 w 10984"/>
                <a:gd name="T35" fmla="*/ 2147483646 h 4901"/>
                <a:gd name="T36" fmla="*/ 2147483646 w 10984"/>
                <a:gd name="T37" fmla="*/ 2147483646 h 4901"/>
                <a:gd name="T38" fmla="*/ 2147483646 w 10984"/>
                <a:gd name="T39" fmla="*/ 2147483646 h 4901"/>
                <a:gd name="T40" fmla="*/ 2147483646 w 10984"/>
                <a:gd name="T41" fmla="*/ 2147483646 h 4901"/>
                <a:gd name="T42" fmla="*/ 2147483646 w 10984"/>
                <a:gd name="T43" fmla="*/ 2147483646 h 4901"/>
                <a:gd name="T44" fmla="*/ 2147483646 w 10984"/>
                <a:gd name="T45" fmla="*/ 2147483646 h 4901"/>
                <a:gd name="T46" fmla="*/ 2147483646 w 10984"/>
                <a:gd name="T47" fmla="*/ 2147483646 h 4901"/>
                <a:gd name="T48" fmla="*/ 2147483646 w 10984"/>
                <a:gd name="T49" fmla="*/ 2147483646 h 4901"/>
                <a:gd name="T50" fmla="*/ 0 w 10984"/>
                <a:gd name="T51" fmla="*/ 2147483646 h 4901"/>
                <a:gd name="T52" fmla="*/ 2147483646 w 10984"/>
                <a:gd name="T53" fmla="*/ 2147483646 h 4901"/>
                <a:gd name="T54" fmla="*/ 2147483646 w 10984"/>
                <a:gd name="T55" fmla="*/ 2147483646 h 4901"/>
                <a:gd name="T56" fmla="*/ 2147483646 w 10984"/>
                <a:gd name="T57" fmla="*/ 2147483646 h 4901"/>
                <a:gd name="T58" fmla="*/ 2147483646 w 10984"/>
                <a:gd name="T59" fmla="*/ 2147483646 h 4901"/>
                <a:gd name="T60" fmla="*/ 2147483646 w 10984"/>
                <a:gd name="T61" fmla="*/ 2147483646 h 4901"/>
                <a:gd name="T62" fmla="*/ 2147483646 w 10984"/>
                <a:gd name="T63" fmla="*/ 2147483646 h 4901"/>
                <a:gd name="T64" fmla="*/ 2147483646 w 10984"/>
                <a:gd name="T65" fmla="*/ 2147483646 h 4901"/>
                <a:gd name="T66" fmla="*/ 2147483646 w 10984"/>
                <a:gd name="T67" fmla="*/ 2147483646 h 4901"/>
                <a:gd name="T68" fmla="*/ 2147483646 w 10984"/>
                <a:gd name="T69" fmla="*/ 2147483646 h 4901"/>
                <a:gd name="T70" fmla="*/ 2147483646 w 10984"/>
                <a:gd name="T71" fmla="*/ 2147483646 h 4901"/>
                <a:gd name="T72" fmla="*/ 2147483646 w 10984"/>
                <a:gd name="T73" fmla="*/ 2147483646 h 4901"/>
                <a:gd name="T74" fmla="*/ 2147483646 w 10984"/>
                <a:gd name="T75" fmla="*/ 2147483646 h 4901"/>
                <a:gd name="T76" fmla="*/ 2147483646 w 10984"/>
                <a:gd name="T77" fmla="*/ 2147483646 h 4901"/>
                <a:gd name="T78" fmla="*/ 2147483646 w 10984"/>
                <a:gd name="T79" fmla="*/ 2147483646 h 4901"/>
                <a:gd name="T80" fmla="*/ 2147483646 w 10984"/>
                <a:gd name="T81" fmla="*/ 2147483646 h 4901"/>
                <a:gd name="T82" fmla="*/ 2147483646 w 10984"/>
                <a:gd name="T83" fmla="*/ 2147483646 h 4901"/>
                <a:gd name="T84" fmla="*/ 2147483646 w 10984"/>
                <a:gd name="T85" fmla="*/ 2147483646 h 4901"/>
                <a:gd name="T86" fmla="*/ 2147483646 w 10984"/>
                <a:gd name="T87" fmla="*/ 2147483646 h 4901"/>
                <a:gd name="T88" fmla="*/ 2147483646 w 10984"/>
                <a:gd name="T89" fmla="*/ 2147483646 h 4901"/>
                <a:gd name="T90" fmla="*/ 2147483646 w 10984"/>
                <a:gd name="T91" fmla="*/ 2147483646 h 4901"/>
                <a:gd name="T92" fmla="*/ 2147483646 w 10984"/>
                <a:gd name="T93" fmla="*/ 2147483646 h 4901"/>
                <a:gd name="T94" fmla="*/ 2147483646 w 10984"/>
                <a:gd name="T95" fmla="*/ 2147483646 h 4901"/>
                <a:gd name="T96" fmla="*/ 2147483646 w 10984"/>
                <a:gd name="T97" fmla="*/ 2147483646 h 4901"/>
                <a:gd name="T98" fmla="*/ 2147483646 w 10984"/>
                <a:gd name="T99" fmla="*/ 2147483646 h 4901"/>
                <a:gd name="T100" fmla="*/ 2147483646 w 10984"/>
                <a:gd name="T101" fmla="*/ 2147483646 h 4901"/>
                <a:gd name="T102" fmla="*/ 2147483646 w 10984"/>
                <a:gd name="T103" fmla="*/ 2147483646 h 4901"/>
                <a:gd name="T104" fmla="*/ 2147483646 w 10984"/>
                <a:gd name="T105" fmla="*/ 2147483646 h 4901"/>
                <a:gd name="T106" fmla="*/ 2147483646 w 10984"/>
                <a:gd name="T107" fmla="*/ 2147483646 h 4901"/>
                <a:gd name="T108" fmla="*/ 2147483646 w 10984"/>
                <a:gd name="T109" fmla="*/ 2147483646 h 4901"/>
                <a:gd name="T110" fmla="*/ 2147483646 w 10984"/>
                <a:gd name="T111" fmla="*/ 2147483646 h 4901"/>
                <a:gd name="T112" fmla="*/ 2147483646 w 10984"/>
                <a:gd name="T113" fmla="*/ 2147483646 h 4901"/>
                <a:gd name="T114" fmla="*/ 2147483646 w 10984"/>
                <a:gd name="T115" fmla="*/ 2147483646 h 4901"/>
                <a:gd name="T116" fmla="*/ 2147483646 w 10984"/>
                <a:gd name="T117" fmla="*/ 2147483646 h 4901"/>
                <a:gd name="T118" fmla="*/ 2147483646 w 10984"/>
                <a:gd name="T119" fmla="*/ 2147483646 h 4901"/>
                <a:gd name="T120" fmla="*/ 2147483646 w 10984"/>
                <a:gd name="T121" fmla="*/ 2147483646 h 4901"/>
                <a:gd name="T122" fmla="*/ 2147483646 w 10984"/>
                <a:gd name="T123" fmla="*/ 2147483646 h 4901"/>
                <a:gd name="T124" fmla="*/ 2147483646 w 10984"/>
                <a:gd name="T125" fmla="*/ 2147483646 h 490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984" h="4901">
                  <a:moveTo>
                    <a:pt x="670" y="3195"/>
                  </a:moveTo>
                  <a:lnTo>
                    <a:pt x="588" y="3072"/>
                  </a:lnTo>
                  <a:lnTo>
                    <a:pt x="516" y="2947"/>
                  </a:lnTo>
                  <a:lnTo>
                    <a:pt x="455" y="2819"/>
                  </a:lnTo>
                  <a:lnTo>
                    <a:pt x="404" y="2690"/>
                  </a:lnTo>
                  <a:lnTo>
                    <a:pt x="362" y="2558"/>
                  </a:lnTo>
                  <a:lnTo>
                    <a:pt x="330" y="2426"/>
                  </a:lnTo>
                  <a:lnTo>
                    <a:pt x="304" y="2294"/>
                  </a:lnTo>
                  <a:lnTo>
                    <a:pt x="288" y="2161"/>
                  </a:lnTo>
                  <a:lnTo>
                    <a:pt x="278" y="2028"/>
                  </a:lnTo>
                  <a:lnTo>
                    <a:pt x="275" y="1897"/>
                  </a:lnTo>
                  <a:lnTo>
                    <a:pt x="279" y="1766"/>
                  </a:lnTo>
                  <a:lnTo>
                    <a:pt x="287" y="1637"/>
                  </a:lnTo>
                  <a:lnTo>
                    <a:pt x="301" y="1510"/>
                  </a:lnTo>
                  <a:lnTo>
                    <a:pt x="320" y="1385"/>
                  </a:lnTo>
                  <a:lnTo>
                    <a:pt x="342" y="1264"/>
                  </a:lnTo>
                  <a:lnTo>
                    <a:pt x="368" y="1146"/>
                  </a:lnTo>
                  <a:lnTo>
                    <a:pt x="396" y="1032"/>
                  </a:lnTo>
                  <a:lnTo>
                    <a:pt x="426" y="921"/>
                  </a:lnTo>
                  <a:lnTo>
                    <a:pt x="458" y="816"/>
                  </a:lnTo>
                  <a:lnTo>
                    <a:pt x="491" y="714"/>
                  </a:lnTo>
                  <a:lnTo>
                    <a:pt x="526" y="620"/>
                  </a:lnTo>
                  <a:lnTo>
                    <a:pt x="560" y="530"/>
                  </a:lnTo>
                  <a:lnTo>
                    <a:pt x="593" y="447"/>
                  </a:lnTo>
                  <a:lnTo>
                    <a:pt x="625" y="370"/>
                  </a:lnTo>
                  <a:lnTo>
                    <a:pt x="655" y="301"/>
                  </a:lnTo>
                  <a:lnTo>
                    <a:pt x="684" y="240"/>
                  </a:lnTo>
                  <a:lnTo>
                    <a:pt x="711" y="187"/>
                  </a:lnTo>
                  <a:lnTo>
                    <a:pt x="733" y="141"/>
                  </a:lnTo>
                  <a:lnTo>
                    <a:pt x="766" y="78"/>
                  </a:lnTo>
                  <a:lnTo>
                    <a:pt x="779" y="54"/>
                  </a:lnTo>
                  <a:lnTo>
                    <a:pt x="675" y="0"/>
                  </a:lnTo>
                  <a:lnTo>
                    <a:pt x="653" y="36"/>
                  </a:lnTo>
                  <a:lnTo>
                    <a:pt x="608" y="113"/>
                  </a:lnTo>
                  <a:lnTo>
                    <a:pt x="579" y="166"/>
                  </a:lnTo>
                  <a:lnTo>
                    <a:pt x="546" y="228"/>
                  </a:lnTo>
                  <a:lnTo>
                    <a:pt x="509" y="298"/>
                  </a:lnTo>
                  <a:lnTo>
                    <a:pt x="469" y="377"/>
                  </a:lnTo>
                  <a:lnTo>
                    <a:pt x="428" y="462"/>
                  </a:lnTo>
                  <a:lnTo>
                    <a:pt x="386" y="554"/>
                  </a:lnTo>
                  <a:lnTo>
                    <a:pt x="343" y="654"/>
                  </a:lnTo>
                  <a:lnTo>
                    <a:pt x="299" y="759"/>
                  </a:lnTo>
                  <a:lnTo>
                    <a:pt x="256" y="871"/>
                  </a:lnTo>
                  <a:lnTo>
                    <a:pt x="215" y="986"/>
                  </a:lnTo>
                  <a:lnTo>
                    <a:pt x="175" y="1108"/>
                  </a:lnTo>
                  <a:lnTo>
                    <a:pt x="138" y="1233"/>
                  </a:lnTo>
                  <a:lnTo>
                    <a:pt x="103" y="1362"/>
                  </a:lnTo>
                  <a:lnTo>
                    <a:pt x="73" y="1495"/>
                  </a:lnTo>
                  <a:lnTo>
                    <a:pt x="47" y="1631"/>
                  </a:lnTo>
                  <a:lnTo>
                    <a:pt x="26" y="1768"/>
                  </a:lnTo>
                  <a:lnTo>
                    <a:pt x="11" y="1909"/>
                  </a:lnTo>
                  <a:lnTo>
                    <a:pt x="2" y="2051"/>
                  </a:lnTo>
                  <a:lnTo>
                    <a:pt x="0" y="2193"/>
                  </a:lnTo>
                  <a:lnTo>
                    <a:pt x="5" y="2337"/>
                  </a:lnTo>
                  <a:lnTo>
                    <a:pt x="18" y="2481"/>
                  </a:lnTo>
                  <a:lnTo>
                    <a:pt x="40" y="2623"/>
                  </a:lnTo>
                  <a:lnTo>
                    <a:pt x="72" y="2766"/>
                  </a:lnTo>
                  <a:lnTo>
                    <a:pt x="114" y="2908"/>
                  </a:lnTo>
                  <a:lnTo>
                    <a:pt x="167" y="3047"/>
                  </a:lnTo>
                  <a:lnTo>
                    <a:pt x="230" y="3185"/>
                  </a:lnTo>
                  <a:lnTo>
                    <a:pt x="306" y="3321"/>
                  </a:lnTo>
                  <a:lnTo>
                    <a:pt x="395" y="3453"/>
                  </a:lnTo>
                  <a:lnTo>
                    <a:pt x="515" y="3604"/>
                  </a:lnTo>
                  <a:lnTo>
                    <a:pt x="647" y="3749"/>
                  </a:lnTo>
                  <a:lnTo>
                    <a:pt x="794" y="3885"/>
                  </a:lnTo>
                  <a:lnTo>
                    <a:pt x="954" y="4014"/>
                  </a:lnTo>
                  <a:lnTo>
                    <a:pt x="1128" y="4135"/>
                  </a:lnTo>
                  <a:lnTo>
                    <a:pt x="1315" y="4247"/>
                  </a:lnTo>
                  <a:lnTo>
                    <a:pt x="1516" y="4352"/>
                  </a:lnTo>
                  <a:lnTo>
                    <a:pt x="1730" y="4447"/>
                  </a:lnTo>
                  <a:lnTo>
                    <a:pt x="1958" y="4535"/>
                  </a:lnTo>
                  <a:lnTo>
                    <a:pt x="2201" y="4613"/>
                  </a:lnTo>
                  <a:lnTo>
                    <a:pt x="2456" y="4682"/>
                  </a:lnTo>
                  <a:lnTo>
                    <a:pt x="2724" y="4743"/>
                  </a:lnTo>
                  <a:lnTo>
                    <a:pt x="3008" y="4794"/>
                  </a:lnTo>
                  <a:lnTo>
                    <a:pt x="3303" y="4835"/>
                  </a:lnTo>
                  <a:lnTo>
                    <a:pt x="3614" y="4866"/>
                  </a:lnTo>
                  <a:lnTo>
                    <a:pt x="3938" y="4888"/>
                  </a:lnTo>
                  <a:lnTo>
                    <a:pt x="4275" y="4900"/>
                  </a:lnTo>
                  <a:lnTo>
                    <a:pt x="4627" y="4901"/>
                  </a:lnTo>
                  <a:lnTo>
                    <a:pt x="4991" y="4892"/>
                  </a:lnTo>
                  <a:lnTo>
                    <a:pt x="5370" y="4872"/>
                  </a:lnTo>
                  <a:lnTo>
                    <a:pt x="5762" y="4842"/>
                  </a:lnTo>
                  <a:lnTo>
                    <a:pt x="6168" y="4801"/>
                  </a:lnTo>
                  <a:lnTo>
                    <a:pt x="6587" y="4749"/>
                  </a:lnTo>
                  <a:lnTo>
                    <a:pt x="7020" y="4684"/>
                  </a:lnTo>
                  <a:lnTo>
                    <a:pt x="7468" y="4609"/>
                  </a:lnTo>
                  <a:lnTo>
                    <a:pt x="7928" y="4521"/>
                  </a:lnTo>
                  <a:lnTo>
                    <a:pt x="8403" y="4423"/>
                  </a:lnTo>
                  <a:lnTo>
                    <a:pt x="8891" y="4311"/>
                  </a:lnTo>
                  <a:lnTo>
                    <a:pt x="9394" y="4188"/>
                  </a:lnTo>
                  <a:lnTo>
                    <a:pt x="9910" y="4052"/>
                  </a:lnTo>
                  <a:lnTo>
                    <a:pt x="10440" y="3904"/>
                  </a:lnTo>
                  <a:lnTo>
                    <a:pt x="10984" y="3743"/>
                  </a:lnTo>
                  <a:lnTo>
                    <a:pt x="10332" y="3878"/>
                  </a:lnTo>
                  <a:lnTo>
                    <a:pt x="9709" y="4000"/>
                  </a:lnTo>
                  <a:lnTo>
                    <a:pt x="9111" y="4107"/>
                  </a:lnTo>
                  <a:lnTo>
                    <a:pt x="8538" y="4202"/>
                  </a:lnTo>
                  <a:lnTo>
                    <a:pt x="7991" y="4283"/>
                  </a:lnTo>
                  <a:lnTo>
                    <a:pt x="7468" y="4352"/>
                  </a:lnTo>
                  <a:lnTo>
                    <a:pt x="6969" y="4409"/>
                  </a:lnTo>
                  <a:lnTo>
                    <a:pt x="6495" y="4454"/>
                  </a:lnTo>
                  <a:lnTo>
                    <a:pt x="6041" y="4488"/>
                  </a:lnTo>
                  <a:lnTo>
                    <a:pt x="5611" y="4511"/>
                  </a:lnTo>
                  <a:lnTo>
                    <a:pt x="5203" y="4524"/>
                  </a:lnTo>
                  <a:lnTo>
                    <a:pt x="4816" y="4527"/>
                  </a:lnTo>
                  <a:lnTo>
                    <a:pt x="4449" y="4521"/>
                  </a:lnTo>
                  <a:lnTo>
                    <a:pt x="4102" y="4505"/>
                  </a:lnTo>
                  <a:lnTo>
                    <a:pt x="3775" y="4482"/>
                  </a:lnTo>
                  <a:lnTo>
                    <a:pt x="3467" y="4450"/>
                  </a:lnTo>
                  <a:lnTo>
                    <a:pt x="3178" y="4410"/>
                  </a:lnTo>
                  <a:lnTo>
                    <a:pt x="2905" y="4364"/>
                  </a:lnTo>
                  <a:lnTo>
                    <a:pt x="2651" y="4310"/>
                  </a:lnTo>
                  <a:lnTo>
                    <a:pt x="2414" y="4250"/>
                  </a:lnTo>
                  <a:lnTo>
                    <a:pt x="2193" y="4184"/>
                  </a:lnTo>
                  <a:lnTo>
                    <a:pt x="1986" y="4112"/>
                  </a:lnTo>
                  <a:lnTo>
                    <a:pt x="1796" y="4036"/>
                  </a:lnTo>
                  <a:lnTo>
                    <a:pt x="1619" y="3956"/>
                  </a:lnTo>
                  <a:lnTo>
                    <a:pt x="1458" y="3870"/>
                  </a:lnTo>
                  <a:lnTo>
                    <a:pt x="1310" y="3782"/>
                  </a:lnTo>
                  <a:lnTo>
                    <a:pt x="1174" y="3689"/>
                  </a:lnTo>
                  <a:lnTo>
                    <a:pt x="1050" y="3595"/>
                  </a:lnTo>
                  <a:lnTo>
                    <a:pt x="939" y="3498"/>
                  </a:lnTo>
                  <a:lnTo>
                    <a:pt x="839" y="3398"/>
                  </a:lnTo>
                  <a:lnTo>
                    <a:pt x="750" y="3298"/>
                  </a:lnTo>
                  <a:lnTo>
                    <a:pt x="670" y="3195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7" name="Freeform 15">
              <a:extLst>
                <a:ext uri="{FF2B5EF4-FFF2-40B4-BE49-F238E27FC236}">
                  <a16:creationId xmlns:a16="http://schemas.microsoft.com/office/drawing/2014/main" id="{E2F06496-1064-42CB-A239-CB5800E4DC28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33603" y="2954113"/>
              <a:ext cx="2042717" cy="763965"/>
            </a:xfrm>
            <a:custGeom>
              <a:avLst/>
              <a:gdLst>
                <a:gd name="T0" fmla="*/ 2147483646 w 11186"/>
                <a:gd name="T1" fmla="*/ 2147483646 h 5204"/>
                <a:gd name="T2" fmla="*/ 2147483646 w 11186"/>
                <a:gd name="T3" fmla="*/ 2147483646 h 5204"/>
                <a:gd name="T4" fmla="*/ 2147483646 w 11186"/>
                <a:gd name="T5" fmla="*/ 2147483646 h 5204"/>
                <a:gd name="T6" fmla="*/ 2147483646 w 11186"/>
                <a:gd name="T7" fmla="*/ 2147483646 h 5204"/>
                <a:gd name="T8" fmla="*/ 2147483646 w 11186"/>
                <a:gd name="T9" fmla="*/ 2147483646 h 5204"/>
                <a:gd name="T10" fmla="*/ 2147483646 w 11186"/>
                <a:gd name="T11" fmla="*/ 2147483646 h 5204"/>
                <a:gd name="T12" fmla="*/ 2147483646 w 11186"/>
                <a:gd name="T13" fmla="*/ 2147483646 h 5204"/>
                <a:gd name="T14" fmla="*/ 2147483646 w 11186"/>
                <a:gd name="T15" fmla="*/ 2147483646 h 5204"/>
                <a:gd name="T16" fmla="*/ 2147483646 w 11186"/>
                <a:gd name="T17" fmla="*/ 2147483646 h 5204"/>
                <a:gd name="T18" fmla="*/ 2147483646 w 11186"/>
                <a:gd name="T19" fmla="*/ 2147483646 h 5204"/>
                <a:gd name="T20" fmla="*/ 2147483646 w 11186"/>
                <a:gd name="T21" fmla="*/ 2147483646 h 5204"/>
                <a:gd name="T22" fmla="*/ 2147483646 w 11186"/>
                <a:gd name="T23" fmla="*/ 2147483646 h 5204"/>
                <a:gd name="T24" fmla="*/ 2147483646 w 11186"/>
                <a:gd name="T25" fmla="*/ 2147483646 h 5204"/>
                <a:gd name="T26" fmla="*/ 2147483646 w 11186"/>
                <a:gd name="T27" fmla="*/ 2147483646 h 5204"/>
                <a:gd name="T28" fmla="*/ 2147483646 w 11186"/>
                <a:gd name="T29" fmla="*/ 2147483646 h 5204"/>
                <a:gd name="T30" fmla="*/ 2147483646 w 11186"/>
                <a:gd name="T31" fmla="*/ 0 h 5204"/>
                <a:gd name="T32" fmla="*/ 2147483646 w 11186"/>
                <a:gd name="T33" fmla="*/ 2147483646 h 5204"/>
                <a:gd name="T34" fmla="*/ 2147483646 w 11186"/>
                <a:gd name="T35" fmla="*/ 2147483646 h 5204"/>
                <a:gd name="T36" fmla="*/ 2147483646 w 11186"/>
                <a:gd name="T37" fmla="*/ 2147483646 h 5204"/>
                <a:gd name="T38" fmla="*/ 2147483646 w 11186"/>
                <a:gd name="T39" fmla="*/ 2147483646 h 5204"/>
                <a:gd name="T40" fmla="*/ 2147483646 w 11186"/>
                <a:gd name="T41" fmla="*/ 2147483646 h 5204"/>
                <a:gd name="T42" fmla="*/ 2147483646 w 11186"/>
                <a:gd name="T43" fmla="*/ 2147483646 h 5204"/>
                <a:gd name="T44" fmla="*/ 2147483646 w 11186"/>
                <a:gd name="T45" fmla="*/ 2147483646 h 5204"/>
                <a:gd name="T46" fmla="*/ 0 w 11186"/>
                <a:gd name="T47" fmla="*/ 2147483646 h 5204"/>
                <a:gd name="T48" fmla="*/ 2147483646 w 11186"/>
                <a:gd name="T49" fmla="*/ 2147483646 h 5204"/>
                <a:gd name="T50" fmla="*/ 2147483646 w 11186"/>
                <a:gd name="T51" fmla="*/ 2147483646 h 5204"/>
                <a:gd name="T52" fmla="*/ 2147483646 w 11186"/>
                <a:gd name="T53" fmla="*/ 2147483646 h 5204"/>
                <a:gd name="T54" fmla="*/ 2147483646 w 11186"/>
                <a:gd name="T55" fmla="*/ 2147483646 h 5204"/>
                <a:gd name="T56" fmla="*/ 2147483646 w 11186"/>
                <a:gd name="T57" fmla="*/ 2147483646 h 5204"/>
                <a:gd name="T58" fmla="*/ 2147483646 w 11186"/>
                <a:gd name="T59" fmla="*/ 2147483646 h 5204"/>
                <a:gd name="T60" fmla="*/ 2147483646 w 11186"/>
                <a:gd name="T61" fmla="*/ 2147483646 h 5204"/>
                <a:gd name="T62" fmla="*/ 2147483646 w 11186"/>
                <a:gd name="T63" fmla="*/ 2147483646 h 5204"/>
                <a:gd name="T64" fmla="*/ 2147483646 w 11186"/>
                <a:gd name="T65" fmla="*/ 2147483646 h 5204"/>
                <a:gd name="T66" fmla="*/ 2147483646 w 11186"/>
                <a:gd name="T67" fmla="*/ 2147483646 h 5204"/>
                <a:gd name="T68" fmla="*/ 2147483646 w 11186"/>
                <a:gd name="T69" fmla="*/ 2147483646 h 5204"/>
                <a:gd name="T70" fmla="*/ 2147483646 w 11186"/>
                <a:gd name="T71" fmla="*/ 2147483646 h 5204"/>
                <a:gd name="T72" fmla="*/ 2147483646 w 11186"/>
                <a:gd name="T73" fmla="*/ 2147483646 h 5204"/>
                <a:gd name="T74" fmla="*/ 2147483646 w 11186"/>
                <a:gd name="T75" fmla="*/ 2147483646 h 5204"/>
                <a:gd name="T76" fmla="*/ 2147483646 w 11186"/>
                <a:gd name="T77" fmla="*/ 2147483646 h 5204"/>
                <a:gd name="T78" fmla="*/ 2147483646 w 11186"/>
                <a:gd name="T79" fmla="*/ 2147483646 h 5204"/>
                <a:gd name="T80" fmla="*/ 2147483646 w 11186"/>
                <a:gd name="T81" fmla="*/ 2147483646 h 5204"/>
                <a:gd name="T82" fmla="*/ 2147483646 w 11186"/>
                <a:gd name="T83" fmla="*/ 2147483646 h 5204"/>
                <a:gd name="T84" fmla="*/ 2147483646 w 11186"/>
                <a:gd name="T85" fmla="*/ 2147483646 h 5204"/>
                <a:gd name="T86" fmla="*/ 2147483646 w 11186"/>
                <a:gd name="T87" fmla="*/ 2147483646 h 5204"/>
                <a:gd name="T88" fmla="*/ 2147483646 w 11186"/>
                <a:gd name="T89" fmla="*/ 2147483646 h 5204"/>
                <a:gd name="T90" fmla="*/ 2147483646 w 11186"/>
                <a:gd name="T91" fmla="*/ 2147483646 h 5204"/>
                <a:gd name="T92" fmla="*/ 2147483646 w 11186"/>
                <a:gd name="T93" fmla="*/ 2147483646 h 5204"/>
                <a:gd name="T94" fmla="*/ 2147483646 w 11186"/>
                <a:gd name="T95" fmla="*/ 2147483646 h 5204"/>
                <a:gd name="T96" fmla="*/ 2147483646 w 11186"/>
                <a:gd name="T97" fmla="*/ 2147483646 h 5204"/>
                <a:gd name="T98" fmla="*/ 2147483646 w 11186"/>
                <a:gd name="T99" fmla="*/ 2147483646 h 5204"/>
                <a:gd name="T100" fmla="*/ 2147483646 w 11186"/>
                <a:gd name="T101" fmla="*/ 2147483646 h 5204"/>
                <a:gd name="T102" fmla="*/ 2147483646 w 11186"/>
                <a:gd name="T103" fmla="*/ 2147483646 h 5204"/>
                <a:gd name="T104" fmla="*/ 2147483646 w 11186"/>
                <a:gd name="T105" fmla="*/ 2147483646 h 5204"/>
                <a:gd name="T106" fmla="*/ 2147483646 w 11186"/>
                <a:gd name="T107" fmla="*/ 2147483646 h 5204"/>
                <a:gd name="T108" fmla="*/ 2147483646 w 11186"/>
                <a:gd name="T109" fmla="*/ 2147483646 h 5204"/>
                <a:gd name="T110" fmla="*/ 2147483646 w 11186"/>
                <a:gd name="T111" fmla="*/ 2147483646 h 5204"/>
                <a:gd name="T112" fmla="*/ 2147483646 w 11186"/>
                <a:gd name="T113" fmla="*/ 2147483646 h 5204"/>
                <a:gd name="T114" fmla="*/ 2147483646 w 11186"/>
                <a:gd name="T115" fmla="*/ 2147483646 h 5204"/>
                <a:gd name="T116" fmla="*/ 2147483646 w 11186"/>
                <a:gd name="T117" fmla="*/ 2147483646 h 5204"/>
                <a:gd name="T118" fmla="*/ 2147483646 w 11186"/>
                <a:gd name="T119" fmla="*/ 2147483646 h 5204"/>
                <a:gd name="T120" fmla="*/ 2147483646 w 11186"/>
                <a:gd name="T121" fmla="*/ 2147483646 h 5204"/>
                <a:gd name="T122" fmla="*/ 2147483646 w 11186"/>
                <a:gd name="T123" fmla="*/ 2147483646 h 5204"/>
                <a:gd name="T124" fmla="*/ 2147483646 w 11186"/>
                <a:gd name="T125" fmla="*/ 2147483646 h 520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186" h="5204">
                  <a:moveTo>
                    <a:pt x="1142" y="4008"/>
                  </a:moveTo>
                  <a:lnTo>
                    <a:pt x="1011" y="3877"/>
                  </a:lnTo>
                  <a:lnTo>
                    <a:pt x="894" y="3741"/>
                  </a:lnTo>
                  <a:lnTo>
                    <a:pt x="788" y="3599"/>
                  </a:lnTo>
                  <a:lnTo>
                    <a:pt x="695" y="3451"/>
                  </a:lnTo>
                  <a:lnTo>
                    <a:pt x="611" y="3300"/>
                  </a:lnTo>
                  <a:lnTo>
                    <a:pt x="540" y="3144"/>
                  </a:lnTo>
                  <a:lnTo>
                    <a:pt x="478" y="2985"/>
                  </a:lnTo>
                  <a:lnTo>
                    <a:pt x="424" y="2824"/>
                  </a:lnTo>
                  <a:lnTo>
                    <a:pt x="381" y="2662"/>
                  </a:lnTo>
                  <a:lnTo>
                    <a:pt x="345" y="2499"/>
                  </a:lnTo>
                  <a:lnTo>
                    <a:pt x="317" y="2335"/>
                  </a:lnTo>
                  <a:lnTo>
                    <a:pt x="297" y="2171"/>
                  </a:lnTo>
                  <a:lnTo>
                    <a:pt x="283" y="2009"/>
                  </a:lnTo>
                  <a:lnTo>
                    <a:pt x="273" y="1849"/>
                  </a:lnTo>
                  <a:lnTo>
                    <a:pt x="271" y="1691"/>
                  </a:lnTo>
                  <a:lnTo>
                    <a:pt x="273" y="1536"/>
                  </a:lnTo>
                  <a:lnTo>
                    <a:pt x="279" y="1385"/>
                  </a:lnTo>
                  <a:lnTo>
                    <a:pt x="290" y="1239"/>
                  </a:lnTo>
                  <a:lnTo>
                    <a:pt x="303" y="1098"/>
                  </a:lnTo>
                  <a:lnTo>
                    <a:pt x="319" y="963"/>
                  </a:lnTo>
                  <a:lnTo>
                    <a:pt x="337" y="835"/>
                  </a:lnTo>
                  <a:lnTo>
                    <a:pt x="356" y="714"/>
                  </a:lnTo>
                  <a:lnTo>
                    <a:pt x="377" y="601"/>
                  </a:lnTo>
                  <a:lnTo>
                    <a:pt x="397" y="496"/>
                  </a:lnTo>
                  <a:lnTo>
                    <a:pt x="418" y="402"/>
                  </a:lnTo>
                  <a:lnTo>
                    <a:pt x="437" y="316"/>
                  </a:lnTo>
                  <a:lnTo>
                    <a:pt x="455" y="243"/>
                  </a:lnTo>
                  <a:lnTo>
                    <a:pt x="473" y="180"/>
                  </a:lnTo>
                  <a:lnTo>
                    <a:pt x="497" y="92"/>
                  </a:lnTo>
                  <a:lnTo>
                    <a:pt x="508" y="58"/>
                  </a:lnTo>
                  <a:lnTo>
                    <a:pt x="330" y="0"/>
                  </a:lnTo>
                  <a:lnTo>
                    <a:pt x="313" y="51"/>
                  </a:lnTo>
                  <a:lnTo>
                    <a:pt x="279" y="158"/>
                  </a:lnTo>
                  <a:lnTo>
                    <a:pt x="258" y="231"/>
                  </a:lnTo>
                  <a:lnTo>
                    <a:pt x="234" y="315"/>
                  </a:lnTo>
                  <a:lnTo>
                    <a:pt x="209" y="411"/>
                  </a:lnTo>
                  <a:lnTo>
                    <a:pt x="182" y="517"/>
                  </a:lnTo>
                  <a:lnTo>
                    <a:pt x="156" y="633"/>
                  </a:lnTo>
                  <a:lnTo>
                    <a:pt x="129" y="757"/>
                  </a:lnTo>
                  <a:lnTo>
                    <a:pt x="104" y="891"/>
                  </a:lnTo>
                  <a:lnTo>
                    <a:pt x="78" y="1031"/>
                  </a:lnTo>
                  <a:lnTo>
                    <a:pt x="56" y="1178"/>
                  </a:lnTo>
                  <a:lnTo>
                    <a:pt x="37" y="1332"/>
                  </a:lnTo>
                  <a:lnTo>
                    <a:pt x="21" y="1491"/>
                  </a:lnTo>
                  <a:lnTo>
                    <a:pt x="9" y="1654"/>
                  </a:lnTo>
                  <a:lnTo>
                    <a:pt x="2" y="1822"/>
                  </a:lnTo>
                  <a:lnTo>
                    <a:pt x="0" y="1991"/>
                  </a:lnTo>
                  <a:lnTo>
                    <a:pt x="4" y="2164"/>
                  </a:lnTo>
                  <a:lnTo>
                    <a:pt x="14" y="2339"/>
                  </a:lnTo>
                  <a:lnTo>
                    <a:pt x="31" y="2514"/>
                  </a:lnTo>
                  <a:lnTo>
                    <a:pt x="57" y="2690"/>
                  </a:lnTo>
                  <a:lnTo>
                    <a:pt x="90" y="2865"/>
                  </a:lnTo>
                  <a:lnTo>
                    <a:pt x="134" y="3039"/>
                  </a:lnTo>
                  <a:lnTo>
                    <a:pt x="186" y="3211"/>
                  </a:lnTo>
                  <a:lnTo>
                    <a:pt x="249" y="3380"/>
                  </a:lnTo>
                  <a:lnTo>
                    <a:pt x="323" y="3546"/>
                  </a:lnTo>
                  <a:lnTo>
                    <a:pt x="408" y="3708"/>
                  </a:lnTo>
                  <a:lnTo>
                    <a:pt x="506" y="3865"/>
                  </a:lnTo>
                  <a:lnTo>
                    <a:pt x="616" y="4016"/>
                  </a:lnTo>
                  <a:lnTo>
                    <a:pt x="740" y="4162"/>
                  </a:lnTo>
                  <a:lnTo>
                    <a:pt x="878" y="4300"/>
                  </a:lnTo>
                  <a:lnTo>
                    <a:pt x="1033" y="4432"/>
                  </a:lnTo>
                  <a:lnTo>
                    <a:pt x="1198" y="4556"/>
                  </a:lnTo>
                  <a:lnTo>
                    <a:pt x="1376" y="4668"/>
                  </a:lnTo>
                  <a:lnTo>
                    <a:pt x="1565" y="4770"/>
                  </a:lnTo>
                  <a:lnTo>
                    <a:pt x="1765" y="4862"/>
                  </a:lnTo>
                  <a:lnTo>
                    <a:pt x="1977" y="4943"/>
                  </a:lnTo>
                  <a:lnTo>
                    <a:pt x="2199" y="5013"/>
                  </a:lnTo>
                  <a:lnTo>
                    <a:pt x="2432" y="5072"/>
                  </a:lnTo>
                  <a:lnTo>
                    <a:pt x="2676" y="5121"/>
                  </a:lnTo>
                  <a:lnTo>
                    <a:pt x="2932" y="5159"/>
                  </a:lnTo>
                  <a:lnTo>
                    <a:pt x="3198" y="5185"/>
                  </a:lnTo>
                  <a:lnTo>
                    <a:pt x="3475" y="5200"/>
                  </a:lnTo>
                  <a:lnTo>
                    <a:pt x="3762" y="5204"/>
                  </a:lnTo>
                  <a:lnTo>
                    <a:pt x="4061" y="5195"/>
                  </a:lnTo>
                  <a:lnTo>
                    <a:pt x="4369" y="5176"/>
                  </a:lnTo>
                  <a:lnTo>
                    <a:pt x="4689" y="5144"/>
                  </a:lnTo>
                  <a:lnTo>
                    <a:pt x="5019" y="5100"/>
                  </a:lnTo>
                  <a:lnTo>
                    <a:pt x="5359" y="5045"/>
                  </a:lnTo>
                  <a:lnTo>
                    <a:pt x="5710" y="4977"/>
                  </a:lnTo>
                  <a:lnTo>
                    <a:pt x="6070" y="4896"/>
                  </a:lnTo>
                  <a:lnTo>
                    <a:pt x="6442" y="4804"/>
                  </a:lnTo>
                  <a:lnTo>
                    <a:pt x="6823" y="4698"/>
                  </a:lnTo>
                  <a:lnTo>
                    <a:pt x="7216" y="4581"/>
                  </a:lnTo>
                  <a:lnTo>
                    <a:pt x="7617" y="4450"/>
                  </a:lnTo>
                  <a:lnTo>
                    <a:pt x="8029" y="4307"/>
                  </a:lnTo>
                  <a:lnTo>
                    <a:pt x="8450" y="4151"/>
                  </a:lnTo>
                  <a:lnTo>
                    <a:pt x="8881" y="3981"/>
                  </a:lnTo>
                  <a:lnTo>
                    <a:pt x="9323" y="3797"/>
                  </a:lnTo>
                  <a:lnTo>
                    <a:pt x="9774" y="3601"/>
                  </a:lnTo>
                  <a:lnTo>
                    <a:pt x="10235" y="3391"/>
                  </a:lnTo>
                  <a:lnTo>
                    <a:pt x="10705" y="3167"/>
                  </a:lnTo>
                  <a:lnTo>
                    <a:pt x="11186" y="2930"/>
                  </a:lnTo>
                  <a:lnTo>
                    <a:pt x="10709" y="3125"/>
                  </a:lnTo>
                  <a:lnTo>
                    <a:pt x="10244" y="3309"/>
                  </a:lnTo>
                  <a:lnTo>
                    <a:pt x="9788" y="3483"/>
                  </a:lnTo>
                  <a:lnTo>
                    <a:pt x="9343" y="3646"/>
                  </a:lnTo>
                  <a:lnTo>
                    <a:pt x="8909" y="3800"/>
                  </a:lnTo>
                  <a:lnTo>
                    <a:pt x="8483" y="3943"/>
                  </a:lnTo>
                  <a:lnTo>
                    <a:pt x="8070" y="4074"/>
                  </a:lnTo>
                  <a:lnTo>
                    <a:pt x="7666" y="4197"/>
                  </a:lnTo>
                  <a:lnTo>
                    <a:pt x="7273" y="4309"/>
                  </a:lnTo>
                  <a:lnTo>
                    <a:pt x="6890" y="4410"/>
                  </a:lnTo>
                  <a:lnTo>
                    <a:pt x="6518" y="4500"/>
                  </a:lnTo>
                  <a:lnTo>
                    <a:pt x="6156" y="4581"/>
                  </a:lnTo>
                  <a:lnTo>
                    <a:pt x="5805" y="4651"/>
                  </a:lnTo>
                  <a:lnTo>
                    <a:pt x="5463" y="4711"/>
                  </a:lnTo>
                  <a:lnTo>
                    <a:pt x="5133" y="4761"/>
                  </a:lnTo>
                  <a:lnTo>
                    <a:pt x="4814" y="4799"/>
                  </a:lnTo>
                  <a:lnTo>
                    <a:pt x="4504" y="4828"/>
                  </a:lnTo>
                  <a:lnTo>
                    <a:pt x="4205" y="4846"/>
                  </a:lnTo>
                  <a:lnTo>
                    <a:pt x="3917" y="4854"/>
                  </a:lnTo>
                  <a:lnTo>
                    <a:pt x="3639" y="4851"/>
                  </a:lnTo>
                  <a:lnTo>
                    <a:pt x="3373" y="4838"/>
                  </a:lnTo>
                  <a:lnTo>
                    <a:pt x="3117" y="4815"/>
                  </a:lnTo>
                  <a:lnTo>
                    <a:pt x="2870" y="4781"/>
                  </a:lnTo>
                  <a:lnTo>
                    <a:pt x="2635" y="4737"/>
                  </a:lnTo>
                  <a:lnTo>
                    <a:pt x="2411" y="4682"/>
                  </a:lnTo>
                  <a:lnTo>
                    <a:pt x="2198" y="4617"/>
                  </a:lnTo>
                  <a:lnTo>
                    <a:pt x="1995" y="4542"/>
                  </a:lnTo>
                  <a:lnTo>
                    <a:pt x="1803" y="4455"/>
                  </a:lnTo>
                  <a:lnTo>
                    <a:pt x="1621" y="4360"/>
                  </a:lnTo>
                  <a:lnTo>
                    <a:pt x="1451" y="4252"/>
                  </a:lnTo>
                  <a:lnTo>
                    <a:pt x="1291" y="4136"/>
                  </a:lnTo>
                  <a:lnTo>
                    <a:pt x="1142" y="4008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8" name="Freeform 16">
              <a:extLst>
                <a:ext uri="{FF2B5EF4-FFF2-40B4-BE49-F238E27FC236}">
                  <a16:creationId xmlns:a16="http://schemas.microsoft.com/office/drawing/2014/main" id="{80409346-4C1E-4B06-8F61-F22BE0B2EDAE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829153" y="3426303"/>
              <a:ext cx="317436" cy="199654"/>
            </a:xfrm>
            <a:custGeom>
              <a:avLst/>
              <a:gdLst>
                <a:gd name="T0" fmla="*/ 2147483646 w 1740"/>
                <a:gd name="T1" fmla="*/ 2147483646 h 1353"/>
                <a:gd name="T2" fmla="*/ 2147483646 w 1740"/>
                <a:gd name="T3" fmla="*/ 2147483646 h 1353"/>
                <a:gd name="T4" fmla="*/ 2147483646 w 1740"/>
                <a:gd name="T5" fmla="*/ 2147483646 h 1353"/>
                <a:gd name="T6" fmla="*/ 2147483646 w 1740"/>
                <a:gd name="T7" fmla="*/ 2147483646 h 1353"/>
                <a:gd name="T8" fmla="*/ 2147483646 w 1740"/>
                <a:gd name="T9" fmla="*/ 2147483646 h 1353"/>
                <a:gd name="T10" fmla="*/ 2147483646 w 1740"/>
                <a:gd name="T11" fmla="*/ 2147483646 h 1353"/>
                <a:gd name="T12" fmla="*/ 2147483646 w 1740"/>
                <a:gd name="T13" fmla="*/ 2147483646 h 1353"/>
                <a:gd name="T14" fmla="*/ 2147483646 w 1740"/>
                <a:gd name="T15" fmla="*/ 2147483646 h 1353"/>
                <a:gd name="T16" fmla="*/ 2147483646 w 1740"/>
                <a:gd name="T17" fmla="*/ 2147483646 h 1353"/>
                <a:gd name="T18" fmla="*/ 2147483646 w 1740"/>
                <a:gd name="T19" fmla="*/ 2147483646 h 1353"/>
                <a:gd name="T20" fmla="*/ 2147483646 w 1740"/>
                <a:gd name="T21" fmla="*/ 2147483646 h 1353"/>
                <a:gd name="T22" fmla="*/ 2147483646 w 1740"/>
                <a:gd name="T23" fmla="*/ 2147483646 h 1353"/>
                <a:gd name="T24" fmla="*/ 2147483646 w 1740"/>
                <a:gd name="T25" fmla="*/ 2147483646 h 1353"/>
                <a:gd name="T26" fmla="*/ 2147483646 w 1740"/>
                <a:gd name="T27" fmla="*/ 2147483646 h 1353"/>
                <a:gd name="T28" fmla="*/ 2147483646 w 1740"/>
                <a:gd name="T29" fmla="*/ 2147483646 h 1353"/>
                <a:gd name="T30" fmla="*/ 2147483646 w 1740"/>
                <a:gd name="T31" fmla="*/ 2147483646 h 1353"/>
                <a:gd name="T32" fmla="*/ 2147483646 w 1740"/>
                <a:gd name="T33" fmla="*/ 2147483646 h 1353"/>
                <a:gd name="T34" fmla="*/ 2147483646 w 1740"/>
                <a:gd name="T35" fmla="*/ 2147483646 h 1353"/>
                <a:gd name="T36" fmla="*/ 2147483646 w 1740"/>
                <a:gd name="T37" fmla="*/ 2147483646 h 1353"/>
                <a:gd name="T38" fmla="*/ 2147483646 w 1740"/>
                <a:gd name="T39" fmla="*/ 2147483646 h 1353"/>
                <a:gd name="T40" fmla="*/ 0 w 1740"/>
                <a:gd name="T41" fmla="*/ 2147483646 h 1353"/>
                <a:gd name="T42" fmla="*/ 2147483646 w 1740"/>
                <a:gd name="T43" fmla="*/ 2147483646 h 1353"/>
                <a:gd name="T44" fmla="*/ 2147483646 w 1740"/>
                <a:gd name="T45" fmla="*/ 2147483646 h 1353"/>
                <a:gd name="T46" fmla="*/ 2147483646 w 1740"/>
                <a:gd name="T47" fmla="*/ 2147483646 h 1353"/>
                <a:gd name="T48" fmla="*/ 2147483646 w 1740"/>
                <a:gd name="T49" fmla="*/ 2147483646 h 1353"/>
                <a:gd name="T50" fmla="*/ 2147483646 w 1740"/>
                <a:gd name="T51" fmla="*/ 2147483646 h 1353"/>
                <a:gd name="T52" fmla="*/ 2147483646 w 1740"/>
                <a:gd name="T53" fmla="*/ 2147483646 h 1353"/>
                <a:gd name="T54" fmla="*/ 2147483646 w 1740"/>
                <a:gd name="T55" fmla="*/ 2147483646 h 1353"/>
                <a:gd name="T56" fmla="*/ 2147483646 w 1740"/>
                <a:gd name="T57" fmla="*/ 2147483646 h 1353"/>
                <a:gd name="T58" fmla="*/ 2147483646 w 1740"/>
                <a:gd name="T59" fmla="*/ 2147483646 h 1353"/>
                <a:gd name="T60" fmla="*/ 2147483646 w 1740"/>
                <a:gd name="T61" fmla="*/ 2147483646 h 1353"/>
                <a:gd name="T62" fmla="*/ 2147483646 w 1740"/>
                <a:gd name="T63" fmla="*/ 0 h 1353"/>
                <a:gd name="T64" fmla="*/ 2147483646 w 1740"/>
                <a:gd name="T65" fmla="*/ 2147483646 h 1353"/>
                <a:gd name="T66" fmla="*/ 2147483646 w 1740"/>
                <a:gd name="T67" fmla="*/ 2147483646 h 1353"/>
                <a:gd name="T68" fmla="*/ 2147483646 w 1740"/>
                <a:gd name="T69" fmla="*/ 2147483646 h 1353"/>
                <a:gd name="T70" fmla="*/ 2147483646 w 1740"/>
                <a:gd name="T71" fmla="*/ 2147483646 h 1353"/>
                <a:gd name="T72" fmla="*/ 2147483646 w 1740"/>
                <a:gd name="T73" fmla="*/ 2147483646 h 1353"/>
                <a:gd name="T74" fmla="*/ 2147483646 w 1740"/>
                <a:gd name="T75" fmla="*/ 2147483646 h 1353"/>
                <a:gd name="T76" fmla="*/ 2147483646 w 1740"/>
                <a:gd name="T77" fmla="*/ 2147483646 h 1353"/>
                <a:gd name="T78" fmla="*/ 2147483646 w 1740"/>
                <a:gd name="T79" fmla="*/ 2147483646 h 1353"/>
                <a:gd name="T80" fmla="*/ 2147483646 w 1740"/>
                <a:gd name="T81" fmla="*/ 2147483646 h 1353"/>
                <a:gd name="T82" fmla="*/ 2147483646 w 1740"/>
                <a:gd name="T83" fmla="*/ 2147483646 h 1353"/>
                <a:gd name="T84" fmla="*/ 2147483646 w 1740"/>
                <a:gd name="T85" fmla="*/ 2147483646 h 135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740" h="1353">
                  <a:moveTo>
                    <a:pt x="1732" y="688"/>
                  </a:moveTo>
                  <a:lnTo>
                    <a:pt x="1725" y="723"/>
                  </a:lnTo>
                  <a:lnTo>
                    <a:pt x="1716" y="757"/>
                  </a:lnTo>
                  <a:lnTo>
                    <a:pt x="1704" y="792"/>
                  </a:lnTo>
                  <a:lnTo>
                    <a:pt x="1691" y="825"/>
                  </a:lnTo>
                  <a:lnTo>
                    <a:pt x="1676" y="857"/>
                  </a:lnTo>
                  <a:lnTo>
                    <a:pt x="1659" y="889"/>
                  </a:lnTo>
                  <a:lnTo>
                    <a:pt x="1640" y="920"/>
                  </a:lnTo>
                  <a:lnTo>
                    <a:pt x="1619" y="951"/>
                  </a:lnTo>
                  <a:lnTo>
                    <a:pt x="1596" y="981"/>
                  </a:lnTo>
                  <a:lnTo>
                    <a:pt x="1572" y="1010"/>
                  </a:lnTo>
                  <a:lnTo>
                    <a:pt x="1547" y="1038"/>
                  </a:lnTo>
                  <a:lnTo>
                    <a:pt x="1520" y="1065"/>
                  </a:lnTo>
                  <a:lnTo>
                    <a:pt x="1491" y="1091"/>
                  </a:lnTo>
                  <a:lnTo>
                    <a:pt x="1461" y="1116"/>
                  </a:lnTo>
                  <a:lnTo>
                    <a:pt x="1430" y="1140"/>
                  </a:lnTo>
                  <a:lnTo>
                    <a:pt x="1397" y="1163"/>
                  </a:lnTo>
                  <a:lnTo>
                    <a:pt x="1363" y="1186"/>
                  </a:lnTo>
                  <a:lnTo>
                    <a:pt x="1328" y="1207"/>
                  </a:lnTo>
                  <a:lnTo>
                    <a:pt x="1292" y="1226"/>
                  </a:lnTo>
                  <a:lnTo>
                    <a:pt x="1256" y="1245"/>
                  </a:lnTo>
                  <a:lnTo>
                    <a:pt x="1217" y="1262"/>
                  </a:lnTo>
                  <a:lnTo>
                    <a:pt x="1178" y="1278"/>
                  </a:lnTo>
                  <a:lnTo>
                    <a:pt x="1138" y="1292"/>
                  </a:lnTo>
                  <a:lnTo>
                    <a:pt x="1098" y="1305"/>
                  </a:lnTo>
                  <a:lnTo>
                    <a:pt x="1057" y="1317"/>
                  </a:lnTo>
                  <a:lnTo>
                    <a:pt x="1014" y="1327"/>
                  </a:lnTo>
                  <a:lnTo>
                    <a:pt x="972" y="1335"/>
                  </a:lnTo>
                  <a:lnTo>
                    <a:pt x="929" y="1342"/>
                  </a:lnTo>
                  <a:lnTo>
                    <a:pt x="886" y="1347"/>
                  </a:lnTo>
                  <a:lnTo>
                    <a:pt x="841" y="1351"/>
                  </a:lnTo>
                  <a:lnTo>
                    <a:pt x="797" y="1353"/>
                  </a:lnTo>
                  <a:lnTo>
                    <a:pt x="753" y="1353"/>
                  </a:lnTo>
                  <a:lnTo>
                    <a:pt x="709" y="1352"/>
                  </a:lnTo>
                  <a:lnTo>
                    <a:pt x="665" y="1349"/>
                  </a:lnTo>
                  <a:lnTo>
                    <a:pt x="623" y="1344"/>
                  </a:lnTo>
                  <a:lnTo>
                    <a:pt x="582" y="1337"/>
                  </a:lnTo>
                  <a:lnTo>
                    <a:pt x="541" y="1329"/>
                  </a:lnTo>
                  <a:lnTo>
                    <a:pt x="502" y="1320"/>
                  </a:lnTo>
                  <a:lnTo>
                    <a:pt x="463" y="1309"/>
                  </a:lnTo>
                  <a:lnTo>
                    <a:pt x="426" y="1296"/>
                  </a:lnTo>
                  <a:lnTo>
                    <a:pt x="391" y="1282"/>
                  </a:lnTo>
                  <a:lnTo>
                    <a:pt x="356" y="1267"/>
                  </a:lnTo>
                  <a:lnTo>
                    <a:pt x="323" y="1250"/>
                  </a:lnTo>
                  <a:lnTo>
                    <a:pt x="290" y="1232"/>
                  </a:lnTo>
                  <a:lnTo>
                    <a:pt x="260" y="1213"/>
                  </a:lnTo>
                  <a:lnTo>
                    <a:pt x="231" y="1192"/>
                  </a:lnTo>
                  <a:lnTo>
                    <a:pt x="204" y="1170"/>
                  </a:lnTo>
                  <a:lnTo>
                    <a:pt x="178" y="1147"/>
                  </a:lnTo>
                  <a:lnTo>
                    <a:pt x="153" y="1123"/>
                  </a:lnTo>
                  <a:lnTo>
                    <a:pt x="131" y="1099"/>
                  </a:lnTo>
                  <a:lnTo>
                    <a:pt x="108" y="1073"/>
                  </a:lnTo>
                  <a:lnTo>
                    <a:pt x="89" y="1046"/>
                  </a:lnTo>
                  <a:lnTo>
                    <a:pt x="71" y="1019"/>
                  </a:lnTo>
                  <a:lnTo>
                    <a:pt x="56" y="990"/>
                  </a:lnTo>
                  <a:lnTo>
                    <a:pt x="42" y="960"/>
                  </a:lnTo>
                  <a:lnTo>
                    <a:pt x="30" y="930"/>
                  </a:lnTo>
                  <a:lnTo>
                    <a:pt x="20" y="899"/>
                  </a:lnTo>
                  <a:lnTo>
                    <a:pt x="12" y="867"/>
                  </a:lnTo>
                  <a:lnTo>
                    <a:pt x="5" y="835"/>
                  </a:lnTo>
                  <a:lnTo>
                    <a:pt x="2" y="803"/>
                  </a:lnTo>
                  <a:lnTo>
                    <a:pt x="0" y="769"/>
                  </a:lnTo>
                  <a:lnTo>
                    <a:pt x="0" y="735"/>
                  </a:lnTo>
                  <a:lnTo>
                    <a:pt x="3" y="700"/>
                  </a:lnTo>
                  <a:lnTo>
                    <a:pt x="8" y="666"/>
                  </a:lnTo>
                  <a:lnTo>
                    <a:pt x="15" y="631"/>
                  </a:lnTo>
                  <a:lnTo>
                    <a:pt x="24" y="597"/>
                  </a:lnTo>
                  <a:lnTo>
                    <a:pt x="35" y="563"/>
                  </a:lnTo>
                  <a:lnTo>
                    <a:pt x="48" y="529"/>
                  </a:lnTo>
                  <a:lnTo>
                    <a:pt x="64" y="497"/>
                  </a:lnTo>
                  <a:lnTo>
                    <a:pt x="81" y="465"/>
                  </a:lnTo>
                  <a:lnTo>
                    <a:pt x="99" y="434"/>
                  </a:lnTo>
                  <a:lnTo>
                    <a:pt x="121" y="403"/>
                  </a:lnTo>
                  <a:lnTo>
                    <a:pt x="143" y="374"/>
                  </a:lnTo>
                  <a:lnTo>
                    <a:pt x="167" y="344"/>
                  </a:lnTo>
                  <a:lnTo>
                    <a:pt x="193" y="316"/>
                  </a:lnTo>
                  <a:lnTo>
                    <a:pt x="220" y="289"/>
                  </a:lnTo>
                  <a:lnTo>
                    <a:pt x="248" y="263"/>
                  </a:lnTo>
                  <a:lnTo>
                    <a:pt x="278" y="238"/>
                  </a:lnTo>
                  <a:lnTo>
                    <a:pt x="310" y="214"/>
                  </a:lnTo>
                  <a:lnTo>
                    <a:pt x="343" y="191"/>
                  </a:lnTo>
                  <a:lnTo>
                    <a:pt x="376" y="169"/>
                  </a:lnTo>
                  <a:lnTo>
                    <a:pt x="411" y="148"/>
                  </a:lnTo>
                  <a:lnTo>
                    <a:pt x="447" y="128"/>
                  </a:lnTo>
                  <a:lnTo>
                    <a:pt x="484" y="109"/>
                  </a:lnTo>
                  <a:lnTo>
                    <a:pt x="523" y="92"/>
                  </a:lnTo>
                  <a:lnTo>
                    <a:pt x="561" y="76"/>
                  </a:lnTo>
                  <a:lnTo>
                    <a:pt x="601" y="62"/>
                  </a:lnTo>
                  <a:lnTo>
                    <a:pt x="641" y="49"/>
                  </a:lnTo>
                  <a:lnTo>
                    <a:pt x="683" y="38"/>
                  </a:lnTo>
                  <a:lnTo>
                    <a:pt x="725" y="27"/>
                  </a:lnTo>
                  <a:lnTo>
                    <a:pt x="767" y="19"/>
                  </a:lnTo>
                  <a:lnTo>
                    <a:pt x="810" y="12"/>
                  </a:lnTo>
                  <a:lnTo>
                    <a:pt x="853" y="7"/>
                  </a:lnTo>
                  <a:lnTo>
                    <a:pt x="898" y="3"/>
                  </a:lnTo>
                  <a:lnTo>
                    <a:pt x="942" y="1"/>
                  </a:lnTo>
                  <a:lnTo>
                    <a:pt x="986" y="0"/>
                  </a:lnTo>
                  <a:lnTo>
                    <a:pt x="1030" y="2"/>
                  </a:lnTo>
                  <a:lnTo>
                    <a:pt x="1074" y="5"/>
                  </a:lnTo>
                  <a:lnTo>
                    <a:pt x="1117" y="10"/>
                  </a:lnTo>
                  <a:lnTo>
                    <a:pt x="1158" y="17"/>
                  </a:lnTo>
                  <a:lnTo>
                    <a:pt x="1198" y="25"/>
                  </a:lnTo>
                  <a:lnTo>
                    <a:pt x="1238" y="34"/>
                  </a:lnTo>
                  <a:lnTo>
                    <a:pt x="1276" y="45"/>
                  </a:lnTo>
                  <a:lnTo>
                    <a:pt x="1313" y="58"/>
                  </a:lnTo>
                  <a:lnTo>
                    <a:pt x="1349" y="72"/>
                  </a:lnTo>
                  <a:lnTo>
                    <a:pt x="1383" y="87"/>
                  </a:lnTo>
                  <a:lnTo>
                    <a:pt x="1416" y="104"/>
                  </a:lnTo>
                  <a:lnTo>
                    <a:pt x="1449" y="122"/>
                  </a:lnTo>
                  <a:lnTo>
                    <a:pt x="1479" y="142"/>
                  </a:lnTo>
                  <a:lnTo>
                    <a:pt x="1508" y="163"/>
                  </a:lnTo>
                  <a:lnTo>
                    <a:pt x="1536" y="184"/>
                  </a:lnTo>
                  <a:lnTo>
                    <a:pt x="1562" y="207"/>
                  </a:lnTo>
                  <a:lnTo>
                    <a:pt x="1586" y="231"/>
                  </a:lnTo>
                  <a:lnTo>
                    <a:pt x="1610" y="255"/>
                  </a:lnTo>
                  <a:lnTo>
                    <a:pt x="1631" y="281"/>
                  </a:lnTo>
                  <a:lnTo>
                    <a:pt x="1650" y="308"/>
                  </a:lnTo>
                  <a:lnTo>
                    <a:pt x="1668" y="336"/>
                  </a:lnTo>
                  <a:lnTo>
                    <a:pt x="1684" y="365"/>
                  </a:lnTo>
                  <a:lnTo>
                    <a:pt x="1698" y="394"/>
                  </a:lnTo>
                  <a:lnTo>
                    <a:pt x="1710" y="424"/>
                  </a:lnTo>
                  <a:lnTo>
                    <a:pt x="1720" y="455"/>
                  </a:lnTo>
                  <a:lnTo>
                    <a:pt x="1728" y="487"/>
                  </a:lnTo>
                  <a:lnTo>
                    <a:pt x="1734" y="519"/>
                  </a:lnTo>
                  <a:lnTo>
                    <a:pt x="1738" y="551"/>
                  </a:lnTo>
                  <a:lnTo>
                    <a:pt x="1740" y="586"/>
                  </a:lnTo>
                  <a:lnTo>
                    <a:pt x="1739" y="619"/>
                  </a:lnTo>
                  <a:lnTo>
                    <a:pt x="1737" y="654"/>
                  </a:lnTo>
                  <a:lnTo>
                    <a:pt x="1732" y="68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89" name="Freeform 17">
              <a:extLst>
                <a:ext uri="{FF2B5EF4-FFF2-40B4-BE49-F238E27FC236}">
                  <a16:creationId xmlns:a16="http://schemas.microsoft.com/office/drawing/2014/main" id="{FDB711E1-E400-43F1-A393-C6A4383DFB51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78328" y="3122614"/>
              <a:ext cx="147689" cy="399308"/>
            </a:xfrm>
            <a:custGeom>
              <a:avLst/>
              <a:gdLst>
                <a:gd name="T0" fmla="*/ 2147483646 w 809"/>
                <a:gd name="T1" fmla="*/ 2147483646 h 2738"/>
                <a:gd name="T2" fmla="*/ 2147483646 w 809"/>
                <a:gd name="T3" fmla="*/ 2147483646 h 2738"/>
                <a:gd name="T4" fmla="*/ 2147483646 w 809"/>
                <a:gd name="T5" fmla="*/ 2147483646 h 2738"/>
                <a:gd name="T6" fmla="*/ 2147483646 w 809"/>
                <a:gd name="T7" fmla="*/ 2147483646 h 2738"/>
                <a:gd name="T8" fmla="*/ 2147483646 w 809"/>
                <a:gd name="T9" fmla="*/ 2147483646 h 2738"/>
                <a:gd name="T10" fmla="*/ 2147483646 w 809"/>
                <a:gd name="T11" fmla="*/ 2147483646 h 2738"/>
                <a:gd name="T12" fmla="*/ 0 w 809"/>
                <a:gd name="T13" fmla="*/ 2147483646 h 2738"/>
                <a:gd name="T14" fmla="*/ 0 w 809"/>
                <a:gd name="T15" fmla="*/ 2147483646 h 2738"/>
                <a:gd name="T16" fmla="*/ 2147483646 w 809"/>
                <a:gd name="T17" fmla="*/ 2147483646 h 2738"/>
                <a:gd name="T18" fmla="*/ 2147483646 w 809"/>
                <a:gd name="T19" fmla="*/ 2147483646 h 2738"/>
                <a:gd name="T20" fmla="*/ 2147483646 w 809"/>
                <a:gd name="T21" fmla="*/ 2147483646 h 2738"/>
                <a:gd name="T22" fmla="*/ 2147483646 w 809"/>
                <a:gd name="T23" fmla="*/ 2147483646 h 2738"/>
                <a:gd name="T24" fmla="*/ 2147483646 w 809"/>
                <a:gd name="T25" fmla="*/ 2147483646 h 2738"/>
                <a:gd name="T26" fmla="*/ 2147483646 w 809"/>
                <a:gd name="T27" fmla="*/ 2147483646 h 2738"/>
                <a:gd name="T28" fmla="*/ 2147483646 w 809"/>
                <a:gd name="T29" fmla="*/ 2147483646 h 2738"/>
                <a:gd name="T30" fmla="*/ 2147483646 w 809"/>
                <a:gd name="T31" fmla="*/ 2147483646 h 2738"/>
                <a:gd name="T32" fmla="*/ 2147483646 w 809"/>
                <a:gd name="T33" fmla="*/ 2147483646 h 2738"/>
                <a:gd name="T34" fmla="*/ 2147483646 w 809"/>
                <a:gd name="T35" fmla="*/ 2147483646 h 2738"/>
                <a:gd name="T36" fmla="*/ 2147483646 w 809"/>
                <a:gd name="T37" fmla="*/ 2147483646 h 2738"/>
                <a:gd name="T38" fmla="*/ 2147483646 w 809"/>
                <a:gd name="T39" fmla="*/ 2147483646 h 2738"/>
                <a:gd name="T40" fmla="*/ 2147483646 w 809"/>
                <a:gd name="T41" fmla="*/ 2147483646 h 2738"/>
                <a:gd name="T42" fmla="*/ 2147483646 w 809"/>
                <a:gd name="T43" fmla="*/ 2147483646 h 2738"/>
                <a:gd name="T44" fmla="*/ 2147483646 w 809"/>
                <a:gd name="T45" fmla="*/ 2147483646 h 2738"/>
                <a:gd name="T46" fmla="*/ 2147483646 w 809"/>
                <a:gd name="T47" fmla="*/ 2147483646 h 2738"/>
                <a:gd name="T48" fmla="*/ 2147483646 w 809"/>
                <a:gd name="T49" fmla="*/ 2147483646 h 2738"/>
                <a:gd name="T50" fmla="*/ 2147483646 w 809"/>
                <a:gd name="T51" fmla="*/ 2147483646 h 2738"/>
                <a:gd name="T52" fmla="*/ 2147483646 w 809"/>
                <a:gd name="T53" fmla="*/ 2147483646 h 2738"/>
                <a:gd name="T54" fmla="*/ 2147483646 w 809"/>
                <a:gd name="T55" fmla="*/ 2147483646 h 2738"/>
                <a:gd name="T56" fmla="*/ 2147483646 w 809"/>
                <a:gd name="T57" fmla="*/ 2147483646 h 2738"/>
                <a:gd name="T58" fmla="*/ 2147483646 w 809"/>
                <a:gd name="T59" fmla="*/ 2147483646 h 2738"/>
                <a:gd name="T60" fmla="*/ 2147483646 w 809"/>
                <a:gd name="T61" fmla="*/ 2147483646 h 2738"/>
                <a:gd name="T62" fmla="*/ 2147483646 w 809"/>
                <a:gd name="T63" fmla="*/ 0 h 2738"/>
                <a:gd name="T64" fmla="*/ 2147483646 w 809"/>
                <a:gd name="T65" fmla="*/ 0 h 27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09" h="2738">
                  <a:moveTo>
                    <a:pt x="71" y="3"/>
                  </a:moveTo>
                  <a:lnTo>
                    <a:pt x="62" y="6"/>
                  </a:lnTo>
                  <a:lnTo>
                    <a:pt x="53" y="9"/>
                  </a:lnTo>
                  <a:lnTo>
                    <a:pt x="45" y="13"/>
                  </a:lnTo>
                  <a:lnTo>
                    <a:pt x="37" y="19"/>
                  </a:lnTo>
                  <a:lnTo>
                    <a:pt x="30" y="24"/>
                  </a:lnTo>
                  <a:lnTo>
                    <a:pt x="24" y="31"/>
                  </a:lnTo>
                  <a:lnTo>
                    <a:pt x="18" y="37"/>
                  </a:lnTo>
                  <a:lnTo>
                    <a:pt x="13" y="45"/>
                  </a:lnTo>
                  <a:lnTo>
                    <a:pt x="9" y="53"/>
                  </a:lnTo>
                  <a:lnTo>
                    <a:pt x="6" y="61"/>
                  </a:lnTo>
                  <a:lnTo>
                    <a:pt x="3" y="69"/>
                  </a:lnTo>
                  <a:lnTo>
                    <a:pt x="1" y="78"/>
                  </a:lnTo>
                  <a:lnTo>
                    <a:pt x="0" y="87"/>
                  </a:lnTo>
                  <a:lnTo>
                    <a:pt x="0" y="96"/>
                  </a:lnTo>
                  <a:lnTo>
                    <a:pt x="1" y="106"/>
                  </a:lnTo>
                  <a:lnTo>
                    <a:pt x="3" y="115"/>
                  </a:lnTo>
                  <a:lnTo>
                    <a:pt x="625" y="2667"/>
                  </a:lnTo>
                  <a:lnTo>
                    <a:pt x="627" y="2676"/>
                  </a:lnTo>
                  <a:lnTo>
                    <a:pt x="631" y="2685"/>
                  </a:lnTo>
                  <a:lnTo>
                    <a:pt x="635" y="2693"/>
                  </a:lnTo>
                  <a:lnTo>
                    <a:pt x="640" y="2700"/>
                  </a:lnTo>
                  <a:lnTo>
                    <a:pt x="646" y="2707"/>
                  </a:lnTo>
                  <a:lnTo>
                    <a:pt x="652" y="2714"/>
                  </a:lnTo>
                  <a:lnTo>
                    <a:pt x="659" y="2720"/>
                  </a:lnTo>
                  <a:lnTo>
                    <a:pt x="667" y="2724"/>
                  </a:lnTo>
                  <a:lnTo>
                    <a:pt x="675" y="2729"/>
                  </a:lnTo>
                  <a:lnTo>
                    <a:pt x="684" y="2732"/>
                  </a:lnTo>
                  <a:lnTo>
                    <a:pt x="692" y="2735"/>
                  </a:lnTo>
                  <a:lnTo>
                    <a:pt x="701" y="2737"/>
                  </a:lnTo>
                  <a:lnTo>
                    <a:pt x="710" y="2738"/>
                  </a:lnTo>
                  <a:lnTo>
                    <a:pt x="719" y="2738"/>
                  </a:lnTo>
                  <a:lnTo>
                    <a:pt x="729" y="2737"/>
                  </a:lnTo>
                  <a:lnTo>
                    <a:pt x="738" y="2735"/>
                  </a:lnTo>
                  <a:lnTo>
                    <a:pt x="747" y="2733"/>
                  </a:lnTo>
                  <a:lnTo>
                    <a:pt x="756" y="2729"/>
                  </a:lnTo>
                  <a:lnTo>
                    <a:pt x="764" y="2725"/>
                  </a:lnTo>
                  <a:lnTo>
                    <a:pt x="771" y="2720"/>
                  </a:lnTo>
                  <a:lnTo>
                    <a:pt x="778" y="2714"/>
                  </a:lnTo>
                  <a:lnTo>
                    <a:pt x="785" y="2708"/>
                  </a:lnTo>
                  <a:lnTo>
                    <a:pt x="790" y="2701"/>
                  </a:lnTo>
                  <a:lnTo>
                    <a:pt x="795" y="2693"/>
                  </a:lnTo>
                  <a:lnTo>
                    <a:pt x="800" y="2686"/>
                  </a:lnTo>
                  <a:lnTo>
                    <a:pt x="803" y="2677"/>
                  </a:lnTo>
                  <a:lnTo>
                    <a:pt x="806" y="2669"/>
                  </a:lnTo>
                  <a:lnTo>
                    <a:pt x="808" y="2660"/>
                  </a:lnTo>
                  <a:lnTo>
                    <a:pt x="809" y="2651"/>
                  </a:lnTo>
                  <a:lnTo>
                    <a:pt x="809" y="2642"/>
                  </a:lnTo>
                  <a:lnTo>
                    <a:pt x="808" y="2633"/>
                  </a:lnTo>
                  <a:lnTo>
                    <a:pt x="806" y="2623"/>
                  </a:lnTo>
                  <a:lnTo>
                    <a:pt x="184" y="71"/>
                  </a:lnTo>
                  <a:lnTo>
                    <a:pt x="181" y="62"/>
                  </a:lnTo>
                  <a:lnTo>
                    <a:pt x="178" y="53"/>
                  </a:lnTo>
                  <a:lnTo>
                    <a:pt x="173" y="45"/>
                  </a:lnTo>
                  <a:lnTo>
                    <a:pt x="168" y="38"/>
                  </a:lnTo>
                  <a:lnTo>
                    <a:pt x="163" y="31"/>
                  </a:lnTo>
                  <a:lnTo>
                    <a:pt x="156" y="24"/>
                  </a:lnTo>
                  <a:lnTo>
                    <a:pt x="149" y="19"/>
                  </a:lnTo>
                  <a:lnTo>
                    <a:pt x="142" y="14"/>
                  </a:lnTo>
                  <a:lnTo>
                    <a:pt x="134" y="9"/>
                  </a:lnTo>
                  <a:lnTo>
                    <a:pt x="126" y="6"/>
                  </a:lnTo>
                  <a:lnTo>
                    <a:pt x="117" y="3"/>
                  </a:lnTo>
                  <a:lnTo>
                    <a:pt x="108" y="1"/>
                  </a:lnTo>
                  <a:lnTo>
                    <a:pt x="99" y="0"/>
                  </a:lnTo>
                  <a:lnTo>
                    <a:pt x="89" y="0"/>
                  </a:lnTo>
                  <a:lnTo>
                    <a:pt x="80" y="1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0" name="Freeform 18">
              <a:extLst>
                <a:ext uri="{FF2B5EF4-FFF2-40B4-BE49-F238E27FC236}">
                  <a16:creationId xmlns:a16="http://schemas.microsoft.com/office/drawing/2014/main" id="{DC97C6AB-D7B0-46D5-A4DC-11AD0780943F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89390" y="3126634"/>
              <a:ext cx="410461" cy="174903"/>
            </a:xfrm>
            <a:custGeom>
              <a:avLst/>
              <a:gdLst>
                <a:gd name="T0" fmla="*/ 2147483646 w 2243"/>
                <a:gd name="T1" fmla="*/ 2147483646 h 1188"/>
                <a:gd name="T2" fmla="*/ 2147483646 w 2243"/>
                <a:gd name="T3" fmla="*/ 2147483646 h 1188"/>
                <a:gd name="T4" fmla="*/ 2147483646 w 2243"/>
                <a:gd name="T5" fmla="*/ 0 h 1188"/>
                <a:gd name="T6" fmla="*/ 2147483646 w 2243"/>
                <a:gd name="T7" fmla="*/ 2147483646 h 1188"/>
                <a:gd name="T8" fmla="*/ 2147483646 w 2243"/>
                <a:gd name="T9" fmla="*/ 2147483646 h 1188"/>
                <a:gd name="T10" fmla="*/ 2147483646 w 2243"/>
                <a:gd name="T11" fmla="*/ 2147483646 h 1188"/>
                <a:gd name="T12" fmla="*/ 2147483646 w 2243"/>
                <a:gd name="T13" fmla="*/ 2147483646 h 1188"/>
                <a:gd name="T14" fmla="*/ 2147483646 w 2243"/>
                <a:gd name="T15" fmla="*/ 2147483646 h 1188"/>
                <a:gd name="T16" fmla="*/ 2147483646 w 2243"/>
                <a:gd name="T17" fmla="*/ 2147483646 h 1188"/>
                <a:gd name="T18" fmla="*/ 2147483646 w 2243"/>
                <a:gd name="T19" fmla="*/ 2147483646 h 1188"/>
                <a:gd name="T20" fmla="*/ 2147483646 w 2243"/>
                <a:gd name="T21" fmla="*/ 2147483646 h 1188"/>
                <a:gd name="T22" fmla="*/ 2147483646 w 2243"/>
                <a:gd name="T23" fmla="*/ 2147483646 h 1188"/>
                <a:gd name="T24" fmla="*/ 2147483646 w 2243"/>
                <a:gd name="T25" fmla="*/ 2147483646 h 1188"/>
                <a:gd name="T26" fmla="*/ 2147483646 w 2243"/>
                <a:gd name="T27" fmla="*/ 2147483646 h 1188"/>
                <a:gd name="T28" fmla="*/ 2147483646 w 2243"/>
                <a:gd name="T29" fmla="*/ 2147483646 h 1188"/>
                <a:gd name="T30" fmla="*/ 2147483646 w 2243"/>
                <a:gd name="T31" fmla="*/ 2147483646 h 1188"/>
                <a:gd name="T32" fmla="*/ 2147483646 w 2243"/>
                <a:gd name="T33" fmla="*/ 2147483646 h 1188"/>
                <a:gd name="T34" fmla="*/ 2147483646 w 2243"/>
                <a:gd name="T35" fmla="*/ 2147483646 h 1188"/>
                <a:gd name="T36" fmla="*/ 2147483646 w 2243"/>
                <a:gd name="T37" fmla="*/ 2147483646 h 1188"/>
                <a:gd name="T38" fmla="*/ 2147483646 w 2243"/>
                <a:gd name="T39" fmla="*/ 2147483646 h 1188"/>
                <a:gd name="T40" fmla="*/ 2147483646 w 2243"/>
                <a:gd name="T41" fmla="*/ 2147483646 h 1188"/>
                <a:gd name="T42" fmla="*/ 2147483646 w 2243"/>
                <a:gd name="T43" fmla="*/ 2147483646 h 1188"/>
                <a:gd name="T44" fmla="*/ 2147483646 w 2243"/>
                <a:gd name="T45" fmla="*/ 2147483646 h 1188"/>
                <a:gd name="T46" fmla="*/ 2147483646 w 2243"/>
                <a:gd name="T47" fmla="*/ 2147483646 h 1188"/>
                <a:gd name="T48" fmla="*/ 2147483646 w 2243"/>
                <a:gd name="T49" fmla="*/ 2147483646 h 1188"/>
                <a:gd name="T50" fmla="*/ 2147483646 w 2243"/>
                <a:gd name="T51" fmla="*/ 2147483646 h 1188"/>
                <a:gd name="T52" fmla="*/ 2147483646 w 2243"/>
                <a:gd name="T53" fmla="*/ 2147483646 h 1188"/>
                <a:gd name="T54" fmla="*/ 2147483646 w 2243"/>
                <a:gd name="T55" fmla="*/ 2147483646 h 1188"/>
                <a:gd name="T56" fmla="*/ 2147483646 w 2243"/>
                <a:gd name="T57" fmla="*/ 2147483646 h 1188"/>
                <a:gd name="T58" fmla="*/ 2147483646 w 2243"/>
                <a:gd name="T59" fmla="*/ 2147483646 h 1188"/>
                <a:gd name="T60" fmla="*/ 2147483646 w 2243"/>
                <a:gd name="T61" fmla="*/ 2147483646 h 1188"/>
                <a:gd name="T62" fmla="*/ 0 w 2243"/>
                <a:gd name="T63" fmla="*/ 2147483646 h 118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243" h="1188">
                  <a:moveTo>
                    <a:pt x="0" y="110"/>
                  </a:moveTo>
                  <a:lnTo>
                    <a:pt x="33" y="66"/>
                  </a:lnTo>
                  <a:lnTo>
                    <a:pt x="71" y="33"/>
                  </a:lnTo>
                  <a:lnTo>
                    <a:pt x="113" y="12"/>
                  </a:lnTo>
                  <a:lnTo>
                    <a:pt x="159" y="1"/>
                  </a:lnTo>
                  <a:lnTo>
                    <a:pt x="210" y="0"/>
                  </a:lnTo>
                  <a:lnTo>
                    <a:pt x="263" y="8"/>
                  </a:lnTo>
                  <a:lnTo>
                    <a:pt x="320" y="23"/>
                  </a:lnTo>
                  <a:lnTo>
                    <a:pt x="382" y="46"/>
                  </a:lnTo>
                  <a:lnTo>
                    <a:pt x="445" y="76"/>
                  </a:lnTo>
                  <a:lnTo>
                    <a:pt x="511" y="110"/>
                  </a:lnTo>
                  <a:lnTo>
                    <a:pt x="581" y="149"/>
                  </a:lnTo>
                  <a:lnTo>
                    <a:pt x="652" y="192"/>
                  </a:lnTo>
                  <a:lnTo>
                    <a:pt x="801" y="287"/>
                  </a:lnTo>
                  <a:lnTo>
                    <a:pt x="957" y="387"/>
                  </a:lnTo>
                  <a:lnTo>
                    <a:pt x="1036" y="437"/>
                  </a:lnTo>
                  <a:lnTo>
                    <a:pt x="1118" y="488"/>
                  </a:lnTo>
                  <a:lnTo>
                    <a:pt x="1199" y="535"/>
                  </a:lnTo>
                  <a:lnTo>
                    <a:pt x="1282" y="580"/>
                  </a:lnTo>
                  <a:lnTo>
                    <a:pt x="1365" y="621"/>
                  </a:lnTo>
                  <a:lnTo>
                    <a:pt x="1448" y="658"/>
                  </a:lnTo>
                  <a:lnTo>
                    <a:pt x="1531" y="691"/>
                  </a:lnTo>
                  <a:lnTo>
                    <a:pt x="1614" y="717"/>
                  </a:lnTo>
                  <a:lnTo>
                    <a:pt x="1697" y="737"/>
                  </a:lnTo>
                  <a:lnTo>
                    <a:pt x="1778" y="749"/>
                  </a:lnTo>
                  <a:lnTo>
                    <a:pt x="1858" y="753"/>
                  </a:lnTo>
                  <a:lnTo>
                    <a:pt x="1939" y="747"/>
                  </a:lnTo>
                  <a:lnTo>
                    <a:pt x="2017" y="732"/>
                  </a:lnTo>
                  <a:lnTo>
                    <a:pt x="2094" y="706"/>
                  </a:lnTo>
                  <a:lnTo>
                    <a:pt x="2169" y="668"/>
                  </a:lnTo>
                  <a:lnTo>
                    <a:pt x="2243" y="618"/>
                  </a:lnTo>
                  <a:lnTo>
                    <a:pt x="2212" y="736"/>
                  </a:lnTo>
                  <a:lnTo>
                    <a:pt x="2177" y="836"/>
                  </a:lnTo>
                  <a:lnTo>
                    <a:pt x="2137" y="923"/>
                  </a:lnTo>
                  <a:lnTo>
                    <a:pt x="2091" y="996"/>
                  </a:lnTo>
                  <a:lnTo>
                    <a:pt x="2040" y="1055"/>
                  </a:lnTo>
                  <a:lnTo>
                    <a:pt x="1986" y="1103"/>
                  </a:lnTo>
                  <a:lnTo>
                    <a:pt x="1928" y="1139"/>
                  </a:lnTo>
                  <a:lnTo>
                    <a:pt x="1866" y="1165"/>
                  </a:lnTo>
                  <a:lnTo>
                    <a:pt x="1800" y="1181"/>
                  </a:lnTo>
                  <a:lnTo>
                    <a:pt x="1733" y="1188"/>
                  </a:lnTo>
                  <a:lnTo>
                    <a:pt x="1661" y="1188"/>
                  </a:lnTo>
                  <a:lnTo>
                    <a:pt x="1589" y="1181"/>
                  </a:lnTo>
                  <a:lnTo>
                    <a:pt x="1515" y="1167"/>
                  </a:lnTo>
                  <a:lnTo>
                    <a:pt x="1438" y="1149"/>
                  </a:lnTo>
                  <a:lnTo>
                    <a:pt x="1362" y="1126"/>
                  </a:lnTo>
                  <a:lnTo>
                    <a:pt x="1284" y="1099"/>
                  </a:lnTo>
                  <a:lnTo>
                    <a:pt x="1206" y="1069"/>
                  </a:lnTo>
                  <a:lnTo>
                    <a:pt x="1129" y="1038"/>
                  </a:lnTo>
                  <a:lnTo>
                    <a:pt x="1051" y="1006"/>
                  </a:lnTo>
                  <a:lnTo>
                    <a:pt x="975" y="973"/>
                  </a:lnTo>
                  <a:lnTo>
                    <a:pt x="899" y="942"/>
                  </a:lnTo>
                  <a:lnTo>
                    <a:pt x="825" y="912"/>
                  </a:lnTo>
                  <a:lnTo>
                    <a:pt x="753" y="884"/>
                  </a:lnTo>
                  <a:lnTo>
                    <a:pt x="683" y="859"/>
                  </a:lnTo>
                  <a:lnTo>
                    <a:pt x="616" y="839"/>
                  </a:lnTo>
                  <a:lnTo>
                    <a:pt x="551" y="824"/>
                  </a:lnTo>
                  <a:lnTo>
                    <a:pt x="490" y="815"/>
                  </a:lnTo>
                  <a:lnTo>
                    <a:pt x="434" y="813"/>
                  </a:lnTo>
                  <a:lnTo>
                    <a:pt x="381" y="818"/>
                  </a:lnTo>
                  <a:lnTo>
                    <a:pt x="331" y="831"/>
                  </a:lnTo>
                  <a:lnTo>
                    <a:pt x="287" y="854"/>
                  </a:lnTo>
                  <a:lnTo>
                    <a:pt x="248" y="888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CC79E996-8E60-46A6-8523-14812943F385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467928" y="2814330"/>
              <a:ext cx="158719" cy="96829"/>
            </a:xfrm>
            <a:custGeom>
              <a:avLst/>
              <a:gdLst>
                <a:gd name="T0" fmla="*/ 163 w 860"/>
                <a:gd name="T1" fmla="*/ 65 h 670"/>
                <a:gd name="T2" fmla="*/ 159 w 860"/>
                <a:gd name="T3" fmla="*/ 73 h 670"/>
                <a:gd name="T4" fmla="*/ 154 w 860"/>
                <a:gd name="T5" fmla="*/ 82 h 670"/>
                <a:gd name="T6" fmla="*/ 147 w 860"/>
                <a:gd name="T7" fmla="*/ 89 h 670"/>
                <a:gd name="T8" fmla="*/ 139 w 860"/>
                <a:gd name="T9" fmla="*/ 96 h 670"/>
                <a:gd name="T10" fmla="*/ 129 w 860"/>
                <a:gd name="T11" fmla="*/ 101 h 670"/>
                <a:gd name="T12" fmla="*/ 119 w 860"/>
                <a:gd name="T13" fmla="*/ 106 h 670"/>
                <a:gd name="T14" fmla="*/ 108 w 860"/>
                <a:gd name="T15" fmla="*/ 111 h 670"/>
                <a:gd name="T16" fmla="*/ 96 w 860"/>
                <a:gd name="T17" fmla="*/ 114 h 670"/>
                <a:gd name="T18" fmla="*/ 84 w 860"/>
                <a:gd name="T19" fmla="*/ 115 h 670"/>
                <a:gd name="T20" fmla="*/ 71 w 860"/>
                <a:gd name="T21" fmla="*/ 116 h 670"/>
                <a:gd name="T22" fmla="*/ 59 w 860"/>
                <a:gd name="T23" fmla="*/ 115 h 670"/>
                <a:gd name="T24" fmla="*/ 48 w 860"/>
                <a:gd name="T25" fmla="*/ 113 h 670"/>
                <a:gd name="T26" fmla="*/ 37 w 860"/>
                <a:gd name="T27" fmla="*/ 110 h 670"/>
                <a:gd name="T28" fmla="*/ 28 w 860"/>
                <a:gd name="T29" fmla="*/ 105 h 670"/>
                <a:gd name="T30" fmla="*/ 19 w 860"/>
                <a:gd name="T31" fmla="*/ 100 h 670"/>
                <a:gd name="T32" fmla="*/ 12 w 860"/>
                <a:gd name="T33" fmla="*/ 94 h 670"/>
                <a:gd name="T34" fmla="*/ 7 w 860"/>
                <a:gd name="T35" fmla="*/ 87 h 670"/>
                <a:gd name="T36" fmla="*/ 3 w 860"/>
                <a:gd name="T37" fmla="*/ 80 h 670"/>
                <a:gd name="T38" fmla="*/ 1 w 860"/>
                <a:gd name="T39" fmla="*/ 72 h 670"/>
                <a:gd name="T40" fmla="*/ 0 w 860"/>
                <a:gd name="T41" fmla="*/ 63 h 670"/>
                <a:gd name="T42" fmla="*/ 1 w 860"/>
                <a:gd name="T43" fmla="*/ 54 h 670"/>
                <a:gd name="T44" fmla="*/ 5 w 860"/>
                <a:gd name="T45" fmla="*/ 46 h 670"/>
                <a:gd name="T46" fmla="*/ 10 w 860"/>
                <a:gd name="T47" fmla="*/ 37 h 670"/>
                <a:gd name="T48" fmla="*/ 16 w 860"/>
                <a:gd name="T49" fmla="*/ 30 h 670"/>
                <a:gd name="T50" fmla="*/ 24 w 860"/>
                <a:gd name="T51" fmla="*/ 23 h 670"/>
                <a:gd name="T52" fmla="*/ 32 w 860"/>
                <a:gd name="T53" fmla="*/ 16 h 670"/>
                <a:gd name="T54" fmla="*/ 42 w 860"/>
                <a:gd name="T55" fmla="*/ 11 h 670"/>
                <a:gd name="T56" fmla="*/ 53 w 860"/>
                <a:gd name="T57" fmla="*/ 7 h 670"/>
                <a:gd name="T58" fmla="*/ 65 w 860"/>
                <a:gd name="T59" fmla="*/ 3 h 670"/>
                <a:gd name="T60" fmla="*/ 77 w 860"/>
                <a:gd name="T61" fmla="*/ 1 h 670"/>
                <a:gd name="T62" fmla="*/ 89 w 860"/>
                <a:gd name="T63" fmla="*/ 0 h 670"/>
                <a:gd name="T64" fmla="*/ 102 w 860"/>
                <a:gd name="T65" fmla="*/ 1 h 670"/>
                <a:gd name="T66" fmla="*/ 114 w 860"/>
                <a:gd name="T67" fmla="*/ 2 h 670"/>
                <a:gd name="T68" fmla="*/ 125 w 860"/>
                <a:gd name="T69" fmla="*/ 5 h 670"/>
                <a:gd name="T70" fmla="*/ 134 w 860"/>
                <a:gd name="T71" fmla="*/ 9 h 670"/>
                <a:gd name="T72" fmla="*/ 143 w 860"/>
                <a:gd name="T73" fmla="*/ 14 h 670"/>
                <a:gd name="T74" fmla="*/ 150 w 860"/>
                <a:gd name="T75" fmla="*/ 20 h 670"/>
                <a:gd name="T76" fmla="*/ 157 w 860"/>
                <a:gd name="T77" fmla="*/ 26 h 670"/>
                <a:gd name="T78" fmla="*/ 161 w 860"/>
                <a:gd name="T79" fmla="*/ 34 h 670"/>
                <a:gd name="T80" fmla="*/ 164 w 860"/>
                <a:gd name="T81" fmla="*/ 42 h 670"/>
                <a:gd name="T82" fmla="*/ 165 w 860"/>
                <a:gd name="T83" fmla="*/ 50 h 670"/>
                <a:gd name="T84" fmla="*/ 164 w 860"/>
                <a:gd name="T85" fmla="*/ 59 h 67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60" h="670">
                  <a:moveTo>
                    <a:pt x="857" y="341"/>
                  </a:moveTo>
                  <a:lnTo>
                    <a:pt x="853" y="358"/>
                  </a:lnTo>
                  <a:lnTo>
                    <a:pt x="849" y="375"/>
                  </a:lnTo>
                  <a:lnTo>
                    <a:pt x="843" y="392"/>
                  </a:lnTo>
                  <a:lnTo>
                    <a:pt x="836" y="408"/>
                  </a:lnTo>
                  <a:lnTo>
                    <a:pt x="829" y="424"/>
                  </a:lnTo>
                  <a:lnTo>
                    <a:pt x="820" y="440"/>
                  </a:lnTo>
                  <a:lnTo>
                    <a:pt x="811" y="456"/>
                  </a:lnTo>
                  <a:lnTo>
                    <a:pt x="801" y="471"/>
                  </a:lnTo>
                  <a:lnTo>
                    <a:pt x="789" y="486"/>
                  </a:lnTo>
                  <a:lnTo>
                    <a:pt x="777" y="500"/>
                  </a:lnTo>
                  <a:lnTo>
                    <a:pt x="764" y="514"/>
                  </a:lnTo>
                  <a:lnTo>
                    <a:pt x="751" y="527"/>
                  </a:lnTo>
                  <a:lnTo>
                    <a:pt x="737" y="540"/>
                  </a:lnTo>
                  <a:lnTo>
                    <a:pt x="722" y="552"/>
                  </a:lnTo>
                  <a:lnTo>
                    <a:pt x="707" y="564"/>
                  </a:lnTo>
                  <a:lnTo>
                    <a:pt x="691" y="576"/>
                  </a:lnTo>
                  <a:lnTo>
                    <a:pt x="674" y="586"/>
                  </a:lnTo>
                  <a:lnTo>
                    <a:pt x="657" y="597"/>
                  </a:lnTo>
                  <a:lnTo>
                    <a:pt x="639" y="606"/>
                  </a:lnTo>
                  <a:lnTo>
                    <a:pt x="621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3" y="645"/>
                  </a:lnTo>
                  <a:lnTo>
                    <a:pt x="522" y="651"/>
                  </a:lnTo>
                  <a:lnTo>
                    <a:pt x="502" y="656"/>
                  </a:lnTo>
                  <a:lnTo>
                    <a:pt x="481" y="661"/>
                  </a:lnTo>
                  <a:lnTo>
                    <a:pt x="460" y="664"/>
                  </a:lnTo>
                  <a:lnTo>
                    <a:pt x="438" y="667"/>
                  </a:lnTo>
                  <a:lnTo>
                    <a:pt x="416" y="669"/>
                  </a:lnTo>
                  <a:lnTo>
                    <a:pt x="394" y="670"/>
                  </a:lnTo>
                  <a:lnTo>
                    <a:pt x="372" y="670"/>
                  </a:lnTo>
                  <a:lnTo>
                    <a:pt x="350" y="669"/>
                  </a:lnTo>
                  <a:lnTo>
                    <a:pt x="329" y="668"/>
                  </a:lnTo>
                  <a:lnTo>
                    <a:pt x="308" y="665"/>
                  </a:lnTo>
                  <a:lnTo>
                    <a:pt x="288" y="662"/>
                  </a:lnTo>
                  <a:lnTo>
                    <a:pt x="268" y="657"/>
                  </a:lnTo>
                  <a:lnTo>
                    <a:pt x="249" y="652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60" y="618"/>
                  </a:lnTo>
                  <a:lnTo>
                    <a:pt x="144" y="609"/>
                  </a:lnTo>
                  <a:lnTo>
                    <a:pt x="129" y="600"/>
                  </a:lnTo>
                  <a:lnTo>
                    <a:pt x="115" y="590"/>
                  </a:lnTo>
                  <a:lnTo>
                    <a:pt x="101" y="579"/>
                  </a:lnTo>
                  <a:lnTo>
                    <a:pt x="88" y="568"/>
                  </a:lnTo>
                  <a:lnTo>
                    <a:pt x="76" y="556"/>
                  </a:lnTo>
                  <a:lnTo>
                    <a:pt x="65" y="544"/>
                  </a:lnTo>
                  <a:lnTo>
                    <a:pt x="55" y="531"/>
                  </a:lnTo>
                  <a:lnTo>
                    <a:pt x="45" y="518"/>
                  </a:lnTo>
                  <a:lnTo>
                    <a:pt x="35" y="504"/>
                  </a:lnTo>
                  <a:lnTo>
                    <a:pt x="28" y="490"/>
                  </a:lnTo>
                  <a:lnTo>
                    <a:pt x="21" y="476"/>
                  </a:lnTo>
                  <a:lnTo>
                    <a:pt x="15" y="461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30"/>
                  </a:lnTo>
                  <a:lnTo>
                    <a:pt x="7" y="313"/>
                  </a:lnTo>
                  <a:lnTo>
                    <a:pt x="12" y="296"/>
                  </a:lnTo>
                  <a:lnTo>
                    <a:pt x="17" y="279"/>
                  </a:lnTo>
                  <a:lnTo>
                    <a:pt x="24" y="263"/>
                  </a:lnTo>
                  <a:lnTo>
                    <a:pt x="31" y="247"/>
                  </a:lnTo>
                  <a:lnTo>
                    <a:pt x="40" y="230"/>
                  </a:lnTo>
                  <a:lnTo>
                    <a:pt x="50" y="215"/>
                  </a:lnTo>
                  <a:lnTo>
                    <a:pt x="60" y="200"/>
                  </a:lnTo>
                  <a:lnTo>
                    <a:pt x="71" y="185"/>
                  </a:lnTo>
                  <a:lnTo>
                    <a:pt x="83" y="171"/>
                  </a:lnTo>
                  <a:lnTo>
                    <a:pt x="96" y="157"/>
                  </a:lnTo>
                  <a:lnTo>
                    <a:pt x="109" y="144"/>
                  </a:lnTo>
                  <a:lnTo>
                    <a:pt x="123" y="131"/>
                  </a:lnTo>
                  <a:lnTo>
                    <a:pt x="138" y="118"/>
                  </a:lnTo>
                  <a:lnTo>
                    <a:pt x="153" y="106"/>
                  </a:lnTo>
                  <a:lnTo>
                    <a:pt x="169" y="95"/>
                  </a:lnTo>
                  <a:lnTo>
                    <a:pt x="186" y="84"/>
                  </a:lnTo>
                  <a:lnTo>
                    <a:pt x="203" y="74"/>
                  </a:lnTo>
                  <a:lnTo>
                    <a:pt x="221" y="64"/>
                  </a:lnTo>
                  <a:lnTo>
                    <a:pt x="240" y="55"/>
                  </a:lnTo>
                  <a:lnTo>
                    <a:pt x="259" y="47"/>
                  </a:lnTo>
                  <a:lnTo>
                    <a:pt x="278" y="39"/>
                  </a:lnTo>
                  <a:lnTo>
                    <a:pt x="298" y="31"/>
                  </a:lnTo>
                  <a:lnTo>
                    <a:pt x="317" y="24"/>
                  </a:lnTo>
                  <a:lnTo>
                    <a:pt x="338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3" y="3"/>
                  </a:lnTo>
                  <a:lnTo>
                    <a:pt x="444" y="2"/>
                  </a:lnTo>
                  <a:lnTo>
                    <a:pt x="466" y="1"/>
                  </a:lnTo>
                  <a:lnTo>
                    <a:pt x="488" y="0"/>
                  </a:lnTo>
                  <a:lnTo>
                    <a:pt x="510" y="1"/>
                  </a:lnTo>
                  <a:lnTo>
                    <a:pt x="531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2" y="17"/>
                  </a:lnTo>
                  <a:lnTo>
                    <a:pt x="631" y="23"/>
                  </a:lnTo>
                  <a:lnTo>
                    <a:pt x="650" y="29"/>
                  </a:lnTo>
                  <a:lnTo>
                    <a:pt x="667" y="37"/>
                  </a:lnTo>
                  <a:lnTo>
                    <a:pt x="684" y="44"/>
                  </a:lnTo>
                  <a:lnTo>
                    <a:pt x="700" y="53"/>
                  </a:lnTo>
                  <a:lnTo>
                    <a:pt x="716" y="61"/>
                  </a:lnTo>
                  <a:lnTo>
                    <a:pt x="731" y="71"/>
                  </a:lnTo>
                  <a:lnTo>
                    <a:pt x="746" y="81"/>
                  </a:lnTo>
                  <a:lnTo>
                    <a:pt x="759" y="92"/>
                  </a:lnTo>
                  <a:lnTo>
                    <a:pt x="772" y="103"/>
                  </a:lnTo>
                  <a:lnTo>
                    <a:pt x="784" y="115"/>
                  </a:lnTo>
                  <a:lnTo>
                    <a:pt x="796" y="127"/>
                  </a:lnTo>
                  <a:lnTo>
                    <a:pt x="807" y="140"/>
                  </a:lnTo>
                  <a:lnTo>
                    <a:pt x="816" y="153"/>
                  </a:lnTo>
                  <a:lnTo>
                    <a:pt x="825" y="167"/>
                  </a:lnTo>
                  <a:lnTo>
                    <a:pt x="833" y="181"/>
                  </a:lnTo>
                  <a:lnTo>
                    <a:pt x="840" y="195"/>
                  </a:lnTo>
                  <a:lnTo>
                    <a:pt x="846" y="210"/>
                  </a:lnTo>
                  <a:lnTo>
                    <a:pt x="850" y="225"/>
                  </a:lnTo>
                  <a:lnTo>
                    <a:pt x="855" y="241"/>
                  </a:lnTo>
                  <a:lnTo>
                    <a:pt x="857" y="258"/>
                  </a:lnTo>
                  <a:lnTo>
                    <a:pt x="859" y="274"/>
                  </a:lnTo>
                  <a:lnTo>
                    <a:pt x="860" y="290"/>
                  </a:lnTo>
                  <a:lnTo>
                    <a:pt x="860" y="307"/>
                  </a:lnTo>
                  <a:lnTo>
                    <a:pt x="859" y="324"/>
                  </a:lnTo>
                  <a:lnTo>
                    <a:pt x="857" y="34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9" name="Freeform 20">
              <a:extLst>
                <a:ext uri="{FF2B5EF4-FFF2-40B4-BE49-F238E27FC236}">
                  <a16:creationId xmlns:a16="http://schemas.microsoft.com/office/drawing/2014/main" id="{5B229E08-0A99-41A5-AD9F-9534CCD8894A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26554" y="2663322"/>
              <a:ext cx="155545" cy="100004"/>
            </a:xfrm>
            <a:custGeom>
              <a:avLst/>
              <a:gdLst>
                <a:gd name="T0" fmla="*/ 160 w 859"/>
                <a:gd name="T1" fmla="*/ 67 h 669"/>
                <a:gd name="T2" fmla="*/ 156 w 859"/>
                <a:gd name="T3" fmla="*/ 76 h 669"/>
                <a:gd name="T4" fmla="*/ 151 w 859"/>
                <a:gd name="T5" fmla="*/ 84 h 669"/>
                <a:gd name="T6" fmla="*/ 144 w 859"/>
                <a:gd name="T7" fmla="*/ 92 h 669"/>
                <a:gd name="T8" fmla="*/ 136 w 859"/>
                <a:gd name="T9" fmla="*/ 99 h 669"/>
                <a:gd name="T10" fmla="*/ 127 w 859"/>
                <a:gd name="T11" fmla="*/ 105 h 669"/>
                <a:gd name="T12" fmla="*/ 117 w 859"/>
                <a:gd name="T13" fmla="*/ 110 h 669"/>
                <a:gd name="T14" fmla="*/ 106 w 859"/>
                <a:gd name="T15" fmla="*/ 115 h 669"/>
                <a:gd name="T16" fmla="*/ 94 w 859"/>
                <a:gd name="T17" fmla="*/ 118 h 669"/>
                <a:gd name="T18" fmla="*/ 82 w 859"/>
                <a:gd name="T19" fmla="*/ 119 h 669"/>
                <a:gd name="T20" fmla="*/ 70 w 859"/>
                <a:gd name="T21" fmla="*/ 120 h 669"/>
                <a:gd name="T22" fmla="*/ 58 w 859"/>
                <a:gd name="T23" fmla="*/ 119 h 669"/>
                <a:gd name="T24" fmla="*/ 47 w 859"/>
                <a:gd name="T25" fmla="*/ 117 h 669"/>
                <a:gd name="T26" fmla="*/ 36 w 859"/>
                <a:gd name="T27" fmla="*/ 114 h 669"/>
                <a:gd name="T28" fmla="*/ 27 w 859"/>
                <a:gd name="T29" fmla="*/ 109 h 669"/>
                <a:gd name="T30" fmla="*/ 19 w 859"/>
                <a:gd name="T31" fmla="*/ 104 h 669"/>
                <a:gd name="T32" fmla="*/ 12 w 859"/>
                <a:gd name="T33" fmla="*/ 97 h 669"/>
                <a:gd name="T34" fmla="*/ 7 w 859"/>
                <a:gd name="T35" fmla="*/ 90 h 669"/>
                <a:gd name="T36" fmla="*/ 3 w 859"/>
                <a:gd name="T37" fmla="*/ 83 h 669"/>
                <a:gd name="T38" fmla="*/ 1 w 859"/>
                <a:gd name="T39" fmla="*/ 74 h 669"/>
                <a:gd name="T40" fmla="*/ 0 w 859"/>
                <a:gd name="T41" fmla="*/ 65 h 669"/>
                <a:gd name="T42" fmla="*/ 1 w 859"/>
                <a:gd name="T43" fmla="*/ 56 h 669"/>
                <a:gd name="T44" fmla="*/ 5 w 859"/>
                <a:gd name="T45" fmla="*/ 47 h 669"/>
                <a:gd name="T46" fmla="*/ 9 w 859"/>
                <a:gd name="T47" fmla="*/ 39 h 669"/>
                <a:gd name="T48" fmla="*/ 15 w 859"/>
                <a:gd name="T49" fmla="*/ 31 h 669"/>
                <a:gd name="T50" fmla="*/ 23 w 859"/>
                <a:gd name="T51" fmla="*/ 23 h 669"/>
                <a:gd name="T52" fmla="*/ 32 w 859"/>
                <a:gd name="T53" fmla="*/ 17 h 669"/>
                <a:gd name="T54" fmla="*/ 42 w 859"/>
                <a:gd name="T55" fmla="*/ 11 h 669"/>
                <a:gd name="T56" fmla="*/ 52 w 859"/>
                <a:gd name="T57" fmla="*/ 7 h 669"/>
                <a:gd name="T58" fmla="*/ 64 w 859"/>
                <a:gd name="T59" fmla="*/ 3 h 669"/>
                <a:gd name="T60" fmla="*/ 75 w 859"/>
                <a:gd name="T61" fmla="*/ 1 h 669"/>
                <a:gd name="T62" fmla="*/ 88 w 859"/>
                <a:gd name="T63" fmla="*/ 0 h 669"/>
                <a:gd name="T64" fmla="*/ 100 w 859"/>
                <a:gd name="T65" fmla="*/ 1 h 669"/>
                <a:gd name="T66" fmla="*/ 112 w 859"/>
                <a:gd name="T67" fmla="*/ 2 h 669"/>
                <a:gd name="T68" fmla="*/ 122 w 859"/>
                <a:gd name="T69" fmla="*/ 5 h 669"/>
                <a:gd name="T70" fmla="*/ 132 w 859"/>
                <a:gd name="T71" fmla="*/ 9 h 669"/>
                <a:gd name="T72" fmla="*/ 141 w 859"/>
                <a:gd name="T73" fmla="*/ 14 h 669"/>
                <a:gd name="T74" fmla="*/ 148 w 859"/>
                <a:gd name="T75" fmla="*/ 20 h 669"/>
                <a:gd name="T76" fmla="*/ 154 w 859"/>
                <a:gd name="T77" fmla="*/ 27 h 669"/>
                <a:gd name="T78" fmla="*/ 158 w 859"/>
                <a:gd name="T79" fmla="*/ 35 h 669"/>
                <a:gd name="T80" fmla="*/ 161 w 859"/>
                <a:gd name="T81" fmla="*/ 43 h 669"/>
                <a:gd name="T82" fmla="*/ 162 w 859"/>
                <a:gd name="T83" fmla="*/ 52 h 669"/>
                <a:gd name="T84" fmla="*/ 161 w 859"/>
                <a:gd name="T85" fmla="*/ 61 h 6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59" h="669">
                  <a:moveTo>
                    <a:pt x="855" y="340"/>
                  </a:moveTo>
                  <a:lnTo>
                    <a:pt x="852" y="358"/>
                  </a:lnTo>
                  <a:lnTo>
                    <a:pt x="847" y="375"/>
                  </a:lnTo>
                  <a:lnTo>
                    <a:pt x="842" y="392"/>
                  </a:lnTo>
                  <a:lnTo>
                    <a:pt x="835" y="408"/>
                  </a:lnTo>
                  <a:lnTo>
                    <a:pt x="828" y="424"/>
                  </a:lnTo>
                  <a:lnTo>
                    <a:pt x="819" y="440"/>
                  </a:lnTo>
                  <a:lnTo>
                    <a:pt x="810" y="455"/>
                  </a:lnTo>
                  <a:lnTo>
                    <a:pt x="800" y="470"/>
                  </a:lnTo>
                  <a:lnTo>
                    <a:pt x="789" y="485"/>
                  </a:lnTo>
                  <a:lnTo>
                    <a:pt x="777" y="499"/>
                  </a:lnTo>
                  <a:lnTo>
                    <a:pt x="764" y="513"/>
                  </a:lnTo>
                  <a:lnTo>
                    <a:pt x="751" y="526"/>
                  </a:lnTo>
                  <a:lnTo>
                    <a:pt x="737" y="539"/>
                  </a:lnTo>
                  <a:lnTo>
                    <a:pt x="721" y="551"/>
                  </a:lnTo>
                  <a:lnTo>
                    <a:pt x="706" y="564"/>
                  </a:lnTo>
                  <a:lnTo>
                    <a:pt x="690" y="576"/>
                  </a:lnTo>
                  <a:lnTo>
                    <a:pt x="673" y="587"/>
                  </a:lnTo>
                  <a:lnTo>
                    <a:pt x="656" y="597"/>
                  </a:lnTo>
                  <a:lnTo>
                    <a:pt x="638" y="606"/>
                  </a:lnTo>
                  <a:lnTo>
                    <a:pt x="620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2" y="645"/>
                  </a:lnTo>
                  <a:lnTo>
                    <a:pt x="521" y="651"/>
                  </a:lnTo>
                  <a:lnTo>
                    <a:pt x="501" y="656"/>
                  </a:lnTo>
                  <a:lnTo>
                    <a:pt x="480" y="660"/>
                  </a:lnTo>
                  <a:lnTo>
                    <a:pt x="459" y="664"/>
                  </a:lnTo>
                  <a:lnTo>
                    <a:pt x="437" y="666"/>
                  </a:lnTo>
                  <a:lnTo>
                    <a:pt x="416" y="668"/>
                  </a:lnTo>
                  <a:lnTo>
                    <a:pt x="394" y="669"/>
                  </a:lnTo>
                  <a:lnTo>
                    <a:pt x="372" y="669"/>
                  </a:lnTo>
                  <a:lnTo>
                    <a:pt x="349" y="668"/>
                  </a:lnTo>
                  <a:lnTo>
                    <a:pt x="328" y="667"/>
                  </a:lnTo>
                  <a:lnTo>
                    <a:pt x="307" y="665"/>
                  </a:lnTo>
                  <a:lnTo>
                    <a:pt x="287" y="661"/>
                  </a:lnTo>
                  <a:lnTo>
                    <a:pt x="267" y="657"/>
                  </a:lnTo>
                  <a:lnTo>
                    <a:pt x="248" y="653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59" y="618"/>
                  </a:lnTo>
                  <a:lnTo>
                    <a:pt x="143" y="609"/>
                  </a:lnTo>
                  <a:lnTo>
                    <a:pt x="128" y="600"/>
                  </a:lnTo>
                  <a:lnTo>
                    <a:pt x="114" y="590"/>
                  </a:lnTo>
                  <a:lnTo>
                    <a:pt x="100" y="579"/>
                  </a:lnTo>
                  <a:lnTo>
                    <a:pt x="87" y="568"/>
                  </a:lnTo>
                  <a:lnTo>
                    <a:pt x="75" y="556"/>
                  </a:lnTo>
                  <a:lnTo>
                    <a:pt x="64" y="543"/>
                  </a:lnTo>
                  <a:lnTo>
                    <a:pt x="53" y="530"/>
                  </a:lnTo>
                  <a:lnTo>
                    <a:pt x="44" y="517"/>
                  </a:lnTo>
                  <a:lnTo>
                    <a:pt x="35" y="503"/>
                  </a:lnTo>
                  <a:lnTo>
                    <a:pt x="27" y="489"/>
                  </a:lnTo>
                  <a:lnTo>
                    <a:pt x="20" y="475"/>
                  </a:lnTo>
                  <a:lnTo>
                    <a:pt x="15" y="460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29"/>
                  </a:lnTo>
                  <a:lnTo>
                    <a:pt x="7" y="312"/>
                  </a:lnTo>
                  <a:lnTo>
                    <a:pt x="12" y="295"/>
                  </a:lnTo>
                  <a:lnTo>
                    <a:pt x="17" y="278"/>
                  </a:lnTo>
                  <a:lnTo>
                    <a:pt x="24" y="262"/>
                  </a:lnTo>
                  <a:lnTo>
                    <a:pt x="31" y="246"/>
                  </a:lnTo>
                  <a:lnTo>
                    <a:pt x="40" y="230"/>
                  </a:lnTo>
                  <a:lnTo>
                    <a:pt x="49" y="215"/>
                  </a:lnTo>
                  <a:lnTo>
                    <a:pt x="59" y="200"/>
                  </a:lnTo>
                  <a:lnTo>
                    <a:pt x="70" y="185"/>
                  </a:lnTo>
                  <a:lnTo>
                    <a:pt x="82" y="171"/>
                  </a:lnTo>
                  <a:lnTo>
                    <a:pt x="95" y="157"/>
                  </a:lnTo>
                  <a:lnTo>
                    <a:pt x="108" y="144"/>
                  </a:lnTo>
                  <a:lnTo>
                    <a:pt x="122" y="130"/>
                  </a:lnTo>
                  <a:lnTo>
                    <a:pt x="137" y="117"/>
                  </a:lnTo>
                  <a:lnTo>
                    <a:pt x="152" y="105"/>
                  </a:lnTo>
                  <a:lnTo>
                    <a:pt x="168" y="94"/>
                  </a:lnTo>
                  <a:lnTo>
                    <a:pt x="186" y="83"/>
                  </a:lnTo>
                  <a:lnTo>
                    <a:pt x="203" y="73"/>
                  </a:lnTo>
                  <a:lnTo>
                    <a:pt x="221" y="63"/>
                  </a:lnTo>
                  <a:lnTo>
                    <a:pt x="239" y="54"/>
                  </a:lnTo>
                  <a:lnTo>
                    <a:pt x="258" y="46"/>
                  </a:lnTo>
                  <a:lnTo>
                    <a:pt x="277" y="38"/>
                  </a:lnTo>
                  <a:lnTo>
                    <a:pt x="296" y="31"/>
                  </a:lnTo>
                  <a:lnTo>
                    <a:pt x="316" y="24"/>
                  </a:lnTo>
                  <a:lnTo>
                    <a:pt x="337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2" y="4"/>
                  </a:lnTo>
                  <a:lnTo>
                    <a:pt x="443" y="2"/>
                  </a:lnTo>
                  <a:lnTo>
                    <a:pt x="465" y="1"/>
                  </a:lnTo>
                  <a:lnTo>
                    <a:pt x="487" y="0"/>
                  </a:lnTo>
                  <a:lnTo>
                    <a:pt x="509" y="1"/>
                  </a:lnTo>
                  <a:lnTo>
                    <a:pt x="530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1" y="17"/>
                  </a:lnTo>
                  <a:lnTo>
                    <a:pt x="630" y="23"/>
                  </a:lnTo>
                  <a:lnTo>
                    <a:pt x="648" y="29"/>
                  </a:lnTo>
                  <a:lnTo>
                    <a:pt x="666" y="36"/>
                  </a:lnTo>
                  <a:lnTo>
                    <a:pt x="683" y="43"/>
                  </a:lnTo>
                  <a:lnTo>
                    <a:pt x="699" y="52"/>
                  </a:lnTo>
                  <a:lnTo>
                    <a:pt x="715" y="60"/>
                  </a:lnTo>
                  <a:lnTo>
                    <a:pt x="731" y="70"/>
                  </a:lnTo>
                  <a:lnTo>
                    <a:pt x="745" y="80"/>
                  </a:lnTo>
                  <a:lnTo>
                    <a:pt x="759" y="91"/>
                  </a:lnTo>
                  <a:lnTo>
                    <a:pt x="772" y="102"/>
                  </a:lnTo>
                  <a:lnTo>
                    <a:pt x="784" y="114"/>
                  </a:lnTo>
                  <a:lnTo>
                    <a:pt x="795" y="126"/>
                  </a:lnTo>
                  <a:lnTo>
                    <a:pt x="805" y="140"/>
                  </a:lnTo>
                  <a:lnTo>
                    <a:pt x="815" y="153"/>
                  </a:lnTo>
                  <a:lnTo>
                    <a:pt x="824" y="167"/>
                  </a:lnTo>
                  <a:lnTo>
                    <a:pt x="832" y="181"/>
                  </a:lnTo>
                  <a:lnTo>
                    <a:pt x="838" y="195"/>
                  </a:lnTo>
                  <a:lnTo>
                    <a:pt x="844" y="210"/>
                  </a:lnTo>
                  <a:lnTo>
                    <a:pt x="849" y="225"/>
                  </a:lnTo>
                  <a:lnTo>
                    <a:pt x="853" y="241"/>
                  </a:lnTo>
                  <a:lnTo>
                    <a:pt x="856" y="257"/>
                  </a:lnTo>
                  <a:lnTo>
                    <a:pt x="858" y="273"/>
                  </a:lnTo>
                  <a:lnTo>
                    <a:pt x="859" y="289"/>
                  </a:lnTo>
                  <a:lnTo>
                    <a:pt x="859" y="306"/>
                  </a:lnTo>
                  <a:lnTo>
                    <a:pt x="858" y="323"/>
                  </a:lnTo>
                  <a:lnTo>
                    <a:pt x="855" y="34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" name="Freeform 21">
              <a:extLst>
                <a:ext uri="{FF2B5EF4-FFF2-40B4-BE49-F238E27FC236}">
                  <a16:creationId xmlns:a16="http://schemas.microsoft.com/office/drawing/2014/main" id="{BA5852F4-4CD8-4E1B-822C-6D6C2AC85766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8304" y="2618179"/>
              <a:ext cx="74599" cy="239694"/>
            </a:xfrm>
            <a:custGeom>
              <a:avLst/>
              <a:gdLst>
                <a:gd name="T0" fmla="*/ 7 w 405"/>
                <a:gd name="T1" fmla="*/ 0 h 1649"/>
                <a:gd name="T2" fmla="*/ 6 w 405"/>
                <a:gd name="T3" fmla="*/ 1 h 1649"/>
                <a:gd name="T4" fmla="*/ 4 w 405"/>
                <a:gd name="T5" fmla="*/ 1 h 1649"/>
                <a:gd name="T6" fmla="*/ 3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4 h 1649"/>
                <a:gd name="T20" fmla="*/ 61 w 405"/>
                <a:gd name="T21" fmla="*/ 286 h 1649"/>
                <a:gd name="T22" fmla="*/ 61 w 405"/>
                <a:gd name="T23" fmla="*/ 287 h 1649"/>
                <a:gd name="T24" fmla="*/ 63 w 405"/>
                <a:gd name="T25" fmla="*/ 289 h 1649"/>
                <a:gd name="T26" fmla="*/ 64 w 405"/>
                <a:gd name="T27" fmla="*/ 290 h 1649"/>
                <a:gd name="T28" fmla="*/ 65 w 405"/>
                <a:gd name="T29" fmla="*/ 290 h 1649"/>
                <a:gd name="T30" fmla="*/ 67 w 405"/>
                <a:gd name="T31" fmla="*/ 291 h 1649"/>
                <a:gd name="T32" fmla="*/ 69 w 405"/>
                <a:gd name="T33" fmla="*/ 291 h 1649"/>
                <a:gd name="T34" fmla="*/ 71 w 405"/>
                <a:gd name="T35" fmla="*/ 291 h 1649"/>
                <a:gd name="T36" fmla="*/ 72 w 405"/>
                <a:gd name="T37" fmla="*/ 290 h 1649"/>
                <a:gd name="T38" fmla="*/ 74 w 405"/>
                <a:gd name="T39" fmla="*/ 290 h 1649"/>
                <a:gd name="T40" fmla="*/ 75 w 405"/>
                <a:gd name="T41" fmla="*/ 289 h 1649"/>
                <a:gd name="T42" fmla="*/ 77 w 405"/>
                <a:gd name="T43" fmla="*/ 287 h 1649"/>
                <a:gd name="T44" fmla="*/ 77 w 405"/>
                <a:gd name="T45" fmla="*/ 286 h 1649"/>
                <a:gd name="T46" fmla="*/ 78 w 405"/>
                <a:gd name="T47" fmla="*/ 284 h 1649"/>
                <a:gd name="T48" fmla="*/ 78 w 405"/>
                <a:gd name="T49" fmla="*/ 283 h 1649"/>
                <a:gd name="T50" fmla="*/ 78 w 405"/>
                <a:gd name="T51" fmla="*/ 281 h 1649"/>
                <a:gd name="T52" fmla="*/ 18 w 405"/>
                <a:gd name="T53" fmla="*/ 7 h 1649"/>
                <a:gd name="T54" fmla="*/ 17 w 405"/>
                <a:gd name="T55" fmla="*/ 5 h 1649"/>
                <a:gd name="T56" fmla="*/ 17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3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8" y="1"/>
                  </a:moveTo>
                  <a:lnTo>
                    <a:pt x="29" y="3"/>
                  </a:lnTo>
                  <a:lnTo>
                    <a:pt x="21" y="8"/>
                  </a:lnTo>
                  <a:lnTo>
                    <a:pt x="14" y="13"/>
                  </a:lnTo>
                  <a:lnTo>
                    <a:pt x="9" y="20"/>
                  </a:lnTo>
                  <a:lnTo>
                    <a:pt x="3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2" y="1611"/>
                  </a:lnTo>
                  <a:lnTo>
                    <a:pt x="315" y="1620"/>
                  </a:lnTo>
                  <a:lnTo>
                    <a:pt x="319" y="1628"/>
                  </a:lnTo>
                  <a:lnTo>
                    <a:pt x="325" y="1635"/>
                  </a:lnTo>
                  <a:lnTo>
                    <a:pt x="332" y="1641"/>
                  </a:lnTo>
                  <a:lnTo>
                    <a:pt x="340" y="1645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5"/>
                  </a:lnTo>
                  <a:lnTo>
                    <a:pt x="385" y="1641"/>
                  </a:lnTo>
                  <a:lnTo>
                    <a:pt x="392" y="1635"/>
                  </a:lnTo>
                  <a:lnTo>
                    <a:pt x="398" y="1628"/>
                  </a:lnTo>
                  <a:lnTo>
                    <a:pt x="402" y="1620"/>
                  </a:lnTo>
                  <a:lnTo>
                    <a:pt x="404" y="1612"/>
                  </a:lnTo>
                  <a:lnTo>
                    <a:pt x="405" y="1603"/>
                  </a:lnTo>
                  <a:lnTo>
                    <a:pt x="404" y="1593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80" y="13"/>
                  </a:lnTo>
                  <a:lnTo>
                    <a:pt x="73" y="7"/>
                  </a:lnTo>
                  <a:lnTo>
                    <a:pt x="65" y="3"/>
                  </a:lnTo>
                  <a:lnTo>
                    <a:pt x="57" y="1"/>
                  </a:lnTo>
                  <a:lnTo>
                    <a:pt x="47" y="0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" name="Freeform 22">
              <a:extLst>
                <a:ext uri="{FF2B5EF4-FFF2-40B4-BE49-F238E27FC236}">
                  <a16:creationId xmlns:a16="http://schemas.microsoft.com/office/drawing/2014/main" id="{959EA1F4-92D1-425A-BBEF-80E9AC12E6B2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97995" y="2469645"/>
              <a:ext cx="73011" cy="242869"/>
            </a:xfrm>
            <a:custGeom>
              <a:avLst/>
              <a:gdLst>
                <a:gd name="T0" fmla="*/ 7 w 405"/>
                <a:gd name="T1" fmla="*/ 0 h 1649"/>
                <a:gd name="T2" fmla="*/ 5 w 405"/>
                <a:gd name="T3" fmla="*/ 1 h 1649"/>
                <a:gd name="T4" fmla="*/ 4 w 405"/>
                <a:gd name="T5" fmla="*/ 1 h 1649"/>
                <a:gd name="T6" fmla="*/ 2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7 h 1649"/>
                <a:gd name="T20" fmla="*/ 60 w 405"/>
                <a:gd name="T21" fmla="*/ 289 h 1649"/>
                <a:gd name="T22" fmla="*/ 61 w 405"/>
                <a:gd name="T23" fmla="*/ 290 h 1649"/>
                <a:gd name="T24" fmla="*/ 62 w 405"/>
                <a:gd name="T25" fmla="*/ 291 h 1649"/>
                <a:gd name="T26" fmla="*/ 63 w 405"/>
                <a:gd name="T27" fmla="*/ 292 h 1649"/>
                <a:gd name="T28" fmla="*/ 65 w 405"/>
                <a:gd name="T29" fmla="*/ 293 h 1649"/>
                <a:gd name="T30" fmla="*/ 66 w 405"/>
                <a:gd name="T31" fmla="*/ 294 h 1649"/>
                <a:gd name="T32" fmla="*/ 68 w 405"/>
                <a:gd name="T33" fmla="*/ 294 h 1649"/>
                <a:gd name="T34" fmla="*/ 70 w 405"/>
                <a:gd name="T35" fmla="*/ 294 h 1649"/>
                <a:gd name="T36" fmla="*/ 71 w 405"/>
                <a:gd name="T37" fmla="*/ 293 h 1649"/>
                <a:gd name="T38" fmla="*/ 73 w 405"/>
                <a:gd name="T39" fmla="*/ 292 h 1649"/>
                <a:gd name="T40" fmla="*/ 74 w 405"/>
                <a:gd name="T41" fmla="*/ 291 h 1649"/>
                <a:gd name="T42" fmla="*/ 75 w 405"/>
                <a:gd name="T43" fmla="*/ 290 h 1649"/>
                <a:gd name="T44" fmla="*/ 76 w 405"/>
                <a:gd name="T45" fmla="*/ 289 h 1649"/>
                <a:gd name="T46" fmla="*/ 77 w 405"/>
                <a:gd name="T47" fmla="*/ 287 h 1649"/>
                <a:gd name="T48" fmla="*/ 77 w 405"/>
                <a:gd name="T49" fmla="*/ 286 h 1649"/>
                <a:gd name="T50" fmla="*/ 77 w 405"/>
                <a:gd name="T51" fmla="*/ 284 h 1649"/>
                <a:gd name="T52" fmla="*/ 18 w 405"/>
                <a:gd name="T53" fmla="*/ 7 h 1649"/>
                <a:gd name="T54" fmla="*/ 17 w 405"/>
                <a:gd name="T55" fmla="*/ 5 h 1649"/>
                <a:gd name="T56" fmla="*/ 16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2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7" y="1"/>
                  </a:moveTo>
                  <a:lnTo>
                    <a:pt x="28" y="3"/>
                  </a:lnTo>
                  <a:lnTo>
                    <a:pt x="20" y="8"/>
                  </a:lnTo>
                  <a:lnTo>
                    <a:pt x="13" y="14"/>
                  </a:lnTo>
                  <a:lnTo>
                    <a:pt x="8" y="20"/>
                  </a:lnTo>
                  <a:lnTo>
                    <a:pt x="4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3" y="1610"/>
                  </a:lnTo>
                  <a:lnTo>
                    <a:pt x="315" y="1619"/>
                  </a:lnTo>
                  <a:lnTo>
                    <a:pt x="320" y="1628"/>
                  </a:lnTo>
                  <a:lnTo>
                    <a:pt x="325" y="1634"/>
                  </a:lnTo>
                  <a:lnTo>
                    <a:pt x="332" y="1640"/>
                  </a:lnTo>
                  <a:lnTo>
                    <a:pt x="340" y="1644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4"/>
                  </a:lnTo>
                  <a:lnTo>
                    <a:pt x="384" y="1640"/>
                  </a:lnTo>
                  <a:lnTo>
                    <a:pt x="391" y="1634"/>
                  </a:lnTo>
                  <a:lnTo>
                    <a:pt x="397" y="1627"/>
                  </a:lnTo>
                  <a:lnTo>
                    <a:pt x="401" y="1619"/>
                  </a:lnTo>
                  <a:lnTo>
                    <a:pt x="404" y="1611"/>
                  </a:lnTo>
                  <a:lnTo>
                    <a:pt x="405" y="1602"/>
                  </a:lnTo>
                  <a:lnTo>
                    <a:pt x="404" y="1592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79" y="13"/>
                  </a:lnTo>
                  <a:lnTo>
                    <a:pt x="72" y="8"/>
                  </a:lnTo>
                  <a:lnTo>
                    <a:pt x="64" y="3"/>
                  </a:lnTo>
                  <a:lnTo>
                    <a:pt x="56" y="1"/>
                  </a:lnTo>
                  <a:lnTo>
                    <a:pt x="47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" name="Freeform 23">
              <a:extLst>
                <a:ext uri="{FF2B5EF4-FFF2-40B4-BE49-F238E27FC236}">
                  <a16:creationId xmlns:a16="http://schemas.microsoft.com/office/drawing/2014/main" id="{84D45531-BB75-49C4-962A-4FEB6160144C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3574" y="2479166"/>
              <a:ext cx="214270" cy="214296"/>
            </a:xfrm>
            <a:custGeom>
              <a:avLst/>
              <a:gdLst>
                <a:gd name="T0" fmla="*/ 0 w 1152"/>
                <a:gd name="T1" fmla="*/ 173 h 1462"/>
                <a:gd name="T2" fmla="*/ 198 w 1152"/>
                <a:gd name="T3" fmla="*/ 0 h 1462"/>
                <a:gd name="T4" fmla="*/ 222 w 1152"/>
                <a:gd name="T5" fmla="*/ 105 h 1462"/>
                <a:gd name="T6" fmla="*/ 21 w 1152"/>
                <a:gd name="T7" fmla="*/ 259 h 1462"/>
                <a:gd name="T8" fmla="*/ 0 w 1152"/>
                <a:gd name="T9" fmla="*/ 173 h 14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2" h="1462">
                  <a:moveTo>
                    <a:pt x="0" y="979"/>
                  </a:moveTo>
                  <a:lnTo>
                    <a:pt x="1027" y="0"/>
                  </a:lnTo>
                  <a:lnTo>
                    <a:pt x="1152" y="590"/>
                  </a:lnTo>
                  <a:lnTo>
                    <a:pt x="109" y="1462"/>
                  </a:lnTo>
                  <a:lnTo>
                    <a:pt x="0" y="97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096" name="Freeform 24">
              <a:extLst>
                <a:ext uri="{FF2B5EF4-FFF2-40B4-BE49-F238E27FC236}">
                  <a16:creationId xmlns:a16="http://schemas.microsoft.com/office/drawing/2014/main" id="{E88F3D9F-992F-4076-A1E1-540255D98224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611669" y="3054749"/>
              <a:ext cx="127550" cy="80027"/>
            </a:xfrm>
            <a:custGeom>
              <a:avLst/>
              <a:gdLst>
                <a:gd name="T0" fmla="*/ 2147483646 w 699"/>
                <a:gd name="T1" fmla="*/ 2147483646 h 543"/>
                <a:gd name="T2" fmla="*/ 2147483646 w 699"/>
                <a:gd name="T3" fmla="*/ 2147483646 h 543"/>
                <a:gd name="T4" fmla="*/ 2147483646 w 699"/>
                <a:gd name="T5" fmla="*/ 2147483646 h 543"/>
                <a:gd name="T6" fmla="*/ 2147483646 w 699"/>
                <a:gd name="T7" fmla="*/ 2147483646 h 543"/>
                <a:gd name="T8" fmla="*/ 2147483646 w 699"/>
                <a:gd name="T9" fmla="*/ 2147483646 h 543"/>
                <a:gd name="T10" fmla="*/ 2147483646 w 699"/>
                <a:gd name="T11" fmla="*/ 2147483646 h 543"/>
                <a:gd name="T12" fmla="*/ 2147483646 w 699"/>
                <a:gd name="T13" fmla="*/ 2147483646 h 543"/>
                <a:gd name="T14" fmla="*/ 2147483646 w 699"/>
                <a:gd name="T15" fmla="*/ 2147483646 h 543"/>
                <a:gd name="T16" fmla="*/ 2147483646 w 699"/>
                <a:gd name="T17" fmla="*/ 2147483646 h 543"/>
                <a:gd name="T18" fmla="*/ 2147483646 w 699"/>
                <a:gd name="T19" fmla="*/ 2147483646 h 543"/>
                <a:gd name="T20" fmla="*/ 2147483646 w 699"/>
                <a:gd name="T21" fmla="*/ 2147483646 h 543"/>
                <a:gd name="T22" fmla="*/ 2147483646 w 699"/>
                <a:gd name="T23" fmla="*/ 2147483646 h 543"/>
                <a:gd name="T24" fmla="*/ 2147483646 w 699"/>
                <a:gd name="T25" fmla="*/ 2147483646 h 543"/>
                <a:gd name="T26" fmla="*/ 2147483646 w 699"/>
                <a:gd name="T27" fmla="*/ 2147483646 h 543"/>
                <a:gd name="T28" fmla="*/ 2147483646 w 699"/>
                <a:gd name="T29" fmla="*/ 2147483646 h 543"/>
                <a:gd name="T30" fmla="*/ 2147483646 w 699"/>
                <a:gd name="T31" fmla="*/ 2147483646 h 543"/>
                <a:gd name="T32" fmla="*/ 2147483646 w 699"/>
                <a:gd name="T33" fmla="*/ 2147483646 h 543"/>
                <a:gd name="T34" fmla="*/ 2147483646 w 699"/>
                <a:gd name="T35" fmla="*/ 2147483646 h 543"/>
                <a:gd name="T36" fmla="*/ 2147483646 w 699"/>
                <a:gd name="T37" fmla="*/ 2147483646 h 543"/>
                <a:gd name="T38" fmla="*/ 0 w 699"/>
                <a:gd name="T39" fmla="*/ 2147483646 h 543"/>
                <a:gd name="T40" fmla="*/ 0 w 699"/>
                <a:gd name="T41" fmla="*/ 2147483646 h 543"/>
                <a:gd name="T42" fmla="*/ 2147483646 w 699"/>
                <a:gd name="T43" fmla="*/ 2147483646 h 543"/>
                <a:gd name="T44" fmla="*/ 2147483646 w 699"/>
                <a:gd name="T45" fmla="*/ 2147483646 h 543"/>
                <a:gd name="T46" fmla="*/ 2147483646 w 699"/>
                <a:gd name="T47" fmla="*/ 2147483646 h 543"/>
                <a:gd name="T48" fmla="*/ 2147483646 w 699"/>
                <a:gd name="T49" fmla="*/ 2147483646 h 543"/>
                <a:gd name="T50" fmla="*/ 2147483646 w 699"/>
                <a:gd name="T51" fmla="*/ 2147483646 h 543"/>
                <a:gd name="T52" fmla="*/ 2147483646 w 699"/>
                <a:gd name="T53" fmla="*/ 2147483646 h 543"/>
                <a:gd name="T54" fmla="*/ 2147483646 w 699"/>
                <a:gd name="T55" fmla="*/ 2147483646 h 543"/>
                <a:gd name="T56" fmla="*/ 2147483646 w 699"/>
                <a:gd name="T57" fmla="*/ 2147483646 h 543"/>
                <a:gd name="T58" fmla="*/ 2147483646 w 699"/>
                <a:gd name="T59" fmla="*/ 2147483646 h 543"/>
                <a:gd name="T60" fmla="*/ 2147483646 w 699"/>
                <a:gd name="T61" fmla="*/ 2147483646 h 543"/>
                <a:gd name="T62" fmla="*/ 2147483646 w 699"/>
                <a:gd name="T63" fmla="*/ 0 h 543"/>
                <a:gd name="T64" fmla="*/ 2147483646 w 699"/>
                <a:gd name="T65" fmla="*/ 0 h 543"/>
                <a:gd name="T66" fmla="*/ 2147483646 w 699"/>
                <a:gd name="T67" fmla="*/ 2147483646 h 543"/>
                <a:gd name="T68" fmla="*/ 2147483646 w 699"/>
                <a:gd name="T69" fmla="*/ 2147483646 h 543"/>
                <a:gd name="T70" fmla="*/ 2147483646 w 699"/>
                <a:gd name="T71" fmla="*/ 2147483646 h 543"/>
                <a:gd name="T72" fmla="*/ 2147483646 w 699"/>
                <a:gd name="T73" fmla="*/ 2147483646 h 543"/>
                <a:gd name="T74" fmla="*/ 2147483646 w 699"/>
                <a:gd name="T75" fmla="*/ 2147483646 h 543"/>
                <a:gd name="T76" fmla="*/ 2147483646 w 699"/>
                <a:gd name="T77" fmla="*/ 2147483646 h 543"/>
                <a:gd name="T78" fmla="*/ 2147483646 w 699"/>
                <a:gd name="T79" fmla="*/ 2147483646 h 543"/>
                <a:gd name="T80" fmla="*/ 2147483646 w 699"/>
                <a:gd name="T81" fmla="*/ 2147483646 h 543"/>
                <a:gd name="T82" fmla="*/ 2147483646 w 699"/>
                <a:gd name="T83" fmla="*/ 2147483646 h 543"/>
                <a:gd name="T84" fmla="*/ 2147483646 w 699"/>
                <a:gd name="T85" fmla="*/ 2147483646 h 54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543">
                  <a:moveTo>
                    <a:pt x="696" y="276"/>
                  </a:moveTo>
                  <a:lnTo>
                    <a:pt x="693" y="290"/>
                  </a:lnTo>
                  <a:lnTo>
                    <a:pt x="689" y="304"/>
                  </a:lnTo>
                  <a:lnTo>
                    <a:pt x="685" y="318"/>
                  </a:lnTo>
                  <a:lnTo>
                    <a:pt x="679" y="331"/>
                  </a:lnTo>
                  <a:lnTo>
                    <a:pt x="673" y="344"/>
                  </a:lnTo>
                  <a:lnTo>
                    <a:pt x="666" y="357"/>
                  </a:lnTo>
                  <a:lnTo>
                    <a:pt x="659" y="369"/>
                  </a:lnTo>
                  <a:lnTo>
                    <a:pt x="651" y="381"/>
                  </a:lnTo>
                  <a:lnTo>
                    <a:pt x="642" y="393"/>
                  </a:lnTo>
                  <a:lnTo>
                    <a:pt x="631" y="405"/>
                  </a:lnTo>
                  <a:lnTo>
                    <a:pt x="621" y="417"/>
                  </a:lnTo>
                  <a:lnTo>
                    <a:pt x="610" y="428"/>
                  </a:lnTo>
                  <a:lnTo>
                    <a:pt x="598" y="438"/>
                  </a:lnTo>
                  <a:lnTo>
                    <a:pt x="586" y="448"/>
                  </a:lnTo>
                  <a:lnTo>
                    <a:pt x="574" y="458"/>
                  </a:lnTo>
                  <a:lnTo>
                    <a:pt x="561" y="467"/>
                  </a:lnTo>
                  <a:lnTo>
                    <a:pt x="547" y="476"/>
                  </a:lnTo>
                  <a:lnTo>
                    <a:pt x="533" y="485"/>
                  </a:lnTo>
                  <a:lnTo>
                    <a:pt x="519" y="492"/>
                  </a:lnTo>
                  <a:lnTo>
                    <a:pt x="504" y="500"/>
                  </a:lnTo>
                  <a:lnTo>
                    <a:pt x="489" y="507"/>
                  </a:lnTo>
                  <a:lnTo>
                    <a:pt x="473" y="513"/>
                  </a:lnTo>
                  <a:lnTo>
                    <a:pt x="458" y="519"/>
                  </a:lnTo>
                  <a:lnTo>
                    <a:pt x="440" y="524"/>
                  </a:lnTo>
                  <a:lnTo>
                    <a:pt x="424" y="529"/>
                  </a:lnTo>
                  <a:lnTo>
                    <a:pt x="407" y="533"/>
                  </a:lnTo>
                  <a:lnTo>
                    <a:pt x="390" y="536"/>
                  </a:lnTo>
                  <a:lnTo>
                    <a:pt x="373" y="539"/>
                  </a:lnTo>
                  <a:lnTo>
                    <a:pt x="356" y="541"/>
                  </a:lnTo>
                  <a:lnTo>
                    <a:pt x="338" y="542"/>
                  </a:lnTo>
                  <a:lnTo>
                    <a:pt x="320" y="543"/>
                  </a:lnTo>
                  <a:lnTo>
                    <a:pt x="303" y="543"/>
                  </a:lnTo>
                  <a:lnTo>
                    <a:pt x="285" y="543"/>
                  </a:lnTo>
                  <a:lnTo>
                    <a:pt x="268" y="541"/>
                  </a:lnTo>
                  <a:lnTo>
                    <a:pt x="250" y="540"/>
                  </a:lnTo>
                  <a:lnTo>
                    <a:pt x="233" y="537"/>
                  </a:lnTo>
                  <a:lnTo>
                    <a:pt x="217" y="534"/>
                  </a:lnTo>
                  <a:lnTo>
                    <a:pt x="201" y="530"/>
                  </a:lnTo>
                  <a:lnTo>
                    <a:pt x="186" y="525"/>
                  </a:lnTo>
                  <a:lnTo>
                    <a:pt x="171" y="520"/>
                  </a:lnTo>
                  <a:lnTo>
                    <a:pt x="157" y="515"/>
                  </a:lnTo>
                  <a:lnTo>
                    <a:pt x="143" y="509"/>
                  </a:lnTo>
                  <a:lnTo>
                    <a:pt x="130" y="502"/>
                  </a:lnTo>
                  <a:lnTo>
                    <a:pt x="117" y="495"/>
                  </a:lnTo>
                  <a:lnTo>
                    <a:pt x="105" y="487"/>
                  </a:lnTo>
                  <a:lnTo>
                    <a:pt x="93" y="479"/>
                  </a:lnTo>
                  <a:lnTo>
                    <a:pt x="82" y="470"/>
                  </a:lnTo>
                  <a:lnTo>
                    <a:pt x="71" y="461"/>
                  </a:lnTo>
                  <a:lnTo>
                    <a:pt x="61" y="451"/>
                  </a:lnTo>
                  <a:lnTo>
                    <a:pt x="52" y="441"/>
                  </a:lnTo>
                  <a:lnTo>
                    <a:pt x="43" y="431"/>
                  </a:lnTo>
                  <a:lnTo>
                    <a:pt x="36" y="420"/>
                  </a:lnTo>
                  <a:lnTo>
                    <a:pt x="29" y="408"/>
                  </a:lnTo>
                  <a:lnTo>
                    <a:pt x="22" y="397"/>
                  </a:lnTo>
                  <a:lnTo>
                    <a:pt x="17" y="385"/>
                  </a:lnTo>
                  <a:lnTo>
                    <a:pt x="12" y="373"/>
                  </a:lnTo>
                  <a:lnTo>
                    <a:pt x="8" y="361"/>
                  </a:lnTo>
                  <a:lnTo>
                    <a:pt x="4" y="348"/>
                  </a:lnTo>
                  <a:lnTo>
                    <a:pt x="2" y="335"/>
                  </a:lnTo>
                  <a:lnTo>
                    <a:pt x="0" y="322"/>
                  </a:lnTo>
                  <a:lnTo>
                    <a:pt x="0" y="309"/>
                  </a:lnTo>
                  <a:lnTo>
                    <a:pt x="0" y="295"/>
                  </a:lnTo>
                  <a:lnTo>
                    <a:pt x="1" y="281"/>
                  </a:lnTo>
                  <a:lnTo>
                    <a:pt x="3" y="267"/>
                  </a:lnTo>
                  <a:lnTo>
                    <a:pt x="6" y="253"/>
                  </a:lnTo>
                  <a:lnTo>
                    <a:pt x="9" y="240"/>
                  </a:lnTo>
                  <a:lnTo>
                    <a:pt x="14" y="226"/>
                  </a:lnTo>
                  <a:lnTo>
                    <a:pt x="19" y="213"/>
                  </a:lnTo>
                  <a:lnTo>
                    <a:pt x="25" y="199"/>
                  </a:lnTo>
                  <a:lnTo>
                    <a:pt x="32" y="186"/>
                  </a:lnTo>
                  <a:lnTo>
                    <a:pt x="40" y="174"/>
                  </a:lnTo>
                  <a:lnTo>
                    <a:pt x="48" y="161"/>
                  </a:lnTo>
                  <a:lnTo>
                    <a:pt x="57" y="150"/>
                  </a:lnTo>
                  <a:lnTo>
                    <a:pt x="67" y="138"/>
                  </a:lnTo>
                  <a:lnTo>
                    <a:pt x="77" y="127"/>
                  </a:lnTo>
                  <a:lnTo>
                    <a:pt x="89" y="116"/>
                  </a:lnTo>
                  <a:lnTo>
                    <a:pt x="100" y="106"/>
                  </a:lnTo>
                  <a:lnTo>
                    <a:pt x="112" y="95"/>
                  </a:lnTo>
                  <a:lnTo>
                    <a:pt x="125" y="86"/>
                  </a:lnTo>
                  <a:lnTo>
                    <a:pt x="138" y="76"/>
                  </a:lnTo>
                  <a:lnTo>
                    <a:pt x="151" y="68"/>
                  </a:lnTo>
                  <a:lnTo>
                    <a:pt x="165" y="59"/>
                  </a:lnTo>
                  <a:lnTo>
                    <a:pt x="180" y="52"/>
                  </a:lnTo>
                  <a:lnTo>
                    <a:pt x="194" y="44"/>
                  </a:lnTo>
                  <a:lnTo>
                    <a:pt x="210" y="37"/>
                  </a:lnTo>
                  <a:lnTo>
                    <a:pt x="225" y="31"/>
                  </a:lnTo>
                  <a:lnTo>
                    <a:pt x="241" y="25"/>
                  </a:lnTo>
                  <a:lnTo>
                    <a:pt x="257" y="20"/>
                  </a:lnTo>
                  <a:lnTo>
                    <a:pt x="275" y="15"/>
                  </a:lnTo>
                  <a:lnTo>
                    <a:pt x="291" y="11"/>
                  </a:lnTo>
                  <a:lnTo>
                    <a:pt x="308" y="8"/>
                  </a:lnTo>
                  <a:lnTo>
                    <a:pt x="326" y="5"/>
                  </a:lnTo>
                  <a:lnTo>
                    <a:pt x="343" y="3"/>
                  </a:lnTo>
                  <a:lnTo>
                    <a:pt x="360" y="1"/>
                  </a:lnTo>
                  <a:lnTo>
                    <a:pt x="378" y="1"/>
                  </a:lnTo>
                  <a:lnTo>
                    <a:pt x="396" y="0"/>
                  </a:lnTo>
                  <a:lnTo>
                    <a:pt x="414" y="1"/>
                  </a:lnTo>
                  <a:lnTo>
                    <a:pt x="431" y="2"/>
                  </a:lnTo>
                  <a:lnTo>
                    <a:pt x="448" y="4"/>
                  </a:lnTo>
                  <a:lnTo>
                    <a:pt x="465" y="7"/>
                  </a:lnTo>
                  <a:lnTo>
                    <a:pt x="482" y="10"/>
                  </a:lnTo>
                  <a:lnTo>
                    <a:pt x="497" y="14"/>
                  </a:lnTo>
                  <a:lnTo>
                    <a:pt x="513" y="18"/>
                  </a:lnTo>
                  <a:lnTo>
                    <a:pt x="527" y="24"/>
                  </a:lnTo>
                  <a:lnTo>
                    <a:pt x="542" y="29"/>
                  </a:lnTo>
                  <a:lnTo>
                    <a:pt x="555" y="35"/>
                  </a:lnTo>
                  <a:lnTo>
                    <a:pt x="569" y="42"/>
                  </a:lnTo>
                  <a:lnTo>
                    <a:pt x="582" y="49"/>
                  </a:lnTo>
                  <a:lnTo>
                    <a:pt x="594" y="57"/>
                  </a:lnTo>
                  <a:lnTo>
                    <a:pt x="605" y="65"/>
                  </a:lnTo>
                  <a:lnTo>
                    <a:pt x="616" y="74"/>
                  </a:lnTo>
                  <a:lnTo>
                    <a:pt x="627" y="83"/>
                  </a:lnTo>
                  <a:lnTo>
                    <a:pt x="637" y="93"/>
                  </a:lnTo>
                  <a:lnTo>
                    <a:pt x="647" y="102"/>
                  </a:lnTo>
                  <a:lnTo>
                    <a:pt x="655" y="113"/>
                  </a:lnTo>
                  <a:lnTo>
                    <a:pt x="663" y="124"/>
                  </a:lnTo>
                  <a:lnTo>
                    <a:pt x="670" y="135"/>
                  </a:lnTo>
                  <a:lnTo>
                    <a:pt x="676" y="146"/>
                  </a:lnTo>
                  <a:lnTo>
                    <a:pt x="682" y="158"/>
                  </a:lnTo>
                  <a:lnTo>
                    <a:pt x="687" y="170"/>
                  </a:lnTo>
                  <a:lnTo>
                    <a:pt x="691" y="182"/>
                  </a:lnTo>
                  <a:lnTo>
                    <a:pt x="694" y="195"/>
                  </a:lnTo>
                  <a:lnTo>
                    <a:pt x="696" y="209"/>
                  </a:lnTo>
                  <a:lnTo>
                    <a:pt x="698" y="222"/>
                  </a:lnTo>
                  <a:lnTo>
                    <a:pt x="699" y="235"/>
                  </a:lnTo>
                  <a:lnTo>
                    <a:pt x="699" y="249"/>
                  </a:lnTo>
                  <a:lnTo>
                    <a:pt x="698" y="263"/>
                  </a:lnTo>
                  <a:lnTo>
                    <a:pt x="696" y="276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97" name="Freeform 25">
              <a:extLst>
                <a:ext uri="{FF2B5EF4-FFF2-40B4-BE49-F238E27FC236}">
                  <a16:creationId xmlns:a16="http://schemas.microsoft.com/office/drawing/2014/main" id="{0CA625BA-01B9-4085-ADC3-ACA3B465EED2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732421" y="3068106"/>
              <a:ext cx="49869" cy="170778"/>
            </a:xfrm>
            <a:custGeom>
              <a:avLst/>
              <a:gdLst>
                <a:gd name="T0" fmla="*/ 2147483646 w 280"/>
                <a:gd name="T1" fmla="*/ 0 h 1152"/>
                <a:gd name="T2" fmla="*/ 2147483646 w 280"/>
                <a:gd name="T3" fmla="*/ 2147483646 h 1152"/>
                <a:gd name="T4" fmla="*/ 2147483646 w 280"/>
                <a:gd name="T5" fmla="*/ 2147483646 h 1152"/>
                <a:gd name="T6" fmla="*/ 2147483646 w 280"/>
                <a:gd name="T7" fmla="*/ 2147483646 h 1152"/>
                <a:gd name="T8" fmla="*/ 2147483646 w 280"/>
                <a:gd name="T9" fmla="*/ 2147483646 h 1152"/>
                <a:gd name="T10" fmla="*/ 2147483646 w 280"/>
                <a:gd name="T11" fmla="*/ 2147483646 h 1152"/>
                <a:gd name="T12" fmla="*/ 0 w 280"/>
                <a:gd name="T13" fmla="*/ 2147483646 h 1152"/>
                <a:gd name="T14" fmla="*/ 0 w 280"/>
                <a:gd name="T15" fmla="*/ 2147483646 h 1152"/>
                <a:gd name="T16" fmla="*/ 0 w 280"/>
                <a:gd name="T17" fmla="*/ 2147483646 h 1152"/>
                <a:gd name="T18" fmla="*/ 2147483646 w 280"/>
                <a:gd name="T19" fmla="*/ 2147483646 h 1152"/>
                <a:gd name="T20" fmla="*/ 2147483646 w 280"/>
                <a:gd name="T21" fmla="*/ 2147483646 h 1152"/>
                <a:gd name="T22" fmla="*/ 2147483646 w 280"/>
                <a:gd name="T23" fmla="*/ 2147483646 h 1152"/>
                <a:gd name="T24" fmla="*/ 2147483646 w 280"/>
                <a:gd name="T25" fmla="*/ 2147483646 h 1152"/>
                <a:gd name="T26" fmla="*/ 2147483646 w 280"/>
                <a:gd name="T27" fmla="*/ 2147483646 h 1152"/>
                <a:gd name="T28" fmla="*/ 2147483646 w 280"/>
                <a:gd name="T29" fmla="*/ 2147483646 h 1152"/>
                <a:gd name="T30" fmla="*/ 2147483646 w 280"/>
                <a:gd name="T31" fmla="*/ 2147483646 h 1152"/>
                <a:gd name="T32" fmla="*/ 2147483646 w 280"/>
                <a:gd name="T33" fmla="*/ 2147483646 h 1152"/>
                <a:gd name="T34" fmla="*/ 2147483646 w 280"/>
                <a:gd name="T35" fmla="*/ 2147483646 h 1152"/>
                <a:gd name="T36" fmla="*/ 2147483646 w 280"/>
                <a:gd name="T37" fmla="*/ 2147483646 h 1152"/>
                <a:gd name="T38" fmla="*/ 2147483646 w 280"/>
                <a:gd name="T39" fmla="*/ 2147483646 h 1152"/>
                <a:gd name="T40" fmla="*/ 2147483646 w 280"/>
                <a:gd name="T41" fmla="*/ 2147483646 h 1152"/>
                <a:gd name="T42" fmla="*/ 2147483646 w 280"/>
                <a:gd name="T43" fmla="*/ 2147483646 h 1152"/>
                <a:gd name="T44" fmla="*/ 2147483646 w 280"/>
                <a:gd name="T45" fmla="*/ 2147483646 h 1152"/>
                <a:gd name="T46" fmla="*/ 2147483646 w 280"/>
                <a:gd name="T47" fmla="*/ 2147483646 h 1152"/>
                <a:gd name="T48" fmla="*/ 2147483646 w 280"/>
                <a:gd name="T49" fmla="*/ 2147483646 h 1152"/>
                <a:gd name="T50" fmla="*/ 2147483646 w 280"/>
                <a:gd name="T51" fmla="*/ 2147483646 h 1152"/>
                <a:gd name="T52" fmla="*/ 2147483646 w 280"/>
                <a:gd name="T53" fmla="*/ 2147483646 h 1152"/>
                <a:gd name="T54" fmla="*/ 2147483646 w 280"/>
                <a:gd name="T55" fmla="*/ 2147483646 h 1152"/>
                <a:gd name="T56" fmla="*/ 2147483646 w 280"/>
                <a:gd name="T57" fmla="*/ 2147483646 h 1152"/>
                <a:gd name="T58" fmla="*/ 2147483646 w 280"/>
                <a:gd name="T59" fmla="*/ 2147483646 h 1152"/>
                <a:gd name="T60" fmla="*/ 2147483646 w 280"/>
                <a:gd name="T61" fmla="*/ 2147483646 h 1152"/>
                <a:gd name="T62" fmla="*/ 2147483646 w 280"/>
                <a:gd name="T63" fmla="*/ 2147483646 h 1152"/>
                <a:gd name="T64" fmla="*/ 2147483646 w 280"/>
                <a:gd name="T65" fmla="*/ 0 h 1152"/>
                <a:gd name="T66" fmla="*/ 2147483646 w 280"/>
                <a:gd name="T67" fmla="*/ 0 h 1152"/>
                <a:gd name="T68" fmla="*/ 2147483646 w 280"/>
                <a:gd name="T69" fmla="*/ 0 h 11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80" h="1152">
                  <a:moveTo>
                    <a:pt x="39" y="1"/>
                  </a:moveTo>
                  <a:lnTo>
                    <a:pt x="30" y="3"/>
                  </a:lnTo>
                  <a:lnTo>
                    <a:pt x="22" y="7"/>
                  </a:lnTo>
                  <a:lnTo>
                    <a:pt x="15" y="13"/>
                  </a:lnTo>
                  <a:lnTo>
                    <a:pt x="8" y="20"/>
                  </a:lnTo>
                  <a:lnTo>
                    <a:pt x="4" y="27"/>
                  </a:lnTo>
                  <a:lnTo>
                    <a:pt x="1" y="36"/>
                  </a:lnTo>
                  <a:lnTo>
                    <a:pt x="0" y="45"/>
                  </a:lnTo>
                  <a:lnTo>
                    <a:pt x="0" y="54"/>
                  </a:lnTo>
                  <a:lnTo>
                    <a:pt x="187" y="1112"/>
                  </a:lnTo>
                  <a:lnTo>
                    <a:pt x="190" y="1121"/>
                  </a:lnTo>
                  <a:lnTo>
                    <a:pt x="194" y="1130"/>
                  </a:lnTo>
                  <a:lnTo>
                    <a:pt x="200" y="1137"/>
                  </a:lnTo>
                  <a:lnTo>
                    <a:pt x="207" y="1143"/>
                  </a:lnTo>
                  <a:lnTo>
                    <a:pt x="215" y="1148"/>
                  </a:lnTo>
                  <a:lnTo>
                    <a:pt x="223" y="1150"/>
                  </a:lnTo>
                  <a:lnTo>
                    <a:pt x="232" y="1152"/>
                  </a:lnTo>
                  <a:lnTo>
                    <a:pt x="242" y="1151"/>
                  </a:lnTo>
                  <a:lnTo>
                    <a:pt x="251" y="1148"/>
                  </a:lnTo>
                  <a:lnTo>
                    <a:pt x="259" y="1144"/>
                  </a:lnTo>
                  <a:lnTo>
                    <a:pt x="266" y="1138"/>
                  </a:lnTo>
                  <a:lnTo>
                    <a:pt x="272" y="1132"/>
                  </a:lnTo>
                  <a:lnTo>
                    <a:pt x="276" y="1123"/>
                  </a:lnTo>
                  <a:lnTo>
                    <a:pt x="279" y="1114"/>
                  </a:lnTo>
                  <a:lnTo>
                    <a:pt x="280" y="1105"/>
                  </a:lnTo>
                  <a:lnTo>
                    <a:pt x="280" y="1096"/>
                  </a:lnTo>
                  <a:lnTo>
                    <a:pt x="93" y="38"/>
                  </a:lnTo>
                  <a:lnTo>
                    <a:pt x="90" y="29"/>
                  </a:lnTo>
                  <a:lnTo>
                    <a:pt x="86" y="21"/>
                  </a:lnTo>
                  <a:lnTo>
                    <a:pt x="80" y="14"/>
                  </a:lnTo>
                  <a:lnTo>
                    <a:pt x="74" y="8"/>
                  </a:lnTo>
                  <a:lnTo>
                    <a:pt x="66" y="4"/>
                  </a:lnTo>
                  <a:lnTo>
                    <a:pt x="57" y="1"/>
                  </a:lnTo>
                  <a:lnTo>
                    <a:pt x="48" y="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080" name="Rectangle 21">
            <a:extLst>
              <a:ext uri="{FF2B5EF4-FFF2-40B4-BE49-F238E27FC236}">
                <a16:creationId xmlns:a16="http://schemas.microsoft.com/office/drawing/2014/main" id="{203C7666-42B7-45A7-BE72-9631F570B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8425" y="3090863"/>
            <a:ext cx="3248025" cy="104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80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進行曲</a:t>
            </a:r>
          </a:p>
        </p:txBody>
      </p:sp>
      <p:sp>
        <p:nvSpPr>
          <p:cNvPr id="3081" name="Rectangle 1">
            <a:extLst>
              <a:ext uri="{FF2B5EF4-FFF2-40B4-BE49-F238E27FC236}">
                <a16:creationId xmlns:a16="http://schemas.microsoft.com/office/drawing/2014/main" id="{D777BE11-F233-45C1-BD00-831969FF5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1275" y="9525"/>
            <a:ext cx="1803400" cy="4191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一下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 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 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</a:t>
            </a:r>
            <a:endParaRPr lang="en-US" altLang="en-US" sz="2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F7C90A-0DE5-4577-B5E1-EE2111F22BC0}"/>
              </a:ext>
            </a:extLst>
          </p:cNvPr>
          <p:cNvSpPr/>
          <p:nvPr/>
        </p:nvSpPr>
        <p:spPr>
          <a:xfrm>
            <a:off x="4513963" y="403553"/>
            <a:ext cx="3826240" cy="1066048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zh-TW" altLang="en-US" sz="5400" dirty="0">
                <a:ln w="9525">
                  <a:solidFill>
                    <a:srgbClr val="FF6600"/>
                  </a:solidFill>
                  <a:prstDash val="solid"/>
                </a:ln>
                <a:solidFill>
                  <a:srgbClr val="FF993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教學簡報</a:t>
            </a:r>
            <a:endParaRPr lang="en-US" sz="5400" dirty="0">
              <a:ln w="9525">
                <a:solidFill>
                  <a:srgbClr val="FF6600"/>
                </a:solidFill>
                <a:prstDash val="solid"/>
              </a:ln>
              <a:solidFill>
                <a:srgbClr val="FF9933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D0CE8B6-6101-478A-ABFF-64AAE86516D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48721" y="65448"/>
            <a:ext cx="1589447" cy="1102484"/>
          </a:xfrm>
          <a:prstGeom prst="rect">
            <a:avLst/>
          </a:prstGeom>
        </p:spPr>
      </p:pic>
      <p:pic>
        <p:nvPicPr>
          <p:cNvPr id="29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BD1325D6-6A90-4E4E-8EC3-84F250678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5384800"/>
            <a:ext cx="1763713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4 C -0.00208 0.01203 -0.00104 0.00809 -1.94444E-6 0.00902 C 0.00504 0.01457 -0.00208 0.03145 -0.00243 0.0326 C -0.00295 0.02798 -0.00364 0.02428 -0.00364 0.01873 C -0.00364 0.01064 -0.00069 -1.96532E-6 -1.94444E-6 -1.96532E-6 " pathEditMode="relative" rAng="0" ptsTypes="ffffA">
                                      <p:cBhvr>
                                        <p:cTn id="6" dur="2000" fill="hold"/>
                                        <p:tgtEl>
                                          <p:spTgt spid="3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2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5"/>
            <a:ext cx="1218620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 bwMode="auto">
          <a:xfrm>
            <a:off x="0" y="4869160"/>
            <a:ext cx="12192000" cy="198884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6867" y="144258"/>
            <a:ext cx="702022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再次聆聽樂曲，一邊聆聽，一邊跟着音樂的節拍踏步。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896" b="66016" l="12598" r="33301">
                        <a14:foregroundMark x1="19434" y1="53646" x2="19434" y2="53646"/>
                        <a14:foregroundMark x1="17871" y1="52214" x2="17871" y2="52214"/>
                        <a14:foregroundMark x1="23340" y1="59766" x2="23340" y2="59766"/>
                        <a14:foregroundMark x1="23047" y1="58464" x2="23047" y2="58464"/>
                        <a14:backgroundMark x1="23633" y1="46615" x2="23633" y2="46615"/>
                        <a14:backgroundMark x1="22852" y1="47266" x2="22852" y2="47266"/>
                        <a14:backgroundMark x1="21973" y1="48047" x2="21973" y2="48047"/>
                        <a14:backgroundMark x1="25391" y1="50130" x2="25391" y2="50130"/>
                        <a14:backgroundMark x1="26172" y1="48828" x2="26172" y2="48828"/>
                        <a14:backgroundMark x1="24414" y1="49870" x2="24414" y2="49870"/>
                        <a14:backgroundMark x1="23535" y1="53906" x2="23535" y2="53906"/>
                        <a14:backgroundMark x1="22363" y1="53516" x2="22363" y2="53516"/>
                        <a14:backgroundMark x1="27832" y1="53255" x2="27832" y2="53255"/>
                        <a14:backgroundMark x1="26660" y1="53255" x2="26660" y2="53255"/>
                        <a14:backgroundMark x1="25098" y1="52995" x2="25098" y2="529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97" t="36047" r="67812" b="37083"/>
          <a:stretch/>
        </p:blipFill>
        <p:spPr bwMode="auto">
          <a:xfrm>
            <a:off x="636954" y="3596095"/>
            <a:ext cx="2521748" cy="2690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3" t="41458" r="41004" b="51587"/>
          <a:stretch/>
        </p:blipFill>
        <p:spPr bwMode="auto">
          <a:xfrm>
            <a:off x="6645303" y="3910341"/>
            <a:ext cx="4091051" cy="81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698" b="58073" l="33008" r="60742">
                        <a14:foregroundMark x1="41406" y1="54036" x2="41406" y2="54036"/>
                        <a14:foregroundMark x1="36426" y1="50130" x2="36426" y2="50130"/>
                        <a14:foregroundMark x1="34668" y1="51302" x2="34668" y2="51302"/>
                        <a14:foregroundMark x1="51367" y1="51042" x2="51367" y2="51042"/>
                        <a14:foregroundMark x1="48145" y1="50911" x2="48145" y2="50911"/>
                        <a14:foregroundMark x1="58301" y1="54688" x2="58301" y2="54688"/>
                        <a14:foregroundMark x1="55078" y1="53906" x2="55078" y2="53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88" t="48125" r="38594" b="42291"/>
          <a:stretch/>
        </p:blipFill>
        <p:spPr bwMode="auto">
          <a:xfrm>
            <a:off x="6723024" y="4987275"/>
            <a:ext cx="4107158" cy="1010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群組 1"/>
          <p:cNvGrpSpPr/>
          <p:nvPr/>
        </p:nvGrpSpPr>
        <p:grpSpPr>
          <a:xfrm>
            <a:off x="2876333" y="3596095"/>
            <a:ext cx="2931635" cy="1489089"/>
            <a:chOff x="2876333" y="3596095"/>
            <a:chExt cx="2931635" cy="1489089"/>
          </a:xfrm>
        </p:grpSpPr>
        <p:sp>
          <p:nvSpPr>
            <p:cNvPr id="23" name="橢圓形圖說文字 22"/>
            <p:cNvSpPr/>
            <p:nvPr/>
          </p:nvSpPr>
          <p:spPr bwMode="auto">
            <a:xfrm>
              <a:off x="2876333" y="3596095"/>
              <a:ext cx="2880320" cy="1489089"/>
            </a:xfrm>
            <a:prstGeom prst="wedgeEllipseCallout">
              <a:avLst>
                <a:gd name="adj1" fmla="val -76197"/>
                <a:gd name="adj2" fmla="val -4733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6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5376" y="3843045"/>
              <a:ext cx="2722592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嘗試感受樂曲</a:t>
              </a:r>
              <a:endPara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穩定的節拍吧</a:t>
              </a:r>
              <a:r>
                <a:rPr lang="en-US" altLang="zh-TW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﹗</a:t>
              </a:r>
            </a:p>
          </p:txBody>
        </p:sp>
      </p:grpSp>
      <p:grpSp>
        <p:nvGrpSpPr>
          <p:cNvPr id="19" name="Group 6">
            <a:extLst>
              <a:ext uri="{FF2B5EF4-FFF2-40B4-BE49-F238E27FC236}">
                <a16:creationId xmlns:a16="http://schemas.microsoft.com/office/drawing/2014/main" id="{FA32BA2F-22D8-4F10-89DD-93965E1416FB}"/>
              </a:ext>
            </a:extLst>
          </p:cNvPr>
          <p:cNvGrpSpPr/>
          <p:nvPr/>
        </p:nvGrpSpPr>
        <p:grpSpPr>
          <a:xfrm>
            <a:off x="2659022" y="1417638"/>
            <a:ext cx="6552728" cy="1805062"/>
            <a:chOff x="2659022" y="1417638"/>
            <a:chExt cx="6552728" cy="1805062"/>
          </a:xfrm>
        </p:grpSpPr>
        <p:grpSp>
          <p:nvGrpSpPr>
            <p:cNvPr id="20" name="群組 19">
              <a:extLst>
                <a:ext uri="{FF2B5EF4-FFF2-40B4-BE49-F238E27FC236}">
                  <a16:creationId xmlns:a16="http://schemas.microsoft.com/office/drawing/2014/main" id="{9094C68F-3742-4B6D-9CEB-44AEBBCAFE77}"/>
                </a:ext>
              </a:extLst>
            </p:cNvPr>
            <p:cNvGrpSpPr/>
            <p:nvPr/>
          </p:nvGrpSpPr>
          <p:grpSpPr>
            <a:xfrm>
              <a:off x="2659022" y="1417638"/>
              <a:ext cx="6552728" cy="1805062"/>
              <a:chOff x="1199456" y="1916832"/>
              <a:chExt cx="6552728" cy="1805062"/>
            </a:xfrm>
          </p:grpSpPr>
          <p:sp>
            <p:nvSpPr>
              <p:cNvPr id="22" name="流程圖: 卡片 21">
                <a:extLst>
                  <a:ext uri="{FF2B5EF4-FFF2-40B4-BE49-F238E27FC236}">
                    <a16:creationId xmlns:a16="http://schemas.microsoft.com/office/drawing/2014/main" id="{CDA18689-FE0B-4C3F-89EE-D8FD76BED5FE}"/>
                  </a:ext>
                </a:extLst>
              </p:cNvPr>
              <p:cNvSpPr/>
              <p:nvPr/>
            </p:nvSpPr>
            <p:spPr bwMode="auto">
              <a:xfrm>
                <a:off x="1199456" y="1916832"/>
                <a:ext cx="6552728" cy="1805062"/>
              </a:xfrm>
              <a:prstGeom prst="flowChartPunchedCard">
                <a:avLst/>
              </a:prstGeom>
              <a:solidFill>
                <a:schemeClr val="bg1"/>
              </a:solidFill>
              <a:ln w="38100" cap="flat" cmpd="sng" algn="ctr">
                <a:solidFill>
                  <a:srgbClr val="FF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AD9FAEBC-77C9-4FD9-865E-6D8622C9FC88}"/>
                  </a:ext>
                </a:extLst>
              </p:cNvPr>
              <p:cNvSpPr txBox="1"/>
              <p:nvPr/>
            </p:nvSpPr>
            <p:spPr>
              <a:xfrm>
                <a:off x="1890419" y="2242548"/>
                <a:ext cx="3373039" cy="1169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200" dirty="0">
                    <a:solidFill>
                      <a:srgbClr val="00B050"/>
                    </a:solidFill>
                    <a:hlinkClick r:id="rId12"/>
                  </a:rPr>
                  <a:t>Under the Double Eagle</a:t>
                </a:r>
                <a:endParaRPr lang="en-US" altLang="zh-TW" sz="2200" dirty="0">
                  <a:solidFill>
                    <a:srgbClr val="00B050"/>
                  </a:solidFill>
                </a:endParaRPr>
              </a:p>
              <a:p>
                <a:r>
                  <a:rPr lang="zh-TW" altLang="en-US" sz="28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雙鷹進行曲</a:t>
                </a:r>
                <a:endParaRPr lang="en-US" altLang="zh-TW" sz="28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（聆聽</a:t>
                </a:r>
                <a:r>
                  <a:rPr lang="en-US" altLang="zh-TW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00:00–01:31</a:t>
                </a:r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）</a:t>
                </a:r>
              </a:p>
            </p:txBody>
          </p:sp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3042C9FF-97C7-4EC6-8D87-611AC4EFDDC1}"/>
                  </a:ext>
                </a:extLst>
              </p:cNvPr>
              <p:cNvSpPr txBox="1"/>
              <p:nvPr/>
            </p:nvSpPr>
            <p:spPr>
              <a:xfrm>
                <a:off x="5934036" y="2304455"/>
                <a:ext cx="153279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000" dirty="0" err="1">
                    <a:solidFill>
                      <a:srgbClr val="FF9933"/>
                    </a:solidFill>
                  </a:rPr>
                  <a:t>J.F.Wagner</a:t>
                </a:r>
                <a:endParaRPr lang="en-US" altLang="zh-TW" sz="2000" dirty="0">
                  <a:solidFill>
                    <a:srgbClr val="FF9933"/>
                  </a:solidFill>
                </a:endParaRPr>
              </a:p>
              <a:p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約瑟</a:t>
                </a:r>
                <a:r>
                  <a:rPr lang="en-US" altLang="zh-TW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‧</a:t>
                </a:r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華格納</a:t>
                </a:r>
              </a:p>
            </p:txBody>
          </p:sp>
        </p:grpSp>
        <p:pic>
          <p:nvPicPr>
            <p:cNvPr id="21" name="Picture 5" descr="A picture containing icon&#10;&#10;Description automatically generated">
              <a:hlinkClick r:id="rId12"/>
              <a:extLst>
                <a:ext uri="{FF2B5EF4-FFF2-40B4-BE49-F238E27FC236}">
                  <a16:creationId xmlns:a16="http://schemas.microsoft.com/office/drawing/2014/main" id="{6BC5F85D-B69C-4808-BE40-CDF85A650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9104" y="1644614"/>
              <a:ext cx="560881" cy="554784"/>
            </a:xfrm>
            <a:prstGeom prst="rect">
              <a:avLst/>
            </a:prstGeom>
          </p:spPr>
        </p:pic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286561EB-BC63-4FAF-8558-F280C1D91CCB}"/>
              </a:ext>
            </a:extLst>
          </p:cNvPr>
          <p:cNvGrpSpPr/>
          <p:nvPr/>
        </p:nvGrpSpPr>
        <p:grpSpPr>
          <a:xfrm>
            <a:off x="-12105" y="134754"/>
            <a:ext cx="2801209" cy="641350"/>
            <a:chOff x="-12105" y="134754"/>
            <a:chExt cx="2801209" cy="641350"/>
          </a:xfrm>
        </p:grpSpPr>
        <p:sp>
          <p:nvSpPr>
            <p:cNvPr id="28" name="Rectangle 11">
              <a:extLst>
                <a:ext uri="{FF2B5EF4-FFF2-40B4-BE49-F238E27FC236}">
                  <a16:creationId xmlns:a16="http://schemas.microsoft.com/office/drawing/2014/main" id="{3CB9FEEE-6AA2-4B5C-9026-4F3E284010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2105" y="134754"/>
              <a:ext cx="2801209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29" name="Text Box 4">
              <a:extLst>
                <a:ext uri="{FF2B5EF4-FFF2-40B4-BE49-F238E27FC236}">
                  <a16:creationId xmlns:a16="http://schemas.microsoft.com/office/drawing/2014/main" id="{E81205DC-BE2E-41E7-99CE-7FB82A4822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640"/>
              <a:ext cx="2568534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/>
              <a:r>
                <a:rPr lang="en-US" altLang="zh-TW" sz="2800" dirty="0">
                  <a:solidFill>
                    <a:srgbClr val="FF6600"/>
                  </a:solidFill>
                  <a:ea typeface="標楷體" panose="03000509000000000000" pitchFamily="65" charset="-120"/>
                </a:rPr>
                <a:t>《</a:t>
              </a:r>
              <a:r>
                <a:rPr lang="zh-TW" altLang="en-US" sz="2800" dirty="0">
                  <a:solidFill>
                    <a:srgbClr val="FF6600"/>
                  </a:solidFill>
                  <a:ea typeface="標楷體" panose="03000509000000000000" pitchFamily="65" charset="-120"/>
                </a:rPr>
                <a:t>雙鷹進行曲</a:t>
              </a:r>
              <a:r>
                <a:rPr lang="en-US" altLang="zh-TW" sz="2800" dirty="0">
                  <a:solidFill>
                    <a:srgbClr val="FF6600"/>
                  </a:solidFill>
                  <a:ea typeface="標楷體" panose="03000509000000000000" pitchFamily="65" charset="-120"/>
                </a:rPr>
                <a:t>》</a:t>
              </a:r>
              <a:endParaRPr lang="zh-HK" altLang="zh-HK" sz="2800" b="0" dirty="0">
                <a:solidFill>
                  <a:srgbClr val="FF6600"/>
                </a:solidFill>
              </a:endParaRPr>
            </a:p>
          </p:txBody>
        </p:sp>
      </p:grpSp>
      <p:sp>
        <p:nvSpPr>
          <p:cNvPr id="30" name="Rectangle: Rounded Corners 1">
            <a:hlinkClick r:id="rId14" action="ppaction://hlinksldjump"/>
            <a:extLst>
              <a:ext uri="{FF2B5EF4-FFF2-40B4-BE49-F238E27FC236}">
                <a16:creationId xmlns:a16="http://schemas.microsoft.com/office/drawing/2014/main" id="{EC69CD42-7CDF-4FC5-AD7F-9231DEC22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96972" y="1916466"/>
            <a:ext cx="1539588" cy="904895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按此閱讀</a:t>
            </a:r>
            <a:endParaRPr lang="en-US" altLang="zh-TW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樂曲介紹</a:t>
            </a:r>
            <a:endParaRPr lang="en-US" altLang="en-US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1BP2402">
            <a:hlinkClick r:id="" action="ppaction://media"/>
            <a:extLst>
              <a:ext uri="{FF2B5EF4-FFF2-40B4-BE49-F238E27FC236}">
                <a16:creationId xmlns:a16="http://schemas.microsoft.com/office/drawing/2014/main" id="{742827D5-4B03-4231-96A9-CD935271BD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7906" y="4099139"/>
            <a:ext cx="552163" cy="53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78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5"/>
            <a:ext cx="1218620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 bwMode="auto">
          <a:xfrm>
            <a:off x="0" y="4869160"/>
            <a:ext cx="12192000" cy="198884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3443809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320888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FF6600"/>
                </a:solidFill>
                <a:ea typeface="標楷體" panose="03000509000000000000" pitchFamily="65" charset="-120"/>
              </a:rPr>
              <a:t> 認識進行曲的特色</a:t>
            </a:r>
            <a:endParaRPr lang="zh-HK" altLang="zh-HK" sz="2800" b="0" dirty="0">
              <a:solidFill>
                <a:srgbClr val="FF6600"/>
              </a:solidFill>
            </a:endParaRPr>
          </a:p>
        </p:txBody>
      </p:sp>
      <p:sp>
        <p:nvSpPr>
          <p:cNvPr id="11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9329" y="173574"/>
            <a:ext cx="838830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雙鷹進行曲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較適合在以下哪個場合播放或演奏？試說出原因。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圓角矩形 5"/>
          <p:cNvSpPr/>
          <p:nvPr/>
        </p:nvSpPr>
        <p:spPr bwMode="auto">
          <a:xfrm>
            <a:off x="1703512" y="1340768"/>
            <a:ext cx="3528392" cy="3447673"/>
          </a:xfrm>
          <a:prstGeom prst="roundRect">
            <a:avLst/>
          </a:prstGeom>
          <a:solidFill>
            <a:srgbClr val="A2F4B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6" t="54867" r="50041" b="24453"/>
          <a:stretch/>
        </p:blipFill>
        <p:spPr bwMode="auto">
          <a:xfrm>
            <a:off x="1944768" y="1692097"/>
            <a:ext cx="3006097" cy="234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6570" y="4077072"/>
            <a:ext cx="16112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30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遊樂場</a:t>
            </a:r>
            <a:endParaRPr lang="en-US" altLang="zh-TW" sz="30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5" name="圓角矩形 24"/>
          <p:cNvSpPr/>
          <p:nvPr/>
        </p:nvSpPr>
        <p:spPr bwMode="auto">
          <a:xfrm>
            <a:off x="5807968" y="1340768"/>
            <a:ext cx="3816424" cy="3447673"/>
          </a:xfrm>
          <a:prstGeom prst="roundRect">
            <a:avLst/>
          </a:prstGeom>
          <a:solidFill>
            <a:srgbClr val="FF99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7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7968" y="4077072"/>
            <a:ext cx="367240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30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軍隊或樂隊進行步操</a:t>
            </a:r>
            <a:endParaRPr lang="en-US" altLang="zh-TW" sz="30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81" t="53750" r="20859" b="24792"/>
          <a:stretch/>
        </p:blipFill>
        <p:spPr bwMode="auto">
          <a:xfrm>
            <a:off x="6168008" y="1771724"/>
            <a:ext cx="3024336" cy="233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896" b="66016" l="12598" r="33301">
                        <a14:foregroundMark x1="19434" y1="53646" x2="19434" y2="53646"/>
                        <a14:foregroundMark x1="17871" y1="52214" x2="17871" y2="52214"/>
                        <a14:foregroundMark x1="23340" y1="59766" x2="23340" y2="59766"/>
                        <a14:foregroundMark x1="23047" y1="58464" x2="23047" y2="58464"/>
                        <a14:backgroundMark x1="23633" y1="46615" x2="23633" y2="46615"/>
                        <a14:backgroundMark x1="22852" y1="47266" x2="22852" y2="47266"/>
                        <a14:backgroundMark x1="21973" y1="48047" x2="21973" y2="48047"/>
                        <a14:backgroundMark x1="25391" y1="50130" x2="25391" y2="50130"/>
                        <a14:backgroundMark x1="26172" y1="48828" x2="26172" y2="48828"/>
                        <a14:backgroundMark x1="24414" y1="49870" x2="24414" y2="49870"/>
                        <a14:backgroundMark x1="23535" y1="53906" x2="23535" y2="53906"/>
                        <a14:backgroundMark x1="22363" y1="53516" x2="22363" y2="53516"/>
                        <a14:backgroundMark x1="27832" y1="53255" x2="27832" y2="53255"/>
                        <a14:backgroundMark x1="26660" y1="53255" x2="26660" y2="53255"/>
                        <a14:backgroundMark x1="25098" y1="52995" x2="25098" y2="529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97" t="36047" r="67812" b="37083"/>
          <a:stretch/>
        </p:blipFill>
        <p:spPr bwMode="auto">
          <a:xfrm flipH="1">
            <a:off x="9617848" y="3656760"/>
            <a:ext cx="2273013" cy="242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698" b="58073" l="33008" r="60742">
                        <a14:foregroundMark x1="41406" y1="54036" x2="41406" y2="54036"/>
                        <a14:foregroundMark x1="36426" y1="50130" x2="36426" y2="50130"/>
                        <a14:foregroundMark x1="34668" y1="51302" x2="34668" y2="51302"/>
                        <a14:foregroundMark x1="51367" y1="51042" x2="51367" y2="51042"/>
                        <a14:foregroundMark x1="48145" y1="50911" x2="48145" y2="50911"/>
                        <a14:foregroundMark x1="58301" y1="54688" x2="58301" y2="54688"/>
                        <a14:foregroundMark x1="55078" y1="53906" x2="55078" y2="53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88" t="48125" r="38594" b="42291"/>
          <a:stretch/>
        </p:blipFill>
        <p:spPr bwMode="auto">
          <a:xfrm flipH="1">
            <a:off x="5419138" y="5362300"/>
            <a:ext cx="3557114" cy="87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698" b="58073" l="33008" r="60742">
                        <a14:foregroundMark x1="41406" y1="54036" x2="41406" y2="54036"/>
                        <a14:foregroundMark x1="36426" y1="50130" x2="36426" y2="50130"/>
                        <a14:foregroundMark x1="34668" y1="51302" x2="34668" y2="51302"/>
                        <a14:foregroundMark x1="51367" y1="51042" x2="51367" y2="51042"/>
                        <a14:foregroundMark x1="48145" y1="50911" x2="48145" y2="50911"/>
                        <a14:foregroundMark x1="58301" y1="54688" x2="58301" y2="54688"/>
                        <a14:foregroundMark x1="55078" y1="53906" x2="55078" y2="53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88" t="48125" r="38594" b="42291"/>
          <a:stretch/>
        </p:blipFill>
        <p:spPr bwMode="auto">
          <a:xfrm flipH="1">
            <a:off x="1847528" y="5455642"/>
            <a:ext cx="3557114" cy="87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3500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5"/>
            <a:ext cx="1218620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 bwMode="auto">
          <a:xfrm>
            <a:off x="0" y="4869160"/>
            <a:ext cx="12192000" cy="198884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3443809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320888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FF6600"/>
                </a:solidFill>
                <a:ea typeface="標楷體" panose="03000509000000000000" pitchFamily="65" charset="-120"/>
              </a:rPr>
              <a:t> 認識進行曲的特色</a:t>
            </a:r>
            <a:endParaRPr lang="zh-HK" altLang="zh-HK" sz="2800" b="0" dirty="0">
              <a:solidFill>
                <a:srgbClr val="FF6600"/>
              </a:solidFill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1055440" y="1556792"/>
            <a:ext cx="3816424" cy="3447673"/>
            <a:chOff x="767408" y="1556792"/>
            <a:chExt cx="3816424" cy="3447673"/>
          </a:xfrm>
        </p:grpSpPr>
        <p:sp>
          <p:nvSpPr>
            <p:cNvPr id="25" name="圓角矩形 24"/>
            <p:cNvSpPr/>
            <p:nvPr/>
          </p:nvSpPr>
          <p:spPr bwMode="auto">
            <a:xfrm>
              <a:off x="767408" y="1556792"/>
              <a:ext cx="3816424" cy="3447673"/>
            </a:xfrm>
            <a:prstGeom prst="roundRect">
              <a:avLst/>
            </a:prstGeom>
            <a:solidFill>
              <a:srgbClr val="FF993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7" name="矩形 1">
              <a:extLst>
                <a:ext uri="{FF2B5EF4-FFF2-40B4-BE49-F238E27FC236}">
                  <a16:creationId xmlns:a16="http://schemas.microsoft.com/office/drawing/2014/main" id="{63423382-FB5B-40C1-A442-3394D3C88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416" y="4293096"/>
              <a:ext cx="3672408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30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軍隊或樂隊進行步操</a:t>
              </a:r>
              <a:endParaRPr lang="en-US" altLang="zh-TW" sz="30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pic>
          <p:nvPicPr>
            <p:cNvPr id="59395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81" t="53750" r="20859" b="24792"/>
            <a:stretch/>
          </p:blipFill>
          <p:spPr bwMode="auto">
            <a:xfrm>
              <a:off x="1199456" y="1987748"/>
              <a:ext cx="3024336" cy="2333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896" b="66016" l="12598" r="33301">
                        <a14:foregroundMark x1="19434" y1="53646" x2="19434" y2="53646"/>
                        <a14:foregroundMark x1="17871" y1="52214" x2="17871" y2="52214"/>
                        <a14:foregroundMark x1="23340" y1="59766" x2="23340" y2="59766"/>
                        <a14:foregroundMark x1="23047" y1="58464" x2="23047" y2="58464"/>
                        <a14:backgroundMark x1="23633" y1="46615" x2="23633" y2="46615"/>
                        <a14:backgroundMark x1="22852" y1="47266" x2="22852" y2="47266"/>
                        <a14:backgroundMark x1="21973" y1="48047" x2="21973" y2="48047"/>
                        <a14:backgroundMark x1="25391" y1="50130" x2="25391" y2="50130"/>
                        <a14:backgroundMark x1="26172" y1="48828" x2="26172" y2="48828"/>
                        <a14:backgroundMark x1="24414" y1="49870" x2="24414" y2="49870"/>
                        <a14:backgroundMark x1="23535" y1="53906" x2="23535" y2="53906"/>
                        <a14:backgroundMark x1="22363" y1="53516" x2="22363" y2="53516"/>
                        <a14:backgroundMark x1="27832" y1="53255" x2="27832" y2="53255"/>
                        <a14:backgroundMark x1="26660" y1="53255" x2="26660" y2="53255"/>
                        <a14:backgroundMark x1="25098" y1="52995" x2="25098" y2="529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97" t="36047" r="67812" b="37083"/>
          <a:stretch/>
        </p:blipFill>
        <p:spPr bwMode="auto">
          <a:xfrm flipH="1">
            <a:off x="9617848" y="3656760"/>
            <a:ext cx="2273013" cy="242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698" b="58073" l="33008" r="60742">
                        <a14:foregroundMark x1="41406" y1="54036" x2="41406" y2="54036"/>
                        <a14:foregroundMark x1="36426" y1="50130" x2="36426" y2="50130"/>
                        <a14:foregroundMark x1="34668" y1="51302" x2="34668" y2="51302"/>
                        <a14:foregroundMark x1="51367" y1="51042" x2="51367" y2="51042"/>
                        <a14:foregroundMark x1="48145" y1="50911" x2="48145" y2="50911"/>
                        <a14:foregroundMark x1="58301" y1="54688" x2="58301" y2="54688"/>
                        <a14:foregroundMark x1="55078" y1="53906" x2="55078" y2="53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88" t="48125" r="38594" b="42291"/>
          <a:stretch/>
        </p:blipFill>
        <p:spPr bwMode="auto">
          <a:xfrm flipH="1">
            <a:off x="5419138" y="5362300"/>
            <a:ext cx="3557114" cy="87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698" b="58073" l="33008" r="60742">
                        <a14:foregroundMark x1="41406" y1="54036" x2="41406" y2="54036"/>
                        <a14:foregroundMark x1="36426" y1="50130" x2="36426" y2="50130"/>
                        <a14:foregroundMark x1="34668" y1="51302" x2="34668" y2="51302"/>
                        <a14:foregroundMark x1="51367" y1="51042" x2="51367" y2="51042"/>
                        <a14:foregroundMark x1="48145" y1="50911" x2="48145" y2="50911"/>
                        <a14:foregroundMark x1="58301" y1="54688" x2="58301" y2="54688"/>
                        <a14:foregroundMark x1="55078" y1="53906" x2="55078" y2="53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88" t="48125" r="38594" b="42291"/>
          <a:stretch/>
        </p:blipFill>
        <p:spPr bwMode="auto">
          <a:xfrm flipH="1">
            <a:off x="1847528" y="5455642"/>
            <a:ext cx="3557114" cy="87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群組 3"/>
          <p:cNvGrpSpPr/>
          <p:nvPr/>
        </p:nvGrpSpPr>
        <p:grpSpPr>
          <a:xfrm>
            <a:off x="5087888" y="1421487"/>
            <a:ext cx="6192689" cy="2655585"/>
            <a:chOff x="5087888" y="1421487"/>
            <a:chExt cx="6192689" cy="2655585"/>
          </a:xfrm>
        </p:grpSpPr>
        <p:sp>
          <p:nvSpPr>
            <p:cNvPr id="19" name="橢圓形圖說文字 18"/>
            <p:cNvSpPr/>
            <p:nvPr/>
          </p:nvSpPr>
          <p:spPr bwMode="auto">
            <a:xfrm>
              <a:off x="5087888" y="1421487"/>
              <a:ext cx="6192689" cy="2655585"/>
            </a:xfrm>
            <a:prstGeom prst="wedgeEllipseCallout">
              <a:avLst>
                <a:gd name="adj1" fmla="val 36570"/>
                <a:gd name="adj2" fmla="val 52543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2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8752" y="1772816"/>
              <a:ext cx="4759736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因為樂曲的</a:t>
              </a:r>
              <a:r>
                <a:rPr lang="zh-TW" altLang="en-US" sz="3000" dirty="0">
                  <a:solidFill>
                    <a:srgbClr val="9900FF"/>
                  </a:solidFill>
                  <a:ea typeface="標楷體" panose="03000509000000000000" pitchFamily="65" charset="-120"/>
                </a:rPr>
                <a:t>節拍規律穩定</a:t>
              </a: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，</a:t>
              </a:r>
              <a:r>
                <a:rPr lang="zh-TW" altLang="en-US" sz="3000" dirty="0">
                  <a:solidFill>
                    <a:srgbClr val="9900FF"/>
                  </a:solidFill>
                  <a:ea typeface="標楷體" panose="03000509000000000000" pitchFamily="65" charset="-120"/>
                </a:rPr>
                <a:t>速度偏快</a:t>
              </a: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，</a:t>
              </a:r>
              <a:r>
                <a:rPr lang="zh-TW" altLang="en-US" sz="3000" dirty="0">
                  <a:solidFill>
                    <a:srgbClr val="9900FF"/>
                  </a:solidFill>
                  <a:ea typeface="標楷體" panose="03000509000000000000" pitchFamily="65" charset="-120"/>
                </a:rPr>
                <a:t>力度強</a:t>
              </a: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，營造出</a:t>
              </a:r>
              <a:r>
                <a:rPr lang="zh-TW" altLang="en-US" sz="3000" dirty="0">
                  <a:solidFill>
                    <a:srgbClr val="9900FF"/>
                  </a:solidFill>
                  <a:ea typeface="標楷體" panose="03000509000000000000" pitchFamily="65" charset="-120"/>
                </a:rPr>
                <a:t>熱鬧雄壯的氣氛</a:t>
              </a:r>
              <a:r>
                <a:rPr lang="zh-TW" altLang="en-US" sz="30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，所以較適合在這種場合播放或演奏。</a:t>
              </a:r>
              <a:endParaRPr lang="en-US" altLang="zh-TW" sz="30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  <p:sp>
        <p:nvSpPr>
          <p:cNvPr id="21" name="Rectangle: Rounded Corners 1">
            <a:hlinkClick r:id="rId10" action="ppaction://hlinksldjump"/>
            <a:extLst>
              <a:ext uri="{FF2B5EF4-FFF2-40B4-BE49-F238E27FC236}">
                <a16:creationId xmlns:a16="http://schemas.microsoft.com/office/drawing/2014/main" id="{F4D0C084-FE6E-41A9-85E3-4E23DACE9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7303" y="4261710"/>
            <a:ext cx="2273013" cy="875012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按此詳細了解</a:t>
            </a:r>
            <a:endParaRPr lang="en-US" altLang="zh-TW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進行曲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的特色</a:t>
            </a:r>
            <a:endParaRPr lang="en-US" altLang="en-US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矩形 1">
            <a:extLst>
              <a:ext uri="{FF2B5EF4-FFF2-40B4-BE49-F238E27FC236}">
                <a16:creationId xmlns:a16="http://schemas.microsoft.com/office/drawing/2014/main" id="{EE394DCB-2108-41A8-B15F-6D7AE90FF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9329" y="173574"/>
            <a:ext cx="838830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雙鷹進行曲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較適合在以下哪個場合播放或演奏？試說出原因。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1408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5"/>
            <a:ext cx="1218620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 bwMode="auto">
          <a:xfrm>
            <a:off x="0" y="4869160"/>
            <a:ext cx="12216680" cy="198884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6" name="Picture 2" descr="C:\Users\jade\Desktop\Jade\Longman Music\2020 project\1B1\MUSIC_2016_1AB\content\bookshelf\9789880014598\OEBPS\25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83886" y="1330779"/>
            <a:ext cx="6087411" cy="525258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jade\Desktop\Jade\Longman Music\2020 project\1B1\MUSIC_2016_1AB\content\bookshelf\9789880014598\OEBPS\25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9125" b="97813" l="36172" r="52500">
                        <a14:foregroundMark x1="48984" y1="90188" x2="48984" y2="90188"/>
                        <a14:foregroundMark x1="43828" y1="96688" x2="43828" y2="96688"/>
                        <a14:foregroundMark x1="43359" y1="95813" x2="43359" y2="95813"/>
                        <a14:foregroundMark x1="42578" y1="96563" x2="42578" y2="96563"/>
                        <a14:foregroundMark x1="43203" y1="96938" x2="43203" y2="96938"/>
                        <a14:foregroundMark x1="44063" y1="96938" x2="44063" y2="96938"/>
                        <a14:foregroundMark x1="44688" y1="96875" x2="44688" y2="96875"/>
                        <a14:foregroundMark x1="47344" y1="95625" x2="47344" y2="95625"/>
                        <a14:foregroundMark x1="48047" y1="95625" x2="48047" y2="95625"/>
                        <a14:foregroundMark x1="46875" y1="95813" x2="46875" y2="95813"/>
                        <a14:foregroundMark x1="42109" y1="95625" x2="42109" y2="95625"/>
                        <a14:foregroundMark x1="42031" y1="95688" x2="42031" y2="95688"/>
                        <a14:foregroundMark x1="41719" y1="96063" x2="41719" y2="96063"/>
                        <a14:foregroundMark x1="42734" y1="95438" x2="42734" y2="95438"/>
                        <a14:backgroundMark x1="45156" y1="87875" x2="45781" y2="87875"/>
                        <a14:backgroundMark x1="42344" y1="94625" x2="42344" y2="9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60" t="77999" r="46624"/>
          <a:stretch/>
        </p:blipFill>
        <p:spPr bwMode="auto">
          <a:xfrm>
            <a:off x="467903" y="3706618"/>
            <a:ext cx="2117080" cy="3045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jade\Desktop\Jade\Longman Music\2020 project\1B1\MUSIC_2016_1AB\content\bookshelf\9789880014598\OEBPS\25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0438" b="97438" l="53828" r="663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76" t="80537" r="32107" b="663"/>
          <a:stretch/>
        </p:blipFill>
        <p:spPr bwMode="auto">
          <a:xfrm>
            <a:off x="9264352" y="4015640"/>
            <a:ext cx="1728192" cy="279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8680" y="153078"/>
            <a:ext cx="858792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聆聽以下歌曲，它給你甚麼感覺？試按歌曲的</a:t>
            </a:r>
            <a:r>
              <a:rPr lang="zh-TW" altLang="en-US" sz="2800" dirty="0">
                <a:solidFill>
                  <a:srgbClr val="DE228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節拍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dirty="0">
                <a:solidFill>
                  <a:srgbClr val="DE228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速度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zh-TW" altLang="en-US" sz="2800" dirty="0">
                <a:solidFill>
                  <a:srgbClr val="DE228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力度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說說看。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Rectangle: Rounded Corners 15">
            <a:extLst>
              <a:ext uri="{FF2B5EF4-FFF2-40B4-BE49-F238E27FC236}">
                <a16:creationId xmlns:a16="http://schemas.microsoft.com/office/drawing/2014/main" id="{7C59604E-9AE7-406E-8F42-35FD0C07C208}"/>
              </a:ext>
            </a:extLst>
          </p:cNvPr>
          <p:cNvSpPr/>
          <p:nvPr/>
        </p:nvSpPr>
        <p:spPr bwMode="auto">
          <a:xfrm>
            <a:off x="696366" y="1325683"/>
            <a:ext cx="1854822" cy="52322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純音樂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Rectangle: Rounded Corners 18">
            <a:extLst>
              <a:ext uri="{FF2B5EF4-FFF2-40B4-BE49-F238E27FC236}">
                <a16:creationId xmlns:a16="http://schemas.microsoft.com/office/drawing/2014/main" id="{1392C8D6-AF0F-4464-8D6D-3730F8AF68C6}"/>
              </a:ext>
            </a:extLst>
          </p:cNvPr>
          <p:cNvSpPr/>
          <p:nvPr/>
        </p:nvSpPr>
        <p:spPr bwMode="auto">
          <a:xfrm>
            <a:off x="696367" y="1947907"/>
            <a:ext cx="1854821" cy="52322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範唱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9127188" y="1557522"/>
            <a:ext cx="2952328" cy="2232248"/>
            <a:chOff x="9198276" y="1557522"/>
            <a:chExt cx="3312368" cy="2232248"/>
          </a:xfrm>
        </p:grpSpPr>
        <p:sp>
          <p:nvSpPr>
            <p:cNvPr id="19" name="橢圓形圖說文字 18"/>
            <p:cNvSpPr/>
            <p:nvPr/>
          </p:nvSpPr>
          <p:spPr bwMode="auto">
            <a:xfrm>
              <a:off x="9198276" y="1557522"/>
              <a:ext cx="3312368" cy="2232248"/>
            </a:xfrm>
            <a:prstGeom prst="wedgeEllipseCallout">
              <a:avLst>
                <a:gd name="adj1" fmla="val -18496"/>
                <a:gd name="adj2" fmla="val 67068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1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88623" y="2017279"/>
              <a:ext cx="2736304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歌曲的節拍穩定、速度快、力度強。</a:t>
              </a:r>
              <a:endParaRPr lang="en-US" altLang="zh-TW" sz="28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456EE212-EA26-4586-8AE4-F444927FB623}"/>
              </a:ext>
            </a:extLst>
          </p:cNvPr>
          <p:cNvGrpSpPr/>
          <p:nvPr/>
        </p:nvGrpSpPr>
        <p:grpSpPr>
          <a:xfrm>
            <a:off x="-12104" y="134754"/>
            <a:ext cx="2785604" cy="641350"/>
            <a:chOff x="-12104" y="134754"/>
            <a:chExt cx="3110832" cy="641350"/>
          </a:xfrm>
        </p:grpSpPr>
        <p:sp>
          <p:nvSpPr>
            <p:cNvPr id="22" name="Rectangle 11">
              <a:extLst>
                <a:ext uri="{FF2B5EF4-FFF2-40B4-BE49-F238E27FC236}">
                  <a16:creationId xmlns:a16="http://schemas.microsoft.com/office/drawing/2014/main" id="{32901BB8-6A88-4ED1-BEFD-1330B315C1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2104" y="134754"/>
              <a:ext cx="3110832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23" name="Text Box 4">
              <a:extLst>
                <a:ext uri="{FF2B5EF4-FFF2-40B4-BE49-F238E27FC236}">
                  <a16:creationId xmlns:a16="http://schemas.microsoft.com/office/drawing/2014/main" id="{F5B83A50-1956-4BA0-836E-5D3C20C6CB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640"/>
              <a:ext cx="3008240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/>
              <a:r>
                <a:rPr lang="zh-TW" altLang="en-US" sz="2800" dirty="0">
                  <a:solidFill>
                    <a:srgbClr val="FF6600"/>
                  </a:solidFill>
                  <a:ea typeface="標楷體" panose="03000509000000000000" pitchFamily="65" charset="-120"/>
                </a:rPr>
                <a:t>學唱</a:t>
              </a:r>
              <a:r>
                <a:rPr lang="en-US" altLang="zh-TW" sz="2800" dirty="0">
                  <a:solidFill>
                    <a:srgbClr val="FF6600"/>
                  </a:solidFill>
                  <a:ea typeface="標楷體" panose="03000509000000000000" pitchFamily="65" charset="-120"/>
                </a:rPr>
                <a:t>《</a:t>
              </a:r>
              <a:r>
                <a:rPr lang="zh-TW" altLang="en-US" sz="2800" dirty="0">
                  <a:solidFill>
                    <a:srgbClr val="FF6600"/>
                  </a:solidFill>
                  <a:ea typeface="標楷體" panose="03000509000000000000" pitchFamily="65" charset="-120"/>
                </a:rPr>
                <a:t>叮叮咚</a:t>
              </a:r>
              <a:r>
                <a:rPr lang="en-US" altLang="zh-TW" sz="2800" dirty="0">
                  <a:solidFill>
                    <a:srgbClr val="FF6600"/>
                  </a:solidFill>
                  <a:ea typeface="標楷體" panose="03000509000000000000" pitchFamily="65" charset="-120"/>
                </a:rPr>
                <a:t>》</a:t>
              </a:r>
              <a:endParaRPr lang="zh-HK" altLang="zh-HK" sz="2800" b="0" dirty="0">
                <a:solidFill>
                  <a:srgbClr val="FF6600"/>
                </a:solidFill>
              </a:endParaRPr>
            </a:p>
          </p:txBody>
        </p:sp>
      </p:grpSp>
      <p:pic>
        <p:nvPicPr>
          <p:cNvPr id="3" name="1B06song1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588" y="1306046"/>
            <a:ext cx="562248" cy="542858"/>
          </a:xfrm>
          <a:prstGeom prst="rect">
            <a:avLst/>
          </a:prstGeom>
        </p:spPr>
      </p:pic>
      <p:pic>
        <p:nvPicPr>
          <p:cNvPr id="4" name="1B06song1s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060" y="1930581"/>
            <a:ext cx="566776" cy="54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08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2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3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5"/>
            <a:ext cx="1218620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 bwMode="auto">
          <a:xfrm>
            <a:off x="0" y="4869160"/>
            <a:ext cx="12216680" cy="198884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jade\Desktop\Jade\Longman Music\2020 project\1B1\MUSIC_2016_1AB\content\bookshelf\9789880014598\OEBPS\25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9125" b="97813" l="36172" r="52500">
                        <a14:foregroundMark x1="48984" y1="90188" x2="48984" y2="90188"/>
                        <a14:foregroundMark x1="43828" y1="96688" x2="43828" y2="96688"/>
                        <a14:foregroundMark x1="43359" y1="95813" x2="43359" y2="95813"/>
                        <a14:foregroundMark x1="42578" y1="96563" x2="42578" y2="96563"/>
                        <a14:foregroundMark x1="43203" y1="96938" x2="43203" y2="96938"/>
                        <a14:foregroundMark x1="44063" y1="96938" x2="44063" y2="96938"/>
                        <a14:foregroundMark x1="44688" y1="96875" x2="44688" y2="96875"/>
                        <a14:foregroundMark x1="47344" y1="95625" x2="47344" y2="95625"/>
                        <a14:foregroundMark x1="48047" y1="95625" x2="48047" y2="95625"/>
                        <a14:foregroundMark x1="46875" y1="95813" x2="46875" y2="95813"/>
                        <a14:foregroundMark x1="42109" y1="95625" x2="42109" y2="95625"/>
                        <a14:foregroundMark x1="42031" y1="95688" x2="42031" y2="95688"/>
                        <a14:foregroundMark x1="41719" y1="96063" x2="41719" y2="96063"/>
                        <a14:foregroundMark x1="42734" y1="95438" x2="42734" y2="95438"/>
                        <a14:backgroundMark x1="45156" y1="87875" x2="45781" y2="87875"/>
                        <a14:backgroundMark x1="42344" y1="94625" x2="42344" y2="9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60" t="77999" r="46624"/>
          <a:stretch/>
        </p:blipFill>
        <p:spPr bwMode="auto">
          <a:xfrm>
            <a:off x="467903" y="3706618"/>
            <a:ext cx="2117080" cy="3045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jade\Desktop\Jade\Longman Music\2020 project\1B1\MUSIC_2016_1AB\content\bookshelf\9789880014598\OEBPS\25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0438" b="97438" l="53828" r="663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76" t="80537" r="32107" b="663"/>
          <a:stretch/>
        </p:blipFill>
        <p:spPr bwMode="auto">
          <a:xfrm>
            <a:off x="9264352" y="4015640"/>
            <a:ext cx="1728192" cy="279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9266" y="129474"/>
            <a:ext cx="847331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叮叮咚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雙鷹進行曲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zh-TW" altLang="en-US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節拍的規律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zh-TW" altLang="en-US" sz="2800" dirty="0">
                <a:solidFill>
                  <a:srgbClr val="DE228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氣氛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等方面有甚麼相似或相同的地方？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45F526E3-67B3-4ED9-81E0-B1E85B5ECE44}"/>
              </a:ext>
            </a:extLst>
          </p:cNvPr>
          <p:cNvGrpSpPr/>
          <p:nvPr/>
        </p:nvGrpSpPr>
        <p:grpSpPr>
          <a:xfrm>
            <a:off x="-12104" y="134754"/>
            <a:ext cx="2785604" cy="641350"/>
            <a:chOff x="-12104" y="134754"/>
            <a:chExt cx="3110832" cy="641350"/>
          </a:xfrm>
        </p:grpSpPr>
        <p:sp>
          <p:nvSpPr>
            <p:cNvPr id="20" name="Rectangle 11">
              <a:extLst>
                <a:ext uri="{FF2B5EF4-FFF2-40B4-BE49-F238E27FC236}">
                  <a16:creationId xmlns:a16="http://schemas.microsoft.com/office/drawing/2014/main" id="{E10643D8-9232-4C26-B7C6-CDE2F0D7F9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2104" y="134754"/>
              <a:ext cx="3110832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24" name="Text Box 4">
              <a:extLst>
                <a:ext uri="{FF2B5EF4-FFF2-40B4-BE49-F238E27FC236}">
                  <a16:creationId xmlns:a16="http://schemas.microsoft.com/office/drawing/2014/main" id="{30281CAB-E41B-4DFF-B24D-477421AC52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640"/>
              <a:ext cx="3008240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/>
              <a:r>
                <a:rPr lang="zh-TW" altLang="en-US" sz="2800" dirty="0">
                  <a:solidFill>
                    <a:srgbClr val="FF6600"/>
                  </a:solidFill>
                  <a:ea typeface="標楷體" panose="03000509000000000000" pitchFamily="65" charset="-120"/>
                </a:rPr>
                <a:t>學唱</a:t>
              </a:r>
              <a:r>
                <a:rPr lang="en-US" altLang="zh-TW" sz="2800" dirty="0">
                  <a:solidFill>
                    <a:srgbClr val="FF6600"/>
                  </a:solidFill>
                  <a:ea typeface="標楷體" panose="03000509000000000000" pitchFamily="65" charset="-120"/>
                </a:rPr>
                <a:t>《</a:t>
              </a:r>
              <a:r>
                <a:rPr lang="zh-TW" altLang="en-US" sz="2800" dirty="0">
                  <a:solidFill>
                    <a:srgbClr val="FF6600"/>
                  </a:solidFill>
                  <a:ea typeface="標楷體" panose="03000509000000000000" pitchFamily="65" charset="-120"/>
                </a:rPr>
                <a:t>叮叮咚</a:t>
              </a:r>
              <a:r>
                <a:rPr lang="en-US" altLang="zh-TW" sz="2800" dirty="0">
                  <a:solidFill>
                    <a:srgbClr val="FF6600"/>
                  </a:solidFill>
                  <a:ea typeface="標楷體" panose="03000509000000000000" pitchFamily="65" charset="-120"/>
                </a:rPr>
                <a:t>》</a:t>
              </a:r>
              <a:endParaRPr lang="zh-HK" altLang="zh-HK" sz="2800" b="0" dirty="0">
                <a:solidFill>
                  <a:srgbClr val="FF6600"/>
                </a:solidFill>
              </a:endParaRPr>
            </a:p>
          </p:txBody>
        </p:sp>
      </p:grpSp>
      <p:grpSp>
        <p:nvGrpSpPr>
          <p:cNvPr id="23" name="Group 6">
            <a:extLst>
              <a:ext uri="{FF2B5EF4-FFF2-40B4-BE49-F238E27FC236}">
                <a16:creationId xmlns:a16="http://schemas.microsoft.com/office/drawing/2014/main" id="{C8DA62A9-1A46-43AD-8CBF-4E9A23A452D2}"/>
              </a:ext>
            </a:extLst>
          </p:cNvPr>
          <p:cNvGrpSpPr/>
          <p:nvPr/>
        </p:nvGrpSpPr>
        <p:grpSpPr>
          <a:xfrm>
            <a:off x="2659022" y="1311304"/>
            <a:ext cx="6552728" cy="1805062"/>
            <a:chOff x="2659022" y="1417638"/>
            <a:chExt cx="6552728" cy="1805062"/>
          </a:xfrm>
        </p:grpSpPr>
        <p:grpSp>
          <p:nvGrpSpPr>
            <p:cNvPr id="25" name="群組 19">
              <a:extLst>
                <a:ext uri="{FF2B5EF4-FFF2-40B4-BE49-F238E27FC236}">
                  <a16:creationId xmlns:a16="http://schemas.microsoft.com/office/drawing/2014/main" id="{A31A6199-D18D-477E-BDC5-3FF331EAC9EE}"/>
                </a:ext>
              </a:extLst>
            </p:cNvPr>
            <p:cNvGrpSpPr/>
            <p:nvPr/>
          </p:nvGrpSpPr>
          <p:grpSpPr>
            <a:xfrm>
              <a:off x="2659022" y="1417638"/>
              <a:ext cx="6552728" cy="1805062"/>
              <a:chOff x="1199456" y="1916832"/>
              <a:chExt cx="6552728" cy="1805062"/>
            </a:xfrm>
          </p:grpSpPr>
          <p:sp>
            <p:nvSpPr>
              <p:cNvPr id="35" name="流程圖: 卡片 21">
                <a:extLst>
                  <a:ext uri="{FF2B5EF4-FFF2-40B4-BE49-F238E27FC236}">
                    <a16:creationId xmlns:a16="http://schemas.microsoft.com/office/drawing/2014/main" id="{CA1C08D1-C55D-412D-860C-57EAC6B44E3B}"/>
                  </a:ext>
                </a:extLst>
              </p:cNvPr>
              <p:cNvSpPr/>
              <p:nvPr/>
            </p:nvSpPr>
            <p:spPr bwMode="auto">
              <a:xfrm>
                <a:off x="1199456" y="1916832"/>
                <a:ext cx="6552728" cy="1805062"/>
              </a:xfrm>
              <a:prstGeom prst="flowChartPunchedCard">
                <a:avLst/>
              </a:prstGeom>
              <a:solidFill>
                <a:schemeClr val="bg1"/>
              </a:solidFill>
              <a:ln w="38100" cap="flat" cmpd="sng" algn="ctr">
                <a:solidFill>
                  <a:srgbClr val="FF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sp>
            <p:nvSpPr>
              <p:cNvPr id="36" name="文字方塊 23">
                <a:extLst>
                  <a:ext uri="{FF2B5EF4-FFF2-40B4-BE49-F238E27FC236}">
                    <a16:creationId xmlns:a16="http://schemas.microsoft.com/office/drawing/2014/main" id="{EB6DD852-F8A3-4ADF-88D6-6F130BEAA033}"/>
                  </a:ext>
                </a:extLst>
              </p:cNvPr>
              <p:cNvSpPr txBox="1"/>
              <p:nvPr/>
            </p:nvSpPr>
            <p:spPr>
              <a:xfrm>
                <a:off x="1890419" y="2242548"/>
                <a:ext cx="3373039" cy="1169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200" dirty="0">
                    <a:solidFill>
                      <a:srgbClr val="00B050"/>
                    </a:solidFill>
                    <a:hlinkClick r:id="rId12"/>
                  </a:rPr>
                  <a:t>Under the Double Eagle</a:t>
                </a:r>
                <a:endParaRPr lang="en-US" altLang="zh-TW" sz="2200" dirty="0">
                  <a:solidFill>
                    <a:srgbClr val="00B050"/>
                  </a:solidFill>
                </a:endParaRPr>
              </a:p>
              <a:p>
                <a:r>
                  <a:rPr lang="zh-TW" altLang="en-US" sz="28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雙鷹進行曲</a:t>
                </a:r>
                <a:endParaRPr lang="en-US" altLang="zh-TW" sz="28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（聆聽</a:t>
                </a:r>
                <a:r>
                  <a:rPr lang="en-US" altLang="zh-TW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00:00–01:31</a:t>
                </a:r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）</a:t>
                </a:r>
              </a:p>
            </p:txBody>
          </p:sp>
          <p:sp>
            <p:nvSpPr>
              <p:cNvPr id="37" name="文字方塊 24">
                <a:extLst>
                  <a:ext uri="{FF2B5EF4-FFF2-40B4-BE49-F238E27FC236}">
                    <a16:creationId xmlns:a16="http://schemas.microsoft.com/office/drawing/2014/main" id="{727AF50C-B5F0-48CD-B002-51C0CA571D75}"/>
                  </a:ext>
                </a:extLst>
              </p:cNvPr>
              <p:cNvSpPr txBox="1"/>
              <p:nvPr/>
            </p:nvSpPr>
            <p:spPr>
              <a:xfrm>
                <a:off x="5934036" y="2304455"/>
                <a:ext cx="153279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000" dirty="0" err="1">
                    <a:solidFill>
                      <a:srgbClr val="FF9933"/>
                    </a:solidFill>
                  </a:rPr>
                  <a:t>J.F.Wagner</a:t>
                </a:r>
                <a:endParaRPr lang="en-US" altLang="zh-TW" sz="2000" dirty="0">
                  <a:solidFill>
                    <a:srgbClr val="FF9933"/>
                  </a:solidFill>
                </a:endParaRPr>
              </a:p>
              <a:p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約瑟</a:t>
                </a:r>
                <a:r>
                  <a:rPr lang="en-US" altLang="zh-TW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‧</a:t>
                </a:r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華格納</a:t>
                </a:r>
              </a:p>
            </p:txBody>
          </p:sp>
        </p:grpSp>
        <p:pic>
          <p:nvPicPr>
            <p:cNvPr id="34" name="Picture 5" descr="A picture containing icon&#10;&#10;Description automatically generated">
              <a:hlinkClick r:id="rId12"/>
              <a:extLst>
                <a:ext uri="{FF2B5EF4-FFF2-40B4-BE49-F238E27FC236}">
                  <a16:creationId xmlns:a16="http://schemas.microsoft.com/office/drawing/2014/main" id="{592DE3C5-2B5B-4FE9-A226-993F1FA1E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9104" y="1644614"/>
              <a:ext cx="560881" cy="554784"/>
            </a:xfrm>
            <a:prstGeom prst="rect">
              <a:avLst/>
            </a:prstGeom>
          </p:spPr>
        </p:pic>
      </p:grpSp>
      <p:grpSp>
        <p:nvGrpSpPr>
          <p:cNvPr id="3" name="群組 2"/>
          <p:cNvGrpSpPr/>
          <p:nvPr/>
        </p:nvGrpSpPr>
        <p:grpSpPr>
          <a:xfrm>
            <a:off x="467903" y="2559488"/>
            <a:ext cx="2675770" cy="1268313"/>
            <a:chOff x="467903" y="2245664"/>
            <a:chExt cx="2675770" cy="1582137"/>
          </a:xfrm>
        </p:grpSpPr>
        <p:sp>
          <p:nvSpPr>
            <p:cNvPr id="27" name="橢圓形圖說文字 26"/>
            <p:cNvSpPr/>
            <p:nvPr/>
          </p:nvSpPr>
          <p:spPr bwMode="auto">
            <a:xfrm>
              <a:off x="467903" y="2245664"/>
              <a:ext cx="2675770" cy="1582137"/>
            </a:xfrm>
            <a:prstGeom prst="wedgeEllipseCallout">
              <a:avLst>
                <a:gd name="adj1" fmla="val -5524"/>
                <a:gd name="adj2" fmla="val 67733"/>
              </a:avLst>
            </a:prstGeom>
            <a:solidFill>
              <a:srgbClr val="FFFFFF"/>
            </a:solidFill>
            <a:ln w="2857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8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658" y="2423966"/>
              <a:ext cx="2186267" cy="1190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FF6600"/>
                  </a:solidFill>
                  <a:ea typeface="標楷體" panose="03000509000000000000" pitchFamily="65" charset="-120"/>
                </a:rPr>
                <a:t>它們的節拍同樣穩定。</a:t>
              </a:r>
              <a:endParaRPr lang="en-US" altLang="zh-TW" sz="2800" dirty="0">
                <a:solidFill>
                  <a:srgbClr val="FF6600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8864637" y="2255303"/>
            <a:ext cx="3038128" cy="1525742"/>
            <a:chOff x="8544272" y="1892845"/>
            <a:chExt cx="3038128" cy="1525742"/>
          </a:xfrm>
        </p:grpSpPr>
        <p:sp>
          <p:nvSpPr>
            <p:cNvPr id="19" name="橢圓形圖說文字 18"/>
            <p:cNvSpPr/>
            <p:nvPr/>
          </p:nvSpPr>
          <p:spPr bwMode="auto">
            <a:xfrm>
              <a:off x="8544272" y="1892845"/>
              <a:ext cx="3038128" cy="1525742"/>
            </a:xfrm>
            <a:prstGeom prst="wedgeEllipseCallout">
              <a:avLst>
                <a:gd name="adj1" fmla="val -9073"/>
                <a:gd name="adj2" fmla="val 68060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1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39436" y="2175857"/>
              <a:ext cx="2736304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F020BA"/>
                  </a:solidFill>
                  <a:ea typeface="標楷體" panose="03000509000000000000" pitchFamily="65" charset="-120"/>
                </a:rPr>
                <a:t>氣氛同樣熱鬧、雄壯。</a:t>
              </a:r>
              <a:endParaRPr lang="en-US" altLang="zh-TW" sz="2800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C73E072-D136-4A8F-9222-5D1FA1E64A35}"/>
              </a:ext>
            </a:extLst>
          </p:cNvPr>
          <p:cNvGrpSpPr/>
          <p:nvPr/>
        </p:nvGrpSpPr>
        <p:grpSpPr>
          <a:xfrm>
            <a:off x="3469867" y="3699870"/>
            <a:ext cx="5025275" cy="1988840"/>
            <a:chOff x="3482526" y="3676949"/>
            <a:chExt cx="5025275" cy="1988840"/>
          </a:xfrm>
        </p:grpSpPr>
        <p:sp>
          <p:nvSpPr>
            <p:cNvPr id="41" name="流程圖: 卡片 21">
              <a:extLst>
                <a:ext uri="{FF2B5EF4-FFF2-40B4-BE49-F238E27FC236}">
                  <a16:creationId xmlns:a16="http://schemas.microsoft.com/office/drawing/2014/main" id="{97A4AE77-9E7B-4C04-8C54-3280E4906E57}"/>
                </a:ext>
              </a:extLst>
            </p:cNvPr>
            <p:cNvSpPr/>
            <p:nvPr/>
          </p:nvSpPr>
          <p:spPr bwMode="auto">
            <a:xfrm>
              <a:off x="3482526" y="3676949"/>
              <a:ext cx="5025275" cy="1988840"/>
            </a:xfrm>
            <a:prstGeom prst="flowChartPunchedCard">
              <a:avLst/>
            </a:prstGeom>
            <a:solidFill>
              <a:schemeClr val="bg1"/>
            </a:solidFill>
            <a:ln w="38100" cap="flat" cmpd="sng" algn="ctr">
              <a:solidFill>
                <a:srgbClr val="99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44" name="文字方塊 24">
              <a:extLst>
                <a:ext uri="{FF2B5EF4-FFF2-40B4-BE49-F238E27FC236}">
                  <a16:creationId xmlns:a16="http://schemas.microsoft.com/office/drawing/2014/main" id="{BD055A3F-D6F6-49AD-B8DA-2388D4960264}"/>
                </a:ext>
              </a:extLst>
            </p:cNvPr>
            <p:cNvSpPr txBox="1"/>
            <p:nvPr/>
          </p:nvSpPr>
          <p:spPr>
            <a:xfrm>
              <a:off x="6734680" y="4054547"/>
              <a:ext cx="12105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瑞典民歌</a:t>
              </a:r>
              <a:endPara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鍾梓萍詞</a:t>
              </a:r>
            </a:p>
          </p:txBody>
        </p:sp>
        <p:pic>
          <p:nvPicPr>
            <p:cNvPr id="45" name="Picture 2" descr="C:\Users\jade\Desktop\Jade\Longman Music\2020 project\1B1\MUSIC_2016_1AB\content\bookshelf\9789880014598\OEBPS\25.jpg">
              <a:extLst>
                <a:ext uri="{FF2B5EF4-FFF2-40B4-BE49-F238E27FC236}">
                  <a16:creationId xmlns:a16="http://schemas.microsoft.com/office/drawing/2014/main" id="{D2FFCDE5-AEAD-417F-9BF9-D5B011C54C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290189" y="3916304"/>
              <a:ext cx="2114809" cy="616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Rectangle: Rounded Corners 15">
            <a:extLst>
              <a:ext uri="{FF2B5EF4-FFF2-40B4-BE49-F238E27FC236}">
                <a16:creationId xmlns:a16="http://schemas.microsoft.com/office/drawing/2014/main" id="{E6881DCA-4245-423C-AC46-9FDF4AB51F87}"/>
              </a:ext>
            </a:extLst>
          </p:cNvPr>
          <p:cNvSpPr/>
          <p:nvPr/>
        </p:nvSpPr>
        <p:spPr bwMode="auto">
          <a:xfrm>
            <a:off x="4555679" y="4551057"/>
            <a:ext cx="1583210" cy="447173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0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純音樂</a:t>
            </a:r>
            <a:endParaRPr kumimoji="1" lang="en-US" sz="20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Rectangle: Rounded Corners 18">
            <a:extLst>
              <a:ext uri="{FF2B5EF4-FFF2-40B4-BE49-F238E27FC236}">
                <a16:creationId xmlns:a16="http://schemas.microsoft.com/office/drawing/2014/main" id="{22D947D7-3518-477D-9959-B53878CFECE9}"/>
              </a:ext>
            </a:extLst>
          </p:cNvPr>
          <p:cNvSpPr/>
          <p:nvPr/>
        </p:nvSpPr>
        <p:spPr bwMode="auto">
          <a:xfrm>
            <a:off x="4555680" y="5070938"/>
            <a:ext cx="1583209" cy="439756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範唱</a:t>
            </a:r>
            <a:endParaRPr kumimoji="1" lang="en-US" sz="20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2" name="1B06song1m.mp3">
            <a:hlinkClick r:id="" action="ppaction://media"/>
            <a:extLst>
              <a:ext uri="{FF2B5EF4-FFF2-40B4-BE49-F238E27FC236}">
                <a16:creationId xmlns:a16="http://schemas.microsoft.com/office/drawing/2014/main" id="{3C34A911-61E9-46C0-940A-2B8ED2F0BE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800" y="4551057"/>
            <a:ext cx="463145" cy="447173"/>
          </a:xfrm>
          <a:prstGeom prst="rect">
            <a:avLst/>
          </a:prstGeom>
        </p:spPr>
      </p:pic>
      <p:pic>
        <p:nvPicPr>
          <p:cNvPr id="33" name="1B06song1s.mp3">
            <a:hlinkClick r:id="" action="ppaction://media"/>
            <a:extLst>
              <a:ext uri="{FF2B5EF4-FFF2-40B4-BE49-F238E27FC236}">
                <a16:creationId xmlns:a16="http://schemas.microsoft.com/office/drawing/2014/main" id="{34581BA5-5EA0-49E9-85D7-BE74E85423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800" y="5063521"/>
            <a:ext cx="463145" cy="44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67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526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539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12104" y="-15875"/>
            <a:ext cx="1218620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 bwMode="auto">
          <a:xfrm>
            <a:off x="0" y="4869160"/>
            <a:ext cx="12192000" cy="198884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1125" y="186581"/>
            <a:ext cx="55495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以下是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叮叮咚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主要的節奏句。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4515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4"/>
          <a:stretch/>
        </p:blipFill>
        <p:spPr bwMode="auto">
          <a:xfrm>
            <a:off x="2337757" y="846138"/>
            <a:ext cx="7653464" cy="387126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jade\Desktop\Jade\Longman Music\2020 project\1B1\MUSIC_2016_1AB\content\bookshelf\9789880014598\OEBPS\25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9125" b="97813" l="36172" r="52500">
                        <a14:foregroundMark x1="48984" y1="90188" x2="48984" y2="90188"/>
                        <a14:foregroundMark x1="43828" y1="96688" x2="43828" y2="96688"/>
                        <a14:foregroundMark x1="43359" y1="95813" x2="43359" y2="95813"/>
                        <a14:foregroundMark x1="42578" y1="96563" x2="42578" y2="96563"/>
                        <a14:foregroundMark x1="43203" y1="96938" x2="43203" y2="96938"/>
                        <a14:foregroundMark x1="44063" y1="96938" x2="44063" y2="96938"/>
                        <a14:foregroundMark x1="44688" y1="96875" x2="44688" y2="96875"/>
                        <a14:foregroundMark x1="47344" y1="95625" x2="47344" y2="95625"/>
                        <a14:foregroundMark x1="48047" y1="95625" x2="48047" y2="95625"/>
                        <a14:foregroundMark x1="46875" y1="95813" x2="46875" y2="95813"/>
                        <a14:foregroundMark x1="42109" y1="95625" x2="42109" y2="95625"/>
                        <a14:foregroundMark x1="42031" y1="95688" x2="42031" y2="95688"/>
                        <a14:foregroundMark x1="41719" y1="96063" x2="41719" y2="96063"/>
                        <a14:foregroundMark x1="42734" y1="95438" x2="42734" y2="95438"/>
                        <a14:backgroundMark x1="45156" y1="87875" x2="45781" y2="87875"/>
                        <a14:backgroundMark x1="42344" y1="94625" x2="42344" y2="9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60" t="77999" r="46624"/>
          <a:stretch/>
        </p:blipFill>
        <p:spPr bwMode="auto">
          <a:xfrm>
            <a:off x="467903" y="3706618"/>
            <a:ext cx="2117080" cy="3045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jade\Desktop\Jade\Longman Music\2020 project\1B1\MUSIC_2016_1AB\content\bookshelf\9789880014598\OEBPS\25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438" b="97438" l="53828" r="663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76" t="80537" r="32107" b="663"/>
          <a:stretch/>
        </p:blipFill>
        <p:spPr bwMode="auto">
          <a:xfrm>
            <a:off x="9912424" y="3830733"/>
            <a:ext cx="1728192" cy="279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155295" y="2632808"/>
            <a:ext cx="2431826" cy="1250553"/>
            <a:chOff x="351806" y="2456064"/>
            <a:chExt cx="2431826" cy="1250553"/>
          </a:xfrm>
        </p:grpSpPr>
        <p:sp>
          <p:nvSpPr>
            <p:cNvPr id="16" name="橢圓形圖說文字 15"/>
            <p:cNvSpPr/>
            <p:nvPr/>
          </p:nvSpPr>
          <p:spPr bwMode="auto">
            <a:xfrm>
              <a:off x="351806" y="2456064"/>
              <a:ext cx="2431826" cy="1250553"/>
            </a:xfrm>
            <a:prstGeom prst="wedgeEllipseCallout">
              <a:avLst>
                <a:gd name="adj1" fmla="val 3046"/>
                <a:gd name="adj2" fmla="val 65331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7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029" y="2566852"/>
              <a:ext cx="211708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先按節奏讀節奏口訣。</a:t>
              </a:r>
              <a:endPara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9738068" y="2149165"/>
            <a:ext cx="2296033" cy="1504825"/>
            <a:chOff x="9562390" y="1708151"/>
            <a:chExt cx="2296033" cy="1504825"/>
          </a:xfrm>
        </p:grpSpPr>
        <p:sp>
          <p:nvSpPr>
            <p:cNvPr id="18" name="橢圓形圖說文字 17"/>
            <p:cNvSpPr/>
            <p:nvPr/>
          </p:nvSpPr>
          <p:spPr bwMode="auto">
            <a:xfrm>
              <a:off x="9562390" y="1708151"/>
              <a:ext cx="2296033" cy="1504825"/>
            </a:xfrm>
            <a:prstGeom prst="wedgeEllipseCallout">
              <a:avLst>
                <a:gd name="adj1" fmla="val -6354"/>
                <a:gd name="adj2" fmla="val 66905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9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15543" y="1988325"/>
              <a:ext cx="1825073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熟習後再唱出唱名。</a:t>
              </a:r>
              <a:endPara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43BCD161-2503-4FD6-9755-1B240DF12E7C}"/>
              </a:ext>
            </a:extLst>
          </p:cNvPr>
          <p:cNvGrpSpPr/>
          <p:nvPr/>
        </p:nvGrpSpPr>
        <p:grpSpPr>
          <a:xfrm>
            <a:off x="-12104" y="134754"/>
            <a:ext cx="2785604" cy="641350"/>
            <a:chOff x="-12104" y="134754"/>
            <a:chExt cx="3110832" cy="641350"/>
          </a:xfrm>
        </p:grpSpPr>
        <p:sp>
          <p:nvSpPr>
            <p:cNvPr id="22" name="Rectangle 11">
              <a:extLst>
                <a:ext uri="{FF2B5EF4-FFF2-40B4-BE49-F238E27FC236}">
                  <a16:creationId xmlns:a16="http://schemas.microsoft.com/office/drawing/2014/main" id="{354D005F-B75D-493E-BA95-B19D947B37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2104" y="134754"/>
              <a:ext cx="3110832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24" name="Text Box 4">
              <a:extLst>
                <a:ext uri="{FF2B5EF4-FFF2-40B4-BE49-F238E27FC236}">
                  <a16:creationId xmlns:a16="http://schemas.microsoft.com/office/drawing/2014/main" id="{B7EA0488-08C2-42EE-BE33-BC2E67F541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640"/>
              <a:ext cx="3008240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/>
              <a:r>
                <a:rPr lang="zh-TW" altLang="en-US" sz="2800" dirty="0">
                  <a:solidFill>
                    <a:srgbClr val="FF6600"/>
                  </a:solidFill>
                  <a:ea typeface="標楷體" panose="03000509000000000000" pitchFamily="65" charset="-120"/>
                </a:rPr>
                <a:t>學唱</a:t>
              </a:r>
              <a:r>
                <a:rPr lang="en-US" altLang="zh-TW" sz="2800" dirty="0">
                  <a:solidFill>
                    <a:srgbClr val="FF6600"/>
                  </a:solidFill>
                  <a:ea typeface="標楷體" panose="03000509000000000000" pitchFamily="65" charset="-120"/>
                </a:rPr>
                <a:t>《</a:t>
              </a:r>
              <a:r>
                <a:rPr lang="zh-TW" altLang="en-US" sz="2800" dirty="0">
                  <a:solidFill>
                    <a:srgbClr val="FF6600"/>
                  </a:solidFill>
                  <a:ea typeface="標楷體" panose="03000509000000000000" pitchFamily="65" charset="-120"/>
                </a:rPr>
                <a:t>叮叮咚</a:t>
              </a:r>
              <a:r>
                <a:rPr lang="en-US" altLang="zh-TW" sz="2800" dirty="0">
                  <a:solidFill>
                    <a:srgbClr val="FF6600"/>
                  </a:solidFill>
                  <a:ea typeface="標楷體" panose="03000509000000000000" pitchFamily="65" charset="-120"/>
                </a:rPr>
                <a:t>》</a:t>
              </a:r>
              <a:endParaRPr lang="zh-HK" altLang="zh-HK" sz="2800" b="0" dirty="0">
                <a:solidFill>
                  <a:srgbClr val="FF6600"/>
                </a:solidFill>
              </a:endParaRPr>
            </a:p>
          </p:txBody>
        </p:sp>
      </p:grpSp>
      <p:pic>
        <p:nvPicPr>
          <p:cNvPr id="4" name="slide15_01">
            <a:hlinkClick r:id="" action="ppaction://media"/>
            <a:extLst>
              <a:ext uri="{FF2B5EF4-FFF2-40B4-BE49-F238E27FC236}">
                <a16:creationId xmlns:a16="http://schemas.microsoft.com/office/drawing/2014/main" id="{673034FF-FCAA-4601-AF28-3503A94D30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7648" y="823436"/>
            <a:ext cx="545122" cy="526323"/>
          </a:xfrm>
          <a:prstGeom prst="rect">
            <a:avLst/>
          </a:prstGeom>
        </p:spPr>
      </p:pic>
      <p:pic>
        <p:nvPicPr>
          <p:cNvPr id="5" name="slide15_02">
            <a:hlinkClick r:id="" action="ppaction://media"/>
            <a:extLst>
              <a:ext uri="{FF2B5EF4-FFF2-40B4-BE49-F238E27FC236}">
                <a16:creationId xmlns:a16="http://schemas.microsoft.com/office/drawing/2014/main" id="{2AB1CBB1-2586-4E1A-A00D-3672A00E88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6697" y="2145561"/>
            <a:ext cx="534171" cy="515750"/>
          </a:xfrm>
          <a:prstGeom prst="rect">
            <a:avLst/>
          </a:prstGeom>
        </p:spPr>
      </p:pic>
      <p:pic>
        <p:nvPicPr>
          <p:cNvPr id="6" name="slide15_03">
            <a:hlinkClick r:id="" action="ppaction://media"/>
            <a:extLst>
              <a:ext uri="{FF2B5EF4-FFF2-40B4-BE49-F238E27FC236}">
                <a16:creationId xmlns:a16="http://schemas.microsoft.com/office/drawing/2014/main" id="{DCE02F83-95E6-4B7C-B238-8F45B833FFF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7648" y="3439827"/>
            <a:ext cx="534171" cy="51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81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2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6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5"/>
            <a:ext cx="1218620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 bwMode="auto">
          <a:xfrm>
            <a:off x="0" y="4869160"/>
            <a:ext cx="12192000" cy="198884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5857" y="193819"/>
            <a:ext cx="65577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按着節奏，唱出全曲唱名，再讀出歌詞。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E92DFE4A-48CA-4A2D-B355-38A91FEDF653}"/>
              </a:ext>
            </a:extLst>
          </p:cNvPr>
          <p:cNvGrpSpPr/>
          <p:nvPr/>
        </p:nvGrpSpPr>
        <p:grpSpPr>
          <a:xfrm>
            <a:off x="-12104" y="134754"/>
            <a:ext cx="2785604" cy="641350"/>
            <a:chOff x="-12104" y="134754"/>
            <a:chExt cx="3110832" cy="641350"/>
          </a:xfrm>
        </p:grpSpPr>
        <p:sp>
          <p:nvSpPr>
            <p:cNvPr id="18" name="Rectangle 11">
              <a:extLst>
                <a:ext uri="{FF2B5EF4-FFF2-40B4-BE49-F238E27FC236}">
                  <a16:creationId xmlns:a16="http://schemas.microsoft.com/office/drawing/2014/main" id="{072953C4-102C-4F09-B67F-3AFE8E86AC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2104" y="134754"/>
              <a:ext cx="3110832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19" name="Text Box 4">
              <a:extLst>
                <a:ext uri="{FF2B5EF4-FFF2-40B4-BE49-F238E27FC236}">
                  <a16:creationId xmlns:a16="http://schemas.microsoft.com/office/drawing/2014/main" id="{DF6292AD-174A-40CF-90D8-99C20BEF72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640"/>
              <a:ext cx="3008240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/>
              <a:r>
                <a:rPr lang="zh-TW" altLang="en-US" sz="2800" dirty="0">
                  <a:solidFill>
                    <a:srgbClr val="FF6600"/>
                  </a:solidFill>
                  <a:ea typeface="標楷體" panose="03000509000000000000" pitchFamily="65" charset="-120"/>
                </a:rPr>
                <a:t>學唱</a:t>
              </a:r>
              <a:r>
                <a:rPr lang="en-US" altLang="zh-TW" sz="2800" dirty="0">
                  <a:solidFill>
                    <a:srgbClr val="FF6600"/>
                  </a:solidFill>
                  <a:ea typeface="標楷體" panose="03000509000000000000" pitchFamily="65" charset="-120"/>
                </a:rPr>
                <a:t>《</a:t>
              </a:r>
              <a:r>
                <a:rPr lang="zh-TW" altLang="en-US" sz="2800" dirty="0">
                  <a:solidFill>
                    <a:srgbClr val="FF6600"/>
                  </a:solidFill>
                  <a:ea typeface="標楷體" panose="03000509000000000000" pitchFamily="65" charset="-120"/>
                </a:rPr>
                <a:t>叮叮咚</a:t>
              </a:r>
              <a:r>
                <a:rPr lang="en-US" altLang="zh-TW" sz="2800" dirty="0">
                  <a:solidFill>
                    <a:srgbClr val="FF6600"/>
                  </a:solidFill>
                  <a:ea typeface="標楷體" panose="03000509000000000000" pitchFamily="65" charset="-120"/>
                </a:rPr>
                <a:t>》</a:t>
              </a:r>
              <a:endParaRPr lang="zh-HK" altLang="zh-HK" sz="2800" b="0" dirty="0">
                <a:solidFill>
                  <a:srgbClr val="FF6600"/>
                </a:solidFill>
              </a:endParaRPr>
            </a:p>
          </p:txBody>
        </p:sp>
      </p:grpSp>
      <p:pic>
        <p:nvPicPr>
          <p:cNvPr id="21" name="Picture 2" descr="C:\Users\jade\Desktop\Jade\Longman Music\2020 project\1B1\MUSIC_2016_1AB\content\bookshelf\9789880014598\OEBPS\25.jpg">
            <a:extLst>
              <a:ext uri="{FF2B5EF4-FFF2-40B4-BE49-F238E27FC236}">
                <a16:creationId xmlns:a16="http://schemas.microsoft.com/office/drawing/2014/main" id="{3EEA9DB3-D27D-4BF9-A949-47C5B11BCC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9" t="13671" r="3475" b="22676"/>
          <a:stretch/>
        </p:blipFill>
        <p:spPr bwMode="auto">
          <a:xfrm>
            <a:off x="2783886" y="1005461"/>
            <a:ext cx="6087411" cy="525258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15">
            <a:extLst>
              <a:ext uri="{FF2B5EF4-FFF2-40B4-BE49-F238E27FC236}">
                <a16:creationId xmlns:a16="http://schemas.microsoft.com/office/drawing/2014/main" id="{642DD348-F452-4498-B100-0AF56AC3DCBD}"/>
              </a:ext>
            </a:extLst>
          </p:cNvPr>
          <p:cNvSpPr/>
          <p:nvPr/>
        </p:nvSpPr>
        <p:spPr bwMode="auto">
          <a:xfrm>
            <a:off x="696366" y="1000365"/>
            <a:ext cx="1854822" cy="52322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純音樂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Rectangle: Rounded Corners 18">
            <a:extLst>
              <a:ext uri="{FF2B5EF4-FFF2-40B4-BE49-F238E27FC236}">
                <a16:creationId xmlns:a16="http://schemas.microsoft.com/office/drawing/2014/main" id="{B69DA713-3F49-4A7D-8270-1E91E5A4D73B}"/>
              </a:ext>
            </a:extLst>
          </p:cNvPr>
          <p:cNvSpPr/>
          <p:nvPr/>
        </p:nvSpPr>
        <p:spPr bwMode="auto">
          <a:xfrm>
            <a:off x="696367" y="1622589"/>
            <a:ext cx="1854821" cy="52322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範唱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4" name="1B06song1m.mp3">
            <a:hlinkClick r:id="" action="ppaction://media"/>
            <a:extLst>
              <a:ext uri="{FF2B5EF4-FFF2-40B4-BE49-F238E27FC236}">
                <a16:creationId xmlns:a16="http://schemas.microsoft.com/office/drawing/2014/main" id="{5C342FAC-3E67-448A-837A-B1A591F007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588" y="980728"/>
            <a:ext cx="562248" cy="542858"/>
          </a:xfrm>
          <a:prstGeom prst="rect">
            <a:avLst/>
          </a:prstGeom>
        </p:spPr>
      </p:pic>
      <p:pic>
        <p:nvPicPr>
          <p:cNvPr id="25" name="1B06song1s.mp3">
            <a:hlinkClick r:id="" action="ppaction://media"/>
            <a:extLst>
              <a:ext uri="{FF2B5EF4-FFF2-40B4-BE49-F238E27FC236}">
                <a16:creationId xmlns:a16="http://schemas.microsoft.com/office/drawing/2014/main" id="{2D36E59B-21D7-4F9E-8267-84B5A58DA1E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060" y="1605263"/>
            <a:ext cx="566776" cy="547230"/>
          </a:xfrm>
          <a:prstGeom prst="rect">
            <a:avLst/>
          </a:prstGeom>
        </p:spPr>
      </p:pic>
      <p:pic>
        <p:nvPicPr>
          <p:cNvPr id="26" name="Picture 2" descr="C:\Users\jade\Desktop\Jade\Longman Music\2020 project\1B1\MUSIC_2016_1AB\content\bookshelf\9789880014598\OEBPS\25.jpg">
            <a:extLst>
              <a:ext uri="{FF2B5EF4-FFF2-40B4-BE49-F238E27FC236}">
                <a16:creationId xmlns:a16="http://schemas.microsoft.com/office/drawing/2014/main" id="{6D0200D2-96A9-4E1B-957B-DA03AE6C49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125" b="97813" l="36172" r="52500">
                        <a14:foregroundMark x1="48984" y1="90188" x2="48984" y2="90188"/>
                        <a14:foregroundMark x1="43828" y1="96688" x2="43828" y2="96688"/>
                        <a14:foregroundMark x1="43359" y1="95813" x2="43359" y2="95813"/>
                        <a14:foregroundMark x1="42578" y1="96563" x2="42578" y2="96563"/>
                        <a14:foregroundMark x1="43203" y1="96938" x2="43203" y2="96938"/>
                        <a14:foregroundMark x1="44063" y1="96938" x2="44063" y2="96938"/>
                        <a14:foregroundMark x1="44688" y1="96875" x2="44688" y2="96875"/>
                        <a14:foregroundMark x1="47344" y1="95625" x2="47344" y2="95625"/>
                        <a14:foregroundMark x1="48047" y1="95625" x2="48047" y2="95625"/>
                        <a14:foregroundMark x1="46875" y1="95813" x2="46875" y2="95813"/>
                        <a14:foregroundMark x1="42109" y1="95625" x2="42109" y2="95625"/>
                        <a14:foregroundMark x1="42031" y1="95688" x2="42031" y2="95688"/>
                        <a14:foregroundMark x1="41719" y1="96063" x2="41719" y2="96063"/>
                        <a14:foregroundMark x1="42734" y1="95438" x2="42734" y2="95438"/>
                        <a14:backgroundMark x1="45156" y1="87875" x2="45781" y2="87875"/>
                        <a14:backgroundMark x1="42344" y1="94625" x2="42344" y2="9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60" t="77999" r="46624"/>
          <a:stretch/>
        </p:blipFill>
        <p:spPr bwMode="auto">
          <a:xfrm>
            <a:off x="467903" y="3706618"/>
            <a:ext cx="2117080" cy="3045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jade\Desktop\Jade\Longman Music\2020 project\1B1\MUSIC_2016_1AB\content\bookshelf\9789880014598\OEBPS\25.jpg">
            <a:extLst>
              <a:ext uri="{FF2B5EF4-FFF2-40B4-BE49-F238E27FC236}">
                <a16:creationId xmlns:a16="http://schemas.microsoft.com/office/drawing/2014/main" id="{393CF7C6-A3C2-4A1A-9864-2564E76E1D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0438" b="97438" l="53828" r="663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76" t="80537" r="32107" b="663"/>
          <a:stretch/>
        </p:blipFill>
        <p:spPr bwMode="auto">
          <a:xfrm>
            <a:off x="9912424" y="3830733"/>
            <a:ext cx="1728192" cy="279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94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6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39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5"/>
            <a:ext cx="12186209" cy="687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 bwMode="auto">
          <a:xfrm>
            <a:off x="0" y="4869160"/>
            <a:ext cx="12192000" cy="198884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: Rounded Corners 1">
            <a:hlinkClick r:id="rId7" action="ppaction://hlinksldjump"/>
            <a:extLst>
              <a:ext uri="{FF2B5EF4-FFF2-40B4-BE49-F238E27FC236}">
                <a16:creationId xmlns:a16="http://schemas.microsoft.com/office/drawing/2014/main" id="{102364E7-E022-4987-AA8C-E4A81F17C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5538" y="5711352"/>
            <a:ext cx="1518748" cy="952197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None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純音樂版</a:t>
            </a:r>
            <a:endParaRPr lang="en-US" altLang="zh-TW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buNone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按此進入</a:t>
            </a:r>
            <a:endParaRPr lang="en-US" altLang="en-US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Rectangle: Rounded Corners 18">
            <a:extLst>
              <a:ext uri="{FF2B5EF4-FFF2-40B4-BE49-F238E27FC236}">
                <a16:creationId xmlns:a16="http://schemas.microsoft.com/office/drawing/2014/main" id="{DC022E87-AA5B-4714-A544-EDBB852DA402}"/>
              </a:ext>
            </a:extLst>
          </p:cNvPr>
          <p:cNvSpPr/>
          <p:nvPr/>
        </p:nvSpPr>
        <p:spPr bwMode="auto">
          <a:xfrm>
            <a:off x="5427653" y="739996"/>
            <a:ext cx="1148579" cy="477742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範唱版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 1">
            <a:extLst>
              <a:ext uri="{FF2B5EF4-FFF2-40B4-BE49-F238E27FC236}">
                <a16:creationId xmlns:a16="http://schemas.microsoft.com/office/drawing/2014/main" id="{3218FEB8-2FD5-4EBB-98EF-7F8CA71329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9179" y="182410"/>
            <a:ext cx="57240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跟着卡拉</a:t>
            </a:r>
            <a:r>
              <a:rPr lang="en-US" altLang="zh-TW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  <a:cs typeface="Times New Roman" panose="02020603050405020304" pitchFamily="18" charset="0"/>
              </a:rPr>
              <a:t>OK</a:t>
            </a:r>
            <a:r>
              <a:rPr lang="zh-TW" alt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，齊唱</a:t>
            </a:r>
            <a:r>
              <a:rPr lang="en-US" altLang="zh-TW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叮叮咚</a:t>
            </a:r>
            <a:r>
              <a:rPr lang="en-US" altLang="zh-TW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吧！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2867745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7" y="188640"/>
            <a:ext cx="2494495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FF6600"/>
                </a:solidFill>
                <a:ea typeface="標楷體" panose="03000509000000000000" pitchFamily="65" charset="-120"/>
              </a:rPr>
              <a:t> 學唱</a:t>
            </a:r>
            <a:r>
              <a:rPr lang="en-US" altLang="zh-TW" sz="2800" dirty="0">
                <a:solidFill>
                  <a:srgbClr val="FF660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ea typeface="標楷體" panose="03000509000000000000" pitchFamily="65" charset="-120"/>
              </a:rPr>
              <a:t>叮叮咚</a:t>
            </a:r>
            <a:r>
              <a:rPr lang="en-US" altLang="zh-TW" sz="2800" dirty="0">
                <a:solidFill>
                  <a:srgbClr val="FF6600"/>
                </a:solidFill>
                <a:ea typeface="標楷體" panose="03000509000000000000" pitchFamily="65" charset="-120"/>
              </a:rPr>
              <a:t>》</a:t>
            </a:r>
            <a:endParaRPr lang="zh-HK" altLang="zh-HK" sz="2800" b="0" dirty="0">
              <a:solidFill>
                <a:srgbClr val="FF6600"/>
              </a:solidFill>
            </a:endParaRPr>
          </a:p>
        </p:txBody>
      </p:sp>
      <p:pic>
        <p:nvPicPr>
          <p:cNvPr id="2" name="Music_1B_M3_Ch6_song1k_s">
            <a:hlinkClick r:id="" action="ppaction://media"/>
            <a:extLst>
              <a:ext uri="{FF2B5EF4-FFF2-40B4-BE49-F238E27FC236}">
                <a16:creationId xmlns:a16="http://schemas.microsoft.com/office/drawing/2014/main" id="{DFC42AEE-E5F3-491F-895A-5623AD0A5E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04805" y="1217738"/>
            <a:ext cx="7382390" cy="553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20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5"/>
            <a:ext cx="1218620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 bwMode="auto">
          <a:xfrm>
            <a:off x="0" y="4869160"/>
            <a:ext cx="12192000" cy="198884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 1">
            <a:extLst>
              <a:ext uri="{FF2B5EF4-FFF2-40B4-BE49-F238E27FC236}">
                <a16:creationId xmlns:a16="http://schemas.microsoft.com/office/drawing/2014/main" id="{2B1A0C6C-8303-4359-BAA0-B4B878813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3592" y="153887"/>
            <a:ext cx="31298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請打開課本頁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26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。</a:t>
            </a:r>
            <a:endParaRPr lang="en-US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221967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2045072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FF6600"/>
                </a:solidFill>
                <a:ea typeface="標楷體" panose="03000509000000000000" pitchFamily="65" charset="-120"/>
              </a:rPr>
              <a:t> 第</a:t>
            </a:r>
            <a:r>
              <a:rPr lang="en-US" altLang="zh-TW" sz="2800" dirty="0">
                <a:solidFill>
                  <a:srgbClr val="FF6600"/>
                </a:solidFill>
                <a:ea typeface="標楷體" panose="03000509000000000000" pitchFamily="65" charset="-120"/>
              </a:rPr>
              <a:t>6</a:t>
            </a:r>
            <a:r>
              <a:rPr lang="zh-TW" altLang="en-US" sz="2800" dirty="0">
                <a:solidFill>
                  <a:srgbClr val="FF6600"/>
                </a:solidFill>
                <a:ea typeface="標楷體" panose="03000509000000000000" pitchFamily="65" charset="-120"/>
              </a:rPr>
              <a:t>課頁</a:t>
            </a:r>
            <a:r>
              <a:rPr lang="en-US" altLang="zh-TW" sz="2800" dirty="0">
                <a:solidFill>
                  <a:srgbClr val="FF6600"/>
                </a:solidFill>
                <a:ea typeface="標楷體" panose="03000509000000000000" pitchFamily="65" charset="-120"/>
              </a:rPr>
              <a:t>26</a:t>
            </a:r>
            <a:endParaRPr lang="zh-HK" altLang="zh-HK" sz="2800" b="0" dirty="0">
              <a:solidFill>
                <a:srgbClr val="FF6600"/>
              </a:solidFill>
            </a:endParaRPr>
          </a:p>
        </p:txBody>
      </p:sp>
      <p:pic>
        <p:nvPicPr>
          <p:cNvPr id="14" name="Picture 2" descr="C:\Users\jade\Desktop\Jade\Longman Music\2020 project\1B1\MUSIC_2016_1AB\content\bookshelf\9789880014598\OEBPS\26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9944" y="794766"/>
            <a:ext cx="5016296" cy="593407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8036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5"/>
            <a:ext cx="1218620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 bwMode="auto">
          <a:xfrm>
            <a:off x="0" y="4869160"/>
            <a:ext cx="12192000" cy="198884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F9A590E9-44C2-482C-8F2C-AE74F2846278}"/>
              </a:ext>
            </a:extLst>
          </p:cNvPr>
          <p:cNvGrpSpPr/>
          <p:nvPr/>
        </p:nvGrpSpPr>
        <p:grpSpPr>
          <a:xfrm>
            <a:off x="-12105" y="134754"/>
            <a:ext cx="4091881" cy="641350"/>
            <a:chOff x="-12105" y="134754"/>
            <a:chExt cx="4091881" cy="641350"/>
          </a:xfrm>
        </p:grpSpPr>
        <p:sp>
          <p:nvSpPr>
            <p:cNvPr id="21" name="Rectangle 11">
              <a:extLst>
                <a:ext uri="{FF2B5EF4-FFF2-40B4-BE49-F238E27FC236}">
                  <a16:creationId xmlns:a16="http://schemas.microsoft.com/office/drawing/2014/main" id="{32901BB8-6A88-4ED1-BEFD-1330B315C1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2105" y="134754"/>
              <a:ext cx="4091881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23" name="Text Box 4">
              <a:extLst>
                <a:ext uri="{FF2B5EF4-FFF2-40B4-BE49-F238E27FC236}">
                  <a16:creationId xmlns:a16="http://schemas.microsoft.com/office/drawing/2014/main" id="{F5B83A50-1956-4BA0-836E-5D3C20C6CB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7" y="188640"/>
              <a:ext cx="3908463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/>
              <a:r>
                <a:rPr lang="zh-TW" altLang="en-US" sz="2800" dirty="0">
                  <a:solidFill>
                    <a:srgbClr val="FF6600"/>
                  </a:solidFill>
                  <a:ea typeface="標楷體" panose="03000509000000000000" pitchFamily="65" charset="-120"/>
                </a:rPr>
                <a:t> 為</a:t>
              </a:r>
              <a:r>
                <a:rPr lang="en-US" altLang="zh-TW" sz="2800" dirty="0">
                  <a:solidFill>
                    <a:srgbClr val="FF6600"/>
                  </a:solidFill>
                  <a:ea typeface="標楷體" panose="03000509000000000000" pitchFamily="65" charset="-120"/>
                </a:rPr>
                <a:t>《</a:t>
              </a:r>
              <a:r>
                <a:rPr lang="zh-TW" altLang="en-US" sz="2800" dirty="0">
                  <a:solidFill>
                    <a:srgbClr val="FF6600"/>
                  </a:solidFill>
                  <a:ea typeface="標楷體" panose="03000509000000000000" pitchFamily="65" charset="-120"/>
                </a:rPr>
                <a:t>叮叮咚</a:t>
              </a:r>
              <a:r>
                <a:rPr lang="en-US" altLang="zh-TW" sz="2800" dirty="0">
                  <a:solidFill>
                    <a:srgbClr val="FF6600"/>
                  </a:solidFill>
                  <a:ea typeface="標楷體" panose="03000509000000000000" pitchFamily="65" charset="-120"/>
                </a:rPr>
                <a:t>》</a:t>
              </a:r>
              <a:r>
                <a:rPr lang="zh-TW" altLang="en-US" sz="2800" dirty="0">
                  <a:solidFill>
                    <a:srgbClr val="FF6600"/>
                  </a:solidFill>
                  <a:ea typeface="標楷體" panose="03000509000000000000" pitchFamily="65" charset="-120"/>
                </a:rPr>
                <a:t>創作動作</a:t>
              </a:r>
              <a:endParaRPr lang="zh-HK" altLang="zh-HK" sz="2800" b="0" dirty="0">
                <a:solidFill>
                  <a:srgbClr val="FF6600"/>
                </a:solidFill>
              </a:endParaRPr>
            </a:p>
          </p:txBody>
        </p:sp>
      </p:grpSp>
      <p:sp>
        <p:nvSpPr>
          <p:cNvPr id="11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0263" y="153337"/>
            <a:ext cx="76143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試按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叮叮咚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的基本節拍做一些簡單的動作。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452555" y="2520360"/>
            <a:ext cx="2223556" cy="1447117"/>
            <a:chOff x="423814" y="1770710"/>
            <a:chExt cx="2431826" cy="1935908"/>
          </a:xfrm>
        </p:grpSpPr>
        <p:sp>
          <p:nvSpPr>
            <p:cNvPr id="16" name="橢圓形圖說文字 15"/>
            <p:cNvSpPr/>
            <p:nvPr/>
          </p:nvSpPr>
          <p:spPr bwMode="auto">
            <a:xfrm>
              <a:off x="423814" y="1770710"/>
              <a:ext cx="2329443" cy="1935908"/>
            </a:xfrm>
            <a:prstGeom prst="wedgeEllipseCallout">
              <a:avLst>
                <a:gd name="adj1" fmla="val 3046"/>
                <a:gd name="adj2" fmla="val 65331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7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197" y="2131249"/>
              <a:ext cx="2329443" cy="1030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例如拍手、拍膝。</a:t>
              </a:r>
              <a:endPara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9265051" y="2424428"/>
            <a:ext cx="2304257" cy="1501524"/>
            <a:chOff x="9696399" y="1627786"/>
            <a:chExt cx="2304257" cy="1935908"/>
          </a:xfrm>
        </p:grpSpPr>
        <p:sp>
          <p:nvSpPr>
            <p:cNvPr id="19" name="橢圓形圖說文字 18"/>
            <p:cNvSpPr/>
            <p:nvPr/>
          </p:nvSpPr>
          <p:spPr bwMode="auto">
            <a:xfrm>
              <a:off x="9696399" y="1627786"/>
              <a:ext cx="2296033" cy="1935908"/>
            </a:xfrm>
            <a:prstGeom prst="wedgeEllipseCallout">
              <a:avLst>
                <a:gd name="adj1" fmla="val -6354"/>
                <a:gd name="adj2" fmla="val 66905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2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15543" y="1988325"/>
              <a:ext cx="2185113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或者像士兵般步操。</a:t>
              </a:r>
              <a:endPara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24" name="Picture 2" descr="C:\Users\jade\Desktop\Jade\Longman Music\2020 project\1B1\MUSIC_2016_1AB\content\bookshelf\9789880014598\OEBPS\25.jpg">
            <a:extLst>
              <a:ext uri="{FF2B5EF4-FFF2-40B4-BE49-F238E27FC236}">
                <a16:creationId xmlns:a16="http://schemas.microsoft.com/office/drawing/2014/main" id="{C097AE8F-B394-45E3-86F4-E7D956F61E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9" t="13671" r="3475" b="22676"/>
          <a:stretch/>
        </p:blipFill>
        <p:spPr bwMode="auto">
          <a:xfrm>
            <a:off x="2880068" y="1013465"/>
            <a:ext cx="6087411" cy="525258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15">
            <a:extLst>
              <a:ext uri="{FF2B5EF4-FFF2-40B4-BE49-F238E27FC236}">
                <a16:creationId xmlns:a16="http://schemas.microsoft.com/office/drawing/2014/main" id="{215B746E-0498-4D06-A147-9D6CA33B3855}"/>
              </a:ext>
            </a:extLst>
          </p:cNvPr>
          <p:cNvSpPr/>
          <p:nvPr/>
        </p:nvSpPr>
        <p:spPr bwMode="auto">
          <a:xfrm>
            <a:off x="792548" y="1008369"/>
            <a:ext cx="1854822" cy="52322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純音樂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Rectangle: Rounded Corners 18">
            <a:extLst>
              <a:ext uri="{FF2B5EF4-FFF2-40B4-BE49-F238E27FC236}">
                <a16:creationId xmlns:a16="http://schemas.microsoft.com/office/drawing/2014/main" id="{1F7B7EDB-CA08-4691-952F-E33116811881}"/>
              </a:ext>
            </a:extLst>
          </p:cNvPr>
          <p:cNvSpPr/>
          <p:nvPr/>
        </p:nvSpPr>
        <p:spPr bwMode="auto">
          <a:xfrm>
            <a:off x="792549" y="1630593"/>
            <a:ext cx="1854821" cy="52322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範唱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7" name="1B06song1m.mp3">
            <a:hlinkClick r:id="" action="ppaction://media"/>
            <a:extLst>
              <a:ext uri="{FF2B5EF4-FFF2-40B4-BE49-F238E27FC236}">
                <a16:creationId xmlns:a16="http://schemas.microsoft.com/office/drawing/2014/main" id="{02B0F759-C2FB-4856-8BB3-10D11466A5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770" y="988732"/>
            <a:ext cx="562248" cy="542858"/>
          </a:xfrm>
          <a:prstGeom prst="rect">
            <a:avLst/>
          </a:prstGeom>
        </p:spPr>
      </p:pic>
      <p:pic>
        <p:nvPicPr>
          <p:cNvPr id="28" name="1B06song1s.mp3">
            <a:hlinkClick r:id="" action="ppaction://media"/>
            <a:extLst>
              <a:ext uri="{FF2B5EF4-FFF2-40B4-BE49-F238E27FC236}">
                <a16:creationId xmlns:a16="http://schemas.microsoft.com/office/drawing/2014/main" id="{5D63C139-8CD3-4987-9102-2326789F847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242" y="1613267"/>
            <a:ext cx="566776" cy="547230"/>
          </a:xfrm>
          <a:prstGeom prst="rect">
            <a:avLst/>
          </a:prstGeom>
        </p:spPr>
      </p:pic>
      <p:pic>
        <p:nvPicPr>
          <p:cNvPr id="29" name="Picture 2" descr="C:\Users\jade\Desktop\Jade\Longman Music\2020 project\1B1\MUSIC_2016_1AB\content\bookshelf\9789880014598\OEBPS\25.jpg">
            <a:extLst>
              <a:ext uri="{FF2B5EF4-FFF2-40B4-BE49-F238E27FC236}">
                <a16:creationId xmlns:a16="http://schemas.microsoft.com/office/drawing/2014/main" id="{19360806-89BC-4E16-BA2D-08FF4FF296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125" b="97813" l="36172" r="52500">
                        <a14:foregroundMark x1="48984" y1="90188" x2="48984" y2="90188"/>
                        <a14:foregroundMark x1="43828" y1="96688" x2="43828" y2="96688"/>
                        <a14:foregroundMark x1="43359" y1="95813" x2="43359" y2="95813"/>
                        <a14:foregroundMark x1="42578" y1="96563" x2="42578" y2="96563"/>
                        <a14:foregroundMark x1="43203" y1="96938" x2="43203" y2="96938"/>
                        <a14:foregroundMark x1="44063" y1="96938" x2="44063" y2="96938"/>
                        <a14:foregroundMark x1="44688" y1="96875" x2="44688" y2="96875"/>
                        <a14:foregroundMark x1="47344" y1="95625" x2="47344" y2="95625"/>
                        <a14:foregroundMark x1="48047" y1="95625" x2="48047" y2="95625"/>
                        <a14:foregroundMark x1="46875" y1="95813" x2="46875" y2="95813"/>
                        <a14:foregroundMark x1="42109" y1="95625" x2="42109" y2="95625"/>
                        <a14:foregroundMark x1="42031" y1="95688" x2="42031" y2="95688"/>
                        <a14:foregroundMark x1="41719" y1="96063" x2="41719" y2="96063"/>
                        <a14:foregroundMark x1="42734" y1="95438" x2="42734" y2="95438"/>
                        <a14:backgroundMark x1="45156" y1="87875" x2="45781" y2="87875"/>
                        <a14:backgroundMark x1="42344" y1="94625" x2="42344" y2="9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60" t="77999" r="46624"/>
          <a:stretch/>
        </p:blipFill>
        <p:spPr bwMode="auto">
          <a:xfrm>
            <a:off x="533166" y="3954305"/>
            <a:ext cx="2117080" cy="3045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jade\Desktop\Jade\Longman Music\2020 project\1B1\MUSIC_2016_1AB\content\bookshelf\9789880014598\OEBPS\25.jpg">
            <a:extLst>
              <a:ext uri="{FF2B5EF4-FFF2-40B4-BE49-F238E27FC236}">
                <a16:creationId xmlns:a16="http://schemas.microsoft.com/office/drawing/2014/main" id="{483A9B30-3BB0-46B6-9E79-16C547865F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0438" b="97438" l="53828" r="663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76" t="80537" r="32107" b="663"/>
          <a:stretch/>
        </p:blipFill>
        <p:spPr bwMode="auto">
          <a:xfrm>
            <a:off x="9311932" y="4098349"/>
            <a:ext cx="1728192" cy="279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66375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EF1A130B-54CB-4C30-A973-3A417E758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82" y="0"/>
            <a:ext cx="1219051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6E8DE-5772-4FD6-AEBD-B1FF3E240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7883" y="2132856"/>
            <a:ext cx="6696744" cy="3528393"/>
          </a:xfrm>
        </p:spPr>
        <p:txBody>
          <a:bodyPr/>
          <a:lstStyle/>
          <a:p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認識進行曲的特色</a:t>
            </a:r>
            <a:endParaRPr lang="en-US" altLang="zh-TW" sz="3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談論進行曲的功能</a:t>
            </a:r>
            <a:endParaRPr lang="en-US" altLang="zh-TW" sz="3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學唱</a:t>
            </a:r>
            <a:r>
              <a:rPr lang="en-US" altLang="zh-TW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叮叮咚</a:t>
            </a:r>
            <a:r>
              <a:rPr lang="en-US" altLang="zh-TW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</a:p>
          <a:p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創作配合歌曲的動作</a:t>
            </a:r>
            <a:endParaRPr lang="en-US" altLang="zh-TW" sz="3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運用敲擊樂器為歌曲伴奏</a:t>
            </a:r>
            <a:endParaRPr lang="en-US" altLang="zh-TW" sz="3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24" name="手繪多邊形 17">
            <a:extLst>
              <a:ext uri="{FF2B5EF4-FFF2-40B4-BE49-F238E27FC236}">
                <a16:creationId xmlns:a16="http://schemas.microsoft.com/office/drawing/2014/main" id="{A916A01B-9B80-46C2-8882-6A8B8AAB194F}"/>
              </a:ext>
            </a:extLst>
          </p:cNvPr>
          <p:cNvSpPr>
            <a:spLocks/>
          </p:cNvSpPr>
          <p:nvPr/>
        </p:nvSpPr>
        <p:spPr bwMode="auto">
          <a:xfrm>
            <a:off x="3278188" y="400050"/>
            <a:ext cx="5635625" cy="1398588"/>
          </a:xfrm>
          <a:custGeom>
            <a:avLst/>
            <a:gdLst>
              <a:gd name="T0" fmla="*/ 279632 w 6010312"/>
              <a:gd name="T1" fmla="*/ 0 h 4278079"/>
              <a:gd name="T2" fmla="*/ 209211 w 6010312"/>
              <a:gd name="T3" fmla="*/ 4 h 4278079"/>
              <a:gd name="T4" fmla="*/ 2110582 w 6010312"/>
              <a:gd name="T5" fmla="*/ 4 h 4278079"/>
              <a:gd name="T6" fmla="*/ 2264227 w 6010312"/>
              <a:gd name="T7" fmla="*/ 0 h 4278079"/>
              <a:gd name="T8" fmla="*/ 279632 w 6010312"/>
              <a:gd name="T9" fmla="*/ 0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33CC33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125" name="Title 1">
            <a:extLst>
              <a:ext uri="{FF2B5EF4-FFF2-40B4-BE49-F238E27FC236}">
                <a16:creationId xmlns:a16="http://schemas.microsoft.com/office/drawing/2014/main" id="{22097152-C913-443E-AC00-C4DF2CFB9E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528638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學習重點</a:t>
            </a:r>
            <a:endParaRPr lang="en-US" altLang="en-US" b="1" dirty="0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126" name="Picture 79">
            <a:extLst>
              <a:ext uri="{FF2B5EF4-FFF2-40B4-BE49-F238E27FC236}">
                <a16:creationId xmlns:a16="http://schemas.microsoft.com/office/drawing/2014/main" id="{D2D2D6F5-581B-457B-BD60-A732884FD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5029200" y="5334000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4241" y="6335"/>
            <a:ext cx="1218620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 bwMode="auto">
          <a:xfrm>
            <a:off x="0" y="4869160"/>
            <a:ext cx="12192000" cy="198884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Users\jade\Desktop\Jade\Longman Music\2020 project\1B1\MUSIC_2016_1AB\content\bookshelf\9789880014598\OEBPS\25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9125" b="97813" l="36172" r="52500">
                        <a14:foregroundMark x1="48984" y1="90188" x2="48984" y2="90188"/>
                        <a14:foregroundMark x1="43828" y1="96688" x2="43828" y2="96688"/>
                        <a14:foregroundMark x1="43359" y1="95813" x2="43359" y2="95813"/>
                        <a14:foregroundMark x1="42578" y1="96563" x2="42578" y2="96563"/>
                        <a14:foregroundMark x1="43203" y1="96938" x2="43203" y2="96938"/>
                        <a14:foregroundMark x1="44063" y1="96938" x2="44063" y2="96938"/>
                        <a14:foregroundMark x1="44688" y1="96875" x2="44688" y2="96875"/>
                        <a14:foregroundMark x1="47344" y1="95625" x2="47344" y2="95625"/>
                        <a14:foregroundMark x1="48047" y1="95625" x2="48047" y2="95625"/>
                        <a14:foregroundMark x1="46875" y1="95813" x2="46875" y2="95813"/>
                        <a14:foregroundMark x1="42109" y1="95625" x2="42109" y2="95625"/>
                        <a14:foregroundMark x1="42031" y1="95688" x2="42031" y2="95688"/>
                        <a14:foregroundMark x1="41719" y1="96063" x2="41719" y2="96063"/>
                        <a14:foregroundMark x1="42734" y1="95438" x2="42734" y2="95438"/>
                        <a14:backgroundMark x1="45156" y1="87875" x2="45781" y2="87875"/>
                        <a14:backgroundMark x1="42344" y1="94625" x2="42344" y2="9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60" t="77999" r="46624"/>
          <a:stretch/>
        </p:blipFill>
        <p:spPr bwMode="auto">
          <a:xfrm>
            <a:off x="533166" y="3954305"/>
            <a:ext cx="2117080" cy="3045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jade\Desktop\Jade\Longman Music\2020 project\1B1\MUSIC_2016_1AB\content\bookshelf\9789880014598\OEBPS\25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0438" b="97438" l="53828" r="663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76" t="80537" r="32107" b="663"/>
          <a:stretch/>
        </p:blipFill>
        <p:spPr bwMode="auto">
          <a:xfrm>
            <a:off x="9311932" y="4098349"/>
            <a:ext cx="1728192" cy="279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群組 1"/>
          <p:cNvGrpSpPr/>
          <p:nvPr/>
        </p:nvGrpSpPr>
        <p:grpSpPr>
          <a:xfrm>
            <a:off x="220691" y="2269564"/>
            <a:ext cx="2616715" cy="1838120"/>
            <a:chOff x="263353" y="1554456"/>
            <a:chExt cx="2907626" cy="2152161"/>
          </a:xfrm>
        </p:grpSpPr>
        <p:sp>
          <p:nvSpPr>
            <p:cNvPr id="16" name="橢圓形圖說文字 15"/>
            <p:cNvSpPr/>
            <p:nvPr/>
          </p:nvSpPr>
          <p:spPr bwMode="auto">
            <a:xfrm>
              <a:off x="263353" y="1554456"/>
              <a:ext cx="2907626" cy="2152161"/>
            </a:xfrm>
            <a:prstGeom prst="wedgeEllipseCallout">
              <a:avLst>
                <a:gd name="adj1" fmla="val 3046"/>
                <a:gd name="adj2" fmla="val 65331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7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376" y="1772816"/>
              <a:ext cx="2329443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動作需配合歌曲的</a:t>
              </a:r>
              <a:r>
                <a:rPr lang="zh-TW" altLang="en-US" sz="2800" dirty="0">
                  <a:solidFill>
                    <a:srgbClr val="DE2284"/>
                  </a:solidFill>
                  <a:ea typeface="標楷體" panose="03000509000000000000" pitchFamily="65" charset="-120"/>
                </a:rPr>
                <a:t>力度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、</a:t>
              </a:r>
              <a:r>
                <a:rPr lang="zh-TW" altLang="en-US" sz="2800" dirty="0">
                  <a:solidFill>
                    <a:srgbClr val="DE2284"/>
                  </a:solidFill>
                  <a:ea typeface="標楷體" panose="03000509000000000000" pitchFamily="65" charset="-120"/>
                </a:rPr>
                <a:t>速度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和</a:t>
              </a:r>
              <a:r>
                <a:rPr lang="zh-TW" altLang="en-US" sz="2800" dirty="0">
                  <a:solidFill>
                    <a:srgbClr val="DE2284"/>
                  </a:solidFill>
                  <a:ea typeface="標楷體" panose="03000509000000000000" pitchFamily="65" charset="-120"/>
                </a:rPr>
                <a:t>節拍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。</a:t>
              </a:r>
              <a:endPara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9098723" y="2031567"/>
            <a:ext cx="2973941" cy="1988840"/>
            <a:chOff x="8904312" y="1424389"/>
            <a:chExt cx="3131044" cy="2230121"/>
          </a:xfrm>
        </p:grpSpPr>
        <p:sp>
          <p:nvSpPr>
            <p:cNvPr id="19" name="橢圓形圖說文字 18"/>
            <p:cNvSpPr/>
            <p:nvPr/>
          </p:nvSpPr>
          <p:spPr bwMode="auto">
            <a:xfrm>
              <a:off x="8904312" y="1424389"/>
              <a:ext cx="3024336" cy="2230121"/>
            </a:xfrm>
            <a:prstGeom prst="wedgeEllipseCallout">
              <a:avLst>
                <a:gd name="adj1" fmla="val -12055"/>
                <a:gd name="adj2" fmla="val 59879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2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55036" y="1724810"/>
              <a:ext cx="2880320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DE2284"/>
                  </a:solidFill>
                  <a:ea typeface="標楷體" panose="03000509000000000000" pitchFamily="65" charset="-120"/>
                </a:rPr>
                <a:t>力度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要強、</a:t>
              </a:r>
              <a:endPara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DE2284"/>
                  </a:solidFill>
                  <a:ea typeface="標楷體" panose="03000509000000000000" pitchFamily="65" charset="-120"/>
                </a:rPr>
                <a:t>速度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要中至快、</a:t>
              </a:r>
              <a:endPara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DE2284"/>
                  </a:solidFill>
                  <a:ea typeface="標楷體" panose="03000509000000000000" pitchFamily="65" charset="-120"/>
                </a:rPr>
                <a:t>節拍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要穩定。</a:t>
              </a:r>
              <a:endPara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7C6FDBB0-6D8F-4824-8F45-BC8541B942F9}"/>
              </a:ext>
            </a:extLst>
          </p:cNvPr>
          <p:cNvGrpSpPr/>
          <p:nvPr/>
        </p:nvGrpSpPr>
        <p:grpSpPr>
          <a:xfrm>
            <a:off x="-12699" y="134427"/>
            <a:ext cx="4091881" cy="641350"/>
            <a:chOff x="-12105" y="134754"/>
            <a:chExt cx="4091881" cy="641350"/>
          </a:xfrm>
        </p:grpSpPr>
        <p:sp>
          <p:nvSpPr>
            <p:cNvPr id="27" name="Rectangle 11">
              <a:extLst>
                <a:ext uri="{FF2B5EF4-FFF2-40B4-BE49-F238E27FC236}">
                  <a16:creationId xmlns:a16="http://schemas.microsoft.com/office/drawing/2014/main" id="{502F20B9-A234-4FA5-8B58-D5A6C0AC83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2105" y="134754"/>
              <a:ext cx="4091881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28" name="Text Box 4">
              <a:extLst>
                <a:ext uri="{FF2B5EF4-FFF2-40B4-BE49-F238E27FC236}">
                  <a16:creationId xmlns:a16="http://schemas.microsoft.com/office/drawing/2014/main" id="{9D5AC94A-F0D9-493C-9C58-A1DB0474EB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7" y="188640"/>
              <a:ext cx="3908463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/>
              <a:r>
                <a:rPr lang="zh-TW" altLang="en-US" sz="2800" dirty="0">
                  <a:solidFill>
                    <a:srgbClr val="FF6600"/>
                  </a:solidFill>
                  <a:ea typeface="標楷體" panose="03000509000000000000" pitchFamily="65" charset="-120"/>
                </a:rPr>
                <a:t> 為</a:t>
              </a:r>
              <a:r>
                <a:rPr lang="en-US" altLang="zh-TW" sz="2800" dirty="0">
                  <a:solidFill>
                    <a:srgbClr val="FF6600"/>
                  </a:solidFill>
                  <a:ea typeface="標楷體" panose="03000509000000000000" pitchFamily="65" charset="-120"/>
                </a:rPr>
                <a:t>《</a:t>
              </a:r>
              <a:r>
                <a:rPr lang="zh-TW" altLang="en-US" sz="2800" dirty="0">
                  <a:solidFill>
                    <a:srgbClr val="FF6600"/>
                  </a:solidFill>
                  <a:ea typeface="標楷體" panose="03000509000000000000" pitchFamily="65" charset="-120"/>
                </a:rPr>
                <a:t>叮叮咚</a:t>
              </a:r>
              <a:r>
                <a:rPr lang="en-US" altLang="zh-TW" sz="2800" dirty="0">
                  <a:solidFill>
                    <a:srgbClr val="FF6600"/>
                  </a:solidFill>
                  <a:ea typeface="標楷體" panose="03000509000000000000" pitchFamily="65" charset="-120"/>
                </a:rPr>
                <a:t>》</a:t>
              </a:r>
              <a:r>
                <a:rPr lang="zh-TW" altLang="en-US" sz="2800" dirty="0">
                  <a:solidFill>
                    <a:srgbClr val="FF6600"/>
                  </a:solidFill>
                  <a:ea typeface="標楷體" panose="03000509000000000000" pitchFamily="65" charset="-120"/>
                </a:rPr>
                <a:t>創作動作</a:t>
              </a:r>
              <a:endParaRPr lang="zh-HK" altLang="zh-HK" sz="2800" b="0" dirty="0">
                <a:solidFill>
                  <a:srgbClr val="FF6600"/>
                </a:solidFill>
              </a:endParaRPr>
            </a:p>
          </p:txBody>
        </p:sp>
      </p:grpSp>
      <p:sp>
        <p:nvSpPr>
          <p:cNvPr id="29" name="矩形 1">
            <a:extLst>
              <a:ext uri="{FF2B5EF4-FFF2-40B4-BE49-F238E27FC236}">
                <a16:creationId xmlns:a16="http://schemas.microsoft.com/office/drawing/2014/main" id="{FD005BD5-E429-484D-8AB7-F33F296BDC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0263" y="153337"/>
            <a:ext cx="79024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你還想到其他動作嗎？一邊唱歌，一邊做動作吧！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0" name="Picture 2" descr="C:\Users\jade\Desktop\Jade\Longman Music\2020 project\1B1\MUSIC_2016_1AB\content\bookshelf\9789880014598\OEBPS\25.jpg">
            <a:extLst>
              <a:ext uri="{FF2B5EF4-FFF2-40B4-BE49-F238E27FC236}">
                <a16:creationId xmlns:a16="http://schemas.microsoft.com/office/drawing/2014/main" id="{B8BAC05D-A8EC-4B3B-B12F-5A9F75E03C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9" t="13671" r="3475" b="22676"/>
          <a:stretch/>
        </p:blipFill>
        <p:spPr bwMode="auto">
          <a:xfrm>
            <a:off x="2880068" y="1013465"/>
            <a:ext cx="6087411" cy="525258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: Rounded Corners 15">
            <a:extLst>
              <a:ext uri="{FF2B5EF4-FFF2-40B4-BE49-F238E27FC236}">
                <a16:creationId xmlns:a16="http://schemas.microsoft.com/office/drawing/2014/main" id="{2998EC7B-7D74-453E-8961-F2E1637E5903}"/>
              </a:ext>
            </a:extLst>
          </p:cNvPr>
          <p:cNvSpPr/>
          <p:nvPr/>
        </p:nvSpPr>
        <p:spPr bwMode="auto">
          <a:xfrm>
            <a:off x="792548" y="1008369"/>
            <a:ext cx="1854822" cy="52322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純音樂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Rectangle: Rounded Corners 18">
            <a:extLst>
              <a:ext uri="{FF2B5EF4-FFF2-40B4-BE49-F238E27FC236}">
                <a16:creationId xmlns:a16="http://schemas.microsoft.com/office/drawing/2014/main" id="{A6A71C2D-C25A-4D0E-85A5-385F1D76D7D4}"/>
              </a:ext>
            </a:extLst>
          </p:cNvPr>
          <p:cNvSpPr/>
          <p:nvPr/>
        </p:nvSpPr>
        <p:spPr bwMode="auto">
          <a:xfrm>
            <a:off x="792549" y="1630593"/>
            <a:ext cx="1854821" cy="52322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範唱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3" name="1B06song1m.mp3">
            <a:hlinkClick r:id="" action="ppaction://media"/>
            <a:extLst>
              <a:ext uri="{FF2B5EF4-FFF2-40B4-BE49-F238E27FC236}">
                <a16:creationId xmlns:a16="http://schemas.microsoft.com/office/drawing/2014/main" id="{FDCDA292-84D4-4AB7-9610-22611D7089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770" y="988732"/>
            <a:ext cx="562248" cy="542858"/>
          </a:xfrm>
          <a:prstGeom prst="rect">
            <a:avLst/>
          </a:prstGeom>
        </p:spPr>
      </p:pic>
      <p:pic>
        <p:nvPicPr>
          <p:cNvPr id="34" name="1B06song1s.mp3">
            <a:hlinkClick r:id="" action="ppaction://media"/>
            <a:extLst>
              <a:ext uri="{FF2B5EF4-FFF2-40B4-BE49-F238E27FC236}">
                <a16:creationId xmlns:a16="http://schemas.microsoft.com/office/drawing/2014/main" id="{89B300F4-FE88-48BE-83DC-E2B301D1E0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242" y="1613267"/>
            <a:ext cx="566776" cy="54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2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4680" y="-15875"/>
            <a:ext cx="1218620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 bwMode="auto">
          <a:xfrm>
            <a:off x="0" y="5301208"/>
            <a:ext cx="12192000" cy="1556792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3803849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23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370125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sz="2800" dirty="0">
                <a:solidFill>
                  <a:srgbClr val="FF6600"/>
                </a:solidFill>
                <a:ea typeface="標楷體" panose="03000509000000000000" pitchFamily="65" charset="-120"/>
              </a:rPr>
              <a:t>運用敲擊樂器作伴奏</a:t>
            </a:r>
            <a:endParaRPr lang="zh-HK" altLang="zh-HK" sz="2800" b="0" dirty="0">
              <a:solidFill>
                <a:srgbClr val="FF6600"/>
              </a:solidFill>
            </a:endParaRPr>
          </a:p>
        </p:txBody>
      </p:sp>
      <p:sp>
        <p:nvSpPr>
          <p:cNvPr id="11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393" y="767606"/>
            <a:ext cx="116702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試拍出以下的節奏頻現句。</a:t>
            </a:r>
            <a:endParaRPr lang="en-US" altLang="zh-TW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2167699"/>
            <a:ext cx="6383525" cy="1012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7" t="58789" r="58244" b="14556"/>
          <a:stretch/>
        </p:blipFill>
        <p:spPr bwMode="auto">
          <a:xfrm flipH="1">
            <a:off x="7464152" y="3295490"/>
            <a:ext cx="1656184" cy="3196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群組 3"/>
          <p:cNvGrpSpPr/>
          <p:nvPr/>
        </p:nvGrpSpPr>
        <p:grpSpPr>
          <a:xfrm>
            <a:off x="7824192" y="548680"/>
            <a:ext cx="3744416" cy="2755305"/>
            <a:chOff x="7824192" y="548680"/>
            <a:chExt cx="3744416" cy="2755305"/>
          </a:xfrm>
        </p:grpSpPr>
        <p:grpSp>
          <p:nvGrpSpPr>
            <p:cNvPr id="3" name="群組 2"/>
            <p:cNvGrpSpPr/>
            <p:nvPr/>
          </p:nvGrpSpPr>
          <p:grpSpPr>
            <a:xfrm>
              <a:off x="7824192" y="548680"/>
              <a:ext cx="3744416" cy="2755305"/>
              <a:chOff x="8133144" y="972932"/>
              <a:chExt cx="3191521" cy="2230122"/>
            </a:xfrm>
          </p:grpSpPr>
          <p:sp>
            <p:nvSpPr>
              <p:cNvPr id="19" name="橢圓形圖說文字 18"/>
              <p:cNvSpPr/>
              <p:nvPr/>
            </p:nvSpPr>
            <p:spPr bwMode="auto">
              <a:xfrm>
                <a:off x="8133144" y="972932"/>
                <a:ext cx="3191521" cy="2230122"/>
              </a:xfrm>
              <a:prstGeom prst="wedgeEllipseCallout">
                <a:avLst>
                  <a:gd name="adj1" fmla="val -14920"/>
                  <a:gd name="adj2" fmla="val 58574"/>
                </a:avLst>
              </a:prstGeom>
              <a:solidFill>
                <a:srgbClr val="FFFFFF"/>
              </a:solidFill>
              <a:ln w="2857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rgbClr val="B3EEEF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22" name="矩形 77">
                <a:extLst>
                  <a:ext uri="{FF2B5EF4-FFF2-40B4-BE49-F238E27FC236}">
                    <a16:creationId xmlns:a16="http://schemas.microsoft.com/office/drawing/2014/main" id="{5951525E-D57F-4780-96A3-6A3A517F5C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57455" y="1404546"/>
                <a:ext cx="2796517" cy="14697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457200" indent="-45720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indent="0" eaLnBrk="1" hangingPunct="1">
                  <a:spcBef>
                    <a:spcPct val="0"/>
                  </a:spcBef>
                  <a:buNone/>
                </a:pPr>
                <a:r>
                  <a:rPr lang="zh-TW" altLang="en-US" sz="2800" dirty="0">
                    <a:solidFill>
                      <a:srgbClr val="0070C0"/>
                    </a:solidFill>
                    <a:ea typeface="標楷體" panose="03000509000000000000" pitchFamily="65" charset="-120"/>
                  </a:rPr>
                  <a:t>遇上   時，可攤開雙手或把食指放在嘴前，也可以做其他動作。</a:t>
                </a:r>
                <a:endParaRPr lang="en-US" altLang="zh-TW" sz="2800" dirty="0">
                  <a:solidFill>
                    <a:srgbClr val="0070C0"/>
                  </a:solidFill>
                  <a:ea typeface="標楷體" panose="03000509000000000000" pitchFamily="65" charset="-120"/>
                </a:endParaRPr>
              </a:p>
            </p:txBody>
          </p:sp>
        </p:grpSp>
        <p:pic>
          <p:nvPicPr>
            <p:cNvPr id="54275" name="Picture 3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8802" b="47266" l="55273" r="6084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88" t="39711" r="38437" b="53125"/>
            <a:stretch/>
          </p:blipFill>
          <p:spPr bwMode="auto">
            <a:xfrm>
              <a:off x="8749364" y="1005534"/>
              <a:ext cx="839982" cy="656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1BP26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16" y="2366870"/>
            <a:ext cx="609600" cy="58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11896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4680" y="-15875"/>
            <a:ext cx="1218620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 bwMode="auto">
          <a:xfrm>
            <a:off x="0" y="5301208"/>
            <a:ext cx="12192000" cy="1556792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3803849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23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370125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sz="2800" dirty="0">
                <a:solidFill>
                  <a:srgbClr val="FF6600"/>
                </a:solidFill>
                <a:ea typeface="標楷體" panose="03000509000000000000" pitchFamily="65" charset="-120"/>
              </a:rPr>
              <a:t>運用敲擊樂器作伴奏</a:t>
            </a:r>
            <a:endParaRPr lang="zh-HK" altLang="zh-HK" sz="2800" b="0" dirty="0">
              <a:solidFill>
                <a:srgbClr val="FF6600"/>
              </a:solidFill>
            </a:endParaRPr>
          </a:p>
        </p:txBody>
      </p:sp>
      <p:sp>
        <p:nvSpPr>
          <p:cNvPr id="11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2046" y="179653"/>
            <a:ext cx="799786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選擇一種樂器，敲打節奏頻現句，伴奏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叮叮咚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全曲。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5298" name="Picture 2" descr="C:\Users\jade\Desktop\Jade\Longman Music\1B6\MUSIC_2016_1AB\content\bookshelf\9789880014598\OEBPS\26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5" t="28132" r="8325" b="31243"/>
          <a:stretch/>
        </p:blipFill>
        <p:spPr bwMode="auto">
          <a:xfrm>
            <a:off x="2063552" y="1270648"/>
            <a:ext cx="8064896" cy="5306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1BP26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8" y="1912182"/>
            <a:ext cx="609600" cy="58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82051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ED950088-B3B5-4562-A750-B8B51653AC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20483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47B81AE-9B7A-43CD-A3C4-2CD739158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9525" y="-31750"/>
            <a:ext cx="12172950" cy="68897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11">
            <a:extLst>
              <a:ext uri="{FF2B5EF4-FFF2-40B4-BE49-F238E27FC236}">
                <a16:creationId xmlns:a16="http://schemas.microsoft.com/office/drawing/2014/main" id="{B2526B24-2041-44D0-BE89-902AFFFCD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630" y="152400"/>
            <a:ext cx="290830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A020ED7A-6195-4A13-A2C7-BB58FF983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4680" y="195263"/>
            <a:ext cx="3000375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009242"/>
                </a:solidFill>
                <a:latin typeface="+mj-lt"/>
                <a:ea typeface="標楷體" pitchFamily="65" charset="-120"/>
              </a:rPr>
              <a:t>評估及自學資源</a:t>
            </a:r>
            <a:endParaRPr lang="en-US" altLang="zh-TW" sz="2800" dirty="0">
              <a:solidFill>
                <a:srgbClr val="009242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0486" name="Rectangle: Rounded Corners 13">
            <a:extLst>
              <a:ext uri="{FF2B5EF4-FFF2-40B4-BE49-F238E27FC236}">
                <a16:creationId xmlns:a16="http://schemas.microsoft.com/office/drawing/2014/main" id="{95481B3B-DE55-49E0-884A-C4CC8F921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9507" y="1564898"/>
            <a:ext cx="1958975" cy="528638"/>
          </a:xfrm>
          <a:prstGeom prst="roundRect">
            <a:avLst>
              <a:gd name="adj" fmla="val 16667"/>
            </a:avLst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評估資源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20487" name="手繪多邊形 17">
            <a:extLst>
              <a:ext uri="{FF2B5EF4-FFF2-40B4-BE49-F238E27FC236}">
                <a16:creationId xmlns:a16="http://schemas.microsoft.com/office/drawing/2014/main" id="{6A3219D3-CF10-435E-8A4A-255A695E2DC1}"/>
              </a:ext>
            </a:extLst>
          </p:cNvPr>
          <p:cNvSpPr>
            <a:spLocks/>
          </p:cNvSpPr>
          <p:nvPr/>
        </p:nvSpPr>
        <p:spPr bwMode="auto">
          <a:xfrm>
            <a:off x="2804862" y="1052736"/>
            <a:ext cx="8141671" cy="1688299"/>
          </a:xfrm>
          <a:custGeom>
            <a:avLst/>
            <a:gdLst>
              <a:gd name="T0" fmla="*/ 3052575 w 6010312"/>
              <a:gd name="T1" fmla="*/ 11 h 4278079"/>
              <a:gd name="T2" fmla="*/ 2283831 w 6010312"/>
              <a:gd name="T3" fmla="*/ 101 h 4278079"/>
              <a:gd name="T4" fmla="*/ 23039947 w 6010312"/>
              <a:gd name="T5" fmla="*/ 106 h 4278079"/>
              <a:gd name="T6" fmla="*/ 24717206 w 6010312"/>
              <a:gd name="T7" fmla="*/ 12 h 4278079"/>
              <a:gd name="T8" fmla="*/ 3052575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FFC00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488" name="手繪多邊形 17">
            <a:extLst>
              <a:ext uri="{FF2B5EF4-FFF2-40B4-BE49-F238E27FC236}">
                <a16:creationId xmlns:a16="http://schemas.microsoft.com/office/drawing/2014/main" id="{75FDAB94-400F-493D-A054-5091B6827712}"/>
              </a:ext>
            </a:extLst>
          </p:cNvPr>
          <p:cNvSpPr>
            <a:spLocks/>
          </p:cNvSpPr>
          <p:nvPr/>
        </p:nvSpPr>
        <p:spPr bwMode="auto">
          <a:xfrm>
            <a:off x="2804863" y="3364923"/>
            <a:ext cx="7755633" cy="2440341"/>
          </a:xfrm>
          <a:custGeom>
            <a:avLst/>
            <a:gdLst>
              <a:gd name="T0" fmla="*/ 3052575 w 6010312"/>
              <a:gd name="T1" fmla="*/ 362 h 4278079"/>
              <a:gd name="T2" fmla="*/ 2283831 w 6010312"/>
              <a:gd name="T3" fmla="*/ 3349 h 4278079"/>
              <a:gd name="T4" fmla="*/ 23039947 w 6010312"/>
              <a:gd name="T5" fmla="*/ 3518 h 4278079"/>
              <a:gd name="T6" fmla="*/ 24717206 w 6010312"/>
              <a:gd name="T7" fmla="*/ 405 h 4278079"/>
              <a:gd name="T8" fmla="*/ 3052575 w 6010312"/>
              <a:gd name="T9" fmla="*/ 362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92D05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489" name="Rectangle: Rounded Corners 17">
            <a:extLst>
              <a:ext uri="{FF2B5EF4-FFF2-40B4-BE49-F238E27FC236}">
                <a16:creationId xmlns:a16="http://schemas.microsoft.com/office/drawing/2014/main" id="{8EAE026E-538E-40FB-BC56-BBD8FE1DE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9667" y="3960413"/>
            <a:ext cx="1958975" cy="528637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自學資源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20490" name="矩形 77">
            <a:extLst>
              <a:ext uri="{FF2B5EF4-FFF2-40B4-BE49-F238E27FC236}">
                <a16:creationId xmlns:a16="http://schemas.microsoft.com/office/drawing/2014/main" id="{9A051E6E-2D0D-4C84-9102-BA34B38A1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1704" y="1416258"/>
            <a:ext cx="5955434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2600" dirty="0">
                <a:solidFill>
                  <a:srgbClr val="FF6600"/>
                </a:solidFill>
                <a:ea typeface="標楷體" panose="03000509000000000000" pitchFamily="65" charset="-120"/>
              </a:rPr>
              <a:t>完成聆聽工作紙「進行曲的特色」，加深對進行曲的認識。</a:t>
            </a:r>
            <a:endParaRPr lang="en-US" altLang="zh-TW" sz="2600" dirty="0">
              <a:solidFill>
                <a:srgbClr val="FF6600"/>
              </a:solidFill>
              <a:ea typeface="標楷體" panose="03000509000000000000" pitchFamily="65" charset="-12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sz="2600" dirty="0">
              <a:solidFill>
                <a:srgbClr val="FF66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0491" name="矩形 77">
            <a:extLst>
              <a:ext uri="{FF2B5EF4-FFF2-40B4-BE49-F238E27FC236}">
                <a16:creationId xmlns:a16="http://schemas.microsoft.com/office/drawing/2014/main" id="{0EF56A75-FB68-4F70-924F-20E841379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6426" y="3758437"/>
            <a:ext cx="6700013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2600" dirty="0">
                <a:solidFill>
                  <a:srgbClr val="009242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學唱歌曲 </a:t>
            </a:r>
            <a:r>
              <a:rPr lang="en-US" altLang="zh-TW" sz="2600" i="1" dirty="0">
                <a:solidFill>
                  <a:srgbClr val="009242"/>
                </a:solidFill>
                <a:latin typeface="+mj-lt"/>
                <a:ea typeface="標楷體" panose="03000509000000000000" pitchFamily="65" charset="-120"/>
                <a:cs typeface="Times New Roman" panose="02020603050405020304" pitchFamily="18" charset="0"/>
                <a:hlinkClick r:id="rId5" action="ppaction://hlinksldjump"/>
              </a:rPr>
              <a:t>Tommy is a Soldier</a:t>
            </a:r>
            <a:r>
              <a:rPr lang="zh-TW" altLang="en-US" sz="2600" dirty="0">
                <a:solidFill>
                  <a:srgbClr val="009242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，加深對進行曲的認識。</a:t>
            </a:r>
            <a:endParaRPr lang="en-US" altLang="zh-TW" sz="2600" dirty="0">
              <a:solidFill>
                <a:srgbClr val="009242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sz="2600" dirty="0">
                <a:solidFill>
                  <a:srgbClr val="009242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觀看影片，認識另一首著名的進行曲</a:t>
            </a:r>
            <a:r>
              <a:rPr lang="en-US" altLang="zh-TW" sz="2600" dirty="0">
                <a:solidFill>
                  <a:srgbClr val="009242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——</a:t>
            </a:r>
            <a:r>
              <a:rPr lang="zh-TW" altLang="en-US" sz="2600" u="sng" dirty="0">
                <a:solidFill>
                  <a:srgbClr val="009242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孟德爾頌</a:t>
            </a:r>
            <a:r>
              <a:rPr lang="zh-TW" altLang="en-US" sz="2600" dirty="0">
                <a:solidFill>
                  <a:srgbClr val="009242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</a:t>
            </a:r>
            <a:r>
              <a:rPr lang="en-US" altLang="zh-TW" sz="2600" dirty="0">
                <a:solidFill>
                  <a:srgbClr val="009242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《</a:t>
            </a:r>
            <a:r>
              <a:rPr lang="zh-TW" altLang="en-US" sz="2600" dirty="0">
                <a:solidFill>
                  <a:srgbClr val="009242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婚禮進行曲</a:t>
            </a:r>
            <a:r>
              <a:rPr lang="en-US" altLang="zh-TW" sz="2600" dirty="0">
                <a:solidFill>
                  <a:srgbClr val="009242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》</a:t>
            </a:r>
            <a:r>
              <a:rPr lang="zh-TW" altLang="en-US" sz="2600" dirty="0">
                <a:solidFill>
                  <a:srgbClr val="009242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600" dirty="0">
              <a:solidFill>
                <a:srgbClr val="009242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C926FDF-D853-46D2-B8EB-1F7944ED0F5E}"/>
              </a:ext>
            </a:extLst>
          </p:cNvPr>
          <p:cNvSpPr/>
          <p:nvPr/>
        </p:nvSpPr>
        <p:spPr bwMode="auto">
          <a:xfrm>
            <a:off x="10412918" y="6096283"/>
            <a:ext cx="1169482" cy="554037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solidFill>
                  <a:schemeClr val="bg1"/>
                </a:solidFill>
                <a:latin typeface="Arial" charset="0"/>
              </a:rPr>
              <a:t>     </a:t>
            </a:r>
            <a:r>
              <a:rPr lang="zh-TW" altLang="en-US" sz="2400" dirty="0">
                <a:solidFill>
                  <a:schemeClr val="bg1"/>
                </a:solidFill>
                <a:latin typeface="Arial" charset="0"/>
              </a:rPr>
              <a:t>完</a:t>
            </a:r>
            <a:endParaRPr kumimoji="1" lang="en-US" sz="2400" b="1" i="0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19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2E615BA7-87E2-4E47-9A54-B82629202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Content Placeholder 3" descr="Clapper board">
            <a:hlinkClick r:id="rId7"/>
            <a:extLst>
              <a:ext uri="{FF2B5EF4-FFF2-40B4-BE49-F238E27FC236}">
                <a16:creationId xmlns:a16="http://schemas.microsoft.com/office/drawing/2014/main" id="{FA6AFBA2-E7CB-4EA5-85EE-0A58C7CB7D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84232" y="4944079"/>
            <a:ext cx="555625" cy="554037"/>
          </a:xfrm>
        </p:spPr>
      </p:pic>
      <p:graphicFrame>
        <p:nvGraphicFramePr>
          <p:cNvPr id="2" name="Object 1">
            <a:hlinkClick r:id="" action="ppaction://ole?verb=1"/>
            <a:extLst>
              <a:ext uri="{FF2B5EF4-FFF2-40B4-BE49-F238E27FC236}">
                <a16:creationId xmlns:a16="http://schemas.microsoft.com/office/drawing/2014/main" id="{10189C8C-6325-415D-8D1A-BBC61105AE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1715040"/>
              </p:ext>
            </p:extLst>
          </p:nvPr>
        </p:nvGraphicFramePr>
        <p:xfrm>
          <a:off x="9444288" y="1465251"/>
          <a:ext cx="721467" cy="14609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11" name="Document" showAsIcon="1" r:id="rId9" imgW="380850" imgH="771525" progId="Word.Document.8">
                  <p:embed/>
                </p:oleObj>
              </mc:Choice>
              <mc:Fallback>
                <p:oleObj name="Document" showAsIcon="1" r:id="rId9" imgW="380850" imgH="771525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444288" y="1465251"/>
                        <a:ext cx="721467" cy="14609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矩形 3">
            <a:extLst>
              <a:ext uri="{FF2B5EF4-FFF2-40B4-BE49-F238E27FC236}">
                <a16:creationId xmlns:a16="http://schemas.microsoft.com/office/drawing/2014/main" id="{3DA3CAB7-FA63-4BB7-8610-02299576A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2384" y="6381328"/>
            <a:ext cx="24669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SzPct val="80000"/>
              <a:buFont typeface="Verdana" panose="020B0604030504040204" pitchFamily="34" charset="0"/>
              <a:buNone/>
            </a:pPr>
            <a:r>
              <a:rPr lang="zh-TW" altLang="zh-HK" sz="12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kumimoji="0" lang="en-US" altLang="zh-HK" sz="1300" dirty="0">
                <a:solidFill>
                  <a:srgbClr val="00206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© </a:t>
            </a:r>
            <a:r>
              <a:rPr kumimoji="0" lang="zh-TW" altLang="en-US" sz="1300" dirty="0">
                <a:solidFill>
                  <a:srgbClr val="00206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培生教育出版亞洲有限公司</a:t>
            </a:r>
            <a:endParaRPr kumimoji="0" lang="zh-HK" altLang="en-US" sz="1300" dirty="0">
              <a:solidFill>
                <a:srgbClr val="00206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1507" name="Picture 2" descr="C:\Users\uhofk\Desktop\初中普通話\03 新編生活普通話_PPT\01 PPT backdrop\Pearson Logo\PearsonLogo-colour-may-16\PearsonLogo\Logos RGB\Primary RGB\Primary PNG\PearsonLogo_Primary_Blk_RGB.png">
            <a:hlinkClick r:id="" action="ppaction://hlinkshowjump?jump=endshow"/>
            <a:extLst>
              <a:ext uri="{FF2B5EF4-FFF2-40B4-BE49-F238E27FC236}">
                <a16:creationId xmlns:a16="http://schemas.microsoft.com/office/drawing/2014/main" id="{293125B1-14C5-4C67-AF26-F95216019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196975"/>
            <a:ext cx="54356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>
            <a:hlinkClick r:id="" action="ppaction://hlinkshowjump?jump=endshow"/>
            <a:extLst>
              <a:ext uri="{FF2B5EF4-FFF2-40B4-BE49-F238E27FC236}">
                <a16:creationId xmlns:a16="http://schemas.microsoft.com/office/drawing/2014/main" id="{74F7BD8E-400F-482D-B87B-6AA7D2EECCAE}"/>
              </a:ext>
            </a:extLst>
          </p:cNvPr>
          <p:cNvSpPr txBox="1"/>
          <p:nvPr/>
        </p:nvSpPr>
        <p:spPr>
          <a:xfrm>
            <a:off x="0" y="18748"/>
            <a:ext cx="12192000" cy="6813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79">
            <a:extLst>
              <a:ext uri="{FF2B5EF4-FFF2-40B4-BE49-F238E27FC236}">
                <a16:creationId xmlns:a16="http://schemas.microsoft.com/office/drawing/2014/main" id="{B9756BF1-3DA7-4308-8403-4CF79A067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21395793">
            <a:off x="3467100" y="5418138"/>
            <a:ext cx="7200900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81" name="Rectangle 111">
            <a:extLst>
              <a:ext uri="{FF2B5EF4-FFF2-40B4-BE49-F238E27FC236}">
                <a16:creationId xmlns:a16="http://schemas.microsoft.com/office/drawing/2014/main" id="{B7F68DD5-1997-4345-A82E-2BC7DA7C4D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44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HK" altLang="zh-HK" b="0"/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E61307FD-6445-4BA8-98FE-DD19B24EC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4680" y="-4366"/>
            <a:ext cx="1221668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11">
            <a:extLst>
              <a:ext uri="{FF2B5EF4-FFF2-40B4-BE49-F238E27FC236}">
                <a16:creationId xmlns:a16="http://schemas.microsoft.com/office/drawing/2014/main" id="{E79188BF-8AA3-499B-AAF1-B75AA7E4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680" y="152401"/>
            <a:ext cx="7704856" cy="6413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2" name="Text Box 4">
            <a:extLst>
              <a:ext uri="{FF2B5EF4-FFF2-40B4-BE49-F238E27FC236}">
                <a16:creationId xmlns:a16="http://schemas.microsoft.com/office/drawing/2014/main" id="{7D290E35-FA0A-4B9C-8B0A-11937624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075" y="188640"/>
            <a:ext cx="8237189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zh-TW" sz="2800" i="1" dirty="0">
                <a:solidFill>
                  <a:srgbClr val="FF6600"/>
                </a:solidFill>
                <a:latin typeface="+mj-lt"/>
                <a:ea typeface="標楷體" panose="03000509000000000000" pitchFamily="65" charset="-120"/>
              </a:rPr>
              <a:t>Under the Double Eagle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anose="03000509000000000000" pitchFamily="65" charset="-120"/>
              </a:rPr>
              <a:t> 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anose="03000509000000000000" pitchFamily="65" charset="-120"/>
              </a:rPr>
              <a:t>（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ea typeface="標楷體" panose="03000509000000000000" pitchFamily="65" charset="-120"/>
              </a:rPr>
              <a:t>雙鷹進行曲</a:t>
            </a:r>
            <a:r>
              <a:rPr lang="en-US" altLang="zh-TW" sz="2800" dirty="0">
                <a:solidFill>
                  <a:srgbClr val="FF6600"/>
                </a:solidFill>
                <a:latin typeface="+mj-lt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anose="03000509000000000000" pitchFamily="65" charset="-120"/>
              </a:rPr>
              <a:t>）</a:t>
            </a:r>
          </a:p>
        </p:txBody>
      </p:sp>
      <p:sp>
        <p:nvSpPr>
          <p:cNvPr id="11" name="矩形 10"/>
          <p:cNvSpPr/>
          <p:nvPr/>
        </p:nvSpPr>
        <p:spPr bwMode="auto">
          <a:xfrm>
            <a:off x="0" y="4869160"/>
            <a:ext cx="12192000" cy="198884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547" b="65495" l="40137" r="83594">
                        <a14:foregroundMark x1="45020" y1="56641" x2="45020" y2="56641"/>
                        <a14:foregroundMark x1="44336" y1="54818" x2="44336" y2="54818"/>
                        <a14:foregroundMark x1="49707" y1="57292" x2="49707" y2="57292"/>
                        <a14:foregroundMark x1="50195" y1="57161" x2="50195" y2="57161"/>
                        <a14:foregroundMark x1="54980" y1="59635" x2="54980" y2="59635"/>
                        <a14:foregroundMark x1="54980" y1="58333" x2="54980" y2="58333"/>
                        <a14:foregroundMark x1="59863" y1="59635" x2="59863" y2="59635"/>
                        <a14:foregroundMark x1="59961" y1="61719" x2="59961" y2="61719"/>
                        <a14:foregroundMark x1="65039" y1="61068" x2="65039" y2="61068"/>
                        <a14:foregroundMark x1="64551" y1="62500" x2="64551" y2="6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937" t="10609" r="12031" b="34584"/>
          <a:stretch/>
        </p:blipFill>
        <p:spPr bwMode="auto">
          <a:xfrm flipH="1">
            <a:off x="-182344" y="3593822"/>
            <a:ext cx="3086056" cy="269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8437" r="1286" b="1758"/>
          <a:stretch>
            <a:fillRect/>
          </a:stretch>
        </p:blipFill>
        <p:spPr bwMode="auto">
          <a:xfrm>
            <a:off x="10315277" y="6156452"/>
            <a:ext cx="178435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04AC8012-C377-4854-A354-326F8593C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手繪多邊形 17">
            <a:extLst>
              <a:ext uri="{FF2B5EF4-FFF2-40B4-BE49-F238E27FC236}">
                <a16:creationId xmlns:a16="http://schemas.microsoft.com/office/drawing/2014/main" id="{E0CF131E-0D8C-4FA3-88D9-B0EE03CCC53E}"/>
              </a:ext>
            </a:extLst>
          </p:cNvPr>
          <p:cNvSpPr>
            <a:spLocks/>
          </p:cNvSpPr>
          <p:nvPr/>
        </p:nvSpPr>
        <p:spPr bwMode="auto">
          <a:xfrm>
            <a:off x="479376" y="908720"/>
            <a:ext cx="11449272" cy="2603211"/>
          </a:xfrm>
          <a:custGeom>
            <a:avLst/>
            <a:gdLst>
              <a:gd name="T0" fmla="*/ 1591528 w 6010312"/>
              <a:gd name="T1" fmla="*/ 920 h 4278079"/>
              <a:gd name="T2" fmla="*/ 1190726 w 6010312"/>
              <a:gd name="T3" fmla="*/ 8508 h 4278079"/>
              <a:gd name="T4" fmla="*/ 12012389 w 6010312"/>
              <a:gd name="T5" fmla="*/ 8937 h 4278079"/>
              <a:gd name="T6" fmla="*/ 12886865 w 6010312"/>
              <a:gd name="T7" fmla="*/ 1027 h 4278079"/>
              <a:gd name="T8" fmla="*/ 1591528 w 6010312"/>
              <a:gd name="T9" fmla="*/ 920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92D050">
              <a:alpha val="50196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文字方塊 1"/>
          <p:cNvSpPr txBox="1"/>
          <p:nvPr/>
        </p:nvSpPr>
        <p:spPr>
          <a:xfrm>
            <a:off x="1199456" y="1346789"/>
            <a:ext cx="100091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7030A0"/>
                </a:solidFill>
                <a:latin typeface="+mj-lt"/>
                <a:ea typeface="標楷體" panose="03000509000000000000" pitchFamily="65" charset="-120"/>
              </a:rPr>
              <a:t>    《</a:t>
            </a:r>
            <a:r>
              <a:rPr lang="zh-TW" altLang="zh-TW" sz="2800" dirty="0">
                <a:solidFill>
                  <a:srgbClr val="7030A0"/>
                </a:solidFill>
                <a:latin typeface="+mj-lt"/>
                <a:ea typeface="標楷體" panose="03000509000000000000" pitchFamily="65" charset="-120"/>
              </a:rPr>
              <a:t>雙鷹進行曲》是</a:t>
            </a:r>
            <a:r>
              <a:rPr lang="zh-TW" altLang="zh-TW" sz="2800" u="sng" dirty="0">
                <a:solidFill>
                  <a:srgbClr val="7030A0"/>
                </a:solidFill>
                <a:latin typeface="+mj-lt"/>
                <a:ea typeface="標楷體" panose="03000509000000000000" pitchFamily="65" charset="-120"/>
              </a:rPr>
              <a:t>約瑟</a:t>
            </a:r>
            <a:r>
              <a:rPr lang="en-US" altLang="zh-TW" sz="2800" u="sng" dirty="0">
                <a:solidFill>
                  <a:srgbClr val="7030A0"/>
                </a:solidFill>
                <a:latin typeface="+mj-lt"/>
                <a:ea typeface="標楷體" panose="03000509000000000000" pitchFamily="65" charset="-120"/>
              </a:rPr>
              <a:t>‧</a:t>
            </a:r>
            <a:r>
              <a:rPr lang="zh-TW" altLang="zh-TW" sz="2800" u="sng" dirty="0">
                <a:solidFill>
                  <a:srgbClr val="7030A0"/>
                </a:solidFill>
                <a:latin typeface="+mj-lt"/>
                <a:ea typeface="標楷體" panose="03000509000000000000" pitchFamily="65" charset="-120"/>
              </a:rPr>
              <a:t>華格納</a:t>
            </a:r>
            <a:r>
              <a:rPr lang="zh-TW" altLang="zh-TW" sz="2800" dirty="0">
                <a:solidFill>
                  <a:srgbClr val="7030A0"/>
                </a:solidFill>
                <a:latin typeface="+mj-lt"/>
                <a:ea typeface="標楷體" panose="03000509000000000000" pitchFamily="65" charset="-120"/>
              </a:rPr>
              <a:t>（</a:t>
            </a:r>
            <a:r>
              <a:rPr lang="en-US" altLang="zh-TW" sz="2800" dirty="0">
                <a:solidFill>
                  <a:srgbClr val="7030A0"/>
                </a:solidFill>
                <a:latin typeface="+mj-lt"/>
                <a:ea typeface="標楷體" panose="03000509000000000000" pitchFamily="65" charset="-120"/>
              </a:rPr>
              <a:t>Josef Franz Wagner, 1856-1908</a:t>
            </a:r>
            <a:r>
              <a:rPr lang="zh-TW" altLang="zh-TW" sz="2800" dirty="0">
                <a:solidFill>
                  <a:srgbClr val="7030A0"/>
                </a:solidFill>
                <a:latin typeface="+mj-lt"/>
                <a:ea typeface="標楷體" panose="03000509000000000000" pitchFamily="65" charset="-120"/>
              </a:rPr>
              <a:t>）於</a:t>
            </a:r>
            <a:r>
              <a:rPr lang="en-US" altLang="zh-TW" sz="2800" dirty="0">
                <a:solidFill>
                  <a:srgbClr val="7030A0"/>
                </a:solidFill>
                <a:latin typeface="+mj-lt"/>
                <a:ea typeface="標楷體" panose="03000509000000000000" pitchFamily="65" charset="-120"/>
              </a:rPr>
              <a:t> 1903 </a:t>
            </a:r>
            <a:r>
              <a:rPr lang="zh-TW" altLang="zh-TW" sz="2800" dirty="0">
                <a:solidFill>
                  <a:srgbClr val="7030A0"/>
                </a:solidFill>
                <a:latin typeface="+mj-lt"/>
                <a:ea typeface="標楷體" panose="03000509000000000000" pitchFamily="65" charset="-120"/>
              </a:rPr>
              <a:t>年創作的。他是當時</a:t>
            </a:r>
            <a:r>
              <a:rPr lang="zh-TW" altLang="zh-TW" sz="2800" u="sng" dirty="0">
                <a:solidFill>
                  <a:srgbClr val="7030A0"/>
                </a:solidFill>
                <a:latin typeface="+mj-lt"/>
                <a:ea typeface="標楷體" panose="03000509000000000000" pitchFamily="65" charset="-120"/>
              </a:rPr>
              <a:t>奧地利</a:t>
            </a:r>
            <a:r>
              <a:rPr lang="zh-TW" altLang="zh-TW" sz="2800" dirty="0">
                <a:solidFill>
                  <a:srgbClr val="7030A0"/>
                </a:solidFill>
                <a:latin typeface="+mj-lt"/>
                <a:ea typeface="標楷體" panose="03000509000000000000" pitchFamily="65" charset="-120"/>
              </a:rPr>
              <a:t>最傑出的軍樂指揮和作曲家，作品多達</a:t>
            </a:r>
            <a:r>
              <a:rPr lang="en-US" altLang="zh-TW" sz="2800" dirty="0">
                <a:solidFill>
                  <a:srgbClr val="7030A0"/>
                </a:solidFill>
                <a:latin typeface="+mj-lt"/>
                <a:ea typeface="標楷體" panose="03000509000000000000" pitchFamily="65" charset="-120"/>
              </a:rPr>
              <a:t>800</a:t>
            </a:r>
            <a:r>
              <a:rPr lang="zh-TW" altLang="zh-TW" sz="2800" dirty="0">
                <a:solidFill>
                  <a:srgbClr val="7030A0"/>
                </a:solidFill>
                <a:latin typeface="+mj-lt"/>
                <a:ea typeface="標楷體" panose="03000509000000000000" pitchFamily="65" charset="-120"/>
              </a:rPr>
              <a:t>首，其中以進行曲最為人讚賞，被譽為「</a:t>
            </a:r>
            <a:r>
              <a:rPr lang="zh-TW" altLang="zh-TW" sz="2800" u="sng" dirty="0">
                <a:solidFill>
                  <a:srgbClr val="7030A0"/>
                </a:solidFill>
                <a:latin typeface="+mj-lt"/>
                <a:ea typeface="標楷體" panose="03000509000000000000" pitchFamily="65" charset="-120"/>
              </a:rPr>
              <a:t>奧地利</a:t>
            </a:r>
            <a:r>
              <a:rPr lang="zh-TW" altLang="zh-TW" sz="2800" dirty="0">
                <a:solidFill>
                  <a:srgbClr val="7030A0"/>
                </a:solidFill>
                <a:latin typeface="+mj-lt"/>
                <a:ea typeface="標楷體" panose="03000509000000000000" pitchFamily="65" charset="-120"/>
              </a:rPr>
              <a:t>的進行曲之王」。</a:t>
            </a:r>
            <a:endParaRPr lang="zh-TW" altLang="en-US" sz="2800" dirty="0">
              <a:solidFill>
                <a:srgbClr val="7030A0"/>
              </a:solidFill>
              <a:latin typeface="+mj-lt"/>
              <a:ea typeface="標楷體" panose="03000509000000000000" pitchFamily="65" charset="-120"/>
            </a:endParaRPr>
          </a:p>
        </p:txBody>
      </p:sp>
      <p:sp>
        <p:nvSpPr>
          <p:cNvPr id="16" name="手繪多邊形 17">
            <a:extLst>
              <a:ext uri="{FF2B5EF4-FFF2-40B4-BE49-F238E27FC236}">
                <a16:creationId xmlns:a16="http://schemas.microsoft.com/office/drawing/2014/main" id="{E0CF131E-0D8C-4FA3-88D9-B0EE03CCC53E}"/>
              </a:ext>
            </a:extLst>
          </p:cNvPr>
          <p:cNvSpPr>
            <a:spLocks/>
          </p:cNvSpPr>
          <p:nvPr/>
        </p:nvSpPr>
        <p:spPr bwMode="auto">
          <a:xfrm>
            <a:off x="2927648" y="3789040"/>
            <a:ext cx="7488832" cy="2428706"/>
          </a:xfrm>
          <a:custGeom>
            <a:avLst/>
            <a:gdLst>
              <a:gd name="T0" fmla="*/ 1591528 w 6010312"/>
              <a:gd name="T1" fmla="*/ 920 h 4278079"/>
              <a:gd name="T2" fmla="*/ 1190726 w 6010312"/>
              <a:gd name="T3" fmla="*/ 8508 h 4278079"/>
              <a:gd name="T4" fmla="*/ 12012389 w 6010312"/>
              <a:gd name="T5" fmla="*/ 8937 h 4278079"/>
              <a:gd name="T6" fmla="*/ 12886865 w 6010312"/>
              <a:gd name="T7" fmla="*/ 1027 h 4278079"/>
              <a:gd name="T8" fmla="*/ 1591528 w 6010312"/>
              <a:gd name="T9" fmla="*/ 920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EBC7F1">
              <a:alpha val="49804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3389740" y="4348261"/>
            <a:ext cx="68107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雙鷹進行曲</a:t>
            </a:r>
            <a:r>
              <a:rPr lang="en-US" altLang="zh-TW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中的「雙鷹」是</a:t>
            </a:r>
            <a:r>
              <a:rPr lang="zh-TW" altLang="en-US" sz="2800" u="sng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奧匈</a:t>
            </a: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帝國的盾章標誌，樂曲節奏明確，營造出雄壯熱鬧的氣氛。</a:t>
            </a:r>
          </a:p>
        </p:txBody>
      </p:sp>
    </p:spTree>
    <p:extLst>
      <p:ext uri="{BB962C8B-B14F-4D97-AF65-F5344CB8AC3E}">
        <p14:creationId xmlns:p14="http://schemas.microsoft.com/office/powerpoint/2010/main" val="95787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5"/>
            <a:ext cx="1218620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78D34A48-8A53-4A78-B49C-D39AC9705DBD}"/>
              </a:ext>
            </a:extLst>
          </p:cNvPr>
          <p:cNvGrpSpPr/>
          <p:nvPr/>
        </p:nvGrpSpPr>
        <p:grpSpPr>
          <a:xfrm>
            <a:off x="-12105" y="134754"/>
            <a:ext cx="2745089" cy="641350"/>
            <a:chOff x="-12105" y="134754"/>
            <a:chExt cx="2745089" cy="641350"/>
          </a:xfrm>
        </p:grpSpPr>
        <p:sp>
          <p:nvSpPr>
            <p:cNvPr id="6149" name="Rectangle 11">
              <a:extLst>
                <a:ext uri="{FF2B5EF4-FFF2-40B4-BE49-F238E27FC236}">
                  <a16:creationId xmlns:a16="http://schemas.microsoft.com/office/drawing/2014/main" id="{32901BB8-6A88-4ED1-BEFD-1330B315C1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2105" y="134754"/>
              <a:ext cx="2745089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17" name="Text Box 4">
              <a:extLst>
                <a:ext uri="{FF2B5EF4-FFF2-40B4-BE49-F238E27FC236}">
                  <a16:creationId xmlns:a16="http://schemas.microsoft.com/office/drawing/2014/main" id="{F5B83A50-1956-4BA0-836E-5D3C20C6CB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" y="186135"/>
              <a:ext cx="273298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lvl="0" algn="ctr" eaLnBrk="1" hangingPunct="1"/>
              <a:r>
                <a:rPr lang="zh-TW" altLang="en-US" sz="2800" dirty="0">
                  <a:solidFill>
                    <a:srgbClr val="FF6600"/>
                  </a:solidFill>
                  <a:latin typeface="Arial" panose="020B0604020202020204" pitchFamily="34" charset="0"/>
                  <a:ea typeface="標楷體" panose="03000509000000000000" pitchFamily="65" charset="-120"/>
                </a:rPr>
                <a:t>甚麼是進行曲？</a:t>
              </a:r>
              <a:endParaRPr lang="zh-HK" altLang="zh-HK" sz="2800" b="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" name="矩形 1"/>
          <p:cNvSpPr/>
          <p:nvPr/>
        </p:nvSpPr>
        <p:spPr bwMode="auto">
          <a:xfrm>
            <a:off x="0" y="4869160"/>
            <a:ext cx="12192000" cy="198884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599" b="77083" l="45020" r="92676">
                        <a14:foregroundMark x1="55371" y1="65885" x2="55371" y2="65885"/>
                        <a14:foregroundMark x1="53516" y1="67448" x2="53516" y2="67448"/>
                        <a14:foregroundMark x1="56348" y1="72396" x2="56348" y2="72396"/>
                        <a14:foregroundMark x1="54199" y1="72396" x2="54199" y2="72396"/>
                        <a14:foregroundMark x1="54980" y1="75260" x2="54980" y2="75260"/>
                        <a14:foregroundMark x1="82715" y1="77083" x2="82715" y2="77083"/>
                        <a14:foregroundMark x1="51953" y1="65234" x2="51953" y2="65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64" t="30859" r="7715" b="22266"/>
          <a:stretch/>
        </p:blipFill>
        <p:spPr bwMode="auto">
          <a:xfrm>
            <a:off x="427688" y="861184"/>
            <a:ext cx="11546494" cy="5706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矩形 77">
            <a:extLst>
              <a:ext uri="{FF2B5EF4-FFF2-40B4-BE49-F238E27FC236}">
                <a16:creationId xmlns:a16="http://schemas.microsoft.com/office/drawing/2014/main" id="{5951525E-D57F-4780-96A3-6A3A517F5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5858" y="2059310"/>
            <a:ext cx="9680993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dirty="0">
                <a:solidFill>
                  <a:srgbClr val="7030A0"/>
                </a:solidFill>
                <a:ea typeface="標楷體" panose="03000509000000000000" pitchFamily="65" charset="-120"/>
              </a:rPr>
              <a:t>以步伐的節奏寫成，常用於閱兵儀式等場合。</a:t>
            </a:r>
            <a:endParaRPr lang="en-US" altLang="zh-TW" dirty="0">
              <a:solidFill>
                <a:srgbClr val="7030A0"/>
              </a:solidFill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dirty="0">
                <a:solidFill>
                  <a:srgbClr val="7030A0"/>
                </a:solidFill>
                <a:ea typeface="標楷體" panose="03000509000000000000" pitchFamily="65" charset="-120"/>
              </a:rPr>
              <a:t>最早出現於</a:t>
            </a:r>
            <a:r>
              <a:rPr lang="zh-TW" altLang="en-US" u="sng" dirty="0">
                <a:solidFill>
                  <a:srgbClr val="7030A0"/>
                </a:solidFill>
                <a:ea typeface="標楷體" panose="03000509000000000000" pitchFamily="65" charset="-120"/>
              </a:rPr>
              <a:t>羅馬</a:t>
            </a:r>
            <a:r>
              <a:rPr lang="zh-TW" altLang="en-US" dirty="0">
                <a:solidFill>
                  <a:srgbClr val="7030A0"/>
                </a:solidFill>
                <a:ea typeface="標楷體" panose="03000509000000000000" pitchFamily="65" charset="-120"/>
              </a:rPr>
              <a:t>時代，為了讓士兵們迅速而整齊地列隊行進所產生。</a:t>
            </a:r>
            <a:endParaRPr lang="en-US" altLang="zh-TW" dirty="0">
              <a:solidFill>
                <a:srgbClr val="7030A0"/>
              </a:solidFill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dirty="0">
                <a:solidFill>
                  <a:srgbClr val="7030A0"/>
                </a:solidFill>
                <a:ea typeface="標楷體" panose="03000509000000000000" pitchFamily="65" charset="-120"/>
              </a:rPr>
              <a:t>十七世紀後逐漸受到重視，成為演奏會的曲目。</a:t>
            </a:r>
            <a:endParaRPr lang="en-US" altLang="zh-TW" dirty="0">
              <a:solidFill>
                <a:srgbClr val="7030A0"/>
              </a:solidFill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dirty="0">
                <a:solidFill>
                  <a:srgbClr val="7030A0"/>
                </a:solidFill>
                <a:ea typeface="標楷體" panose="03000509000000000000" pitchFamily="65" charset="-120"/>
              </a:rPr>
              <a:t>主要以二拍子和四拍子寫成。</a:t>
            </a:r>
            <a:endParaRPr lang="en-US" altLang="zh-TW" dirty="0">
              <a:solidFill>
                <a:srgbClr val="7030A0"/>
              </a:solidFill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dirty="0">
                <a:solidFill>
                  <a:srgbClr val="7030A0"/>
                </a:solidFill>
                <a:ea typeface="標楷體" panose="03000509000000000000" pitchFamily="65" charset="-120"/>
              </a:rPr>
              <a:t>節奏明確穩定，結構整齊，能激勵士氣，振奮人心。</a:t>
            </a:r>
            <a:endParaRPr lang="en-US" altLang="zh-TW" dirty="0">
              <a:solidFill>
                <a:srgbClr val="7030A0"/>
              </a:solidFill>
              <a:ea typeface="標楷體" panose="03000509000000000000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B92CBE1-1271-4A41-BBD4-6763AAA1971A}"/>
              </a:ext>
            </a:extLst>
          </p:cNvPr>
          <p:cNvSpPr txBox="1"/>
          <p:nvPr/>
        </p:nvSpPr>
        <p:spPr>
          <a:xfrm>
            <a:off x="4655840" y="1319298"/>
            <a:ext cx="2664296" cy="646986"/>
          </a:xfrm>
          <a:prstGeom prst="round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進行曲簡介</a:t>
            </a:r>
            <a:endParaRPr lang="zh-HK" altLang="en-US" sz="3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8" name="Picture 97">
            <a:extLst>
              <a:ext uri="{FF2B5EF4-FFF2-40B4-BE49-F238E27FC236}">
                <a16:creationId xmlns:a16="http://schemas.microsoft.com/office/drawing/2014/main" id="{BDF14DC0-EF64-4E5A-9FAE-993009D55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990797" y="-90516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語音泡泡: 圓角矩形 2">
            <a:extLst>
              <a:ext uri="{FF2B5EF4-FFF2-40B4-BE49-F238E27FC236}">
                <a16:creationId xmlns:a16="http://schemas.microsoft.com/office/drawing/2014/main" id="{1648524F-6AD3-4D8B-9915-D7848762B496}"/>
              </a:ext>
            </a:extLst>
          </p:cNvPr>
          <p:cNvSpPr/>
          <p:nvPr/>
        </p:nvSpPr>
        <p:spPr bwMode="auto">
          <a:xfrm>
            <a:off x="5015880" y="186134"/>
            <a:ext cx="4811505" cy="722585"/>
          </a:xfrm>
          <a:prstGeom prst="wedgeRoundRectCallout">
            <a:avLst>
              <a:gd name="adj1" fmla="val 57751"/>
              <a:gd name="adj2" fmla="val 38420"/>
              <a:gd name="adj3" fmla="val 16667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你能在課本中找到二拍子或四拍子的歌曲嗎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我們會在二年級學習這些拍子記號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kumimoji="1" lang="zh-HK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9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18D05819-11F9-4752-8986-CAA51940E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8437" r="1286" b="1758"/>
          <a:stretch>
            <a:fillRect/>
          </a:stretch>
        </p:blipFill>
        <p:spPr bwMode="auto">
          <a:xfrm>
            <a:off x="10315277" y="6156452"/>
            <a:ext cx="178435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375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4 C -0.00208 0.01203 -0.00104 0.00809 -1.94444E-6 0.00902 C 0.00504 0.01457 -0.00208 0.03145 -0.00243 0.0326 C -0.00295 0.02798 -0.00364 0.02428 -0.00364 0.01873 C -0.00364 0.01064 -0.00069 -1.96532E-6 -1.94444E-6 -1.96532E-6 " pathEditMode="relative" rAng="0" ptsTypes="ffff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254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6CD9CBF-4512-4B8C-9D32-394B9EC3B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3257" y="0"/>
            <a:ext cx="1223205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矩形 17"/>
          <p:cNvSpPr/>
          <p:nvPr/>
        </p:nvSpPr>
        <p:spPr bwMode="auto">
          <a:xfrm>
            <a:off x="-5712" y="4862403"/>
            <a:ext cx="12269988" cy="198884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F95D1886-78A8-4471-808D-0789DD067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398" y="793750"/>
            <a:ext cx="79688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1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2" name="Picture 1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8437" r="1286" b="1758"/>
          <a:stretch>
            <a:fillRect/>
          </a:stretch>
        </p:blipFill>
        <p:spPr bwMode="auto">
          <a:xfrm>
            <a:off x="10407650" y="6031243"/>
            <a:ext cx="1784350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: Rounded Corners 18">
            <a:extLst>
              <a:ext uri="{FF2B5EF4-FFF2-40B4-BE49-F238E27FC236}">
                <a16:creationId xmlns:a16="http://schemas.microsoft.com/office/drawing/2014/main" id="{BE8D1E59-1543-4820-8466-FF3BF81217ED}"/>
              </a:ext>
            </a:extLst>
          </p:cNvPr>
          <p:cNvSpPr/>
          <p:nvPr/>
        </p:nvSpPr>
        <p:spPr bwMode="auto">
          <a:xfrm>
            <a:off x="5447928" y="435312"/>
            <a:ext cx="1508619" cy="477742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純音樂版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6" y="134754"/>
            <a:ext cx="4595937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4396456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800" dirty="0">
                <a:solidFill>
                  <a:srgbClr val="FF660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ea typeface="標楷體" panose="03000509000000000000" pitchFamily="65" charset="-120"/>
              </a:rPr>
              <a:t>叮叮咚</a:t>
            </a:r>
            <a:r>
              <a:rPr lang="en-US" altLang="zh-TW" sz="2800" dirty="0">
                <a:solidFill>
                  <a:srgbClr val="FF660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FF6600"/>
                </a:solidFill>
                <a:ea typeface="標楷體" panose="03000509000000000000" pitchFamily="65" charset="-120"/>
              </a:rPr>
              <a:t>純音樂卡拉</a:t>
            </a:r>
            <a:r>
              <a:rPr lang="en-US" altLang="zh-TW" sz="2800" dirty="0">
                <a:solidFill>
                  <a:srgbClr val="FF6600"/>
                </a:solidFill>
                <a:ea typeface="標楷體" panose="03000509000000000000" pitchFamily="65" charset="-120"/>
              </a:rPr>
              <a:t>OK</a:t>
            </a:r>
            <a:endParaRPr lang="zh-HK" altLang="zh-HK" sz="2800" b="0" dirty="0">
              <a:solidFill>
                <a:srgbClr val="FF6600"/>
              </a:solidFill>
            </a:endParaRPr>
          </a:p>
        </p:txBody>
      </p:sp>
      <p:pic>
        <p:nvPicPr>
          <p:cNvPr id="2" name="Music_1B_M3_Ch6_song1k_m">
            <a:hlinkClick r:id="" action="ppaction://media"/>
            <a:extLst>
              <a:ext uri="{FF2B5EF4-FFF2-40B4-BE49-F238E27FC236}">
                <a16:creationId xmlns:a16="http://schemas.microsoft.com/office/drawing/2014/main" id="{F643BB37-BE6A-44BE-A474-B727993131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89820" y="910858"/>
            <a:ext cx="7812360" cy="585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7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\</a:t>
            </a:r>
            <a:endParaRPr lang="en-US" altLang="en-US" dirty="0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4680" y="-4366"/>
            <a:ext cx="1221668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Rectangle: Rounded Corners 15">
            <a:extLst>
              <a:ext uri="{FF2B5EF4-FFF2-40B4-BE49-F238E27FC236}">
                <a16:creationId xmlns:a16="http://schemas.microsoft.com/office/drawing/2014/main" id="{7C59604E-9AE7-406E-8F42-35FD0C07C208}"/>
              </a:ext>
            </a:extLst>
          </p:cNvPr>
          <p:cNvSpPr/>
          <p:nvPr/>
        </p:nvSpPr>
        <p:spPr bwMode="auto">
          <a:xfrm>
            <a:off x="1865969" y="1036153"/>
            <a:ext cx="1854822" cy="52322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純音樂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Rectangle: Rounded Corners 18">
            <a:extLst>
              <a:ext uri="{FF2B5EF4-FFF2-40B4-BE49-F238E27FC236}">
                <a16:creationId xmlns:a16="http://schemas.microsoft.com/office/drawing/2014/main" id="{1392C8D6-AF0F-4464-8D6D-3730F8AF68C6}"/>
              </a:ext>
            </a:extLst>
          </p:cNvPr>
          <p:cNvSpPr/>
          <p:nvPr/>
        </p:nvSpPr>
        <p:spPr bwMode="auto">
          <a:xfrm>
            <a:off x="1865970" y="1658377"/>
            <a:ext cx="1854821" cy="52322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範唱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72FB5D78-B4A7-4F47-84A9-A1442F7C1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365983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355724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800" i="1" dirty="0">
                <a:solidFill>
                  <a:srgbClr val="FF6600"/>
                </a:solidFill>
                <a:ea typeface="標楷體" panose="03000509000000000000" pitchFamily="65" charset="-120"/>
              </a:rPr>
              <a:t>Tommy is a Soldier</a:t>
            </a:r>
            <a:r>
              <a:rPr lang="en-US" altLang="zh-TW" sz="2800" dirty="0">
                <a:solidFill>
                  <a:srgbClr val="FF6600"/>
                </a:solidFill>
                <a:ea typeface="標楷體" panose="03000509000000000000" pitchFamily="65" charset="-120"/>
              </a:rPr>
              <a:t> </a:t>
            </a:r>
            <a:endParaRPr lang="zh-HK" altLang="zh-HK" sz="2800" b="0" dirty="0">
              <a:solidFill>
                <a:srgbClr val="FF6600"/>
              </a:solidFill>
            </a:endParaRPr>
          </a:p>
        </p:txBody>
      </p:sp>
      <p:pic>
        <p:nvPicPr>
          <p:cNvPr id="2" name="Tommy is a soldier_kara">
            <a:hlinkClick r:id="" action="ppaction://media"/>
            <a:extLst>
              <a:ext uri="{FF2B5EF4-FFF2-40B4-BE49-F238E27FC236}">
                <a16:creationId xmlns:a16="http://schemas.microsoft.com/office/drawing/2014/main" id="{71FBD3C3-DF49-4CCE-B83B-899899B675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707" y="1061649"/>
            <a:ext cx="462644" cy="446689"/>
          </a:xfrm>
          <a:prstGeom prst="rect">
            <a:avLst/>
          </a:prstGeom>
        </p:spPr>
      </p:pic>
      <p:pic>
        <p:nvPicPr>
          <p:cNvPr id="3" name="1_Tommy is a soldier">
            <a:hlinkClick r:id="" action="ppaction://media"/>
            <a:extLst>
              <a:ext uri="{FF2B5EF4-FFF2-40B4-BE49-F238E27FC236}">
                <a16:creationId xmlns:a16="http://schemas.microsoft.com/office/drawing/2014/main" id="{E9564084-A1AD-4A61-8975-0E349B99FC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4783" y="1696642"/>
            <a:ext cx="462644" cy="446689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573AD537-C00A-4E99-B5AF-C19B712D215B}"/>
              </a:ext>
            </a:extLst>
          </p:cNvPr>
          <p:cNvGrpSpPr/>
          <p:nvPr/>
        </p:nvGrpSpPr>
        <p:grpSpPr>
          <a:xfrm>
            <a:off x="3927707" y="188640"/>
            <a:ext cx="7364601" cy="6336880"/>
            <a:chOff x="3863752" y="241350"/>
            <a:chExt cx="7364601" cy="6336880"/>
          </a:xfrm>
        </p:grpSpPr>
        <p:pic>
          <p:nvPicPr>
            <p:cNvPr id="54274" name="Picture 2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5" t="7917" r="1875" b="30417"/>
            <a:stretch/>
          </p:blipFill>
          <p:spPr bwMode="auto">
            <a:xfrm>
              <a:off x="3880520" y="241350"/>
              <a:ext cx="7347833" cy="3615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9BD7085A-47CF-40A3-A089-3CFBE130C3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6" t="7708" r="3208" b="42906"/>
            <a:stretch/>
          </p:blipFill>
          <p:spPr bwMode="auto">
            <a:xfrm>
              <a:off x="3863752" y="3645024"/>
              <a:ext cx="7347833" cy="2933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109">
            <a:hlinkClick r:id="" action="ppaction://hlinkshowjump?jump=nextslide" highlightClick="1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E76E43F6-47D3-4971-980C-0D32D9966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30" t="89236" r="1163" b="1297"/>
          <a:stretch>
            <a:fillRect/>
          </a:stretch>
        </p:blipFill>
        <p:spPr bwMode="auto">
          <a:xfrm>
            <a:off x="10342625" y="6178576"/>
            <a:ext cx="1728787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16EBEE-D79F-4B5E-8476-DD09BC9F721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0797" y="4086780"/>
            <a:ext cx="838317" cy="24387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E9538E-6AEA-4245-80C6-5A37EECE957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82912" y="2669237"/>
            <a:ext cx="724001" cy="225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7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2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\</a:t>
            </a:r>
            <a:endParaRPr lang="en-US" altLang="en-US" dirty="0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4680" y="-4366"/>
            <a:ext cx="1221668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72FB5D78-B4A7-4F47-84A9-A1442F7C1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F31EBB37-9E1F-4BEC-898E-4ACFBDB1A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9204" r="1286" b="1758"/>
          <a:stretch>
            <a:fillRect/>
          </a:stretch>
        </p:blipFill>
        <p:spPr bwMode="auto">
          <a:xfrm>
            <a:off x="10415760" y="6227763"/>
            <a:ext cx="1784350" cy="63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1">
            <a:extLst>
              <a:ext uri="{FF2B5EF4-FFF2-40B4-BE49-F238E27FC236}">
                <a16:creationId xmlns:a16="http://schemas.microsoft.com/office/drawing/2014/main" id="{1650C051-3C83-4784-B752-893C58C1E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365983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0B073113-D3AA-48B6-A244-CEFA707440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88640"/>
            <a:ext cx="355724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800" i="1" dirty="0">
                <a:solidFill>
                  <a:srgbClr val="FF6600"/>
                </a:solidFill>
                <a:ea typeface="標楷體" panose="03000509000000000000" pitchFamily="65" charset="-120"/>
              </a:rPr>
              <a:t>Tommy is a Soldier</a:t>
            </a:r>
            <a:r>
              <a:rPr lang="en-US" altLang="zh-TW" sz="2800" dirty="0">
                <a:solidFill>
                  <a:srgbClr val="FF6600"/>
                </a:solidFill>
                <a:ea typeface="標楷體" panose="03000509000000000000" pitchFamily="65" charset="-120"/>
              </a:rPr>
              <a:t> </a:t>
            </a:r>
            <a:endParaRPr lang="zh-HK" altLang="zh-HK" sz="2800" b="0" dirty="0">
              <a:solidFill>
                <a:srgbClr val="FF6600"/>
              </a:solidFill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E9F55146-4359-49A6-BC4E-5DCBDAB19CCD}"/>
              </a:ext>
            </a:extLst>
          </p:cNvPr>
          <p:cNvSpPr txBox="1"/>
          <p:nvPr/>
        </p:nvSpPr>
        <p:spPr>
          <a:xfrm>
            <a:off x="273010" y="996099"/>
            <a:ext cx="2726646" cy="510778"/>
          </a:xfrm>
          <a:prstGeom prst="round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演唱的時候注意</a:t>
            </a:r>
            <a:endParaRPr lang="zh-HK" altLang="en-US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矩形 77">
            <a:extLst>
              <a:ext uri="{FF2B5EF4-FFF2-40B4-BE49-F238E27FC236}">
                <a16:creationId xmlns:a16="http://schemas.microsoft.com/office/drawing/2014/main" id="{5B712414-82CD-4D51-95CD-EA7FCF37E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3773" y="1006600"/>
            <a:ext cx="798085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‘I – O – </a:t>
            </a:r>
            <a:r>
              <a:rPr lang="en-US" altLang="zh-HK" sz="26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 – O – I – O’</a:t>
            </a:r>
            <a:r>
              <a:rPr lang="zh-TW" altLang="en-US" sz="26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的發音是「哎噢哎噢哎噢」。</a:t>
            </a:r>
            <a:endParaRPr lang="en-US" altLang="zh-HK" sz="2600" dirty="0">
              <a:solidFill>
                <a:srgbClr val="0070C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AC1106EE-57AE-474D-AF70-DB1F28AAA40A}"/>
              </a:ext>
            </a:extLst>
          </p:cNvPr>
          <p:cNvSpPr txBox="1"/>
          <p:nvPr/>
        </p:nvSpPr>
        <p:spPr>
          <a:xfrm>
            <a:off x="273010" y="2032788"/>
            <a:ext cx="3158694" cy="510778"/>
          </a:xfrm>
          <a:prstGeom prst="round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怎樣令歌曲更有趣？</a:t>
            </a:r>
            <a:endParaRPr lang="zh-HK" altLang="en-US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矩形 77">
            <a:extLst>
              <a:ext uri="{FF2B5EF4-FFF2-40B4-BE49-F238E27FC236}">
                <a16:creationId xmlns:a16="http://schemas.microsoft.com/office/drawing/2014/main" id="{A5BE25AA-7203-4430-A6A5-2B8C926CA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1546" y="2032788"/>
            <a:ext cx="7980854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zh-TW" altLang="en-US" sz="2600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試為歌曲配上有趣的動作，例如：唱“</a:t>
            </a:r>
            <a:r>
              <a:rPr lang="en-US" altLang="zh-TW" sz="2600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Tommy is a soldier…</a:t>
            </a:r>
            <a:r>
              <a:rPr lang="zh-TW" altLang="en-US" sz="2600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”時，可配上步操的動作；唱“</a:t>
            </a:r>
            <a:r>
              <a:rPr lang="en-US" altLang="zh-TW" sz="2600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Tommy is a driver…</a:t>
            </a:r>
            <a:r>
              <a:rPr lang="zh-TW" altLang="en-US" sz="2600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”時，可配上駕車的動作等。</a:t>
            </a:r>
            <a:endParaRPr lang="en-US" altLang="zh-TW" sz="2600" dirty="0">
              <a:solidFill>
                <a:srgbClr val="C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zh-TW" altLang="en-US" sz="2600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除了歌詞中提到的職業外，你還想到其他職業嗎？試用你想到的職業取代歌詞中的，並創作動作配合歌詞。</a:t>
            </a:r>
            <a:endParaRPr lang="en-US" altLang="zh-TW" sz="2600" dirty="0">
              <a:solidFill>
                <a:srgbClr val="C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zh-TW" altLang="en-US" sz="2600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你還可以把“</a:t>
            </a:r>
            <a:r>
              <a:rPr lang="en-US" altLang="zh-TW" sz="2600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Tommy</a:t>
            </a:r>
            <a:r>
              <a:rPr lang="zh-TW" altLang="en-US" sz="2600" dirty="0">
                <a:solidFill>
                  <a:srgbClr val="C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”改為自己或同學的名字，然後唱一唱。</a:t>
            </a:r>
            <a:endParaRPr lang="en-US" altLang="zh-HK" sz="2600" dirty="0">
              <a:solidFill>
                <a:srgbClr val="C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5B15A81-D83D-4A28-B101-44F8F94FA5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797" y="4086780"/>
            <a:ext cx="838317" cy="24387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3C3383-E2DD-480E-BB04-AE682BBB1B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2912" y="2669237"/>
            <a:ext cx="724001" cy="225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419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5"/>
            <a:ext cx="1218620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32901BB8-6A88-4ED1-BEFD-1330B315C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05" y="134754"/>
            <a:ext cx="221967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F5B83A50-1956-4BA0-836E-5D3C20C6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6135"/>
            <a:ext cx="2063552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lvl="0" eaLnBrk="1" hangingPunct="1"/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 </a:t>
            </a:r>
            <a:r>
              <a:rPr lang="zh-TW" altLang="en-US" sz="2800" dirty="0">
                <a:solidFill>
                  <a:srgbClr val="FF660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 一下第</a:t>
            </a:r>
            <a:r>
              <a:rPr lang="en-US" altLang="zh-TW" sz="2800" dirty="0">
                <a:solidFill>
                  <a:srgbClr val="FF660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6</a:t>
            </a:r>
            <a:r>
              <a:rPr lang="zh-TW" altLang="en-US" sz="2800" dirty="0">
                <a:solidFill>
                  <a:srgbClr val="FF660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課</a:t>
            </a:r>
            <a:endParaRPr lang="zh-HK" altLang="zh-HK" sz="2800" b="0" dirty="0">
              <a:solidFill>
                <a:srgbClr val="FF6600"/>
              </a:solidFill>
              <a:latin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 bwMode="auto">
          <a:xfrm>
            <a:off x="0" y="4869160"/>
            <a:ext cx="12192000" cy="198884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547" b="65495" l="40137" r="83594">
                        <a14:foregroundMark x1="45020" y1="56641" x2="45020" y2="56641"/>
                        <a14:foregroundMark x1="44336" y1="54818" x2="44336" y2="54818"/>
                        <a14:foregroundMark x1="49707" y1="57292" x2="49707" y2="57292"/>
                        <a14:foregroundMark x1="50195" y1="57161" x2="50195" y2="57161"/>
                        <a14:foregroundMark x1="54980" y1="59635" x2="54980" y2="59635"/>
                        <a14:foregroundMark x1="54980" y1="58333" x2="54980" y2="58333"/>
                        <a14:foregroundMark x1="59863" y1="59635" x2="59863" y2="59635"/>
                        <a14:foregroundMark x1="59961" y1="61719" x2="59961" y2="61719"/>
                        <a14:foregroundMark x1="65039" y1="61068" x2="65039" y2="61068"/>
                        <a14:foregroundMark x1="64551" y1="62500" x2="64551" y2="6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937" t="10609" r="12031" b="34584"/>
          <a:stretch/>
        </p:blipFill>
        <p:spPr bwMode="auto">
          <a:xfrm>
            <a:off x="7752184" y="1746312"/>
            <a:ext cx="4916795" cy="429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群組 10"/>
          <p:cNvGrpSpPr/>
          <p:nvPr/>
        </p:nvGrpSpPr>
        <p:grpSpPr>
          <a:xfrm>
            <a:off x="1237296" y="1331560"/>
            <a:ext cx="6730912" cy="1988840"/>
            <a:chOff x="1991544" y="1484784"/>
            <a:chExt cx="7628472" cy="1988840"/>
          </a:xfrm>
        </p:grpSpPr>
        <p:sp>
          <p:nvSpPr>
            <p:cNvPr id="12" name="手繪多邊形 17">
              <a:extLst>
                <a:ext uri="{FF2B5EF4-FFF2-40B4-BE49-F238E27FC236}">
                  <a16:creationId xmlns:a16="http://schemas.microsoft.com/office/drawing/2014/main" id="{72B0E014-F833-4FAD-8940-1122943F2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1544" y="1484784"/>
              <a:ext cx="7628472" cy="1988840"/>
            </a:xfrm>
            <a:custGeom>
              <a:avLst/>
              <a:gdLst>
                <a:gd name="T0" fmla="*/ 1590173 w 6010312"/>
                <a:gd name="T1" fmla="*/ 47 h 4278079"/>
                <a:gd name="T2" fmla="*/ 1189714 w 6010312"/>
                <a:gd name="T3" fmla="*/ 436 h 4278079"/>
                <a:gd name="T4" fmla="*/ 12002180 w 6010312"/>
                <a:gd name="T5" fmla="*/ 458 h 4278079"/>
                <a:gd name="T6" fmla="*/ 12875913 w 6010312"/>
                <a:gd name="T7" fmla="*/ 53 h 4278079"/>
                <a:gd name="T8" fmla="*/ 1590173 w 6010312"/>
                <a:gd name="T9" fmla="*/ 47 h 42780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10312" h="4278079">
                  <a:moveTo>
                    <a:pt x="688628" y="405180"/>
                  </a:moveTo>
                  <a:cubicBezTo>
                    <a:pt x="-154827" y="954345"/>
                    <a:pt x="-236283" y="3158891"/>
                    <a:pt x="515207" y="3747470"/>
                  </a:cubicBezTo>
                  <a:cubicBezTo>
                    <a:pt x="1266697" y="4336049"/>
                    <a:pt x="4354111" y="4485821"/>
                    <a:pt x="5197566" y="3936656"/>
                  </a:cubicBezTo>
                  <a:cubicBezTo>
                    <a:pt x="6041021" y="3387491"/>
                    <a:pt x="6327428" y="1046311"/>
                    <a:pt x="5575938" y="452477"/>
                  </a:cubicBezTo>
                  <a:cubicBezTo>
                    <a:pt x="4824448" y="-141357"/>
                    <a:pt x="1532083" y="-143985"/>
                    <a:pt x="688628" y="40518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3412" y="1869040"/>
              <a:ext cx="6013020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algn="just" eaLnBrk="1" hangingPunct="1">
                <a:spcBef>
                  <a:spcPct val="0"/>
                </a:spcBef>
                <a:buNone/>
              </a:pPr>
              <a:r>
                <a:rPr lang="zh-TW" altLang="en-US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在這課中，我們會認識一種風格鮮明的樂曲</a:t>
              </a:r>
              <a:r>
                <a:rPr lang="en-US" altLang="zh-TW" dirty="0">
                  <a:solidFill>
                    <a:srgbClr val="0070C0"/>
                  </a:solidFill>
                  <a:ea typeface="標楷體" panose="03000509000000000000" pitchFamily="65" charset="-120"/>
                </a:rPr>
                <a:t>——</a:t>
              </a:r>
              <a:r>
                <a:rPr lang="zh-TW" altLang="en-US" dirty="0">
                  <a:solidFill>
                    <a:srgbClr val="DE2284"/>
                  </a:solidFill>
                  <a:ea typeface="標楷體" panose="03000509000000000000" pitchFamily="65" charset="-120"/>
                </a:rPr>
                <a:t>進行曲</a:t>
              </a:r>
              <a:r>
                <a:rPr lang="zh-TW" altLang="en-US" dirty="0">
                  <a:solidFill>
                    <a:srgbClr val="0070C0"/>
                  </a:solidFill>
                  <a:ea typeface="標楷體" panose="03000509000000000000" pitchFamily="65" charset="-120"/>
                </a:rPr>
                <a:t>。</a:t>
              </a:r>
              <a:endParaRPr lang="en-US" altLang="zh-TW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591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5"/>
            <a:ext cx="1218620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矩形 15"/>
          <p:cNvSpPr/>
          <p:nvPr/>
        </p:nvSpPr>
        <p:spPr bwMode="auto">
          <a:xfrm>
            <a:off x="0" y="4869160"/>
            <a:ext cx="12192000" cy="198884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463C1B6-BC58-494E-9439-7EA3D4EF15FE}"/>
              </a:ext>
            </a:extLst>
          </p:cNvPr>
          <p:cNvGrpSpPr/>
          <p:nvPr/>
        </p:nvGrpSpPr>
        <p:grpSpPr>
          <a:xfrm>
            <a:off x="0" y="238564"/>
            <a:ext cx="2999656" cy="641350"/>
            <a:chOff x="19050" y="152400"/>
            <a:chExt cx="1679518" cy="641350"/>
          </a:xfrm>
        </p:grpSpPr>
        <p:sp>
          <p:nvSpPr>
            <p:cNvPr id="17" name="Rectangle 11">
              <a:extLst>
                <a:ext uri="{FF2B5EF4-FFF2-40B4-BE49-F238E27FC236}">
                  <a16:creationId xmlns:a16="http://schemas.microsoft.com/office/drawing/2014/main" id="{32A4AF6C-B230-4D1A-84A3-40125EFCFA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1679518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18" name="Text Box 4">
              <a:extLst>
                <a:ext uri="{FF2B5EF4-FFF2-40B4-BE49-F238E27FC236}">
                  <a16:creationId xmlns:a16="http://schemas.microsoft.com/office/drawing/2014/main" id="{F9592A6F-3A97-47FB-B667-F2E423A90C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70" y="188913"/>
              <a:ext cx="1608080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第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6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課頁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24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至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25</a:t>
              </a:r>
            </a:p>
          </p:txBody>
        </p:sp>
      </p:grpSp>
      <p:sp>
        <p:nvSpPr>
          <p:cNvPr id="19" name="TextBox 6">
            <a:extLst>
              <a:ext uri="{FF2B5EF4-FFF2-40B4-BE49-F238E27FC236}">
                <a16:creationId xmlns:a16="http://schemas.microsoft.com/office/drawing/2014/main" id="{AC59E876-B854-466B-A065-1EF4D9B22582}"/>
              </a:ext>
            </a:extLst>
          </p:cNvPr>
          <p:cNvSpPr txBox="1"/>
          <p:nvPr/>
        </p:nvSpPr>
        <p:spPr>
          <a:xfrm>
            <a:off x="3143672" y="297629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請打開課本頁</a:t>
            </a:r>
            <a:r>
              <a:rPr lang="en-US" altLang="zh-TW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24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至</a:t>
            </a:r>
            <a:r>
              <a:rPr lang="en-US" altLang="zh-TW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25</a:t>
            </a:r>
            <a:r>
              <a:rPr lang="zh-TW" altLang="en-US" sz="2800" dirty="0">
                <a:solidFill>
                  <a:srgbClr val="0070C0"/>
                </a:solidFill>
                <a:latin typeface="+mj-lt"/>
                <a:ea typeface="標楷體" panose="03000509000000000000" pitchFamily="65" charset="-120"/>
              </a:rPr>
              <a:t>。</a:t>
            </a:r>
            <a:endParaRPr lang="en-US" sz="2800" dirty="0">
              <a:solidFill>
                <a:srgbClr val="0070C0"/>
              </a:solidFill>
              <a:latin typeface="+mj-lt"/>
              <a:ea typeface="標楷體" panose="03000509000000000000" pitchFamily="65" charset="-12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442E42A-D572-475E-BCCD-C1BEED48BE21}"/>
              </a:ext>
            </a:extLst>
          </p:cNvPr>
          <p:cNvGrpSpPr/>
          <p:nvPr/>
        </p:nvGrpSpPr>
        <p:grpSpPr>
          <a:xfrm>
            <a:off x="1631504" y="994252"/>
            <a:ext cx="9233981" cy="5747116"/>
            <a:chOff x="1631504" y="980727"/>
            <a:chExt cx="9233981" cy="5747116"/>
          </a:xfrm>
        </p:grpSpPr>
        <p:pic>
          <p:nvPicPr>
            <p:cNvPr id="61443" name="Picture 3" descr="C:\Users\jade\Desktop\Jade\Longman Music\2020 project\1B1\MUSIC_2016_1AB\content\bookshelf\9789880014598\OEBPS\24.jp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1504" y="980728"/>
              <a:ext cx="4597505" cy="5747115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C:\Users\jade\Desktop\Jade\Longman Music\2020 project\1B1\MUSIC_2016_1AB\content\bookshelf\9789880014598\OEBPS\25.jpg">
              <a:extLst>
                <a:ext uri="{FF2B5EF4-FFF2-40B4-BE49-F238E27FC236}">
                  <a16:creationId xmlns:a16="http://schemas.microsoft.com/office/drawing/2014/main" id="{FCAECDC5-F052-4139-8DA5-C412734FAD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229009" y="980727"/>
              <a:ext cx="4636476" cy="5747115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91169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5"/>
            <a:ext cx="1218620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 bwMode="auto">
          <a:xfrm>
            <a:off x="0" y="4869160"/>
            <a:ext cx="12192000" cy="198884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01253A24-410F-4B58-B8D2-335A6C9E5720}"/>
              </a:ext>
            </a:extLst>
          </p:cNvPr>
          <p:cNvGrpSpPr/>
          <p:nvPr/>
        </p:nvGrpSpPr>
        <p:grpSpPr>
          <a:xfrm>
            <a:off x="-12105" y="134754"/>
            <a:ext cx="2801209" cy="641350"/>
            <a:chOff x="-12105" y="134754"/>
            <a:chExt cx="2801209" cy="641350"/>
          </a:xfrm>
        </p:grpSpPr>
        <p:sp>
          <p:nvSpPr>
            <p:cNvPr id="9" name="Rectangle 11">
              <a:extLst>
                <a:ext uri="{FF2B5EF4-FFF2-40B4-BE49-F238E27FC236}">
                  <a16:creationId xmlns:a16="http://schemas.microsoft.com/office/drawing/2014/main" id="{32901BB8-6A88-4ED1-BEFD-1330B315C1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2105" y="134754"/>
              <a:ext cx="2801209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10" name="Text Box 4">
              <a:extLst>
                <a:ext uri="{FF2B5EF4-FFF2-40B4-BE49-F238E27FC236}">
                  <a16:creationId xmlns:a16="http://schemas.microsoft.com/office/drawing/2014/main" id="{F5B83A50-1956-4BA0-836E-5D3C20C6CB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640"/>
              <a:ext cx="2568534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/>
              <a:r>
                <a:rPr lang="en-US" altLang="zh-TW" sz="2800" dirty="0">
                  <a:solidFill>
                    <a:srgbClr val="FF6600"/>
                  </a:solidFill>
                  <a:ea typeface="標楷體" panose="03000509000000000000" pitchFamily="65" charset="-120"/>
                </a:rPr>
                <a:t>《</a:t>
              </a:r>
              <a:r>
                <a:rPr lang="zh-TW" altLang="en-US" sz="2800" dirty="0">
                  <a:solidFill>
                    <a:srgbClr val="FF6600"/>
                  </a:solidFill>
                  <a:ea typeface="標楷體" panose="03000509000000000000" pitchFamily="65" charset="-120"/>
                </a:rPr>
                <a:t>雙鷹進行曲</a:t>
              </a:r>
              <a:r>
                <a:rPr lang="en-US" altLang="zh-TW" sz="2800" dirty="0">
                  <a:solidFill>
                    <a:srgbClr val="FF6600"/>
                  </a:solidFill>
                  <a:ea typeface="標楷體" panose="03000509000000000000" pitchFamily="65" charset="-120"/>
                </a:rPr>
                <a:t>》</a:t>
              </a:r>
              <a:endParaRPr lang="zh-HK" altLang="zh-HK" sz="2800" b="0" dirty="0">
                <a:solidFill>
                  <a:srgbClr val="FF6600"/>
                </a:solidFill>
              </a:endParaRPr>
            </a:p>
          </p:txBody>
        </p:sp>
      </p:grpSp>
      <p:sp>
        <p:nvSpPr>
          <p:cNvPr id="11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1602" y="142764"/>
            <a:ext cx="78849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聆聽以下進行曲，留意樂曲的</a:t>
            </a:r>
            <a:r>
              <a:rPr lang="zh-TW" altLang="en-US" sz="2800" dirty="0">
                <a:solidFill>
                  <a:srgbClr val="DE228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節拍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800" dirty="0">
                <a:solidFill>
                  <a:srgbClr val="DE228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速度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en-US" sz="2800" dirty="0">
                <a:solidFill>
                  <a:srgbClr val="DE228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力度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015772C-9945-43C3-B978-45F65ACE839D}"/>
              </a:ext>
            </a:extLst>
          </p:cNvPr>
          <p:cNvGrpSpPr/>
          <p:nvPr/>
        </p:nvGrpSpPr>
        <p:grpSpPr>
          <a:xfrm>
            <a:off x="2668080" y="1007491"/>
            <a:ext cx="6552728" cy="1805062"/>
            <a:chOff x="2659022" y="1417638"/>
            <a:chExt cx="6552728" cy="1805062"/>
          </a:xfrm>
        </p:grpSpPr>
        <p:grpSp>
          <p:nvGrpSpPr>
            <p:cNvPr id="5" name="群組 4"/>
            <p:cNvGrpSpPr/>
            <p:nvPr/>
          </p:nvGrpSpPr>
          <p:grpSpPr>
            <a:xfrm>
              <a:off x="2659022" y="1417638"/>
              <a:ext cx="6552728" cy="1805062"/>
              <a:chOff x="1199456" y="1916832"/>
              <a:chExt cx="6552728" cy="1805062"/>
            </a:xfrm>
          </p:grpSpPr>
          <p:sp>
            <p:nvSpPr>
              <p:cNvPr id="3" name="流程圖: 卡片 2"/>
              <p:cNvSpPr/>
              <p:nvPr/>
            </p:nvSpPr>
            <p:spPr bwMode="auto">
              <a:xfrm>
                <a:off x="1199456" y="1916832"/>
                <a:ext cx="6552728" cy="1805062"/>
              </a:xfrm>
              <a:prstGeom prst="flowChartPunchedCard">
                <a:avLst/>
              </a:prstGeom>
              <a:solidFill>
                <a:schemeClr val="bg1"/>
              </a:solidFill>
              <a:ln w="38100" cap="flat" cmpd="sng" algn="ctr">
                <a:solidFill>
                  <a:srgbClr val="FF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sp>
            <p:nvSpPr>
              <p:cNvPr id="4" name="文字方塊 3"/>
              <p:cNvSpPr txBox="1"/>
              <p:nvPr/>
            </p:nvSpPr>
            <p:spPr>
              <a:xfrm>
                <a:off x="1890419" y="2242548"/>
                <a:ext cx="3373039" cy="1169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200" dirty="0">
                    <a:solidFill>
                      <a:srgbClr val="00B050"/>
                    </a:solidFill>
                    <a:hlinkClick r:id="rId5"/>
                  </a:rPr>
                  <a:t>Under the Double Eagle</a:t>
                </a:r>
                <a:endParaRPr lang="en-US" altLang="zh-TW" sz="2200" dirty="0">
                  <a:solidFill>
                    <a:srgbClr val="00B050"/>
                  </a:solidFill>
                </a:endParaRPr>
              </a:p>
              <a:p>
                <a:r>
                  <a:rPr lang="zh-TW" altLang="en-US" sz="28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雙鷹進行曲</a:t>
                </a:r>
                <a:endParaRPr lang="en-US" altLang="zh-TW" sz="28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（聆聽</a:t>
                </a:r>
                <a:r>
                  <a:rPr lang="en-US" altLang="zh-TW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00:00–01:31</a:t>
                </a:r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）</a:t>
                </a:r>
              </a:p>
            </p:txBody>
          </p:sp>
          <p:sp>
            <p:nvSpPr>
              <p:cNvPr id="16" name="文字方塊 15"/>
              <p:cNvSpPr txBox="1"/>
              <p:nvPr/>
            </p:nvSpPr>
            <p:spPr>
              <a:xfrm>
                <a:off x="5934036" y="2304455"/>
                <a:ext cx="153279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000" dirty="0" err="1">
                    <a:solidFill>
                      <a:srgbClr val="FF9933"/>
                    </a:solidFill>
                  </a:rPr>
                  <a:t>J.F.Wagner</a:t>
                </a:r>
                <a:endParaRPr lang="en-US" altLang="zh-TW" sz="2000" dirty="0">
                  <a:solidFill>
                    <a:srgbClr val="FF9933"/>
                  </a:solidFill>
                </a:endParaRPr>
              </a:p>
              <a:p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約瑟</a:t>
                </a:r>
                <a:r>
                  <a:rPr lang="en-US" altLang="zh-TW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‧</a:t>
                </a:r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華格納</a:t>
                </a:r>
              </a:p>
            </p:txBody>
          </p:sp>
        </p:grpSp>
        <p:pic>
          <p:nvPicPr>
            <p:cNvPr id="6" name="Picture 5" descr="A picture containing icon&#10;&#10;Description automatically generated">
              <a:hlinkClick r:id="rId5"/>
              <a:extLst>
                <a:ext uri="{FF2B5EF4-FFF2-40B4-BE49-F238E27FC236}">
                  <a16:creationId xmlns:a16="http://schemas.microsoft.com/office/drawing/2014/main" id="{D4E9F76C-92F4-48E2-A842-6F16A5A74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9104" y="1644614"/>
              <a:ext cx="560881" cy="554784"/>
            </a:xfrm>
            <a:prstGeom prst="rect">
              <a:avLst/>
            </a:prstGeom>
          </p:spPr>
        </p:pic>
      </p:grp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547" b="65495" l="40137" r="83594">
                        <a14:foregroundMark x1="45020" y1="56641" x2="45020" y2="56641"/>
                        <a14:foregroundMark x1="44336" y1="54818" x2="44336" y2="54818"/>
                        <a14:foregroundMark x1="49707" y1="57292" x2="49707" y2="57292"/>
                        <a14:foregroundMark x1="50195" y1="57161" x2="50195" y2="57161"/>
                        <a14:foregroundMark x1="54980" y1="59635" x2="54980" y2="59635"/>
                        <a14:foregroundMark x1="54980" y1="58333" x2="54980" y2="58333"/>
                        <a14:foregroundMark x1="59863" y1="59635" x2="59863" y2="59635"/>
                        <a14:foregroundMark x1="59961" y1="61719" x2="59961" y2="61719"/>
                        <a14:foregroundMark x1="65039" y1="61068" x2="65039" y2="61068"/>
                        <a14:foregroundMark x1="64551" y1="62500" x2="64551" y2="6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937" t="10609" r="12031" b="34584"/>
          <a:stretch/>
        </p:blipFill>
        <p:spPr bwMode="auto">
          <a:xfrm flipH="1">
            <a:off x="375200" y="2924944"/>
            <a:ext cx="4064616" cy="355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CCA"/>
              </a:clrFrom>
              <a:clrTo>
                <a:srgbClr val="FFFCC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75" b="65625" l="11719" r="538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00" t="9731" r="48438" b="33438"/>
          <a:stretch/>
        </p:blipFill>
        <p:spPr bwMode="auto">
          <a:xfrm flipH="1">
            <a:off x="6672064" y="2799766"/>
            <a:ext cx="3816424" cy="3691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3388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5"/>
            <a:ext cx="1218620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 bwMode="auto">
          <a:xfrm>
            <a:off x="0" y="4869160"/>
            <a:ext cx="12192000" cy="198884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547" b="65495" l="40137" r="83594">
                        <a14:foregroundMark x1="45020" y1="56641" x2="45020" y2="56641"/>
                        <a14:foregroundMark x1="44336" y1="54818" x2="44336" y2="54818"/>
                        <a14:foregroundMark x1="49707" y1="57292" x2="49707" y2="57292"/>
                        <a14:foregroundMark x1="50195" y1="57161" x2="50195" y2="57161"/>
                        <a14:foregroundMark x1="54980" y1="59635" x2="54980" y2="59635"/>
                        <a14:foregroundMark x1="54980" y1="58333" x2="54980" y2="58333"/>
                        <a14:foregroundMark x1="59863" y1="59635" x2="59863" y2="59635"/>
                        <a14:foregroundMark x1="59961" y1="61719" x2="59961" y2="61719"/>
                        <a14:foregroundMark x1="65039" y1="61068" x2="65039" y2="61068"/>
                        <a14:foregroundMark x1="64551" y1="62500" x2="64551" y2="6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937" t="10609" r="12031" b="34584"/>
          <a:stretch/>
        </p:blipFill>
        <p:spPr bwMode="auto">
          <a:xfrm flipH="1">
            <a:off x="-590456" y="2348880"/>
            <a:ext cx="4238184" cy="3704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群組 16"/>
          <p:cNvGrpSpPr/>
          <p:nvPr/>
        </p:nvGrpSpPr>
        <p:grpSpPr>
          <a:xfrm>
            <a:off x="3295010" y="1838699"/>
            <a:ext cx="2664296" cy="1935908"/>
            <a:chOff x="3071664" y="1124245"/>
            <a:chExt cx="2391219" cy="1935908"/>
          </a:xfrm>
        </p:grpSpPr>
        <p:sp>
          <p:nvSpPr>
            <p:cNvPr id="19" name="橢圓形圖說文字 18"/>
            <p:cNvSpPr/>
            <p:nvPr/>
          </p:nvSpPr>
          <p:spPr bwMode="auto">
            <a:xfrm>
              <a:off x="3071664" y="1124245"/>
              <a:ext cx="2391219" cy="1935908"/>
            </a:xfrm>
            <a:prstGeom prst="wedgeEllipseCallout">
              <a:avLst>
                <a:gd name="adj1" fmla="val -50417"/>
                <a:gd name="adj2" fmla="val 70841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0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5680" y="1553590"/>
              <a:ext cx="2090687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algn="just" eaLnBrk="1" hangingPunct="1">
                <a:spcBef>
                  <a:spcPct val="0"/>
                </a:spcBef>
                <a:buNone/>
              </a:pPr>
              <a:r>
                <a:rPr lang="zh-TW" altLang="en-US" dirty="0">
                  <a:solidFill>
                    <a:srgbClr val="DE2284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節拍</a:t>
              </a:r>
              <a:r>
                <a:rPr lang="zh-TW" altLang="en-US" dirty="0">
                  <a:solidFill>
                    <a:srgbClr val="0070C0"/>
                  </a:solidFill>
                  <a:ea typeface="標楷體" panose="03000509000000000000" pitchFamily="65" charset="-120"/>
                </a:rPr>
                <a:t>的規律穩定嗎？</a:t>
              </a:r>
              <a:endParaRPr lang="en-US" altLang="zh-TW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6239747" y="1996875"/>
            <a:ext cx="2588648" cy="1935908"/>
            <a:chOff x="6102095" y="1693289"/>
            <a:chExt cx="2588648" cy="1935908"/>
          </a:xfrm>
        </p:grpSpPr>
        <p:sp>
          <p:nvSpPr>
            <p:cNvPr id="23" name="橢圓形圖說文字 22"/>
            <p:cNvSpPr/>
            <p:nvPr/>
          </p:nvSpPr>
          <p:spPr bwMode="auto">
            <a:xfrm>
              <a:off x="6102095" y="1693289"/>
              <a:ext cx="2391219" cy="1935908"/>
            </a:xfrm>
            <a:prstGeom prst="wedgeEllipseCallout">
              <a:avLst>
                <a:gd name="adj1" fmla="val 38159"/>
                <a:gd name="adj2" fmla="val 61990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4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0056" y="2269353"/>
              <a:ext cx="209068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dirty="0">
                  <a:solidFill>
                    <a:srgbClr val="F020BA"/>
                  </a:solidFill>
                  <a:ea typeface="標楷體" panose="03000509000000000000" pitchFamily="65" charset="-120"/>
                </a:rPr>
                <a:t>穩定。</a:t>
              </a:r>
              <a:endParaRPr lang="en-US" altLang="zh-TW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56322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CCA"/>
              </a:clrFrom>
              <a:clrTo>
                <a:srgbClr val="FFFCC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75" b="65625" l="11719" r="538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00" t="9731" r="48438" b="33438"/>
          <a:stretch/>
        </p:blipFill>
        <p:spPr bwMode="auto">
          <a:xfrm flipH="1">
            <a:off x="7747560" y="2204864"/>
            <a:ext cx="4109079" cy="3974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6F17398-572E-4908-BED5-51506285B2AC}"/>
              </a:ext>
            </a:extLst>
          </p:cNvPr>
          <p:cNvGrpSpPr/>
          <p:nvPr/>
        </p:nvGrpSpPr>
        <p:grpSpPr>
          <a:xfrm>
            <a:off x="5548784" y="47481"/>
            <a:ext cx="6552728" cy="1805062"/>
            <a:chOff x="2659022" y="1417638"/>
            <a:chExt cx="6552728" cy="1805062"/>
          </a:xfrm>
        </p:grpSpPr>
        <p:grpSp>
          <p:nvGrpSpPr>
            <p:cNvPr id="22" name="群組 4">
              <a:extLst>
                <a:ext uri="{FF2B5EF4-FFF2-40B4-BE49-F238E27FC236}">
                  <a16:creationId xmlns:a16="http://schemas.microsoft.com/office/drawing/2014/main" id="{069D8097-B22B-44F2-A463-860444A5F76A}"/>
                </a:ext>
              </a:extLst>
            </p:cNvPr>
            <p:cNvGrpSpPr/>
            <p:nvPr/>
          </p:nvGrpSpPr>
          <p:grpSpPr>
            <a:xfrm>
              <a:off x="2659022" y="1417638"/>
              <a:ext cx="6552728" cy="1805062"/>
              <a:chOff x="1199456" y="1916832"/>
              <a:chExt cx="6552728" cy="1805062"/>
            </a:xfrm>
          </p:grpSpPr>
          <p:sp>
            <p:nvSpPr>
              <p:cNvPr id="26" name="流程圖: 卡片 2">
                <a:extLst>
                  <a:ext uri="{FF2B5EF4-FFF2-40B4-BE49-F238E27FC236}">
                    <a16:creationId xmlns:a16="http://schemas.microsoft.com/office/drawing/2014/main" id="{BFC2B517-1F82-4CF0-B629-7A79AA1329F3}"/>
                  </a:ext>
                </a:extLst>
              </p:cNvPr>
              <p:cNvSpPr/>
              <p:nvPr/>
            </p:nvSpPr>
            <p:spPr bwMode="auto">
              <a:xfrm>
                <a:off x="1199456" y="1916832"/>
                <a:ext cx="6552728" cy="1805062"/>
              </a:xfrm>
              <a:prstGeom prst="flowChartPunchedCard">
                <a:avLst/>
              </a:prstGeom>
              <a:solidFill>
                <a:schemeClr val="bg1"/>
              </a:solidFill>
              <a:ln w="38100" cap="flat" cmpd="sng" algn="ctr">
                <a:solidFill>
                  <a:srgbClr val="FF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sp>
            <p:nvSpPr>
              <p:cNvPr id="27" name="文字方塊 3">
                <a:extLst>
                  <a:ext uri="{FF2B5EF4-FFF2-40B4-BE49-F238E27FC236}">
                    <a16:creationId xmlns:a16="http://schemas.microsoft.com/office/drawing/2014/main" id="{E8E2E0A6-5C48-4A38-A737-C6EA0DC397B5}"/>
                  </a:ext>
                </a:extLst>
              </p:cNvPr>
              <p:cNvSpPr txBox="1"/>
              <p:nvPr/>
            </p:nvSpPr>
            <p:spPr>
              <a:xfrm>
                <a:off x="1890419" y="2242548"/>
                <a:ext cx="3373039" cy="1169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200" dirty="0">
                    <a:solidFill>
                      <a:srgbClr val="00B050"/>
                    </a:solidFill>
                    <a:hlinkClick r:id="rId9"/>
                  </a:rPr>
                  <a:t>Under the Double Eagle</a:t>
                </a:r>
                <a:endParaRPr lang="en-US" altLang="zh-TW" sz="2200" dirty="0">
                  <a:solidFill>
                    <a:srgbClr val="00B050"/>
                  </a:solidFill>
                </a:endParaRPr>
              </a:p>
              <a:p>
                <a:r>
                  <a:rPr lang="zh-TW" altLang="en-US" sz="28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雙鷹進行曲</a:t>
                </a:r>
                <a:endParaRPr lang="en-US" altLang="zh-TW" sz="28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（聆聽</a:t>
                </a:r>
                <a:r>
                  <a:rPr lang="en-US" altLang="zh-TW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00:00–01:31</a:t>
                </a:r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）</a:t>
                </a:r>
              </a:p>
            </p:txBody>
          </p:sp>
          <p:sp>
            <p:nvSpPr>
              <p:cNvPr id="28" name="文字方塊 15">
                <a:extLst>
                  <a:ext uri="{FF2B5EF4-FFF2-40B4-BE49-F238E27FC236}">
                    <a16:creationId xmlns:a16="http://schemas.microsoft.com/office/drawing/2014/main" id="{E2DE7D5D-3A20-4A42-B524-6BA208150A20}"/>
                  </a:ext>
                </a:extLst>
              </p:cNvPr>
              <p:cNvSpPr txBox="1"/>
              <p:nvPr/>
            </p:nvSpPr>
            <p:spPr>
              <a:xfrm>
                <a:off x="5934036" y="2304455"/>
                <a:ext cx="153279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000" dirty="0" err="1">
                    <a:solidFill>
                      <a:srgbClr val="FF9933"/>
                    </a:solidFill>
                  </a:rPr>
                  <a:t>J.F.Wagner</a:t>
                </a:r>
                <a:endParaRPr lang="en-US" altLang="zh-TW" sz="2000" dirty="0">
                  <a:solidFill>
                    <a:srgbClr val="FF9933"/>
                  </a:solidFill>
                </a:endParaRPr>
              </a:p>
              <a:p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約瑟</a:t>
                </a:r>
                <a:r>
                  <a:rPr lang="en-US" altLang="zh-TW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‧</a:t>
                </a:r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華格納</a:t>
                </a:r>
              </a:p>
            </p:txBody>
          </p:sp>
        </p:grpSp>
        <p:pic>
          <p:nvPicPr>
            <p:cNvPr id="25" name="Picture 24" descr="A picture containing icon&#10;&#10;Description automatically generated">
              <a:hlinkClick r:id="rId9"/>
              <a:extLst>
                <a:ext uri="{FF2B5EF4-FFF2-40B4-BE49-F238E27FC236}">
                  <a16:creationId xmlns:a16="http://schemas.microsoft.com/office/drawing/2014/main" id="{7C1738AF-5B19-4FD8-802D-1015EAA40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9104" y="1644614"/>
              <a:ext cx="560881" cy="554784"/>
            </a:xfrm>
            <a:prstGeom prst="rect">
              <a:avLst/>
            </a:prstGeom>
          </p:spPr>
        </p:pic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619DE083-8319-40D0-BEEA-E18375758CBB}"/>
              </a:ext>
            </a:extLst>
          </p:cNvPr>
          <p:cNvGrpSpPr/>
          <p:nvPr/>
        </p:nvGrpSpPr>
        <p:grpSpPr>
          <a:xfrm>
            <a:off x="-12105" y="134754"/>
            <a:ext cx="2801209" cy="641350"/>
            <a:chOff x="-12105" y="134754"/>
            <a:chExt cx="2801209" cy="641350"/>
          </a:xfrm>
        </p:grpSpPr>
        <p:sp>
          <p:nvSpPr>
            <p:cNvPr id="30" name="Rectangle 11">
              <a:extLst>
                <a:ext uri="{FF2B5EF4-FFF2-40B4-BE49-F238E27FC236}">
                  <a16:creationId xmlns:a16="http://schemas.microsoft.com/office/drawing/2014/main" id="{2DC75416-1051-4CD9-BECD-C140E1449E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2105" y="134754"/>
              <a:ext cx="2801209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31" name="Text Box 4">
              <a:extLst>
                <a:ext uri="{FF2B5EF4-FFF2-40B4-BE49-F238E27FC236}">
                  <a16:creationId xmlns:a16="http://schemas.microsoft.com/office/drawing/2014/main" id="{E7E0D597-85DF-4CCD-B459-1348220E70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640"/>
              <a:ext cx="2568534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/>
              <a:r>
                <a:rPr lang="en-US" altLang="zh-TW" sz="2800" dirty="0">
                  <a:solidFill>
                    <a:srgbClr val="FF6600"/>
                  </a:solidFill>
                  <a:ea typeface="標楷體" panose="03000509000000000000" pitchFamily="65" charset="-120"/>
                </a:rPr>
                <a:t>《</a:t>
              </a:r>
              <a:r>
                <a:rPr lang="zh-TW" altLang="en-US" sz="2800" dirty="0">
                  <a:solidFill>
                    <a:srgbClr val="FF6600"/>
                  </a:solidFill>
                  <a:ea typeface="標楷體" panose="03000509000000000000" pitchFamily="65" charset="-120"/>
                </a:rPr>
                <a:t>雙鷹進行曲</a:t>
              </a:r>
              <a:r>
                <a:rPr lang="en-US" altLang="zh-TW" sz="2800" dirty="0">
                  <a:solidFill>
                    <a:srgbClr val="FF6600"/>
                  </a:solidFill>
                  <a:ea typeface="標楷體" panose="03000509000000000000" pitchFamily="65" charset="-120"/>
                </a:rPr>
                <a:t>》</a:t>
              </a:r>
              <a:endParaRPr lang="zh-HK" altLang="zh-HK" sz="2800" b="0" dirty="0">
                <a:solidFill>
                  <a:srgbClr val="FF66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194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5"/>
            <a:ext cx="1218620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 bwMode="auto">
          <a:xfrm>
            <a:off x="0" y="4869160"/>
            <a:ext cx="12192000" cy="198884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547" b="65495" l="40137" r="83594">
                        <a14:foregroundMark x1="45020" y1="56641" x2="45020" y2="56641"/>
                        <a14:foregroundMark x1="44336" y1="54818" x2="44336" y2="54818"/>
                        <a14:foregroundMark x1="49707" y1="57292" x2="49707" y2="57292"/>
                        <a14:foregroundMark x1="50195" y1="57161" x2="50195" y2="57161"/>
                        <a14:foregroundMark x1="54980" y1="59635" x2="54980" y2="59635"/>
                        <a14:foregroundMark x1="54980" y1="58333" x2="54980" y2="58333"/>
                        <a14:foregroundMark x1="59863" y1="59635" x2="59863" y2="59635"/>
                        <a14:foregroundMark x1="59961" y1="61719" x2="59961" y2="61719"/>
                        <a14:foregroundMark x1="65039" y1="61068" x2="65039" y2="61068"/>
                        <a14:foregroundMark x1="64551" y1="62500" x2="64551" y2="6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937" t="10609" r="12031" b="34584"/>
          <a:stretch/>
        </p:blipFill>
        <p:spPr bwMode="auto">
          <a:xfrm flipH="1">
            <a:off x="-590456" y="2348880"/>
            <a:ext cx="4238184" cy="3704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群組 16"/>
          <p:cNvGrpSpPr/>
          <p:nvPr/>
        </p:nvGrpSpPr>
        <p:grpSpPr>
          <a:xfrm>
            <a:off x="3199778" y="2002010"/>
            <a:ext cx="2880320" cy="1935908"/>
            <a:chOff x="3071664" y="1124245"/>
            <a:chExt cx="2585102" cy="1935908"/>
          </a:xfrm>
        </p:grpSpPr>
        <p:sp>
          <p:nvSpPr>
            <p:cNvPr id="19" name="橢圓形圖說文字 18"/>
            <p:cNvSpPr/>
            <p:nvPr/>
          </p:nvSpPr>
          <p:spPr bwMode="auto">
            <a:xfrm>
              <a:off x="3071664" y="1124245"/>
              <a:ext cx="2585102" cy="1935908"/>
            </a:xfrm>
            <a:prstGeom prst="wedgeEllipseCallout">
              <a:avLst>
                <a:gd name="adj1" fmla="val -44081"/>
                <a:gd name="adj2" fmla="val 65116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0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5680" y="1484784"/>
              <a:ext cx="2090687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algn="just" eaLnBrk="1" hangingPunct="1">
                <a:spcBef>
                  <a:spcPct val="0"/>
                </a:spcBef>
                <a:buNone/>
              </a:pPr>
              <a:r>
                <a:rPr lang="zh-TW" altLang="en-US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演奏的</a:t>
              </a:r>
              <a:r>
                <a:rPr lang="zh-TW" altLang="en-US" dirty="0">
                  <a:solidFill>
                    <a:srgbClr val="DE2284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速度</a:t>
              </a:r>
              <a:r>
                <a:rPr lang="zh-TW" altLang="en-US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是快還是慢？</a:t>
              </a:r>
              <a:endParaRPr lang="en-US" altLang="zh-TW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6280140" y="2079700"/>
            <a:ext cx="2391219" cy="1935908"/>
            <a:chOff x="6198029" y="1693289"/>
            <a:chExt cx="2391219" cy="1935908"/>
          </a:xfrm>
        </p:grpSpPr>
        <p:sp>
          <p:nvSpPr>
            <p:cNvPr id="23" name="橢圓形圖說文字 22"/>
            <p:cNvSpPr/>
            <p:nvPr/>
          </p:nvSpPr>
          <p:spPr bwMode="auto">
            <a:xfrm>
              <a:off x="6198029" y="1693289"/>
              <a:ext cx="2391219" cy="1935908"/>
            </a:xfrm>
            <a:prstGeom prst="wedgeEllipseCallout">
              <a:avLst>
                <a:gd name="adj1" fmla="val 30047"/>
                <a:gd name="adj2" fmla="val 60082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4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8294" y="2337005"/>
              <a:ext cx="209068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dirty="0">
                  <a:solidFill>
                    <a:srgbClr val="F020BA"/>
                  </a:solidFill>
                  <a:ea typeface="標楷體" panose="03000509000000000000" pitchFamily="65" charset="-120"/>
                </a:rPr>
                <a:t>中等偏快。</a:t>
              </a:r>
              <a:endParaRPr lang="en-US" altLang="zh-TW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56322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CCA"/>
              </a:clrFrom>
              <a:clrTo>
                <a:srgbClr val="FFFCC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75" b="65625" l="11719" r="538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00" t="9731" r="48438" b="33438"/>
          <a:stretch/>
        </p:blipFill>
        <p:spPr bwMode="auto">
          <a:xfrm flipH="1">
            <a:off x="7747560" y="2204864"/>
            <a:ext cx="4109079" cy="3974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499767D-06ED-4D93-BE9D-FB511EDB8716}"/>
              </a:ext>
            </a:extLst>
          </p:cNvPr>
          <p:cNvGrpSpPr/>
          <p:nvPr/>
        </p:nvGrpSpPr>
        <p:grpSpPr>
          <a:xfrm>
            <a:off x="5548784" y="47481"/>
            <a:ext cx="6552728" cy="1805062"/>
            <a:chOff x="2659022" y="1417638"/>
            <a:chExt cx="6552728" cy="1805062"/>
          </a:xfrm>
        </p:grpSpPr>
        <p:grpSp>
          <p:nvGrpSpPr>
            <p:cNvPr id="30" name="群組 4">
              <a:extLst>
                <a:ext uri="{FF2B5EF4-FFF2-40B4-BE49-F238E27FC236}">
                  <a16:creationId xmlns:a16="http://schemas.microsoft.com/office/drawing/2014/main" id="{86705260-ED6D-41D8-8C68-11250456F252}"/>
                </a:ext>
              </a:extLst>
            </p:cNvPr>
            <p:cNvGrpSpPr/>
            <p:nvPr/>
          </p:nvGrpSpPr>
          <p:grpSpPr>
            <a:xfrm>
              <a:off x="2659022" y="1417638"/>
              <a:ext cx="6552728" cy="1805062"/>
              <a:chOff x="1199456" y="1916832"/>
              <a:chExt cx="6552728" cy="1805062"/>
            </a:xfrm>
          </p:grpSpPr>
          <p:sp>
            <p:nvSpPr>
              <p:cNvPr id="32" name="流程圖: 卡片 2">
                <a:extLst>
                  <a:ext uri="{FF2B5EF4-FFF2-40B4-BE49-F238E27FC236}">
                    <a16:creationId xmlns:a16="http://schemas.microsoft.com/office/drawing/2014/main" id="{7D2DA26A-B6B2-4B6A-86EC-17772FF89F9D}"/>
                  </a:ext>
                </a:extLst>
              </p:cNvPr>
              <p:cNvSpPr/>
              <p:nvPr/>
            </p:nvSpPr>
            <p:spPr bwMode="auto">
              <a:xfrm>
                <a:off x="1199456" y="1916832"/>
                <a:ext cx="6552728" cy="1805062"/>
              </a:xfrm>
              <a:prstGeom prst="flowChartPunchedCard">
                <a:avLst/>
              </a:prstGeom>
              <a:solidFill>
                <a:schemeClr val="bg1"/>
              </a:solidFill>
              <a:ln w="38100" cap="flat" cmpd="sng" algn="ctr">
                <a:solidFill>
                  <a:srgbClr val="FF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sp>
            <p:nvSpPr>
              <p:cNvPr id="33" name="文字方塊 3">
                <a:extLst>
                  <a:ext uri="{FF2B5EF4-FFF2-40B4-BE49-F238E27FC236}">
                    <a16:creationId xmlns:a16="http://schemas.microsoft.com/office/drawing/2014/main" id="{17DE3BCB-30A7-483D-87CC-FAE224328FD6}"/>
                  </a:ext>
                </a:extLst>
              </p:cNvPr>
              <p:cNvSpPr txBox="1"/>
              <p:nvPr/>
            </p:nvSpPr>
            <p:spPr>
              <a:xfrm>
                <a:off x="1890419" y="2242548"/>
                <a:ext cx="3373039" cy="1169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200" dirty="0">
                    <a:solidFill>
                      <a:srgbClr val="00B050"/>
                    </a:solidFill>
                    <a:hlinkClick r:id="rId9"/>
                  </a:rPr>
                  <a:t>Under the Double Eagle</a:t>
                </a:r>
                <a:endParaRPr lang="en-US" altLang="zh-TW" sz="2200" dirty="0">
                  <a:solidFill>
                    <a:srgbClr val="00B050"/>
                  </a:solidFill>
                </a:endParaRPr>
              </a:p>
              <a:p>
                <a:r>
                  <a:rPr lang="zh-TW" altLang="en-US" sz="28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雙鷹進行曲</a:t>
                </a:r>
                <a:endParaRPr lang="en-US" altLang="zh-TW" sz="28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（聆聽</a:t>
                </a:r>
                <a:r>
                  <a:rPr lang="en-US" altLang="zh-TW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00:00–01:31</a:t>
                </a:r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）</a:t>
                </a:r>
              </a:p>
            </p:txBody>
          </p:sp>
          <p:sp>
            <p:nvSpPr>
              <p:cNvPr id="34" name="文字方塊 15">
                <a:extLst>
                  <a:ext uri="{FF2B5EF4-FFF2-40B4-BE49-F238E27FC236}">
                    <a16:creationId xmlns:a16="http://schemas.microsoft.com/office/drawing/2014/main" id="{6C54BA4A-2C50-4B1C-8F44-D16667B3F13A}"/>
                  </a:ext>
                </a:extLst>
              </p:cNvPr>
              <p:cNvSpPr txBox="1"/>
              <p:nvPr/>
            </p:nvSpPr>
            <p:spPr>
              <a:xfrm>
                <a:off x="5934036" y="2304455"/>
                <a:ext cx="153279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000" dirty="0" err="1">
                    <a:solidFill>
                      <a:srgbClr val="FF9933"/>
                    </a:solidFill>
                  </a:rPr>
                  <a:t>J.F.Wagner</a:t>
                </a:r>
                <a:endParaRPr lang="en-US" altLang="zh-TW" sz="2000" dirty="0">
                  <a:solidFill>
                    <a:srgbClr val="FF9933"/>
                  </a:solidFill>
                </a:endParaRPr>
              </a:p>
              <a:p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約瑟</a:t>
                </a:r>
                <a:r>
                  <a:rPr lang="en-US" altLang="zh-TW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‧</a:t>
                </a:r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華格納</a:t>
                </a:r>
              </a:p>
            </p:txBody>
          </p:sp>
        </p:grpSp>
        <p:pic>
          <p:nvPicPr>
            <p:cNvPr id="31" name="Picture 30" descr="A picture containing icon&#10;&#10;Description automatically generated">
              <a:hlinkClick r:id="rId9"/>
              <a:extLst>
                <a:ext uri="{FF2B5EF4-FFF2-40B4-BE49-F238E27FC236}">
                  <a16:creationId xmlns:a16="http://schemas.microsoft.com/office/drawing/2014/main" id="{09F064C8-6B1C-41D6-93B9-2FAD58E78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9104" y="1644614"/>
              <a:ext cx="560881" cy="554784"/>
            </a:xfrm>
            <a:prstGeom prst="rect">
              <a:avLst/>
            </a:prstGeom>
          </p:spPr>
        </p:pic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EF5721D5-3018-4FF6-98F4-A639F9A5BAFF}"/>
              </a:ext>
            </a:extLst>
          </p:cNvPr>
          <p:cNvGrpSpPr/>
          <p:nvPr/>
        </p:nvGrpSpPr>
        <p:grpSpPr>
          <a:xfrm>
            <a:off x="-12105" y="134754"/>
            <a:ext cx="2801209" cy="641350"/>
            <a:chOff x="-12105" y="134754"/>
            <a:chExt cx="2801209" cy="641350"/>
          </a:xfrm>
        </p:grpSpPr>
        <p:sp>
          <p:nvSpPr>
            <p:cNvPr id="25" name="Rectangle 11">
              <a:extLst>
                <a:ext uri="{FF2B5EF4-FFF2-40B4-BE49-F238E27FC236}">
                  <a16:creationId xmlns:a16="http://schemas.microsoft.com/office/drawing/2014/main" id="{F316B37F-C0BD-41F2-94C9-18BB5DD9A8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2105" y="134754"/>
              <a:ext cx="2801209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26" name="Text Box 4">
              <a:extLst>
                <a:ext uri="{FF2B5EF4-FFF2-40B4-BE49-F238E27FC236}">
                  <a16:creationId xmlns:a16="http://schemas.microsoft.com/office/drawing/2014/main" id="{65A26E80-A8EA-4E2D-9524-D60BA9911B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640"/>
              <a:ext cx="2568534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/>
              <a:r>
                <a:rPr lang="en-US" altLang="zh-TW" sz="2800" dirty="0">
                  <a:solidFill>
                    <a:srgbClr val="FF6600"/>
                  </a:solidFill>
                  <a:ea typeface="標楷體" panose="03000509000000000000" pitchFamily="65" charset="-120"/>
                </a:rPr>
                <a:t>《</a:t>
              </a:r>
              <a:r>
                <a:rPr lang="zh-TW" altLang="en-US" sz="2800" dirty="0">
                  <a:solidFill>
                    <a:srgbClr val="FF6600"/>
                  </a:solidFill>
                  <a:ea typeface="標楷體" panose="03000509000000000000" pitchFamily="65" charset="-120"/>
                </a:rPr>
                <a:t>雙鷹進行曲</a:t>
              </a:r>
              <a:r>
                <a:rPr lang="en-US" altLang="zh-TW" sz="2800" dirty="0">
                  <a:solidFill>
                    <a:srgbClr val="FF6600"/>
                  </a:solidFill>
                  <a:ea typeface="標楷體" panose="03000509000000000000" pitchFamily="65" charset="-120"/>
                </a:rPr>
                <a:t>》</a:t>
              </a:r>
              <a:endParaRPr lang="zh-HK" altLang="zh-HK" sz="2800" b="0" dirty="0">
                <a:solidFill>
                  <a:srgbClr val="FF66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272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5"/>
            <a:ext cx="1218620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 bwMode="auto">
          <a:xfrm>
            <a:off x="0" y="4869160"/>
            <a:ext cx="12192000" cy="198884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547" b="65495" l="40137" r="83594">
                        <a14:foregroundMark x1="45020" y1="56641" x2="45020" y2="56641"/>
                        <a14:foregroundMark x1="44336" y1="54818" x2="44336" y2="54818"/>
                        <a14:foregroundMark x1="49707" y1="57292" x2="49707" y2="57292"/>
                        <a14:foregroundMark x1="50195" y1="57161" x2="50195" y2="57161"/>
                        <a14:foregroundMark x1="54980" y1="59635" x2="54980" y2="59635"/>
                        <a14:foregroundMark x1="54980" y1="58333" x2="54980" y2="58333"/>
                        <a14:foregroundMark x1="59863" y1="59635" x2="59863" y2="59635"/>
                        <a14:foregroundMark x1="59961" y1="61719" x2="59961" y2="61719"/>
                        <a14:foregroundMark x1="65039" y1="61068" x2="65039" y2="61068"/>
                        <a14:foregroundMark x1="64551" y1="62500" x2="64551" y2="6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937" t="10609" r="12031" b="34584"/>
          <a:stretch/>
        </p:blipFill>
        <p:spPr bwMode="auto">
          <a:xfrm flipH="1">
            <a:off x="-590456" y="2348880"/>
            <a:ext cx="4238184" cy="3704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群組 16"/>
          <p:cNvGrpSpPr/>
          <p:nvPr/>
        </p:nvGrpSpPr>
        <p:grpSpPr>
          <a:xfrm>
            <a:off x="3167120" y="1819535"/>
            <a:ext cx="2880320" cy="1935908"/>
            <a:chOff x="3071664" y="1124245"/>
            <a:chExt cx="2585102" cy="1935908"/>
          </a:xfrm>
        </p:grpSpPr>
        <p:sp>
          <p:nvSpPr>
            <p:cNvPr id="19" name="橢圓形圖說文字 18"/>
            <p:cNvSpPr/>
            <p:nvPr/>
          </p:nvSpPr>
          <p:spPr bwMode="auto">
            <a:xfrm>
              <a:off x="3071664" y="1124245"/>
              <a:ext cx="2585102" cy="1935908"/>
            </a:xfrm>
            <a:prstGeom prst="wedgeEllipseCallout">
              <a:avLst>
                <a:gd name="adj1" fmla="val -45043"/>
                <a:gd name="adj2" fmla="val 71795"/>
              </a:avLst>
            </a:prstGeom>
            <a:solidFill>
              <a:srgbClr val="FFFFFF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0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5680" y="1484784"/>
              <a:ext cx="2090687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algn="just" eaLnBrk="1" hangingPunct="1">
                <a:spcBef>
                  <a:spcPct val="0"/>
                </a:spcBef>
                <a:buNone/>
              </a:pPr>
              <a:r>
                <a:rPr lang="zh-TW" altLang="en-US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演奏的</a:t>
              </a:r>
              <a:r>
                <a:rPr lang="zh-TW" altLang="en-US" dirty="0">
                  <a:solidFill>
                    <a:srgbClr val="DE2284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力度</a:t>
              </a:r>
              <a:r>
                <a:rPr lang="zh-TW" altLang="en-US" dirty="0">
                  <a:solidFill>
                    <a:srgbClr val="0070C0"/>
                  </a:solidFill>
                  <a:ea typeface="標楷體" panose="03000509000000000000" pitchFamily="65" charset="-120"/>
                </a:rPr>
                <a:t>是強還是弱？</a:t>
              </a:r>
              <a:endParaRPr lang="en-US" altLang="zh-TW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6246979" y="1968577"/>
            <a:ext cx="2391219" cy="1935908"/>
            <a:chOff x="6198029" y="1693289"/>
            <a:chExt cx="2391219" cy="1935908"/>
          </a:xfrm>
        </p:grpSpPr>
        <p:sp>
          <p:nvSpPr>
            <p:cNvPr id="23" name="橢圓形圖說文字 22"/>
            <p:cNvSpPr/>
            <p:nvPr/>
          </p:nvSpPr>
          <p:spPr bwMode="auto">
            <a:xfrm>
              <a:off x="6198029" y="1693289"/>
              <a:ext cx="2391219" cy="1935908"/>
            </a:xfrm>
            <a:prstGeom prst="wedgeEllipseCallout">
              <a:avLst>
                <a:gd name="adj1" fmla="val 31592"/>
                <a:gd name="adj2" fmla="val 64853"/>
              </a:avLst>
            </a:prstGeom>
            <a:solidFill>
              <a:srgbClr val="FFFFFF"/>
            </a:solidFill>
            <a:ln w="28575" cap="flat" cmpd="sng" algn="ctr">
              <a:solidFill>
                <a:srgbClr val="F020B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rgbClr val="B3EEE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4" name="矩形 77">
              <a:extLst>
                <a:ext uri="{FF2B5EF4-FFF2-40B4-BE49-F238E27FC236}">
                  <a16:creationId xmlns:a16="http://schemas.microsoft.com/office/drawing/2014/main" id="{5951525E-D57F-4780-96A3-6A3A517F5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2360" y="2337005"/>
              <a:ext cx="209068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TW" altLang="en-US" dirty="0">
                  <a:solidFill>
                    <a:srgbClr val="F020BA"/>
                  </a:solidFill>
                  <a:ea typeface="標楷體" panose="03000509000000000000" pitchFamily="65" charset="-120"/>
                </a:rPr>
                <a:t>大致上強。</a:t>
              </a:r>
              <a:endParaRPr lang="en-US" altLang="zh-TW" dirty="0">
                <a:solidFill>
                  <a:srgbClr val="F020BA"/>
                </a:solidFill>
                <a:ea typeface="標楷體" panose="03000509000000000000" pitchFamily="65" charset="-120"/>
              </a:endParaRPr>
            </a:p>
          </p:txBody>
        </p:sp>
      </p:grpSp>
      <p:pic>
        <p:nvPicPr>
          <p:cNvPr id="56322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CCA"/>
              </a:clrFrom>
              <a:clrTo>
                <a:srgbClr val="FFFCC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75" b="65625" l="11719" r="538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00" t="9731" r="48438" b="33438"/>
          <a:stretch/>
        </p:blipFill>
        <p:spPr bwMode="auto">
          <a:xfrm flipH="1">
            <a:off x="7747560" y="2204864"/>
            <a:ext cx="4109079" cy="3974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群組 28">
            <a:extLst>
              <a:ext uri="{FF2B5EF4-FFF2-40B4-BE49-F238E27FC236}">
                <a16:creationId xmlns:a16="http://schemas.microsoft.com/office/drawing/2014/main" id="{9529B693-807F-47F6-8569-AC76BF3DF41A}"/>
              </a:ext>
            </a:extLst>
          </p:cNvPr>
          <p:cNvGrpSpPr/>
          <p:nvPr/>
        </p:nvGrpSpPr>
        <p:grpSpPr>
          <a:xfrm>
            <a:off x="-12105" y="134754"/>
            <a:ext cx="2801209" cy="641350"/>
            <a:chOff x="-12105" y="134754"/>
            <a:chExt cx="2801209" cy="641350"/>
          </a:xfrm>
        </p:grpSpPr>
        <p:sp>
          <p:nvSpPr>
            <p:cNvPr id="30" name="Rectangle 11">
              <a:extLst>
                <a:ext uri="{FF2B5EF4-FFF2-40B4-BE49-F238E27FC236}">
                  <a16:creationId xmlns:a16="http://schemas.microsoft.com/office/drawing/2014/main" id="{60DDBF65-2AE7-4897-AB7A-15D3890AB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2105" y="134754"/>
              <a:ext cx="2801209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31" name="Text Box 4">
              <a:extLst>
                <a:ext uri="{FF2B5EF4-FFF2-40B4-BE49-F238E27FC236}">
                  <a16:creationId xmlns:a16="http://schemas.microsoft.com/office/drawing/2014/main" id="{99722432-D284-4CE2-913E-ABBD6B5058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640"/>
              <a:ext cx="2568534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/>
              <a:r>
                <a:rPr lang="en-US" altLang="zh-TW" sz="2800" dirty="0">
                  <a:solidFill>
                    <a:srgbClr val="FF6600"/>
                  </a:solidFill>
                  <a:ea typeface="標楷體" panose="03000509000000000000" pitchFamily="65" charset="-120"/>
                </a:rPr>
                <a:t>《</a:t>
              </a:r>
              <a:r>
                <a:rPr lang="zh-TW" altLang="en-US" sz="2800" dirty="0">
                  <a:solidFill>
                    <a:srgbClr val="FF6600"/>
                  </a:solidFill>
                  <a:ea typeface="標楷體" panose="03000509000000000000" pitchFamily="65" charset="-120"/>
                </a:rPr>
                <a:t>雙鷹進行曲</a:t>
              </a:r>
              <a:r>
                <a:rPr lang="en-US" altLang="zh-TW" sz="2800" dirty="0">
                  <a:solidFill>
                    <a:srgbClr val="FF6600"/>
                  </a:solidFill>
                  <a:ea typeface="標楷體" panose="03000509000000000000" pitchFamily="65" charset="-120"/>
                </a:rPr>
                <a:t>》</a:t>
              </a:r>
              <a:endParaRPr lang="zh-HK" altLang="zh-HK" sz="2800" b="0" dirty="0">
                <a:solidFill>
                  <a:srgbClr val="FF6600"/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82EC33D-B7CF-4398-BE1E-0F025711DAD0}"/>
              </a:ext>
            </a:extLst>
          </p:cNvPr>
          <p:cNvGrpSpPr/>
          <p:nvPr/>
        </p:nvGrpSpPr>
        <p:grpSpPr>
          <a:xfrm>
            <a:off x="5548784" y="47481"/>
            <a:ext cx="6552728" cy="1805062"/>
            <a:chOff x="2659022" y="1417638"/>
            <a:chExt cx="6552728" cy="1805062"/>
          </a:xfrm>
        </p:grpSpPr>
        <p:grpSp>
          <p:nvGrpSpPr>
            <p:cNvPr id="33" name="群組 4">
              <a:extLst>
                <a:ext uri="{FF2B5EF4-FFF2-40B4-BE49-F238E27FC236}">
                  <a16:creationId xmlns:a16="http://schemas.microsoft.com/office/drawing/2014/main" id="{5913825C-D0F4-4975-A201-27C74F4F2C94}"/>
                </a:ext>
              </a:extLst>
            </p:cNvPr>
            <p:cNvGrpSpPr/>
            <p:nvPr/>
          </p:nvGrpSpPr>
          <p:grpSpPr>
            <a:xfrm>
              <a:off x="2659022" y="1417638"/>
              <a:ext cx="6552728" cy="1805062"/>
              <a:chOff x="1199456" y="1916832"/>
              <a:chExt cx="6552728" cy="1805062"/>
            </a:xfrm>
          </p:grpSpPr>
          <p:sp>
            <p:nvSpPr>
              <p:cNvPr id="35" name="流程圖: 卡片 2">
                <a:extLst>
                  <a:ext uri="{FF2B5EF4-FFF2-40B4-BE49-F238E27FC236}">
                    <a16:creationId xmlns:a16="http://schemas.microsoft.com/office/drawing/2014/main" id="{3F3C5716-A5E8-4249-A132-174F5D5DDEC6}"/>
                  </a:ext>
                </a:extLst>
              </p:cNvPr>
              <p:cNvSpPr/>
              <p:nvPr/>
            </p:nvSpPr>
            <p:spPr bwMode="auto">
              <a:xfrm>
                <a:off x="1199456" y="1916832"/>
                <a:ext cx="6552728" cy="1805062"/>
              </a:xfrm>
              <a:prstGeom prst="flowChartPunchedCard">
                <a:avLst/>
              </a:prstGeom>
              <a:solidFill>
                <a:schemeClr val="bg1"/>
              </a:solidFill>
              <a:ln w="38100" cap="flat" cmpd="sng" algn="ctr">
                <a:solidFill>
                  <a:srgbClr val="FF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sp>
            <p:nvSpPr>
              <p:cNvPr id="36" name="文字方塊 3">
                <a:extLst>
                  <a:ext uri="{FF2B5EF4-FFF2-40B4-BE49-F238E27FC236}">
                    <a16:creationId xmlns:a16="http://schemas.microsoft.com/office/drawing/2014/main" id="{5615D0BF-C920-4AA4-AF2D-CD94FD28994C}"/>
                  </a:ext>
                </a:extLst>
              </p:cNvPr>
              <p:cNvSpPr txBox="1"/>
              <p:nvPr/>
            </p:nvSpPr>
            <p:spPr>
              <a:xfrm>
                <a:off x="1890419" y="2242548"/>
                <a:ext cx="3373039" cy="1169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200" dirty="0">
                    <a:solidFill>
                      <a:srgbClr val="00B050"/>
                    </a:solidFill>
                    <a:hlinkClick r:id="rId9"/>
                  </a:rPr>
                  <a:t>Under the Double Eagle</a:t>
                </a:r>
                <a:endParaRPr lang="en-US" altLang="zh-TW" sz="2200" dirty="0">
                  <a:solidFill>
                    <a:srgbClr val="00B050"/>
                  </a:solidFill>
                </a:endParaRPr>
              </a:p>
              <a:p>
                <a:r>
                  <a:rPr lang="zh-TW" altLang="en-US" sz="28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雙鷹進行曲</a:t>
                </a:r>
                <a:endParaRPr lang="en-US" altLang="zh-TW" sz="28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（聆聽</a:t>
                </a:r>
                <a:r>
                  <a:rPr lang="en-US" altLang="zh-TW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00:00–01:31</a:t>
                </a:r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）</a:t>
                </a:r>
              </a:p>
            </p:txBody>
          </p:sp>
          <p:sp>
            <p:nvSpPr>
              <p:cNvPr id="37" name="文字方塊 15">
                <a:extLst>
                  <a:ext uri="{FF2B5EF4-FFF2-40B4-BE49-F238E27FC236}">
                    <a16:creationId xmlns:a16="http://schemas.microsoft.com/office/drawing/2014/main" id="{EDB83C6A-3219-4654-A8FF-2D779B7FA13B}"/>
                  </a:ext>
                </a:extLst>
              </p:cNvPr>
              <p:cNvSpPr txBox="1"/>
              <p:nvPr/>
            </p:nvSpPr>
            <p:spPr>
              <a:xfrm>
                <a:off x="5934036" y="2304455"/>
                <a:ext cx="153279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000" dirty="0" err="1">
                    <a:solidFill>
                      <a:srgbClr val="FF9933"/>
                    </a:solidFill>
                  </a:rPr>
                  <a:t>J.F.Wagner</a:t>
                </a:r>
                <a:endParaRPr lang="en-US" altLang="zh-TW" sz="2000" dirty="0">
                  <a:solidFill>
                    <a:srgbClr val="FF9933"/>
                  </a:solidFill>
                </a:endParaRPr>
              </a:p>
              <a:p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約瑟</a:t>
                </a:r>
                <a:r>
                  <a:rPr lang="en-US" altLang="zh-TW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‧</a:t>
                </a:r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華格納</a:t>
                </a:r>
              </a:p>
            </p:txBody>
          </p:sp>
        </p:grpSp>
        <p:pic>
          <p:nvPicPr>
            <p:cNvPr id="34" name="Picture 33" descr="A picture containing icon&#10;&#10;Description automatically generated">
              <a:hlinkClick r:id="rId9"/>
              <a:extLst>
                <a:ext uri="{FF2B5EF4-FFF2-40B4-BE49-F238E27FC236}">
                  <a16:creationId xmlns:a16="http://schemas.microsoft.com/office/drawing/2014/main" id="{688A0CF6-D406-4C62-87EF-D175490EC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9104" y="1644614"/>
              <a:ext cx="560881" cy="5547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234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2F7F1A-0494-4F77-9C05-A25FA4522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38E2254-2ECE-4602-B964-3D51373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-15875"/>
            <a:ext cx="12186209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 bwMode="auto">
          <a:xfrm>
            <a:off x="0" y="4869160"/>
            <a:ext cx="12192000" cy="198884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3D59CB3C-5C4E-4989-B59F-D29D6134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">
            <a:extLst>
              <a:ext uri="{FF2B5EF4-FFF2-40B4-BE49-F238E27FC236}">
                <a16:creationId xmlns:a16="http://schemas.microsoft.com/office/drawing/2014/main" id="{63423382-FB5B-40C1-A442-3394D3C8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589" y="2067530"/>
            <a:ext cx="58183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把適合形容樂曲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氣氛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的詞語圈出來。</a:t>
            </a:r>
            <a:endParaRPr lang="en-US" altLang="zh-TW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547" b="65495" l="40137" r="83594">
                        <a14:foregroundMark x1="45020" y1="56641" x2="45020" y2="56641"/>
                        <a14:foregroundMark x1="44336" y1="54818" x2="44336" y2="54818"/>
                        <a14:foregroundMark x1="49707" y1="57292" x2="49707" y2="57292"/>
                        <a14:foregroundMark x1="50195" y1="57161" x2="50195" y2="57161"/>
                        <a14:foregroundMark x1="54980" y1="59635" x2="54980" y2="59635"/>
                        <a14:foregroundMark x1="54980" y1="58333" x2="54980" y2="58333"/>
                        <a14:foregroundMark x1="59863" y1="59635" x2="59863" y2="59635"/>
                        <a14:foregroundMark x1="59961" y1="61719" x2="59961" y2="61719"/>
                        <a14:foregroundMark x1="65039" y1="61068" x2="65039" y2="61068"/>
                        <a14:foregroundMark x1="64551" y1="62500" x2="64551" y2="6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937" t="10609" r="12031" b="34584"/>
          <a:stretch/>
        </p:blipFill>
        <p:spPr bwMode="auto">
          <a:xfrm flipH="1">
            <a:off x="-590456" y="2653347"/>
            <a:ext cx="3889824" cy="3399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CCA"/>
              </a:clrFrom>
              <a:clrTo>
                <a:srgbClr val="FFFCC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75" b="65625" l="11719" r="538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00" t="9731" r="48438" b="33438"/>
          <a:stretch/>
        </p:blipFill>
        <p:spPr bwMode="auto">
          <a:xfrm flipH="1">
            <a:off x="7747560" y="2622798"/>
            <a:ext cx="3677032" cy="355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2580F59-FF50-4CFC-A6ED-CAAA0BB2A86B}"/>
              </a:ext>
            </a:extLst>
          </p:cNvPr>
          <p:cNvGrpSpPr/>
          <p:nvPr/>
        </p:nvGrpSpPr>
        <p:grpSpPr>
          <a:xfrm>
            <a:off x="2855640" y="2345015"/>
            <a:ext cx="5818374" cy="2452137"/>
            <a:chOff x="2769679" y="2991917"/>
            <a:chExt cx="5818374" cy="2452137"/>
          </a:xfrm>
        </p:grpSpPr>
        <p:sp>
          <p:nvSpPr>
            <p:cNvPr id="12" name="矩形 11"/>
            <p:cNvSpPr/>
            <p:nvPr/>
          </p:nvSpPr>
          <p:spPr bwMode="auto">
            <a:xfrm>
              <a:off x="2978566" y="3409156"/>
              <a:ext cx="5400600" cy="165618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27" name="Picture 3" descr="C:\Users\jade\Desktop\Jade\Longman Music\2020 project\1B1\MUSIC_2016_1AB\content\bookshelf\9789880014598\OEBPS\24.jpg"/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63" t="28133" r="45091" b="57422"/>
            <a:stretch/>
          </p:blipFill>
          <p:spPr bwMode="auto">
            <a:xfrm>
              <a:off x="2769679" y="2991917"/>
              <a:ext cx="5818374" cy="2452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橢圓 7"/>
          <p:cNvSpPr/>
          <p:nvPr/>
        </p:nvSpPr>
        <p:spPr bwMode="auto">
          <a:xfrm>
            <a:off x="4247841" y="2906130"/>
            <a:ext cx="1170409" cy="79208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6" name="橢圓 25"/>
          <p:cNvSpPr/>
          <p:nvPr/>
        </p:nvSpPr>
        <p:spPr bwMode="auto">
          <a:xfrm>
            <a:off x="7090322" y="3474807"/>
            <a:ext cx="1170409" cy="79208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29ECA38D-6CA1-4DF5-B730-E6E16CFE9F97}"/>
              </a:ext>
            </a:extLst>
          </p:cNvPr>
          <p:cNvGrpSpPr/>
          <p:nvPr/>
        </p:nvGrpSpPr>
        <p:grpSpPr>
          <a:xfrm>
            <a:off x="-12105" y="134754"/>
            <a:ext cx="2801209" cy="641350"/>
            <a:chOff x="-12105" y="134754"/>
            <a:chExt cx="2801209" cy="641350"/>
          </a:xfrm>
        </p:grpSpPr>
        <p:sp>
          <p:nvSpPr>
            <p:cNvPr id="24" name="Rectangle 11">
              <a:extLst>
                <a:ext uri="{FF2B5EF4-FFF2-40B4-BE49-F238E27FC236}">
                  <a16:creationId xmlns:a16="http://schemas.microsoft.com/office/drawing/2014/main" id="{D236D370-EDA8-40C9-8CDC-01CD94197C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2105" y="134754"/>
              <a:ext cx="2801209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25" name="Text Box 4">
              <a:extLst>
                <a:ext uri="{FF2B5EF4-FFF2-40B4-BE49-F238E27FC236}">
                  <a16:creationId xmlns:a16="http://schemas.microsoft.com/office/drawing/2014/main" id="{8005DB38-0BBB-455E-97C9-A51A9D182F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640"/>
              <a:ext cx="2568534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/>
              <a:r>
                <a:rPr lang="en-US" altLang="zh-TW" sz="2800" dirty="0">
                  <a:solidFill>
                    <a:srgbClr val="FF6600"/>
                  </a:solidFill>
                  <a:ea typeface="標楷體" panose="03000509000000000000" pitchFamily="65" charset="-120"/>
                </a:rPr>
                <a:t>《</a:t>
              </a:r>
              <a:r>
                <a:rPr lang="zh-TW" altLang="en-US" sz="2800" dirty="0">
                  <a:solidFill>
                    <a:srgbClr val="FF6600"/>
                  </a:solidFill>
                  <a:ea typeface="標楷體" panose="03000509000000000000" pitchFamily="65" charset="-120"/>
                </a:rPr>
                <a:t>雙鷹進行曲</a:t>
              </a:r>
              <a:r>
                <a:rPr lang="en-US" altLang="zh-TW" sz="2800" dirty="0">
                  <a:solidFill>
                    <a:srgbClr val="FF6600"/>
                  </a:solidFill>
                  <a:ea typeface="標楷體" panose="03000509000000000000" pitchFamily="65" charset="-120"/>
                </a:rPr>
                <a:t>》</a:t>
              </a:r>
              <a:endParaRPr lang="zh-HK" altLang="zh-HK" sz="2800" b="0" dirty="0">
                <a:solidFill>
                  <a:srgbClr val="FF6600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36EB308-D81B-475F-9DC9-4879EAEA6A4B}"/>
              </a:ext>
            </a:extLst>
          </p:cNvPr>
          <p:cNvGrpSpPr/>
          <p:nvPr/>
        </p:nvGrpSpPr>
        <p:grpSpPr>
          <a:xfrm>
            <a:off x="5548784" y="47481"/>
            <a:ext cx="6552728" cy="1805062"/>
            <a:chOff x="2659022" y="1417638"/>
            <a:chExt cx="6552728" cy="1805062"/>
          </a:xfrm>
        </p:grpSpPr>
        <p:grpSp>
          <p:nvGrpSpPr>
            <p:cNvPr id="29" name="群組 4">
              <a:extLst>
                <a:ext uri="{FF2B5EF4-FFF2-40B4-BE49-F238E27FC236}">
                  <a16:creationId xmlns:a16="http://schemas.microsoft.com/office/drawing/2014/main" id="{0213E77C-DAFE-4D02-989A-1AF7AE2C93DB}"/>
                </a:ext>
              </a:extLst>
            </p:cNvPr>
            <p:cNvGrpSpPr/>
            <p:nvPr/>
          </p:nvGrpSpPr>
          <p:grpSpPr>
            <a:xfrm>
              <a:off x="2659022" y="1417638"/>
              <a:ext cx="6552728" cy="1805062"/>
              <a:chOff x="1199456" y="1916832"/>
              <a:chExt cx="6552728" cy="1805062"/>
            </a:xfrm>
          </p:grpSpPr>
          <p:sp>
            <p:nvSpPr>
              <p:cNvPr id="31" name="流程圖: 卡片 2">
                <a:extLst>
                  <a:ext uri="{FF2B5EF4-FFF2-40B4-BE49-F238E27FC236}">
                    <a16:creationId xmlns:a16="http://schemas.microsoft.com/office/drawing/2014/main" id="{8C4BAD8F-C0CC-4527-9593-C017667EF8E1}"/>
                  </a:ext>
                </a:extLst>
              </p:cNvPr>
              <p:cNvSpPr/>
              <p:nvPr/>
            </p:nvSpPr>
            <p:spPr bwMode="auto">
              <a:xfrm>
                <a:off x="1199456" y="1916832"/>
                <a:ext cx="6552728" cy="1805062"/>
              </a:xfrm>
              <a:prstGeom prst="flowChartPunchedCard">
                <a:avLst/>
              </a:prstGeom>
              <a:solidFill>
                <a:schemeClr val="bg1"/>
              </a:solidFill>
              <a:ln w="38100" cap="flat" cmpd="sng" algn="ctr">
                <a:solidFill>
                  <a:srgbClr val="FF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sp>
            <p:nvSpPr>
              <p:cNvPr id="32" name="文字方塊 3">
                <a:extLst>
                  <a:ext uri="{FF2B5EF4-FFF2-40B4-BE49-F238E27FC236}">
                    <a16:creationId xmlns:a16="http://schemas.microsoft.com/office/drawing/2014/main" id="{7A4CBCA1-F6B0-4BF0-A5EC-A946F9956F93}"/>
                  </a:ext>
                </a:extLst>
              </p:cNvPr>
              <p:cNvSpPr txBox="1"/>
              <p:nvPr/>
            </p:nvSpPr>
            <p:spPr>
              <a:xfrm>
                <a:off x="1890419" y="2242548"/>
                <a:ext cx="3373039" cy="1169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200" dirty="0">
                    <a:solidFill>
                      <a:srgbClr val="00B050"/>
                    </a:solidFill>
                    <a:hlinkClick r:id="rId10"/>
                  </a:rPr>
                  <a:t>Under the Double Eagle</a:t>
                </a:r>
                <a:endParaRPr lang="en-US" altLang="zh-TW" sz="2200" dirty="0">
                  <a:solidFill>
                    <a:srgbClr val="00B050"/>
                  </a:solidFill>
                </a:endParaRPr>
              </a:p>
              <a:p>
                <a:r>
                  <a:rPr lang="zh-TW" altLang="en-US" sz="28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雙鷹進行曲</a:t>
                </a:r>
                <a:endParaRPr lang="en-US" altLang="zh-TW" sz="28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（聆聽</a:t>
                </a:r>
                <a:r>
                  <a:rPr lang="en-US" altLang="zh-TW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00:00–01:31</a:t>
                </a:r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）</a:t>
                </a:r>
              </a:p>
            </p:txBody>
          </p:sp>
          <p:sp>
            <p:nvSpPr>
              <p:cNvPr id="33" name="文字方塊 15">
                <a:extLst>
                  <a:ext uri="{FF2B5EF4-FFF2-40B4-BE49-F238E27FC236}">
                    <a16:creationId xmlns:a16="http://schemas.microsoft.com/office/drawing/2014/main" id="{4C0F5D8F-9959-4B59-9BA2-4CA56B24ADDA}"/>
                  </a:ext>
                </a:extLst>
              </p:cNvPr>
              <p:cNvSpPr txBox="1"/>
              <p:nvPr/>
            </p:nvSpPr>
            <p:spPr>
              <a:xfrm>
                <a:off x="5934036" y="2304455"/>
                <a:ext cx="153279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000" dirty="0" err="1">
                    <a:solidFill>
                      <a:srgbClr val="FF9933"/>
                    </a:solidFill>
                  </a:rPr>
                  <a:t>J.F.Wagner</a:t>
                </a:r>
                <a:endParaRPr lang="en-US" altLang="zh-TW" sz="2000" dirty="0">
                  <a:solidFill>
                    <a:srgbClr val="FF9933"/>
                  </a:solidFill>
                </a:endParaRPr>
              </a:p>
              <a:p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約瑟</a:t>
                </a:r>
                <a:r>
                  <a:rPr lang="en-US" altLang="zh-TW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‧</a:t>
                </a:r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華格納</a:t>
                </a:r>
              </a:p>
            </p:txBody>
          </p:sp>
        </p:grpSp>
        <p:pic>
          <p:nvPicPr>
            <p:cNvPr id="30" name="Picture 29" descr="A picture containing icon&#10;&#10;Description automatically generated">
              <a:hlinkClick r:id="rId10"/>
              <a:extLst>
                <a:ext uri="{FF2B5EF4-FFF2-40B4-BE49-F238E27FC236}">
                  <a16:creationId xmlns:a16="http://schemas.microsoft.com/office/drawing/2014/main" id="{FB43DD38-60B3-47CC-BB37-F88486389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9104" y="1644614"/>
              <a:ext cx="560881" cy="5547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917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6" grpId="0" animBg="1"/>
    </p:bld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B0F672ADDC474BB8B52D7656B537C3" ma:contentTypeVersion="11" ma:contentTypeDescription="Create a new document." ma:contentTypeScope="" ma:versionID="1dc1755d4a6ddfdc0628b7f163923dc9">
  <xsd:schema xmlns:xsd="http://www.w3.org/2001/XMLSchema" xmlns:xs="http://www.w3.org/2001/XMLSchema" xmlns:p="http://schemas.microsoft.com/office/2006/metadata/properties" xmlns:ns2="f456a434-ca4c-495b-af4b-5cc670c0e5dd" xmlns:ns3="c140335f-f93a-40a8-a8ab-e3e9122daab2" targetNamespace="http://schemas.microsoft.com/office/2006/metadata/properties" ma:root="true" ma:fieldsID="7320a0d373cb5f77200ac90d5d66cbf2" ns2:_="" ns3:_="">
    <xsd:import namespace="f456a434-ca4c-495b-af4b-5cc670c0e5dd"/>
    <xsd:import namespace="c140335f-f93a-40a8-a8ab-e3e9122daab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56a434-ca4c-495b-af4b-5cc670c0e5d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40335f-f93a-40a8-a8ab-e3e9122daa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1900305-618C-4D40-ACDE-5F09A50973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56a434-ca4c-495b-af4b-5cc670c0e5dd"/>
    <ds:schemaRef ds:uri="c140335f-f93a-40a8-a8ab-e3e9122daa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ADC19F6-1AD8-4372-B589-3D78361B26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A3B058D-2F7E-4FD6-8558-F3184CC6BCD3}">
  <ds:schemaRefs>
    <ds:schemaRef ds:uri="http://schemas.microsoft.com/office/2006/documentManagement/types"/>
    <ds:schemaRef ds:uri="http://www.w3.org/XML/1998/namespace"/>
    <ds:schemaRef ds:uri="http://purl.org/dc/elements/1.1/"/>
    <ds:schemaRef ds:uri="http://purl.org/dc/dcmitype/"/>
    <ds:schemaRef ds:uri="http://schemas.microsoft.com/office/infopath/2007/PartnerControls"/>
    <ds:schemaRef ds:uri="f456a434-ca4c-495b-af4b-5cc670c0e5dd"/>
    <ds:schemaRef ds:uri="c140335f-f93a-40a8-a8ab-e3e9122daab2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11781</TotalTime>
  <Words>1695</Words>
  <Application>Microsoft Office PowerPoint</Application>
  <PresentationFormat>Widescreen</PresentationFormat>
  <Paragraphs>183</Paragraphs>
  <Slides>29</Slides>
  <Notes>26</Notes>
  <HiddenSlides>0</HiddenSlides>
  <MMClips>20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微軟正黑體</vt:lpstr>
      <vt:lpstr>微軟正黑體 Light</vt:lpstr>
      <vt:lpstr>標楷體</vt:lpstr>
      <vt:lpstr>Arial</vt:lpstr>
      <vt:lpstr>Calibri</vt:lpstr>
      <vt:lpstr>Times New Roman</vt:lpstr>
      <vt:lpstr>Verdana</vt:lpstr>
      <vt:lpstr>預設簡報設計</vt:lpstr>
      <vt:lpstr>Microsoft Word 97 - 2003 Document</vt:lpstr>
      <vt:lpstr>PowerPoint Presentation</vt:lpstr>
      <vt:lpstr>學習重點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\</vt:lpstr>
      <vt:lpstr>\</vt:lpstr>
    </vt:vector>
  </TitlesOfParts>
  <Company>Pearson Asia Edu. 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HK1-UWNChow</dc:creator>
  <cp:lastModifiedBy>Chan, Silvia</cp:lastModifiedBy>
  <cp:revision>868</cp:revision>
  <dcterms:created xsi:type="dcterms:W3CDTF">2010-12-02T06:19:15Z</dcterms:created>
  <dcterms:modified xsi:type="dcterms:W3CDTF">2021-03-18T04:23:45Z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0x010100DBB0F672ADDC474BB8B52D7656B537C3</vt:lpwstr>
  </property>
</Properties>
</file>