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84" r:id="rId5"/>
    <p:sldId id="319" r:id="rId6"/>
    <p:sldId id="545" r:id="rId7"/>
    <p:sldId id="590" r:id="rId8"/>
    <p:sldId id="591" r:id="rId9"/>
    <p:sldId id="592" r:id="rId10"/>
    <p:sldId id="593" r:id="rId11"/>
    <p:sldId id="594" r:id="rId12"/>
    <p:sldId id="595" r:id="rId13"/>
    <p:sldId id="596" r:id="rId14"/>
    <p:sldId id="529" r:id="rId15"/>
    <p:sldId id="597" r:id="rId16"/>
    <p:sldId id="589" r:id="rId17"/>
    <p:sldId id="290" r:id="rId18"/>
    <p:sldId id="530" r:id="rId19"/>
    <p:sldId id="598" r:id="rId20"/>
    <p:sldId id="599" r:id="rId21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66600"/>
    <a:srgbClr val="FFFFFF"/>
    <a:srgbClr val="993300"/>
    <a:srgbClr val="D6EDBD"/>
    <a:srgbClr val="FFEAA7"/>
    <a:srgbClr val="CDF2FF"/>
    <a:srgbClr val="FFD5EA"/>
    <a:srgbClr val="EAD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7921E-A2A8-4D84-AE7E-94019FE5D9E8}" v="3578" dt="2020-12-18T03:35:21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88934" autoAdjust="0"/>
  </p:normalViewPr>
  <p:slideViewPr>
    <p:cSldViewPr>
      <p:cViewPr varScale="1">
        <p:scale>
          <a:sx n="98" d="100"/>
          <a:sy n="98" d="100"/>
        </p:scale>
        <p:origin x="102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Edith" userId="108d53bf-b211-4fb4-bc21-02280ce3c3ee" providerId="ADAL" clId="{4327921E-A2A8-4D84-AE7E-94019FE5D9E8}"/>
    <pc:docChg chg="undo custSel addSld delSld modSld sldOrd">
      <pc:chgData name="Chan, Edith" userId="108d53bf-b211-4fb4-bc21-02280ce3c3ee" providerId="ADAL" clId="{4327921E-A2A8-4D84-AE7E-94019FE5D9E8}" dt="2020-12-18T03:35:21.500" v="6161"/>
      <pc:docMkLst>
        <pc:docMk/>
      </pc:docMkLst>
      <pc:sldChg chg="modSp">
        <pc:chgData name="Chan, Edith" userId="108d53bf-b211-4fb4-bc21-02280ce3c3ee" providerId="ADAL" clId="{4327921E-A2A8-4D84-AE7E-94019FE5D9E8}" dt="2020-12-15T04:34:24.998" v="20" actId="1076"/>
        <pc:sldMkLst>
          <pc:docMk/>
          <pc:sldMk cId="0" sldId="284"/>
        </pc:sldMkLst>
        <pc:spChg chg="mod">
          <ac:chgData name="Chan, Edith" userId="108d53bf-b211-4fb4-bc21-02280ce3c3ee" providerId="ADAL" clId="{4327921E-A2A8-4D84-AE7E-94019FE5D9E8}" dt="2020-12-15T04:34:24.998" v="20" actId="1076"/>
          <ac:spMkLst>
            <pc:docMk/>
            <pc:sldMk cId="0" sldId="284"/>
            <ac:spMk id="3075" creationId="{3002AA4D-A4EF-4136-910A-DE7E2915C7E3}"/>
          </ac:spMkLst>
        </pc:spChg>
        <pc:spChg chg="mod">
          <ac:chgData name="Chan, Edith" userId="108d53bf-b211-4fb4-bc21-02280ce3c3ee" providerId="ADAL" clId="{4327921E-A2A8-4D84-AE7E-94019FE5D9E8}" dt="2020-12-15T04:33:51.694" v="14"/>
          <ac:spMkLst>
            <pc:docMk/>
            <pc:sldMk cId="0" sldId="284"/>
            <ac:spMk id="3080" creationId="{7EB97D17-58B9-4FDB-B10E-B4707BF06E30}"/>
          </ac:spMkLst>
        </pc:spChg>
        <pc:spChg chg="mod">
          <ac:chgData name="Chan, Edith" userId="108d53bf-b211-4fb4-bc21-02280ce3c3ee" providerId="ADAL" clId="{4327921E-A2A8-4D84-AE7E-94019FE5D9E8}" dt="2020-12-15T04:28:19.084" v="12"/>
          <ac:spMkLst>
            <pc:docMk/>
            <pc:sldMk cId="0" sldId="284"/>
            <ac:spMk id="3081" creationId="{43A160F5-859D-44D1-BE5F-D9B3C8E757B0}"/>
          </ac:spMkLst>
        </pc:spChg>
      </pc:sldChg>
      <pc:sldChg chg="add">
        <pc:chgData name="Chan, Edith" userId="108d53bf-b211-4fb4-bc21-02280ce3c3ee" providerId="ADAL" clId="{4327921E-A2A8-4D84-AE7E-94019FE5D9E8}" dt="2020-12-15T06:59:53.747" v="611"/>
        <pc:sldMkLst>
          <pc:docMk/>
          <pc:sldMk cId="0" sldId="290"/>
        </pc:sldMkLst>
      </pc:sldChg>
      <pc:sldChg chg="modSp">
        <pc:chgData name="Chan, Edith" userId="108d53bf-b211-4fb4-bc21-02280ce3c3ee" providerId="ADAL" clId="{4327921E-A2A8-4D84-AE7E-94019FE5D9E8}" dt="2020-12-15T06:58:19.920" v="610" actId="1076"/>
        <pc:sldMkLst>
          <pc:docMk/>
          <pc:sldMk cId="0" sldId="319"/>
        </pc:sldMkLst>
        <pc:spChg chg="mod">
          <ac:chgData name="Chan, Edith" userId="108d53bf-b211-4fb4-bc21-02280ce3c3ee" providerId="ADAL" clId="{4327921E-A2A8-4D84-AE7E-94019FE5D9E8}" dt="2020-12-15T06:58:19.920" v="610" actId="1076"/>
          <ac:spMkLst>
            <pc:docMk/>
            <pc:sldMk cId="0" sldId="319"/>
            <ac:spMk id="3" creationId="{B94A5C25-A702-4F5D-B2CD-7C72BC321ED5}"/>
          </ac:spMkLst>
        </pc:spChg>
      </pc:sldChg>
      <pc:sldChg chg="addSp delSp modSp">
        <pc:chgData name="Chan, Edith" userId="108d53bf-b211-4fb4-bc21-02280ce3c3ee" providerId="ADAL" clId="{4327921E-A2A8-4D84-AE7E-94019FE5D9E8}" dt="2020-12-18T03:35:21.500" v="6161"/>
        <pc:sldMkLst>
          <pc:docMk/>
          <pc:sldMk cId="0" sldId="331"/>
        </pc:sldMkLst>
        <pc:spChg chg="add del">
          <ac:chgData name="Chan, Edith" userId="108d53bf-b211-4fb4-bc21-02280ce3c3ee" providerId="ADAL" clId="{4327921E-A2A8-4D84-AE7E-94019FE5D9E8}" dt="2020-12-17T08:04:55.010" v="6133" actId="478"/>
          <ac:spMkLst>
            <pc:docMk/>
            <pc:sldMk cId="0" sldId="331"/>
            <ac:spMk id="2" creationId="{9600BDFC-9C39-46F6-AA3B-DA646BE9E688}"/>
          </ac:spMkLst>
        </pc:spChg>
        <pc:spChg chg="mod">
          <ac:chgData name="Chan, Edith" userId="108d53bf-b211-4fb4-bc21-02280ce3c3ee" providerId="ADAL" clId="{4327921E-A2A8-4D84-AE7E-94019FE5D9E8}" dt="2020-12-17T04:58:55.123" v="4071" actId="1076"/>
          <ac:spMkLst>
            <pc:docMk/>
            <pc:sldMk cId="0" sldId="331"/>
            <ac:spMk id="16" creationId="{B8237B6A-6C55-438A-BEF8-0C287370677C}"/>
          </ac:spMkLst>
        </pc:spChg>
        <pc:spChg chg="del">
          <ac:chgData name="Chan, Edith" userId="108d53bf-b211-4fb4-bc21-02280ce3c3ee" providerId="ADAL" clId="{4327921E-A2A8-4D84-AE7E-94019FE5D9E8}" dt="2020-12-17T07:56:48.698" v="6041" actId="478"/>
          <ac:spMkLst>
            <pc:docMk/>
            <pc:sldMk cId="0" sldId="331"/>
            <ac:spMk id="19" creationId="{152D9832-FEF5-4F0E-ADD0-DD86F0727DC2}"/>
          </ac:spMkLst>
        </pc:spChg>
        <pc:spChg chg="mod">
          <ac:chgData name="Chan, Edith" userId="108d53bf-b211-4fb4-bc21-02280ce3c3ee" providerId="ADAL" clId="{4327921E-A2A8-4D84-AE7E-94019FE5D9E8}" dt="2020-12-17T04:58:49.307" v="4070" actId="14100"/>
          <ac:spMkLst>
            <pc:docMk/>
            <pc:sldMk cId="0" sldId="331"/>
            <ac:spMk id="19463" creationId="{46B34BF7-7ADD-4393-9823-ADB780F4F5D3}"/>
          </ac:spMkLst>
        </pc:spChg>
        <pc:spChg chg="mod">
          <ac:chgData name="Chan, Edith" userId="108d53bf-b211-4fb4-bc21-02280ce3c3ee" providerId="ADAL" clId="{4327921E-A2A8-4D84-AE7E-94019FE5D9E8}" dt="2020-12-17T08:42:13.385" v="6139" actId="14100"/>
          <ac:spMkLst>
            <pc:docMk/>
            <pc:sldMk cId="0" sldId="331"/>
            <ac:spMk id="19464" creationId="{0128A1C3-6F2C-4E6E-A0AD-E1BE9B0BFFF9}"/>
          </ac:spMkLst>
        </pc:spChg>
        <pc:spChg chg="mod">
          <ac:chgData name="Chan, Edith" userId="108d53bf-b211-4fb4-bc21-02280ce3c3ee" providerId="ADAL" clId="{4327921E-A2A8-4D84-AE7E-94019FE5D9E8}" dt="2020-12-17T08:03:38.339" v="6128"/>
          <ac:spMkLst>
            <pc:docMk/>
            <pc:sldMk cId="0" sldId="331"/>
            <ac:spMk id="19467" creationId="{3EC166C9-2012-4CBC-9DDC-5E7D2EBC69B7}"/>
          </ac:spMkLst>
        </pc:spChg>
        <pc:graphicFrameChg chg="add mod">
          <ac:chgData name="Chan, Edith" userId="108d53bf-b211-4fb4-bc21-02280ce3c3ee" providerId="ADAL" clId="{4327921E-A2A8-4D84-AE7E-94019FE5D9E8}" dt="2020-12-18T03:35:15.302" v="6160"/>
          <ac:graphicFrameMkLst>
            <pc:docMk/>
            <pc:sldMk cId="0" sldId="331"/>
            <ac:graphicFrameMk id="3" creationId="{D8F1EB14-77AE-473D-921C-30049C85291E}"/>
          </ac:graphicFrameMkLst>
        </pc:graphicFrameChg>
        <pc:graphicFrameChg chg="add del mod">
          <ac:chgData name="Chan, Edith" userId="108d53bf-b211-4fb4-bc21-02280ce3c3ee" providerId="ADAL" clId="{4327921E-A2A8-4D84-AE7E-94019FE5D9E8}" dt="2020-12-17T07:55:30.159" v="5998" actId="478"/>
          <ac:graphicFrameMkLst>
            <pc:docMk/>
            <pc:sldMk cId="0" sldId="331"/>
            <ac:graphicFrameMk id="5" creationId="{87FCBFE1-F8FB-4BE0-A125-ADBC1D583579}"/>
          </ac:graphicFrameMkLst>
        </pc:graphicFrameChg>
        <pc:graphicFrameChg chg="del mod">
          <ac:chgData name="Chan, Edith" userId="108d53bf-b211-4fb4-bc21-02280ce3c3ee" providerId="ADAL" clId="{4327921E-A2A8-4D84-AE7E-94019FE5D9E8}" dt="2020-12-17T04:28:48.421" v="3893" actId="478"/>
          <ac:graphicFrameMkLst>
            <pc:docMk/>
            <pc:sldMk cId="0" sldId="331"/>
            <ac:graphicFrameMk id="5" creationId="{BE7C1934-07EE-4D29-8DAC-F571DD2FC4D7}"/>
          </ac:graphicFrameMkLst>
        </pc:graphicFrameChg>
        <pc:graphicFrameChg chg="add mod">
          <ac:chgData name="Chan, Edith" userId="108d53bf-b211-4fb4-bc21-02280ce3c3ee" providerId="ADAL" clId="{4327921E-A2A8-4D84-AE7E-94019FE5D9E8}" dt="2020-12-18T03:35:21.500" v="6161"/>
          <ac:graphicFrameMkLst>
            <pc:docMk/>
            <pc:sldMk cId="0" sldId="331"/>
            <ac:graphicFrameMk id="6" creationId="{E9824477-5EE9-4AFC-9221-7A64B575C20E}"/>
          </ac:graphicFrameMkLst>
        </pc:graphicFrameChg>
        <pc:picChg chg="mod">
          <ac:chgData name="Chan, Edith" userId="108d53bf-b211-4fb4-bc21-02280ce3c3ee" providerId="ADAL" clId="{4327921E-A2A8-4D84-AE7E-94019FE5D9E8}" dt="2020-12-17T08:03:57.216" v="6130"/>
          <ac:picMkLst>
            <pc:docMk/>
            <pc:sldMk cId="0" sldId="331"/>
            <ac:picMk id="19468" creationId="{D9EB9935-0100-4268-B60D-5A29B7B7BDE8}"/>
          </ac:picMkLst>
        </pc:picChg>
        <pc:cxnChg chg="del">
          <ac:chgData name="Chan, Edith" userId="108d53bf-b211-4fb4-bc21-02280ce3c3ee" providerId="ADAL" clId="{4327921E-A2A8-4D84-AE7E-94019FE5D9E8}" dt="2020-12-17T08:04:58.135" v="6134" actId="478"/>
          <ac:cxnSpMkLst>
            <pc:docMk/>
            <pc:sldMk cId="0" sldId="331"/>
            <ac:cxnSpMk id="4" creationId="{04A0B7CE-A9A8-4D3B-83D3-A311E756A31B}"/>
          </ac:cxnSpMkLst>
        </pc:cxnChg>
      </pc:sldChg>
      <pc:sldChg chg="delSp del">
        <pc:chgData name="Chan, Edith" userId="108d53bf-b211-4fb4-bc21-02280ce3c3ee" providerId="ADAL" clId="{4327921E-A2A8-4D84-AE7E-94019FE5D9E8}" dt="2020-12-17T08:05:23.308" v="6137" actId="2696"/>
        <pc:sldMkLst>
          <pc:docMk/>
          <pc:sldMk cId="2679083955" sldId="360"/>
        </pc:sldMkLst>
        <pc:spChg chg="del">
          <ac:chgData name="Chan, Edith" userId="108d53bf-b211-4fb4-bc21-02280ce3c3ee" providerId="ADAL" clId="{4327921E-A2A8-4D84-AE7E-94019FE5D9E8}" dt="2020-12-17T08:05:15.560" v="6136" actId="478"/>
          <ac:spMkLst>
            <pc:docMk/>
            <pc:sldMk cId="2679083955" sldId="360"/>
            <ac:spMk id="2" creationId="{08EFB465-B05C-4A81-8C5D-9593BC83D26A}"/>
          </ac:spMkLst>
        </pc:spChg>
        <pc:spChg chg="del">
          <ac:chgData name="Chan, Edith" userId="108d53bf-b211-4fb4-bc21-02280ce3c3ee" providerId="ADAL" clId="{4327921E-A2A8-4D84-AE7E-94019FE5D9E8}" dt="2020-12-17T08:05:12.108" v="6135" actId="478"/>
          <ac:spMkLst>
            <pc:docMk/>
            <pc:sldMk cId="2679083955" sldId="360"/>
            <ac:spMk id="3" creationId="{A4672D6E-6AE0-4DEC-8D78-BA5FE74E68E0}"/>
          </ac:spMkLst>
        </pc:spChg>
      </pc:sldChg>
      <pc:sldChg chg="addSp delSp modSp add delAnim modAnim">
        <pc:chgData name="Chan, Edith" userId="108d53bf-b211-4fb4-bc21-02280ce3c3ee" providerId="ADAL" clId="{4327921E-A2A8-4D84-AE7E-94019FE5D9E8}" dt="2020-12-18T03:32:26.687" v="6159"/>
        <pc:sldMkLst>
          <pc:docMk/>
          <pc:sldMk cId="3491323974" sldId="480"/>
        </pc:sldMkLst>
        <pc:spChg chg="mod">
          <ac:chgData name="Chan, Edith" userId="108d53bf-b211-4fb4-bc21-02280ce3c3ee" providerId="ADAL" clId="{4327921E-A2A8-4D84-AE7E-94019FE5D9E8}" dt="2020-12-15T08:29:53.704" v="856"/>
          <ac:spMkLst>
            <pc:docMk/>
            <pc:sldMk cId="3491323974" sldId="480"/>
            <ac:spMk id="5" creationId="{258254EC-CCF1-4D98-9BAE-0D1A1DDAB847}"/>
          </ac:spMkLst>
        </pc:spChg>
        <pc:spChg chg="mod">
          <ac:chgData name="Chan, Edith" userId="108d53bf-b211-4fb4-bc21-02280ce3c3ee" providerId="ADAL" clId="{4327921E-A2A8-4D84-AE7E-94019FE5D9E8}" dt="2020-12-15T09:45:28.220" v="2084" actId="1076"/>
          <ac:spMkLst>
            <pc:docMk/>
            <pc:sldMk cId="3491323974" sldId="480"/>
            <ac:spMk id="6" creationId="{4F9B217F-C982-45A4-98B4-785ABE89739E}"/>
          </ac:spMkLst>
        </pc:spChg>
        <pc:spChg chg="del">
          <ac:chgData name="Chan, Edith" userId="108d53bf-b211-4fb4-bc21-02280ce3c3ee" providerId="ADAL" clId="{4327921E-A2A8-4D84-AE7E-94019FE5D9E8}" dt="2020-12-15T08:28:06.208" v="758" actId="478"/>
          <ac:spMkLst>
            <pc:docMk/>
            <pc:sldMk cId="3491323974" sldId="480"/>
            <ac:spMk id="14" creationId="{F7E08442-BB99-4A33-B6FD-5AC56521527A}"/>
          </ac:spMkLst>
        </pc:spChg>
        <pc:spChg chg="del">
          <ac:chgData name="Chan, Edith" userId="108d53bf-b211-4fb4-bc21-02280ce3c3ee" providerId="ADAL" clId="{4327921E-A2A8-4D84-AE7E-94019FE5D9E8}" dt="2020-12-15T08:28:03.666" v="757" actId="478"/>
          <ac:spMkLst>
            <pc:docMk/>
            <pc:sldMk cId="3491323974" sldId="480"/>
            <ac:spMk id="15" creationId="{3C399990-2D6F-4F09-857B-02E3A5947046}"/>
          </ac:spMkLst>
        </pc:spChg>
        <pc:spChg chg="add del mod">
          <ac:chgData name="Chan, Edith" userId="108d53bf-b211-4fb4-bc21-02280ce3c3ee" providerId="ADAL" clId="{4327921E-A2A8-4D84-AE7E-94019FE5D9E8}" dt="2020-12-15T08:39:57.860" v="1008" actId="478"/>
          <ac:spMkLst>
            <pc:docMk/>
            <pc:sldMk cId="3491323974" sldId="480"/>
            <ac:spMk id="20" creationId="{C0B54E83-6B75-4133-A1FA-766C10FEBEDA}"/>
          </ac:spMkLst>
        </pc:spChg>
        <pc:spChg chg="add mod">
          <ac:chgData name="Chan, Edith" userId="108d53bf-b211-4fb4-bc21-02280ce3c3ee" providerId="ADAL" clId="{4327921E-A2A8-4D84-AE7E-94019FE5D9E8}" dt="2020-12-16T03:29:26.356" v="2118" actId="1076"/>
          <ac:spMkLst>
            <pc:docMk/>
            <pc:sldMk cId="3491323974" sldId="480"/>
            <ac:spMk id="37" creationId="{2EDC698C-CC8B-489B-A963-C3DEEBCA78B3}"/>
          </ac:spMkLst>
        </pc:spChg>
        <pc:spChg chg="add mod">
          <ac:chgData name="Chan, Edith" userId="108d53bf-b211-4fb4-bc21-02280ce3c3ee" providerId="ADAL" clId="{4327921E-A2A8-4D84-AE7E-94019FE5D9E8}" dt="2020-12-15T08:56:11.295" v="1360" actId="1076"/>
          <ac:spMkLst>
            <pc:docMk/>
            <pc:sldMk cId="3491323974" sldId="480"/>
            <ac:spMk id="38" creationId="{B7F6403D-A51A-470E-B085-99C30AF50E80}"/>
          </ac:spMkLst>
        </pc:spChg>
        <pc:spChg chg="add mod">
          <ac:chgData name="Chan, Edith" userId="108d53bf-b211-4fb4-bc21-02280ce3c3ee" providerId="ADAL" clId="{4327921E-A2A8-4D84-AE7E-94019FE5D9E8}" dt="2020-12-15T08:56:22.749" v="1362" actId="1076"/>
          <ac:spMkLst>
            <pc:docMk/>
            <pc:sldMk cId="3491323974" sldId="480"/>
            <ac:spMk id="39" creationId="{0D5B369B-B1BE-42F7-BE4C-CF988F4446FF}"/>
          </ac:spMkLst>
        </pc:spChg>
        <pc:spChg chg="add mod">
          <ac:chgData name="Chan, Edith" userId="108d53bf-b211-4fb4-bc21-02280ce3c3ee" providerId="ADAL" clId="{4327921E-A2A8-4D84-AE7E-94019FE5D9E8}" dt="2020-12-15T09:09:35.739" v="1393" actId="1076"/>
          <ac:spMkLst>
            <pc:docMk/>
            <pc:sldMk cId="3491323974" sldId="480"/>
            <ac:spMk id="40" creationId="{C3C69441-66E8-4F18-B7BB-73B097AB6B59}"/>
          </ac:spMkLst>
        </pc:spChg>
        <pc:spChg chg="add mod">
          <ac:chgData name="Chan, Edith" userId="108d53bf-b211-4fb4-bc21-02280ce3c3ee" providerId="ADAL" clId="{4327921E-A2A8-4D84-AE7E-94019FE5D9E8}" dt="2020-12-15T08:54:08.908" v="1352" actId="164"/>
          <ac:spMkLst>
            <pc:docMk/>
            <pc:sldMk cId="3491323974" sldId="480"/>
            <ac:spMk id="41" creationId="{E0296595-F8E9-43CD-BE19-BF667D4DDC18}"/>
          </ac:spMkLst>
        </pc:spChg>
        <pc:spChg chg="add mod">
          <ac:chgData name="Chan, Edith" userId="108d53bf-b211-4fb4-bc21-02280ce3c3ee" providerId="ADAL" clId="{4327921E-A2A8-4D84-AE7E-94019FE5D9E8}" dt="2020-12-15T08:56:03.250" v="1359" actId="1076"/>
          <ac:spMkLst>
            <pc:docMk/>
            <pc:sldMk cId="3491323974" sldId="480"/>
            <ac:spMk id="42" creationId="{A245E388-DD45-47EA-B50B-755EDA4E2C03}"/>
          </ac:spMkLst>
        </pc:spChg>
        <pc:spChg chg="add mod">
          <ac:chgData name="Chan, Edith" userId="108d53bf-b211-4fb4-bc21-02280ce3c3ee" providerId="ADAL" clId="{4327921E-A2A8-4D84-AE7E-94019FE5D9E8}" dt="2020-12-15T09:03:05.804" v="1373" actId="1076"/>
          <ac:spMkLst>
            <pc:docMk/>
            <pc:sldMk cId="3491323974" sldId="480"/>
            <ac:spMk id="43" creationId="{04CDB6E4-198C-432B-9797-4813DCF72D8C}"/>
          </ac:spMkLst>
        </pc:spChg>
        <pc:spChg chg="add mod">
          <ac:chgData name="Chan, Edith" userId="108d53bf-b211-4fb4-bc21-02280ce3c3ee" providerId="ADAL" clId="{4327921E-A2A8-4D84-AE7E-94019FE5D9E8}" dt="2020-12-15T08:55:48.418" v="1357" actId="1076"/>
          <ac:spMkLst>
            <pc:docMk/>
            <pc:sldMk cId="3491323974" sldId="480"/>
            <ac:spMk id="44" creationId="{1A6F3EA3-20BF-489C-BA8E-E4A8934ABB17}"/>
          </ac:spMkLst>
        </pc:spChg>
        <pc:grpChg chg="mod">
          <ac:chgData name="Chan, Edith" userId="108d53bf-b211-4fb4-bc21-02280ce3c3ee" providerId="ADAL" clId="{4327921E-A2A8-4D84-AE7E-94019FE5D9E8}" dt="2020-12-15T07:00:56.794" v="616" actId="1076"/>
          <ac:grpSpMkLst>
            <pc:docMk/>
            <pc:sldMk cId="3491323974" sldId="480"/>
            <ac:grpSpMk id="3" creationId="{8745A01A-BAAA-4A6D-B251-A5955B7D22CE}"/>
          </ac:grpSpMkLst>
        </pc:grpChg>
        <pc:grpChg chg="del">
          <ac:chgData name="Chan, Edith" userId="108d53bf-b211-4fb4-bc21-02280ce3c3ee" providerId="ADAL" clId="{4327921E-A2A8-4D84-AE7E-94019FE5D9E8}" dt="2020-12-15T07:00:44.368" v="614" actId="478"/>
          <ac:grpSpMkLst>
            <pc:docMk/>
            <pc:sldMk cId="3491323974" sldId="480"/>
            <ac:grpSpMk id="17" creationId="{E3C08572-167F-4369-9D05-29D8700793D4}"/>
          </ac:grpSpMkLst>
        </pc:grpChg>
        <pc:grpChg chg="add mod">
          <ac:chgData name="Chan, Edith" userId="108d53bf-b211-4fb4-bc21-02280ce3c3ee" providerId="ADAL" clId="{4327921E-A2A8-4D84-AE7E-94019FE5D9E8}" dt="2020-12-18T03:31:44.731" v="6154" actId="1076"/>
          <ac:grpSpMkLst>
            <pc:docMk/>
            <pc:sldMk cId="3491323974" sldId="480"/>
            <ac:grpSpMk id="45" creationId="{50B83182-66A7-4C99-A750-0DF775752F86}"/>
          </ac:grpSpMkLst>
        </pc:grpChg>
        <pc:picChg chg="del">
          <ac:chgData name="Chan, Edith" userId="108d53bf-b211-4fb4-bc21-02280ce3c3ee" providerId="ADAL" clId="{4327921E-A2A8-4D84-AE7E-94019FE5D9E8}" dt="2020-12-15T07:00:42.264" v="613" actId="478"/>
          <ac:picMkLst>
            <pc:docMk/>
            <pc:sldMk cId="3491323974" sldId="480"/>
            <ac:picMk id="2" creationId="{4A743595-B514-49B0-AD33-897A21165AEC}"/>
          </ac:picMkLst>
        </pc:picChg>
        <pc:picChg chg="del">
          <ac:chgData name="Chan, Edith" userId="108d53bf-b211-4fb4-bc21-02280ce3c3ee" providerId="ADAL" clId="{4327921E-A2A8-4D84-AE7E-94019FE5D9E8}" dt="2020-12-15T08:28:06.208" v="758" actId="478"/>
          <ac:picMkLst>
            <pc:docMk/>
            <pc:sldMk cId="3491323974" sldId="480"/>
            <ac:picMk id="11" creationId="{C1AB8EBB-5F3E-4C31-9D3E-B8729AB02D57}"/>
          </ac:picMkLst>
        </pc:picChg>
        <pc:picChg chg="del">
          <ac:chgData name="Chan, Edith" userId="108d53bf-b211-4fb4-bc21-02280ce3c3ee" providerId="ADAL" clId="{4327921E-A2A8-4D84-AE7E-94019FE5D9E8}" dt="2020-12-15T08:28:06.208" v="758" actId="478"/>
          <ac:picMkLst>
            <pc:docMk/>
            <pc:sldMk cId="3491323974" sldId="480"/>
            <ac:picMk id="16" creationId="{E0B025FF-0878-4893-AEC3-1C6A9A6F2EE5}"/>
          </ac:picMkLst>
        </pc:picChg>
        <pc:picChg chg="add del mod modCrop">
          <ac:chgData name="Chan, Edith" userId="108d53bf-b211-4fb4-bc21-02280ce3c3ee" providerId="ADAL" clId="{4327921E-A2A8-4D84-AE7E-94019FE5D9E8}" dt="2020-12-15T08:46:11.206" v="1011" actId="478"/>
          <ac:picMkLst>
            <pc:docMk/>
            <pc:sldMk cId="3491323974" sldId="480"/>
            <ac:picMk id="19" creationId="{D8E4C45B-C50E-4350-81A2-86B307964AEB}"/>
          </ac:picMkLst>
        </pc:picChg>
        <pc:picChg chg="add mod">
          <ac:chgData name="Chan, Edith" userId="108d53bf-b211-4fb4-bc21-02280ce3c3ee" providerId="ADAL" clId="{4327921E-A2A8-4D84-AE7E-94019FE5D9E8}" dt="2020-12-15T08:56:15.949" v="1361" actId="1076"/>
          <ac:picMkLst>
            <pc:docMk/>
            <pc:sldMk cId="3491323974" sldId="480"/>
            <ac:picMk id="22" creationId="{CA529FBC-3B1C-4E4B-8CCC-47DD801D89F3}"/>
          </ac:picMkLst>
        </pc:picChg>
        <pc:picChg chg="add mod">
          <ac:chgData name="Chan, Edith" userId="108d53bf-b211-4fb4-bc21-02280ce3c3ee" providerId="ADAL" clId="{4327921E-A2A8-4D84-AE7E-94019FE5D9E8}" dt="2020-12-15T08:52:16.026" v="1271" actId="1076"/>
          <ac:picMkLst>
            <pc:docMk/>
            <pc:sldMk cId="3491323974" sldId="480"/>
            <ac:picMk id="24" creationId="{FA73D174-3504-456F-86E0-3D4E196ED885}"/>
          </ac:picMkLst>
        </pc:picChg>
        <pc:picChg chg="add mod">
          <ac:chgData name="Chan, Edith" userId="108d53bf-b211-4fb4-bc21-02280ce3c3ee" providerId="ADAL" clId="{4327921E-A2A8-4D84-AE7E-94019FE5D9E8}" dt="2020-12-15T08:49:44.412" v="1157" actId="1076"/>
          <ac:picMkLst>
            <pc:docMk/>
            <pc:sldMk cId="3491323974" sldId="480"/>
            <ac:picMk id="26" creationId="{93AA6918-6988-4375-8F40-2BDD96C426A5}"/>
          </ac:picMkLst>
        </pc:picChg>
        <pc:picChg chg="add mod">
          <ac:chgData name="Chan, Edith" userId="108d53bf-b211-4fb4-bc21-02280ce3c3ee" providerId="ADAL" clId="{4327921E-A2A8-4D84-AE7E-94019FE5D9E8}" dt="2020-12-15T08:55:39.917" v="1355" actId="1076"/>
          <ac:picMkLst>
            <pc:docMk/>
            <pc:sldMk cId="3491323974" sldId="480"/>
            <ac:picMk id="28" creationId="{B71CE7B4-3C32-4546-99F2-92CF715D4D6A}"/>
          </ac:picMkLst>
        </pc:picChg>
        <pc:picChg chg="add mod">
          <ac:chgData name="Chan, Edith" userId="108d53bf-b211-4fb4-bc21-02280ce3c3ee" providerId="ADAL" clId="{4327921E-A2A8-4D84-AE7E-94019FE5D9E8}" dt="2020-12-15T08:47:10.391" v="1043" actId="1076"/>
          <ac:picMkLst>
            <pc:docMk/>
            <pc:sldMk cId="3491323974" sldId="480"/>
            <ac:picMk id="30" creationId="{FF073B6C-57B7-46E3-8CC0-4B2D7D21C529}"/>
          </ac:picMkLst>
        </pc:picChg>
        <pc:picChg chg="add mod">
          <ac:chgData name="Chan, Edith" userId="108d53bf-b211-4fb4-bc21-02280ce3c3ee" providerId="ADAL" clId="{4327921E-A2A8-4D84-AE7E-94019FE5D9E8}" dt="2020-12-15T08:49:42.298" v="1156" actId="1076"/>
          <ac:picMkLst>
            <pc:docMk/>
            <pc:sldMk cId="3491323974" sldId="480"/>
            <ac:picMk id="32" creationId="{871D9F89-40C8-4923-9A44-72EA2959E4B7}"/>
          </ac:picMkLst>
        </pc:picChg>
        <pc:picChg chg="add mod">
          <ac:chgData name="Chan, Edith" userId="108d53bf-b211-4fb4-bc21-02280ce3c3ee" providerId="ADAL" clId="{4327921E-A2A8-4D84-AE7E-94019FE5D9E8}" dt="2020-12-15T08:48:43.725" v="1070" actId="1076"/>
          <ac:picMkLst>
            <pc:docMk/>
            <pc:sldMk cId="3491323974" sldId="480"/>
            <ac:picMk id="34" creationId="{71793708-53AB-4363-9856-291A2721089A}"/>
          </ac:picMkLst>
        </pc:picChg>
        <pc:picChg chg="add mod">
          <ac:chgData name="Chan, Edith" userId="108d53bf-b211-4fb4-bc21-02280ce3c3ee" providerId="ADAL" clId="{4327921E-A2A8-4D84-AE7E-94019FE5D9E8}" dt="2020-12-15T08:48:10.445" v="1059" actId="14100"/>
          <ac:picMkLst>
            <pc:docMk/>
            <pc:sldMk cId="3491323974" sldId="480"/>
            <ac:picMk id="36" creationId="{0173181C-4371-43A6-9E3D-98185C837699}"/>
          </ac:picMkLst>
        </pc:picChg>
        <pc:picChg chg="add mod">
          <ac:chgData name="Chan, Edith" userId="108d53bf-b211-4fb4-bc21-02280ce3c3ee" providerId="ADAL" clId="{4327921E-A2A8-4D84-AE7E-94019FE5D9E8}" dt="2020-12-16T03:29:30.354" v="2119" actId="1076"/>
          <ac:picMkLst>
            <pc:docMk/>
            <pc:sldMk cId="3491323974" sldId="480"/>
            <ac:picMk id="46" creationId="{F22911A9-AE12-4A0D-A81F-45040F16AEF2}"/>
          </ac:picMkLst>
        </pc:picChg>
        <pc:picChg chg="add mod">
          <ac:chgData name="Chan, Edith" userId="108d53bf-b211-4fb4-bc21-02280ce3c3ee" providerId="ADAL" clId="{4327921E-A2A8-4D84-AE7E-94019FE5D9E8}" dt="2020-12-15T09:03:10.637" v="1374" actId="1076"/>
          <ac:picMkLst>
            <pc:docMk/>
            <pc:sldMk cId="3491323974" sldId="480"/>
            <ac:picMk id="47" creationId="{F62A1A7D-9367-451F-A58E-5CB1B31C96AD}"/>
          </ac:picMkLst>
        </pc:picChg>
        <pc:picChg chg="add mod">
          <ac:chgData name="Chan, Edith" userId="108d53bf-b211-4fb4-bc21-02280ce3c3ee" providerId="ADAL" clId="{4327921E-A2A8-4D84-AE7E-94019FE5D9E8}" dt="2020-12-15T09:09:55.723" v="1395" actId="1076"/>
          <ac:picMkLst>
            <pc:docMk/>
            <pc:sldMk cId="3491323974" sldId="480"/>
            <ac:picMk id="48" creationId="{247CF5A8-BB56-4A6D-8245-FE147ED825FD}"/>
          </ac:picMkLst>
        </pc:picChg>
        <pc:picChg chg="add del mod">
          <ac:chgData name="Chan, Edith" userId="108d53bf-b211-4fb4-bc21-02280ce3c3ee" providerId="ADAL" clId="{4327921E-A2A8-4D84-AE7E-94019FE5D9E8}" dt="2020-12-15T09:12:24.276" v="1405" actId="478"/>
          <ac:picMkLst>
            <pc:docMk/>
            <pc:sldMk cId="3491323974" sldId="480"/>
            <ac:picMk id="49" creationId="{8E5D7B84-4A72-4AF9-98F8-A2CB3DF22911}"/>
          </ac:picMkLst>
        </pc:picChg>
        <pc:picChg chg="add mod">
          <ac:chgData name="Chan, Edith" userId="108d53bf-b211-4fb4-bc21-02280ce3c3ee" providerId="ADAL" clId="{4327921E-A2A8-4D84-AE7E-94019FE5D9E8}" dt="2020-12-15T09:13:59.825" v="1410" actId="1076"/>
          <ac:picMkLst>
            <pc:docMk/>
            <pc:sldMk cId="3491323974" sldId="480"/>
            <ac:picMk id="50" creationId="{01E72E0A-9382-4B7A-B365-5C2969288316}"/>
          </ac:picMkLst>
        </pc:picChg>
        <pc:picChg chg="add mod">
          <ac:chgData name="Chan, Edith" userId="108d53bf-b211-4fb4-bc21-02280ce3c3ee" providerId="ADAL" clId="{4327921E-A2A8-4D84-AE7E-94019FE5D9E8}" dt="2020-12-15T09:09:59.275" v="1396" actId="1076"/>
          <ac:picMkLst>
            <pc:docMk/>
            <pc:sldMk cId="3491323974" sldId="480"/>
            <ac:picMk id="51" creationId="{40633815-5CFE-4B1D-B908-E39A228B5F5B}"/>
          </ac:picMkLst>
        </pc:picChg>
        <pc:picChg chg="add mod">
          <ac:chgData name="Chan, Edith" userId="108d53bf-b211-4fb4-bc21-02280ce3c3ee" providerId="ADAL" clId="{4327921E-A2A8-4D84-AE7E-94019FE5D9E8}" dt="2020-12-15T09:10:44.124" v="1400" actId="1076"/>
          <ac:picMkLst>
            <pc:docMk/>
            <pc:sldMk cId="3491323974" sldId="480"/>
            <ac:picMk id="52" creationId="{CC314E3A-2968-4177-888A-617287E525F4}"/>
          </ac:picMkLst>
        </pc:picChg>
        <pc:picChg chg="add mod">
          <ac:chgData name="Chan, Edith" userId="108d53bf-b211-4fb4-bc21-02280ce3c3ee" providerId="ADAL" clId="{4327921E-A2A8-4D84-AE7E-94019FE5D9E8}" dt="2020-12-15T09:12:01.591" v="1404" actId="1076"/>
          <ac:picMkLst>
            <pc:docMk/>
            <pc:sldMk cId="3491323974" sldId="480"/>
            <ac:picMk id="53" creationId="{5AB862AD-D203-49DC-8F3D-437B180D3203}"/>
          </ac:picMkLst>
        </pc:picChg>
        <pc:picChg chg="add mod">
          <ac:chgData name="Chan, Edith" userId="108d53bf-b211-4fb4-bc21-02280ce3c3ee" providerId="ADAL" clId="{4327921E-A2A8-4D84-AE7E-94019FE5D9E8}" dt="2020-12-15T09:13:02.862" v="1409" actId="1076"/>
          <ac:picMkLst>
            <pc:docMk/>
            <pc:sldMk cId="3491323974" sldId="480"/>
            <ac:picMk id="54" creationId="{6C47041A-42BA-4624-9DC5-3E62E3D168F3}"/>
          </ac:picMkLst>
        </pc:picChg>
        <pc:cxnChg chg="mod">
          <ac:chgData name="Chan, Edith" userId="108d53bf-b211-4fb4-bc21-02280ce3c3ee" providerId="ADAL" clId="{4327921E-A2A8-4D84-AE7E-94019FE5D9E8}" dt="2020-12-15T07:00:44.368" v="614" actId="478"/>
          <ac:cxnSpMkLst>
            <pc:docMk/>
            <pc:sldMk cId="3491323974" sldId="480"/>
            <ac:cxnSpMk id="12" creationId="{0288D839-7971-40E1-843F-D1438A19F1F1}"/>
          </ac:cxnSpMkLst>
        </pc:cxnChg>
        <pc:cxnChg chg="mod">
          <ac:chgData name="Chan, Edith" userId="108d53bf-b211-4fb4-bc21-02280ce3c3ee" providerId="ADAL" clId="{4327921E-A2A8-4D84-AE7E-94019FE5D9E8}" dt="2020-12-15T07:00:44.368" v="614" actId="478"/>
          <ac:cxnSpMkLst>
            <pc:docMk/>
            <pc:sldMk cId="3491323974" sldId="480"/>
            <ac:cxnSpMk id="13" creationId="{A4990CE3-5482-4999-A90D-7C825D006CC8}"/>
          </ac:cxnSpMkLst>
        </pc:cxnChg>
      </pc:sldChg>
      <pc:sldChg chg="addSp delSp modSp add modAnim">
        <pc:chgData name="Chan, Edith" userId="108d53bf-b211-4fb4-bc21-02280ce3c3ee" providerId="ADAL" clId="{4327921E-A2A8-4D84-AE7E-94019FE5D9E8}" dt="2020-12-18T03:27:25.472" v="6147"/>
        <pc:sldMkLst>
          <pc:docMk/>
          <pc:sldMk cId="1540896043" sldId="481"/>
        </pc:sldMkLst>
        <pc:spChg chg="mod">
          <ac:chgData name="Chan, Edith" userId="108d53bf-b211-4fb4-bc21-02280ce3c3ee" providerId="ADAL" clId="{4327921E-A2A8-4D84-AE7E-94019FE5D9E8}" dt="2020-12-15T09:29:12.128" v="1694" actId="20577"/>
          <ac:spMkLst>
            <pc:docMk/>
            <pc:sldMk cId="1540896043" sldId="481"/>
            <ac:spMk id="6" creationId="{4F9B217F-C982-45A4-98B4-785ABE89739E}"/>
          </ac:spMkLst>
        </pc:spChg>
        <pc:spChg chg="mod">
          <ac:chgData name="Chan, Edith" userId="108d53bf-b211-4fb4-bc21-02280ce3c3ee" providerId="ADAL" clId="{4327921E-A2A8-4D84-AE7E-94019FE5D9E8}" dt="2020-12-17T03:57:10.930" v="3625" actId="1076"/>
          <ac:spMkLst>
            <pc:docMk/>
            <pc:sldMk cId="1540896043" sldId="481"/>
            <ac:spMk id="20" creationId="{C0B54E83-6B75-4133-A1FA-766C10FEBEDA}"/>
          </ac:spMkLst>
        </pc:spChg>
        <pc:spChg chg="add mod">
          <ac:chgData name="Chan, Edith" userId="108d53bf-b211-4fb4-bc21-02280ce3c3ee" providerId="ADAL" clId="{4327921E-A2A8-4D84-AE7E-94019FE5D9E8}" dt="2020-12-15T09:34:19.524" v="1730" actId="164"/>
          <ac:spMkLst>
            <pc:docMk/>
            <pc:sldMk cId="1540896043" sldId="481"/>
            <ac:spMk id="23" creationId="{BF35FECC-041C-4B7E-B77F-CDEBC8446C96}"/>
          </ac:spMkLst>
        </pc:spChg>
        <pc:spChg chg="mod">
          <ac:chgData name="Chan, Edith" userId="108d53bf-b211-4fb4-bc21-02280ce3c3ee" providerId="ADAL" clId="{4327921E-A2A8-4D84-AE7E-94019FE5D9E8}" dt="2020-12-15T09:35:00.284" v="1744" actId="14100"/>
          <ac:spMkLst>
            <pc:docMk/>
            <pc:sldMk cId="1540896043" sldId="481"/>
            <ac:spMk id="39" creationId="{2C58E33B-F07B-413D-8427-2E8C05DD2EE9}"/>
          </ac:spMkLst>
        </pc:spChg>
        <pc:spChg chg="add del mod">
          <ac:chgData name="Chan, Edith" userId="108d53bf-b211-4fb4-bc21-02280ce3c3ee" providerId="ADAL" clId="{4327921E-A2A8-4D84-AE7E-94019FE5D9E8}" dt="2020-12-17T07:39:08.205" v="5988" actId="478"/>
          <ac:spMkLst>
            <pc:docMk/>
            <pc:sldMk cId="1540896043" sldId="481"/>
            <ac:spMk id="64" creationId="{9E7C127F-A060-452C-92B2-3C3697AD3EF4}"/>
          </ac:spMkLst>
        </pc:spChg>
        <pc:spChg chg="mod topLvl">
          <ac:chgData name="Chan, Edith" userId="108d53bf-b211-4fb4-bc21-02280ce3c3ee" providerId="ADAL" clId="{4327921E-A2A8-4D84-AE7E-94019FE5D9E8}" dt="2020-12-15T09:36:44.639" v="1773" actId="164"/>
          <ac:spMkLst>
            <pc:docMk/>
            <pc:sldMk cId="1540896043" sldId="481"/>
            <ac:spMk id="66" creationId="{90442A58-1754-46AB-8B7B-110283FF76FA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68" creationId="{D5F49AC4-9851-4B85-B8F0-270F7F6FF160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69" creationId="{C49E59A8-A799-4BE8-B115-902C1BDA202A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70" creationId="{FE66AEAA-3D84-49A1-86D8-A653E0DC730F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71" creationId="{3CE5DD1E-A73F-4E1D-AF38-64A66115F083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72" creationId="{1F637507-9311-44CD-BDFC-AE9C3083586E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73" creationId="{80C4BD7B-8221-45F7-800E-C1A37DF67CF4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74" creationId="{6ADA2A36-2C72-4A99-9B0D-990A81445D96}"/>
          </ac:spMkLst>
        </pc:spChg>
        <pc:spChg chg="add mod">
          <ac:chgData name="Chan, Edith" userId="108d53bf-b211-4fb4-bc21-02280ce3c3ee" providerId="ADAL" clId="{4327921E-A2A8-4D84-AE7E-94019FE5D9E8}" dt="2020-12-17T07:39:20.888" v="5989" actId="1076"/>
          <ac:spMkLst>
            <pc:docMk/>
            <pc:sldMk cId="1540896043" sldId="481"/>
            <ac:spMk id="75" creationId="{B928A774-7BF1-46E5-97C0-704F87673687}"/>
          </ac:spMkLst>
        </pc:spChg>
        <pc:grpChg chg="add mod">
          <ac:chgData name="Chan, Edith" userId="108d53bf-b211-4fb4-bc21-02280ce3c3ee" providerId="ADAL" clId="{4327921E-A2A8-4D84-AE7E-94019FE5D9E8}" dt="2020-12-15T09:41:13.398" v="1832" actId="1076"/>
          <ac:grpSpMkLst>
            <pc:docMk/>
            <pc:sldMk cId="1540896043" sldId="481"/>
            <ac:grpSpMk id="2" creationId="{9B2E6B7F-CBFA-47C2-9195-2B1BC20840F1}"/>
          </ac:grpSpMkLst>
        </pc:grpChg>
        <pc:grpChg chg="add mod">
          <ac:chgData name="Chan, Edith" userId="108d53bf-b211-4fb4-bc21-02280ce3c3ee" providerId="ADAL" clId="{4327921E-A2A8-4D84-AE7E-94019FE5D9E8}" dt="2020-12-17T07:34:00.297" v="5956" actId="164"/>
          <ac:grpSpMkLst>
            <pc:docMk/>
            <pc:sldMk cId="1540896043" sldId="481"/>
            <ac:grpSpMk id="7" creationId="{ED61D8E2-8873-4CB0-B378-C4F7B169DEBC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24" creationId="{42E941DE-3D93-4DFC-8389-979EA0EF6320}"/>
          </ac:grpSpMkLst>
        </pc:grpChg>
        <pc:grpChg chg="add del mod">
          <ac:chgData name="Chan, Edith" userId="108d53bf-b211-4fb4-bc21-02280ce3c3ee" providerId="ADAL" clId="{4327921E-A2A8-4D84-AE7E-94019FE5D9E8}" dt="2020-12-15T09:34:36.431" v="1733" actId="478"/>
          <ac:grpSpMkLst>
            <pc:docMk/>
            <pc:sldMk cId="1540896043" sldId="481"/>
            <ac:grpSpMk id="25" creationId="{FE6D3B66-DB4B-488E-9812-B3EDEAED1212}"/>
          </ac:grpSpMkLst>
        </pc:grpChg>
        <pc:grpChg chg="add del mod">
          <ac:chgData name="Chan, Edith" userId="108d53bf-b211-4fb4-bc21-02280ce3c3ee" providerId="ADAL" clId="{4327921E-A2A8-4D84-AE7E-94019FE5D9E8}" dt="2020-12-15T09:35:50.120" v="1755" actId="478"/>
          <ac:grpSpMkLst>
            <pc:docMk/>
            <pc:sldMk cId="1540896043" sldId="481"/>
            <ac:grpSpMk id="28" creationId="{5CD44FB5-107D-403B-944F-7100012512E4}"/>
          </ac:grpSpMkLst>
        </pc:grpChg>
        <pc:grpChg chg="add del mod">
          <ac:chgData name="Chan, Edith" userId="108d53bf-b211-4fb4-bc21-02280ce3c3ee" providerId="ADAL" clId="{4327921E-A2A8-4D84-AE7E-94019FE5D9E8}" dt="2020-12-15T09:35:50.120" v="1755" actId="478"/>
          <ac:grpSpMkLst>
            <pc:docMk/>
            <pc:sldMk cId="1540896043" sldId="481"/>
            <ac:grpSpMk id="31" creationId="{5F077A47-E5F4-4C89-8574-B18571293821}"/>
          </ac:grpSpMkLst>
        </pc:grpChg>
        <pc:grpChg chg="add del mod">
          <ac:chgData name="Chan, Edith" userId="108d53bf-b211-4fb4-bc21-02280ce3c3ee" providerId="ADAL" clId="{4327921E-A2A8-4D84-AE7E-94019FE5D9E8}" dt="2020-12-15T09:35:50.120" v="1755" actId="478"/>
          <ac:grpSpMkLst>
            <pc:docMk/>
            <pc:sldMk cId="1540896043" sldId="481"/>
            <ac:grpSpMk id="34" creationId="{92EF53E4-F498-4DF5-9207-A581583CE01F}"/>
          </ac:grpSpMkLst>
        </pc:grpChg>
        <pc:grpChg chg="add del mod">
          <ac:chgData name="Chan, Edith" userId="108d53bf-b211-4fb4-bc21-02280ce3c3ee" providerId="ADAL" clId="{4327921E-A2A8-4D84-AE7E-94019FE5D9E8}" dt="2020-12-15T09:35:50.120" v="1755" actId="478"/>
          <ac:grpSpMkLst>
            <pc:docMk/>
            <pc:sldMk cId="1540896043" sldId="481"/>
            <ac:grpSpMk id="37" creationId="{BCC54A3F-216A-4B89-8216-C736CD00BC1B}"/>
          </ac:grpSpMkLst>
        </pc:grpChg>
        <pc:grpChg chg="add del mod">
          <ac:chgData name="Chan, Edith" userId="108d53bf-b211-4fb4-bc21-02280ce3c3ee" providerId="ADAL" clId="{4327921E-A2A8-4D84-AE7E-94019FE5D9E8}" dt="2020-12-15T09:35:50.120" v="1755" actId="478"/>
          <ac:grpSpMkLst>
            <pc:docMk/>
            <pc:sldMk cId="1540896043" sldId="481"/>
            <ac:grpSpMk id="40" creationId="{1D36CAB3-F4FF-4E94-96FC-415A7C44A75E}"/>
          </ac:grpSpMkLst>
        </pc:grpChg>
        <pc:grpChg chg="add del mod">
          <ac:chgData name="Chan, Edith" userId="108d53bf-b211-4fb4-bc21-02280ce3c3ee" providerId="ADAL" clId="{4327921E-A2A8-4D84-AE7E-94019FE5D9E8}" dt="2020-12-15T09:35:50.120" v="1755" actId="478"/>
          <ac:grpSpMkLst>
            <pc:docMk/>
            <pc:sldMk cId="1540896043" sldId="481"/>
            <ac:grpSpMk id="43" creationId="{BE9F59AD-3B75-4411-AE31-5210684FADE1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46" creationId="{4D4F76A9-FC38-4B09-8881-DF94DEDCD704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49" creationId="{82D9E38E-9EFC-47E1-98A8-227941B435EC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52" creationId="{9A2DAD09-791E-46E9-ADA1-5746AE7D3D12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55" creationId="{BFBC302B-34F1-43CE-887E-0F7DEA6097DA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58" creationId="{69D51A96-D30C-459C-B11E-3301074A8081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61" creationId="{29F75ACD-71DB-491C-97D1-69FA90816FE0}"/>
          </ac:grpSpMkLst>
        </pc:grpChg>
        <pc:grpChg chg="add del mod">
          <ac:chgData name="Chan, Edith" userId="108d53bf-b211-4fb4-bc21-02280ce3c3ee" providerId="ADAL" clId="{4327921E-A2A8-4D84-AE7E-94019FE5D9E8}" dt="2020-12-15T09:36:37.420" v="1772" actId="478"/>
          <ac:grpSpMkLst>
            <pc:docMk/>
            <pc:sldMk cId="1540896043" sldId="481"/>
            <ac:grpSpMk id="64" creationId="{66F14ACC-ED60-4DE5-8C2F-9D4E3F9D09C9}"/>
          </ac:grpSpMkLst>
        </pc:grpChg>
        <pc:grpChg chg="add mod">
          <ac:chgData name="Chan, Edith" userId="108d53bf-b211-4fb4-bc21-02280ce3c3ee" providerId="ADAL" clId="{4327921E-A2A8-4D84-AE7E-94019FE5D9E8}" dt="2020-12-17T07:39:20.888" v="5989" actId="1076"/>
          <ac:grpSpMkLst>
            <pc:docMk/>
            <pc:sldMk cId="1540896043" sldId="481"/>
            <ac:grpSpMk id="67" creationId="{919DC012-B8A0-4319-A0A8-A9B57BF76962}"/>
          </ac:grpSpMkLst>
        </pc:grpChg>
        <pc:picChg chg="add mod">
          <ac:chgData name="Chan, Edith" userId="108d53bf-b211-4fb4-bc21-02280ce3c3ee" providerId="ADAL" clId="{4327921E-A2A8-4D84-AE7E-94019FE5D9E8}" dt="2020-12-15T09:22:16.170" v="1524" actId="1076"/>
          <ac:picMkLst>
            <pc:docMk/>
            <pc:sldMk cId="1540896043" sldId="481"/>
            <ac:picMk id="8" creationId="{ACFA383A-45D1-43F4-BF41-122DC0825A6E}"/>
          </ac:picMkLst>
        </pc:picChg>
        <pc:picChg chg="add mod">
          <ac:chgData name="Chan, Edith" userId="108d53bf-b211-4fb4-bc21-02280ce3c3ee" providerId="ADAL" clId="{4327921E-A2A8-4D84-AE7E-94019FE5D9E8}" dt="2020-12-15T09:22:20.807" v="1525" actId="1076"/>
          <ac:picMkLst>
            <pc:docMk/>
            <pc:sldMk cId="1540896043" sldId="481"/>
            <ac:picMk id="9" creationId="{92014EF6-FA8B-4EA4-96DD-47A1899BB255}"/>
          </ac:picMkLst>
        </pc:picChg>
        <pc:picChg chg="add mod">
          <ac:chgData name="Chan, Edith" userId="108d53bf-b211-4fb4-bc21-02280ce3c3ee" providerId="ADAL" clId="{4327921E-A2A8-4D84-AE7E-94019FE5D9E8}" dt="2020-12-15T09:22:01.787" v="1520" actId="1076"/>
          <ac:picMkLst>
            <pc:docMk/>
            <pc:sldMk cId="1540896043" sldId="481"/>
            <ac:picMk id="10" creationId="{06CC1DFA-F9AE-4365-8761-57F9720CE44A}"/>
          </ac:picMkLst>
        </pc:picChg>
        <pc:picChg chg="add mod">
          <ac:chgData name="Chan, Edith" userId="108d53bf-b211-4fb4-bc21-02280ce3c3ee" providerId="ADAL" clId="{4327921E-A2A8-4D84-AE7E-94019FE5D9E8}" dt="2020-12-15T09:21:46.658" v="1515" actId="1076"/>
          <ac:picMkLst>
            <pc:docMk/>
            <pc:sldMk cId="1540896043" sldId="481"/>
            <ac:picMk id="11" creationId="{C7B41848-4F97-4E15-916B-7F4A7E1D5B4B}"/>
          </ac:picMkLst>
        </pc:picChg>
        <pc:picChg chg="add mod">
          <ac:chgData name="Chan, Edith" userId="108d53bf-b211-4fb4-bc21-02280ce3c3ee" providerId="ADAL" clId="{4327921E-A2A8-4D84-AE7E-94019FE5D9E8}" dt="2020-12-15T09:21:42.411" v="1514" actId="1076"/>
          <ac:picMkLst>
            <pc:docMk/>
            <pc:sldMk cId="1540896043" sldId="481"/>
            <ac:picMk id="12" creationId="{9DB41DB5-A3D9-4915-9A6B-D950E4970D45}"/>
          </ac:picMkLst>
        </pc:picChg>
        <pc:picChg chg="add mod">
          <ac:chgData name="Chan, Edith" userId="108d53bf-b211-4fb4-bc21-02280ce3c3ee" providerId="ADAL" clId="{4327921E-A2A8-4D84-AE7E-94019FE5D9E8}" dt="2020-12-15T09:21:39.417" v="1513" actId="1076"/>
          <ac:picMkLst>
            <pc:docMk/>
            <pc:sldMk cId="1540896043" sldId="481"/>
            <ac:picMk id="13" creationId="{D21FB2E4-2966-4D05-ADD6-4B7CF4886E00}"/>
          </ac:picMkLst>
        </pc:picChg>
        <pc:picChg chg="add mod">
          <ac:chgData name="Chan, Edith" userId="108d53bf-b211-4fb4-bc21-02280ce3c3ee" providerId="ADAL" clId="{4327921E-A2A8-4D84-AE7E-94019FE5D9E8}" dt="2020-12-15T09:21:32.681" v="1511" actId="1076"/>
          <ac:picMkLst>
            <pc:docMk/>
            <pc:sldMk cId="1540896043" sldId="481"/>
            <ac:picMk id="14" creationId="{4057464C-B009-41B1-95E3-1B59BAFAB9F2}"/>
          </ac:picMkLst>
        </pc:picChg>
        <pc:picChg chg="add mod">
          <ac:chgData name="Chan, Edith" userId="108d53bf-b211-4fb4-bc21-02280ce3c3ee" providerId="ADAL" clId="{4327921E-A2A8-4D84-AE7E-94019FE5D9E8}" dt="2020-12-15T09:20:48.411" v="1498" actId="1076"/>
          <ac:picMkLst>
            <pc:docMk/>
            <pc:sldMk cId="1540896043" sldId="481"/>
            <ac:picMk id="15" creationId="{20B344A2-9987-42CF-9449-D6BABA221452}"/>
          </ac:picMkLst>
        </pc:picChg>
        <pc:picChg chg="add del mod">
          <ac:chgData name="Chan, Edith" userId="108d53bf-b211-4fb4-bc21-02280ce3c3ee" providerId="ADAL" clId="{4327921E-A2A8-4D84-AE7E-94019FE5D9E8}" dt="2020-12-15T09:32:58.539" v="1711" actId="478"/>
          <ac:picMkLst>
            <pc:docMk/>
            <pc:sldMk cId="1540896043" sldId="481"/>
            <ac:picMk id="16" creationId="{0998D59D-2C87-4672-9ECE-069B9619B796}"/>
          </ac:picMkLst>
        </pc:picChg>
        <pc:picChg chg="add mod">
          <ac:chgData name="Chan, Edith" userId="108d53bf-b211-4fb4-bc21-02280ce3c3ee" providerId="ADAL" clId="{4327921E-A2A8-4D84-AE7E-94019FE5D9E8}" dt="2020-12-15T09:35:44.673" v="1754" actId="1076"/>
          <ac:picMkLst>
            <pc:docMk/>
            <pc:sldMk cId="1540896043" sldId="481"/>
            <ac:picMk id="18" creationId="{43D4AF35-7B79-49FF-93D0-15FF310168AE}"/>
          </ac:picMkLst>
        </pc:picChg>
        <pc:picChg chg="del">
          <ac:chgData name="Chan, Edith" userId="108d53bf-b211-4fb4-bc21-02280ce3c3ee" providerId="ADAL" clId="{4327921E-A2A8-4D84-AE7E-94019FE5D9E8}" dt="2020-12-15T09:18:14.043" v="1411" actId="478"/>
          <ac:picMkLst>
            <pc:docMk/>
            <pc:sldMk cId="1540896043" sldId="481"/>
            <ac:picMk id="19" creationId="{D8E4C45B-C50E-4350-81A2-86B307964AEB}"/>
          </ac:picMkLst>
        </pc:picChg>
        <pc:picChg chg="add del mod">
          <ac:chgData name="Chan, Edith" userId="108d53bf-b211-4fb4-bc21-02280ce3c3ee" providerId="ADAL" clId="{4327921E-A2A8-4D84-AE7E-94019FE5D9E8}" dt="2020-12-15T09:32:59.773" v="1712" actId="478"/>
          <ac:picMkLst>
            <pc:docMk/>
            <pc:sldMk cId="1540896043" sldId="481"/>
            <ac:picMk id="22" creationId="{9A19F0D8-89F1-4F46-8D22-8CE870392EF0}"/>
          </ac:picMkLst>
        </pc:picChg>
        <pc:picChg chg="mod">
          <ac:chgData name="Chan, Edith" userId="108d53bf-b211-4fb4-bc21-02280ce3c3ee" providerId="ADAL" clId="{4327921E-A2A8-4D84-AE7E-94019FE5D9E8}" dt="2020-12-15T09:35:02.794" v="1746" actId="1076"/>
          <ac:picMkLst>
            <pc:docMk/>
            <pc:sldMk cId="1540896043" sldId="481"/>
            <ac:picMk id="38" creationId="{C66086A8-F523-49D7-BD7E-15C8004BB36B}"/>
          </ac:picMkLst>
        </pc:picChg>
        <pc:picChg chg="del topLvl">
          <ac:chgData name="Chan, Edith" userId="108d53bf-b211-4fb4-bc21-02280ce3c3ee" providerId="ADAL" clId="{4327921E-A2A8-4D84-AE7E-94019FE5D9E8}" dt="2020-12-15T09:36:37.420" v="1772" actId="478"/>
          <ac:picMkLst>
            <pc:docMk/>
            <pc:sldMk cId="1540896043" sldId="481"/>
            <ac:picMk id="65" creationId="{876249D3-FF96-4F38-B16E-9E7645DAD5A0}"/>
          </ac:picMkLst>
        </pc:picChg>
        <pc:picChg chg="add mod">
          <ac:chgData name="Chan, Edith" userId="108d53bf-b211-4fb4-bc21-02280ce3c3ee" providerId="ADAL" clId="{4327921E-A2A8-4D84-AE7E-94019FE5D9E8}" dt="2020-12-15T09:41:08.310" v="1831" actId="1076"/>
          <ac:picMkLst>
            <pc:docMk/>
            <pc:sldMk cId="1540896043" sldId="481"/>
            <ac:picMk id="76" creationId="{6F84B259-2817-4E73-B748-DF3C1E64613C}"/>
          </ac:picMkLst>
        </pc:picChg>
      </pc:sldChg>
      <pc:sldChg chg="addSp delSp modSp add delAnim modAnim">
        <pc:chgData name="Chan, Edith" userId="108d53bf-b211-4fb4-bc21-02280ce3c3ee" providerId="ADAL" clId="{4327921E-A2A8-4D84-AE7E-94019FE5D9E8}" dt="2020-12-17T03:29:58.873" v="3298" actId="571"/>
        <pc:sldMkLst>
          <pc:docMk/>
          <pc:sldMk cId="4264510694" sldId="482"/>
        </pc:sldMkLst>
        <pc:spChg chg="mod">
          <ac:chgData name="Chan, Edith" userId="108d53bf-b211-4fb4-bc21-02280ce3c3ee" providerId="ADAL" clId="{4327921E-A2A8-4D84-AE7E-94019FE5D9E8}" dt="2020-12-15T09:45:05.262" v="2049" actId="20577"/>
          <ac:spMkLst>
            <pc:docMk/>
            <pc:sldMk cId="4264510694" sldId="482"/>
            <ac:spMk id="5" creationId="{258254EC-CCF1-4D98-9BAE-0D1A1DDAB847}"/>
          </ac:spMkLst>
        </pc:spChg>
        <pc:spChg chg="mod">
          <ac:chgData name="Chan, Edith" userId="108d53bf-b211-4fb4-bc21-02280ce3c3ee" providerId="ADAL" clId="{4327921E-A2A8-4D84-AE7E-94019FE5D9E8}" dt="2020-12-15T09:45:19.144" v="2083"/>
          <ac:spMkLst>
            <pc:docMk/>
            <pc:sldMk cId="4264510694" sldId="482"/>
            <ac:spMk id="6" creationId="{4F9B217F-C982-45A4-98B4-785ABE89739E}"/>
          </ac:spMkLst>
        </pc:spChg>
        <pc:spChg chg="del">
          <ac:chgData name="Chan, Edith" userId="108d53bf-b211-4fb4-bc21-02280ce3c3ee" providerId="ADAL" clId="{4327921E-A2A8-4D84-AE7E-94019FE5D9E8}" dt="2020-12-15T09:43:40.647" v="1840" actId="478"/>
          <ac:spMkLst>
            <pc:docMk/>
            <pc:sldMk cId="4264510694" sldId="482"/>
            <ac:spMk id="20" creationId="{C0B54E83-6B75-4133-A1FA-766C10FEBEDA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68" creationId="{D5F49AC4-9851-4B85-B8F0-270F7F6FF160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69" creationId="{C49E59A8-A799-4BE8-B115-902C1BDA202A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70" creationId="{FE66AEAA-3D84-49A1-86D8-A653E0DC730F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71" creationId="{3CE5DD1E-A73F-4E1D-AF38-64A66115F083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72" creationId="{1F637507-9311-44CD-BDFC-AE9C3083586E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73" creationId="{80C4BD7B-8221-45F7-800E-C1A37DF67CF4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74" creationId="{6ADA2A36-2C72-4A99-9B0D-990A81445D96}"/>
          </ac:spMkLst>
        </pc:spChg>
        <pc:spChg chg="del">
          <ac:chgData name="Chan, Edith" userId="108d53bf-b211-4fb4-bc21-02280ce3c3ee" providerId="ADAL" clId="{4327921E-A2A8-4D84-AE7E-94019FE5D9E8}" dt="2020-12-15T09:43:36.778" v="1839" actId="478"/>
          <ac:spMkLst>
            <pc:docMk/>
            <pc:sldMk cId="4264510694" sldId="482"/>
            <ac:spMk id="75" creationId="{B928A774-7BF1-46E5-97C0-704F87673687}"/>
          </ac:spMkLst>
        </pc:spChg>
        <pc:grpChg chg="del">
          <ac:chgData name="Chan, Edith" userId="108d53bf-b211-4fb4-bc21-02280ce3c3ee" providerId="ADAL" clId="{4327921E-A2A8-4D84-AE7E-94019FE5D9E8}" dt="2020-12-15T09:43:40.647" v="1840" actId="478"/>
          <ac:grpSpMkLst>
            <pc:docMk/>
            <pc:sldMk cId="4264510694" sldId="482"/>
            <ac:grpSpMk id="2" creationId="{9B2E6B7F-CBFA-47C2-9195-2B1BC20840F1}"/>
          </ac:grpSpMkLst>
        </pc:grpChg>
        <pc:grpChg chg="mod">
          <ac:chgData name="Chan, Edith" userId="108d53bf-b211-4fb4-bc21-02280ce3c3ee" providerId="ADAL" clId="{4327921E-A2A8-4D84-AE7E-94019FE5D9E8}" dt="2020-12-15T09:45:04.730" v="2048"/>
          <ac:grpSpMkLst>
            <pc:docMk/>
            <pc:sldMk cId="4264510694" sldId="482"/>
            <ac:grpSpMk id="3" creationId="{8745A01A-BAAA-4A6D-B251-A5955B7D22CE}"/>
          </ac:grpSpMkLst>
        </pc:grpChg>
        <pc:grpChg chg="del">
          <ac:chgData name="Chan, Edith" userId="108d53bf-b211-4fb4-bc21-02280ce3c3ee" providerId="ADAL" clId="{4327921E-A2A8-4D84-AE7E-94019FE5D9E8}" dt="2020-12-15T09:43:36.778" v="1839" actId="478"/>
          <ac:grpSpMkLst>
            <pc:docMk/>
            <pc:sldMk cId="4264510694" sldId="482"/>
            <ac:grpSpMk id="67" creationId="{919DC012-B8A0-4319-A0A8-A9B57BF76962}"/>
          </ac:grpSpMkLst>
        </pc:grpChg>
        <pc:picChg chg="add mod">
          <ac:chgData name="Chan, Edith" userId="108d53bf-b211-4fb4-bc21-02280ce3c3ee" providerId="ADAL" clId="{4327921E-A2A8-4D84-AE7E-94019FE5D9E8}" dt="2020-12-15T09:50:28.223" v="2101" actId="14100"/>
          <ac:picMkLst>
            <pc:docMk/>
            <pc:sldMk cId="4264510694" sldId="482"/>
            <ac:picMk id="16" creationId="{9E86AB17-9915-4895-87C8-8353082DC248}"/>
          </ac:picMkLst>
        </pc:picChg>
        <pc:picChg chg="add mod">
          <ac:chgData name="Chan, Edith" userId="108d53bf-b211-4fb4-bc21-02280ce3c3ee" providerId="ADAL" clId="{4327921E-A2A8-4D84-AE7E-94019FE5D9E8}" dt="2020-12-15T09:56:56.921" v="2116" actId="1076"/>
          <ac:picMkLst>
            <pc:docMk/>
            <pc:sldMk cId="4264510694" sldId="482"/>
            <ac:picMk id="19" creationId="{269B6478-0333-42C5-9DE8-F500F52E5090}"/>
          </ac:picMkLst>
        </pc:picChg>
        <pc:picChg chg="add mod">
          <ac:chgData name="Chan, Edith" userId="108d53bf-b211-4fb4-bc21-02280ce3c3ee" providerId="ADAL" clId="{4327921E-A2A8-4D84-AE7E-94019FE5D9E8}" dt="2020-12-15T09:50:57.174" v="2112" actId="14100"/>
          <ac:picMkLst>
            <pc:docMk/>
            <pc:sldMk cId="4264510694" sldId="482"/>
            <ac:picMk id="22" creationId="{B63285C8-0A31-46AD-8C35-313D8AED7056}"/>
          </ac:picMkLst>
        </pc:picChg>
        <pc:picChg chg="add mod">
          <ac:chgData name="Chan, Edith" userId="108d53bf-b211-4fb4-bc21-02280ce3c3ee" providerId="ADAL" clId="{4327921E-A2A8-4D84-AE7E-94019FE5D9E8}" dt="2020-12-15T09:56:53.942" v="2115" actId="1076"/>
          <ac:picMkLst>
            <pc:docMk/>
            <pc:sldMk cId="4264510694" sldId="482"/>
            <ac:picMk id="26" creationId="{29209764-BEBD-4C01-A613-7AB925721344}"/>
          </ac:picMkLst>
        </pc:picChg>
        <pc:picChg chg="add mod">
          <ac:chgData name="Chan, Edith" userId="108d53bf-b211-4fb4-bc21-02280ce3c3ee" providerId="ADAL" clId="{4327921E-A2A8-4D84-AE7E-94019FE5D9E8}" dt="2020-12-17T03:29:58.873" v="3298" actId="571"/>
          <ac:picMkLst>
            <pc:docMk/>
            <pc:sldMk cId="4264510694" sldId="482"/>
            <ac:picMk id="64" creationId="{B5DCAE24-E8CA-4AEA-885C-DDAC4EC4BD97}"/>
          </ac:picMkLst>
        </pc:picChg>
        <pc:picChg chg="del">
          <ac:chgData name="Chan, Edith" userId="108d53bf-b211-4fb4-bc21-02280ce3c3ee" providerId="ADAL" clId="{4327921E-A2A8-4D84-AE7E-94019FE5D9E8}" dt="2020-12-15T09:43:42.193" v="1841" actId="478"/>
          <ac:picMkLst>
            <pc:docMk/>
            <pc:sldMk cId="4264510694" sldId="482"/>
            <ac:picMk id="76" creationId="{6F84B259-2817-4E73-B748-DF3C1E64613C}"/>
          </ac:picMkLst>
        </pc:picChg>
      </pc:sldChg>
      <pc:sldChg chg="addSp delSp modSp add modAnim">
        <pc:chgData name="Chan, Edith" userId="108d53bf-b211-4fb4-bc21-02280ce3c3ee" providerId="ADAL" clId="{4327921E-A2A8-4D84-AE7E-94019FE5D9E8}" dt="2020-12-17T03:31:19.746" v="3306"/>
        <pc:sldMkLst>
          <pc:docMk/>
          <pc:sldMk cId="3504689327" sldId="483"/>
        </pc:sldMkLst>
        <pc:spChg chg="add mod">
          <ac:chgData name="Chan, Edith" userId="108d53bf-b211-4fb4-bc21-02280ce3c3ee" providerId="ADAL" clId="{4327921E-A2A8-4D84-AE7E-94019FE5D9E8}" dt="2020-12-17T03:27:49.638" v="3278" actId="1076"/>
          <ac:spMkLst>
            <pc:docMk/>
            <pc:sldMk cId="3504689327" sldId="483"/>
            <ac:spMk id="2" creationId="{68439D9E-79F2-4804-AA13-D5525209F5C3}"/>
          </ac:spMkLst>
        </pc:spChg>
        <pc:spChg chg="mod">
          <ac:chgData name="Chan, Edith" userId="108d53bf-b211-4fb4-bc21-02280ce3c3ee" providerId="ADAL" clId="{4327921E-A2A8-4D84-AE7E-94019FE5D9E8}" dt="2020-12-17T03:14:42.018" v="2509"/>
          <ac:spMkLst>
            <pc:docMk/>
            <pc:sldMk cId="3504689327" sldId="483"/>
            <ac:spMk id="6" creationId="{4F9B217F-C982-45A4-98B4-785ABE89739E}"/>
          </ac:spMkLst>
        </pc:spChg>
        <pc:spChg chg="add mod">
          <ac:chgData name="Chan, Edith" userId="108d53bf-b211-4fb4-bc21-02280ce3c3ee" providerId="ADAL" clId="{4327921E-A2A8-4D84-AE7E-94019FE5D9E8}" dt="2020-12-17T03:27:45.766" v="3277" actId="1076"/>
          <ac:spMkLst>
            <pc:docMk/>
            <pc:sldMk cId="3504689327" sldId="483"/>
            <ac:spMk id="13" creationId="{F43F9398-9673-46D7-BB44-BAE285EE1FF7}"/>
          </ac:spMkLst>
        </pc:spChg>
        <pc:spChg chg="add del">
          <ac:chgData name="Chan, Edith" userId="108d53bf-b211-4fb4-bc21-02280ce3c3ee" providerId="ADAL" clId="{4327921E-A2A8-4D84-AE7E-94019FE5D9E8}" dt="2020-12-17T03:23:41.255" v="2913" actId="478"/>
          <ac:spMkLst>
            <pc:docMk/>
            <pc:sldMk cId="3504689327" sldId="483"/>
            <ac:spMk id="14" creationId="{D0E62D8E-AFF9-47D1-841C-D0E63540A6E3}"/>
          </ac:spMkLst>
        </pc:spChg>
        <pc:spChg chg="add mod">
          <ac:chgData name="Chan, Edith" userId="108d53bf-b211-4fb4-bc21-02280ce3c3ee" providerId="ADAL" clId="{4327921E-A2A8-4D84-AE7E-94019FE5D9E8}" dt="2020-12-17T03:27:43.405" v="3276" actId="1076"/>
          <ac:spMkLst>
            <pc:docMk/>
            <pc:sldMk cId="3504689327" sldId="483"/>
            <ac:spMk id="15" creationId="{213842F5-8E8D-4DF1-B12E-5321F7C57697}"/>
          </ac:spMkLst>
        </pc:spChg>
        <pc:spChg chg="add mod">
          <ac:chgData name="Chan, Edith" userId="108d53bf-b211-4fb4-bc21-02280ce3c3ee" providerId="ADAL" clId="{4327921E-A2A8-4D84-AE7E-94019FE5D9E8}" dt="2020-12-17T03:27:38.698" v="3275" actId="1076"/>
          <ac:spMkLst>
            <pc:docMk/>
            <pc:sldMk cId="3504689327" sldId="483"/>
            <ac:spMk id="17" creationId="{868B85A6-EFEC-415A-9549-36DB58B7094F}"/>
          </ac:spMkLst>
        </pc:spChg>
        <pc:picChg chg="add del mod">
          <ac:chgData name="Chan, Edith" userId="108d53bf-b211-4fb4-bc21-02280ce3c3ee" providerId="ADAL" clId="{4327921E-A2A8-4D84-AE7E-94019FE5D9E8}" dt="2020-12-17T03:27:26.216" v="3273" actId="478"/>
          <ac:picMkLst>
            <pc:docMk/>
            <pc:sldMk cId="3504689327" sldId="483"/>
            <ac:picMk id="8" creationId="{FCEC660D-93F9-41F4-87C9-67F496E7BC84}"/>
          </ac:picMkLst>
        </pc:picChg>
        <pc:picChg chg="add mod">
          <ac:chgData name="Chan, Edith" userId="108d53bf-b211-4fb4-bc21-02280ce3c3ee" providerId="ADAL" clId="{4327921E-A2A8-4D84-AE7E-94019FE5D9E8}" dt="2020-12-17T03:29:18.344" v="3288" actId="1076"/>
          <ac:picMkLst>
            <pc:docMk/>
            <pc:sldMk cId="3504689327" sldId="483"/>
            <ac:picMk id="9" creationId="{2C062D11-C2C2-478C-868B-C19170092AF7}"/>
          </ac:picMkLst>
        </pc:picChg>
        <pc:picChg chg="add mod">
          <ac:chgData name="Chan, Edith" userId="108d53bf-b211-4fb4-bc21-02280ce3c3ee" providerId="ADAL" clId="{4327921E-A2A8-4D84-AE7E-94019FE5D9E8}" dt="2020-12-17T03:31:15.558" v="3305" actId="1076"/>
          <ac:picMkLst>
            <pc:docMk/>
            <pc:sldMk cId="3504689327" sldId="483"/>
            <ac:picMk id="11" creationId="{E803AC24-A7EF-42A6-A427-DE8DBF9FE0D5}"/>
          </ac:picMkLst>
        </pc:picChg>
        <pc:picChg chg="del mod">
          <ac:chgData name="Chan, Edith" userId="108d53bf-b211-4fb4-bc21-02280ce3c3ee" providerId="ADAL" clId="{4327921E-A2A8-4D84-AE7E-94019FE5D9E8}" dt="2020-12-17T03:28:14.334" v="3281" actId="478"/>
          <ac:picMkLst>
            <pc:docMk/>
            <pc:sldMk cId="3504689327" sldId="483"/>
            <ac:picMk id="16" creationId="{9E86AB17-9915-4895-87C8-8353082DC248}"/>
          </ac:picMkLst>
        </pc:picChg>
        <pc:picChg chg="del">
          <ac:chgData name="Chan, Edith" userId="108d53bf-b211-4fb4-bc21-02280ce3c3ee" providerId="ADAL" clId="{4327921E-A2A8-4D84-AE7E-94019FE5D9E8}" dt="2020-12-17T03:12:10.779" v="2123" actId="478"/>
          <ac:picMkLst>
            <pc:docMk/>
            <pc:sldMk cId="3504689327" sldId="483"/>
            <ac:picMk id="19" creationId="{269B6478-0333-42C5-9DE8-F500F52E5090}"/>
          </ac:picMkLst>
        </pc:picChg>
        <pc:picChg chg="del">
          <ac:chgData name="Chan, Edith" userId="108d53bf-b211-4fb4-bc21-02280ce3c3ee" providerId="ADAL" clId="{4327921E-A2A8-4D84-AE7E-94019FE5D9E8}" dt="2020-12-17T03:12:07.465" v="2122" actId="478"/>
          <ac:picMkLst>
            <pc:docMk/>
            <pc:sldMk cId="3504689327" sldId="483"/>
            <ac:picMk id="22" creationId="{B63285C8-0A31-46AD-8C35-313D8AED7056}"/>
          </ac:picMkLst>
        </pc:picChg>
        <pc:picChg chg="del">
          <ac:chgData name="Chan, Edith" userId="108d53bf-b211-4fb4-bc21-02280ce3c3ee" providerId="ADAL" clId="{4327921E-A2A8-4D84-AE7E-94019FE5D9E8}" dt="2020-12-17T03:12:05.480" v="2121" actId="478"/>
          <ac:picMkLst>
            <pc:docMk/>
            <pc:sldMk cId="3504689327" sldId="483"/>
            <ac:picMk id="26" creationId="{29209764-BEBD-4C01-A613-7AB925721344}"/>
          </ac:picMkLst>
        </pc:picChg>
      </pc:sldChg>
      <pc:sldChg chg="addSp delSp modSp add modAnim">
        <pc:chgData name="Chan, Edith" userId="108d53bf-b211-4fb4-bc21-02280ce3c3ee" providerId="ADAL" clId="{4327921E-A2A8-4D84-AE7E-94019FE5D9E8}" dt="2020-12-17T03:31:31.982" v="3308" actId="1076"/>
        <pc:sldMkLst>
          <pc:docMk/>
          <pc:sldMk cId="1355718269" sldId="484"/>
        </pc:sldMkLst>
        <pc:picChg chg="del">
          <ac:chgData name="Chan, Edith" userId="108d53bf-b211-4fb4-bc21-02280ce3c3ee" providerId="ADAL" clId="{4327921E-A2A8-4D84-AE7E-94019FE5D9E8}" dt="2020-12-17T03:29:31.748" v="3292" actId="478"/>
          <ac:picMkLst>
            <pc:docMk/>
            <pc:sldMk cId="1355718269" sldId="484"/>
            <ac:picMk id="9" creationId="{2C062D11-C2C2-478C-868B-C19170092AF7}"/>
          </ac:picMkLst>
        </pc:picChg>
        <pc:picChg chg="add mod">
          <ac:chgData name="Chan, Edith" userId="108d53bf-b211-4fb4-bc21-02280ce3c3ee" providerId="ADAL" clId="{4327921E-A2A8-4D84-AE7E-94019FE5D9E8}" dt="2020-12-17T03:29:40.204" v="3294" actId="1076"/>
          <ac:picMkLst>
            <pc:docMk/>
            <pc:sldMk cId="1355718269" sldId="484"/>
            <ac:picMk id="11" creationId="{388806B5-1EF6-4FFA-A44C-35EB46A1E11D}"/>
          </ac:picMkLst>
        </pc:picChg>
        <pc:picChg chg="add mod">
          <ac:chgData name="Chan, Edith" userId="108d53bf-b211-4fb4-bc21-02280ce3c3ee" providerId="ADAL" clId="{4327921E-A2A8-4D84-AE7E-94019FE5D9E8}" dt="2020-12-17T03:31:31.982" v="3308" actId="1076"/>
          <ac:picMkLst>
            <pc:docMk/>
            <pc:sldMk cId="1355718269" sldId="484"/>
            <ac:picMk id="12" creationId="{5C5894C0-8C57-496D-83B9-75230F30004B}"/>
          </ac:picMkLst>
        </pc:picChg>
      </pc:sldChg>
      <pc:sldChg chg="addSp delSp modSp add modAnim">
        <pc:chgData name="Chan, Edith" userId="108d53bf-b211-4fb4-bc21-02280ce3c3ee" providerId="ADAL" clId="{4327921E-A2A8-4D84-AE7E-94019FE5D9E8}" dt="2020-12-17T03:31:48.571" v="3310" actId="1076"/>
        <pc:sldMkLst>
          <pc:docMk/>
          <pc:sldMk cId="1908851921" sldId="485"/>
        </pc:sldMkLst>
        <pc:picChg chg="del">
          <ac:chgData name="Chan, Edith" userId="108d53bf-b211-4fb4-bc21-02280ce3c3ee" providerId="ADAL" clId="{4327921E-A2A8-4D84-AE7E-94019FE5D9E8}" dt="2020-12-17T03:29:47.180" v="3295" actId="478"/>
          <ac:picMkLst>
            <pc:docMk/>
            <pc:sldMk cId="1908851921" sldId="485"/>
            <ac:picMk id="9" creationId="{2C062D11-C2C2-478C-868B-C19170092AF7}"/>
          </ac:picMkLst>
        </pc:picChg>
        <pc:picChg chg="add mod">
          <ac:chgData name="Chan, Edith" userId="108d53bf-b211-4fb4-bc21-02280ce3c3ee" providerId="ADAL" clId="{4327921E-A2A8-4D84-AE7E-94019FE5D9E8}" dt="2020-12-17T03:29:55.961" v="3297" actId="1076"/>
          <ac:picMkLst>
            <pc:docMk/>
            <pc:sldMk cId="1908851921" sldId="485"/>
            <ac:picMk id="11" creationId="{E4369FC8-38FC-427F-9D00-381D56DB6650}"/>
          </ac:picMkLst>
        </pc:picChg>
        <pc:picChg chg="add mod">
          <ac:chgData name="Chan, Edith" userId="108d53bf-b211-4fb4-bc21-02280ce3c3ee" providerId="ADAL" clId="{4327921E-A2A8-4D84-AE7E-94019FE5D9E8}" dt="2020-12-17T03:31:48.571" v="3310" actId="1076"/>
          <ac:picMkLst>
            <pc:docMk/>
            <pc:sldMk cId="1908851921" sldId="485"/>
            <ac:picMk id="12" creationId="{D19173A1-0F8E-48AE-9488-423DBDFE7413}"/>
          </ac:picMkLst>
        </pc:picChg>
      </pc:sldChg>
      <pc:sldChg chg="addSp delSp modSp add modAnim">
        <pc:chgData name="Chan, Edith" userId="108d53bf-b211-4fb4-bc21-02280ce3c3ee" providerId="ADAL" clId="{4327921E-A2A8-4D84-AE7E-94019FE5D9E8}" dt="2020-12-17T03:31:58.237" v="3312" actId="1076"/>
        <pc:sldMkLst>
          <pc:docMk/>
          <pc:sldMk cId="2163397862" sldId="486"/>
        </pc:sldMkLst>
        <pc:picChg chg="del">
          <ac:chgData name="Chan, Edith" userId="108d53bf-b211-4fb4-bc21-02280ce3c3ee" providerId="ADAL" clId="{4327921E-A2A8-4D84-AE7E-94019FE5D9E8}" dt="2020-12-17T03:30:02.096" v="3299" actId="478"/>
          <ac:picMkLst>
            <pc:docMk/>
            <pc:sldMk cId="2163397862" sldId="486"/>
            <ac:picMk id="9" creationId="{2C062D11-C2C2-478C-868B-C19170092AF7}"/>
          </ac:picMkLst>
        </pc:picChg>
        <pc:picChg chg="add mod">
          <ac:chgData name="Chan, Edith" userId="108d53bf-b211-4fb4-bc21-02280ce3c3ee" providerId="ADAL" clId="{4327921E-A2A8-4D84-AE7E-94019FE5D9E8}" dt="2020-12-17T03:30:10.161" v="3301" actId="1076"/>
          <ac:picMkLst>
            <pc:docMk/>
            <pc:sldMk cId="2163397862" sldId="486"/>
            <ac:picMk id="11" creationId="{93BEFC81-DED7-4987-AF73-EED8F24A9F2A}"/>
          </ac:picMkLst>
        </pc:picChg>
        <pc:picChg chg="add mod">
          <ac:chgData name="Chan, Edith" userId="108d53bf-b211-4fb4-bc21-02280ce3c3ee" providerId="ADAL" clId="{4327921E-A2A8-4D84-AE7E-94019FE5D9E8}" dt="2020-12-17T03:31:58.237" v="3312" actId="1076"/>
          <ac:picMkLst>
            <pc:docMk/>
            <pc:sldMk cId="2163397862" sldId="486"/>
            <ac:picMk id="12" creationId="{631226F1-199F-434B-A405-EAD8C471CE34}"/>
          </ac:picMkLst>
        </pc:picChg>
      </pc:sldChg>
      <pc:sldChg chg="addSp delSp modSp add delAnim modAnim">
        <pc:chgData name="Chan, Edith" userId="108d53bf-b211-4fb4-bc21-02280ce3c3ee" providerId="ADAL" clId="{4327921E-A2A8-4D84-AE7E-94019FE5D9E8}" dt="2020-12-17T07:29:46.449" v="5877" actId="1076"/>
        <pc:sldMkLst>
          <pc:docMk/>
          <pc:sldMk cId="237611820" sldId="487"/>
        </pc:sldMkLst>
        <pc:spChg chg="del">
          <ac:chgData name="Chan, Edith" userId="108d53bf-b211-4fb4-bc21-02280ce3c3ee" providerId="ADAL" clId="{4327921E-A2A8-4D84-AE7E-94019FE5D9E8}" dt="2020-12-17T03:33:56.878" v="3315" actId="478"/>
          <ac:spMkLst>
            <pc:docMk/>
            <pc:sldMk cId="237611820" sldId="487"/>
            <ac:spMk id="2" creationId="{68439D9E-79F2-4804-AA13-D5525209F5C3}"/>
          </ac:spMkLst>
        </pc:spChg>
        <pc:spChg chg="mod">
          <ac:chgData name="Chan, Edith" userId="108d53bf-b211-4fb4-bc21-02280ce3c3ee" providerId="ADAL" clId="{4327921E-A2A8-4D84-AE7E-94019FE5D9E8}" dt="2020-12-17T05:10:03.853" v="4221"/>
          <ac:spMkLst>
            <pc:docMk/>
            <pc:sldMk cId="237611820" sldId="487"/>
            <ac:spMk id="6" creationId="{4F9B217F-C982-45A4-98B4-785ABE89739E}"/>
          </ac:spMkLst>
        </pc:spChg>
        <pc:spChg chg="del">
          <ac:chgData name="Chan, Edith" userId="108d53bf-b211-4fb4-bc21-02280ce3c3ee" providerId="ADAL" clId="{4327921E-A2A8-4D84-AE7E-94019FE5D9E8}" dt="2020-12-17T03:33:56.878" v="3315" actId="478"/>
          <ac:spMkLst>
            <pc:docMk/>
            <pc:sldMk cId="237611820" sldId="487"/>
            <ac:spMk id="13" creationId="{F43F9398-9673-46D7-BB44-BAE285EE1FF7}"/>
          </ac:spMkLst>
        </pc:spChg>
        <pc:spChg chg="del">
          <ac:chgData name="Chan, Edith" userId="108d53bf-b211-4fb4-bc21-02280ce3c3ee" providerId="ADAL" clId="{4327921E-A2A8-4D84-AE7E-94019FE5D9E8}" dt="2020-12-17T03:33:56.878" v="3315" actId="478"/>
          <ac:spMkLst>
            <pc:docMk/>
            <pc:sldMk cId="237611820" sldId="487"/>
            <ac:spMk id="15" creationId="{213842F5-8E8D-4DF1-B12E-5321F7C57697}"/>
          </ac:spMkLst>
        </pc:spChg>
        <pc:spChg chg="del">
          <ac:chgData name="Chan, Edith" userId="108d53bf-b211-4fb4-bc21-02280ce3c3ee" providerId="ADAL" clId="{4327921E-A2A8-4D84-AE7E-94019FE5D9E8}" dt="2020-12-17T03:33:56.878" v="3315" actId="478"/>
          <ac:spMkLst>
            <pc:docMk/>
            <pc:sldMk cId="237611820" sldId="487"/>
            <ac:spMk id="17" creationId="{868B85A6-EFEC-415A-9549-36DB58B7094F}"/>
          </ac:spMkLst>
        </pc:spChg>
        <pc:spChg chg="add mod topLvl">
          <ac:chgData name="Chan, Edith" userId="108d53bf-b211-4fb4-bc21-02280ce3c3ee" providerId="ADAL" clId="{4327921E-A2A8-4D84-AE7E-94019FE5D9E8}" dt="2020-12-17T04:40:37.959" v="3959" actId="1076"/>
          <ac:spMkLst>
            <pc:docMk/>
            <pc:sldMk cId="237611820" sldId="487"/>
            <ac:spMk id="29" creationId="{E1CB8218-15B5-4FC5-AF5D-1116C7E57280}"/>
          </ac:spMkLst>
        </pc:spChg>
        <pc:spChg chg="add del mod">
          <ac:chgData name="Chan, Edith" userId="108d53bf-b211-4fb4-bc21-02280ce3c3ee" providerId="ADAL" clId="{4327921E-A2A8-4D84-AE7E-94019FE5D9E8}" dt="2020-12-17T04:37:33.909" v="3916" actId="478"/>
          <ac:spMkLst>
            <pc:docMk/>
            <pc:sldMk cId="237611820" sldId="487"/>
            <ac:spMk id="30" creationId="{7440FB18-A50A-4416-AB4C-E8B316C2BFD7}"/>
          </ac:spMkLst>
        </pc:spChg>
        <pc:spChg chg="add del mod topLvl">
          <ac:chgData name="Chan, Edith" userId="108d53bf-b211-4fb4-bc21-02280ce3c3ee" providerId="ADAL" clId="{4327921E-A2A8-4D84-AE7E-94019FE5D9E8}" dt="2020-12-17T04:37:44.200" v="3919" actId="478"/>
          <ac:spMkLst>
            <pc:docMk/>
            <pc:sldMk cId="237611820" sldId="487"/>
            <ac:spMk id="31" creationId="{6A35207F-D1A2-4F49-A8BC-145DAE292D4B}"/>
          </ac:spMkLst>
        </pc:spChg>
        <pc:spChg chg="add del mod">
          <ac:chgData name="Chan, Edith" userId="108d53bf-b211-4fb4-bc21-02280ce3c3ee" providerId="ADAL" clId="{4327921E-A2A8-4D84-AE7E-94019FE5D9E8}" dt="2020-12-17T04:37:49.108" v="3920" actId="478"/>
          <ac:spMkLst>
            <pc:docMk/>
            <pc:sldMk cId="237611820" sldId="487"/>
            <ac:spMk id="32" creationId="{5C03280E-9FE8-47C1-A0BE-55CDEEFDC4AF}"/>
          </ac:spMkLst>
        </pc:spChg>
        <pc:spChg chg="add del mod">
          <ac:chgData name="Chan, Edith" userId="108d53bf-b211-4fb4-bc21-02280ce3c3ee" providerId="ADAL" clId="{4327921E-A2A8-4D84-AE7E-94019FE5D9E8}" dt="2020-12-17T04:37:51.852" v="3921" actId="478"/>
          <ac:spMkLst>
            <pc:docMk/>
            <pc:sldMk cId="237611820" sldId="487"/>
            <ac:spMk id="33" creationId="{F772F9CA-CD69-4064-AA4F-D8450860C2EA}"/>
          </ac:spMkLst>
        </pc:spChg>
        <pc:spChg chg="add del mod">
          <ac:chgData name="Chan, Edith" userId="108d53bf-b211-4fb4-bc21-02280ce3c3ee" providerId="ADAL" clId="{4327921E-A2A8-4D84-AE7E-94019FE5D9E8}" dt="2020-12-17T04:37:55.258" v="3922" actId="478"/>
          <ac:spMkLst>
            <pc:docMk/>
            <pc:sldMk cId="237611820" sldId="487"/>
            <ac:spMk id="34" creationId="{23666489-8B58-4015-9F0F-7BF49E4F0ABB}"/>
          </ac:spMkLst>
        </pc:spChg>
        <pc:spChg chg="add del mod topLvl">
          <ac:chgData name="Chan, Edith" userId="108d53bf-b211-4fb4-bc21-02280ce3c3ee" providerId="ADAL" clId="{4327921E-A2A8-4D84-AE7E-94019FE5D9E8}" dt="2020-12-17T04:37:58.456" v="3923" actId="478"/>
          <ac:spMkLst>
            <pc:docMk/>
            <pc:sldMk cId="237611820" sldId="487"/>
            <ac:spMk id="35" creationId="{EFC10EFC-ED30-4707-A379-5A8C6AB85ECE}"/>
          </ac:spMkLst>
        </pc:spChg>
        <pc:spChg chg="add del mod">
          <ac:chgData name="Chan, Edith" userId="108d53bf-b211-4fb4-bc21-02280ce3c3ee" providerId="ADAL" clId="{4327921E-A2A8-4D84-AE7E-94019FE5D9E8}" dt="2020-12-17T04:43:52.696" v="3996" actId="478"/>
          <ac:spMkLst>
            <pc:docMk/>
            <pc:sldMk cId="237611820" sldId="487"/>
            <ac:spMk id="51" creationId="{62039B31-3D19-483D-AAB1-C36F27466D09}"/>
          </ac:spMkLst>
        </pc:spChg>
        <pc:spChg chg="add del mod">
          <ac:chgData name="Chan, Edith" userId="108d53bf-b211-4fb4-bc21-02280ce3c3ee" providerId="ADAL" clId="{4327921E-A2A8-4D84-AE7E-94019FE5D9E8}" dt="2020-12-17T04:49:27.079" v="4027" actId="478"/>
          <ac:spMkLst>
            <pc:docMk/>
            <pc:sldMk cId="237611820" sldId="487"/>
            <ac:spMk id="55" creationId="{56F7AD58-8BEE-47A4-AD96-E1CED5C48895}"/>
          </ac:spMkLst>
        </pc:spChg>
        <pc:spChg chg="add mod">
          <ac:chgData name="Chan, Edith" userId="108d53bf-b211-4fb4-bc21-02280ce3c3ee" providerId="ADAL" clId="{4327921E-A2A8-4D84-AE7E-94019FE5D9E8}" dt="2020-12-17T04:46:10.689" v="4013" actId="1076"/>
          <ac:spMkLst>
            <pc:docMk/>
            <pc:sldMk cId="237611820" sldId="487"/>
            <ac:spMk id="56" creationId="{13A68D02-14C3-48EB-96B8-84D2006009F2}"/>
          </ac:spMkLst>
        </pc:spChg>
        <pc:spChg chg="add mod">
          <ac:chgData name="Chan, Edith" userId="108d53bf-b211-4fb4-bc21-02280ce3c3ee" providerId="ADAL" clId="{4327921E-A2A8-4D84-AE7E-94019FE5D9E8}" dt="2020-12-17T04:45:45.444" v="4009" actId="1076"/>
          <ac:spMkLst>
            <pc:docMk/>
            <pc:sldMk cId="237611820" sldId="487"/>
            <ac:spMk id="57" creationId="{BBC9ED94-B1D5-492E-8CFE-5FF91E48CB20}"/>
          </ac:spMkLst>
        </pc:spChg>
        <pc:spChg chg="add del mod">
          <ac:chgData name="Chan, Edith" userId="108d53bf-b211-4fb4-bc21-02280ce3c3ee" providerId="ADAL" clId="{4327921E-A2A8-4D84-AE7E-94019FE5D9E8}" dt="2020-12-17T04:49:42.455" v="4030" actId="478"/>
          <ac:spMkLst>
            <pc:docMk/>
            <pc:sldMk cId="237611820" sldId="487"/>
            <ac:spMk id="58" creationId="{396E41F7-ABC3-4241-B968-003EA58FC148}"/>
          </ac:spMkLst>
        </pc:spChg>
        <pc:grpChg chg="add mod">
          <ac:chgData name="Chan, Edith" userId="108d53bf-b211-4fb4-bc21-02280ce3c3ee" providerId="ADAL" clId="{4327921E-A2A8-4D84-AE7E-94019FE5D9E8}" dt="2020-12-17T04:44:13.046" v="4001" actId="1076"/>
          <ac:grpSpMkLst>
            <pc:docMk/>
            <pc:sldMk cId="237611820" sldId="487"/>
            <ac:grpSpMk id="27" creationId="{CEBF31E2-5095-47D9-84F2-4DF834EA4403}"/>
          </ac:grpSpMkLst>
        </pc:grpChg>
        <pc:grpChg chg="add mod">
          <ac:chgData name="Chan, Edith" userId="108d53bf-b211-4fb4-bc21-02280ce3c3ee" providerId="ADAL" clId="{4327921E-A2A8-4D84-AE7E-94019FE5D9E8}" dt="2020-12-17T04:44:18.921" v="4002" actId="1076"/>
          <ac:grpSpMkLst>
            <pc:docMk/>
            <pc:sldMk cId="237611820" sldId="487"/>
            <ac:grpSpMk id="28" creationId="{B677A574-9C29-4BA3-8E93-ED93EDFDAD2E}"/>
          </ac:grpSpMkLst>
        </pc:grpChg>
        <pc:grpChg chg="add del mod topLvl">
          <ac:chgData name="Chan, Edith" userId="108d53bf-b211-4fb4-bc21-02280ce3c3ee" providerId="ADAL" clId="{4327921E-A2A8-4D84-AE7E-94019FE5D9E8}" dt="2020-12-17T04:37:58.456" v="3923" actId="478"/>
          <ac:grpSpMkLst>
            <pc:docMk/>
            <pc:sldMk cId="237611820" sldId="487"/>
            <ac:grpSpMk id="36" creationId="{8A04730C-1B8F-4392-BFC1-CD9384D7AE44}"/>
          </ac:grpSpMkLst>
        </pc:grpChg>
        <pc:grpChg chg="add del mod">
          <ac:chgData name="Chan, Edith" userId="108d53bf-b211-4fb4-bc21-02280ce3c3ee" providerId="ADAL" clId="{4327921E-A2A8-4D84-AE7E-94019FE5D9E8}" dt="2020-12-17T04:37:44.200" v="3919" actId="478"/>
          <ac:grpSpMkLst>
            <pc:docMk/>
            <pc:sldMk cId="237611820" sldId="487"/>
            <ac:grpSpMk id="44" creationId="{193BD70D-44A4-4269-ABDF-B6016E60236E}"/>
          </ac:grpSpMkLst>
        </pc:grpChg>
        <pc:grpChg chg="add del mod">
          <ac:chgData name="Chan, Edith" userId="108d53bf-b211-4fb4-bc21-02280ce3c3ee" providerId="ADAL" clId="{4327921E-A2A8-4D84-AE7E-94019FE5D9E8}" dt="2020-12-17T04:43:47.639" v="3994" actId="478"/>
          <ac:grpSpMkLst>
            <pc:docMk/>
            <pc:sldMk cId="237611820" sldId="487"/>
            <ac:grpSpMk id="45" creationId="{79270238-72C0-40A8-ABAF-167371587B26}"/>
          </ac:grpSpMkLst>
        </pc:grpChg>
        <pc:grpChg chg="add del mod">
          <ac:chgData name="Chan, Edith" userId="108d53bf-b211-4fb4-bc21-02280ce3c3ee" providerId="ADAL" clId="{4327921E-A2A8-4D84-AE7E-94019FE5D9E8}" dt="2020-12-17T04:43:45.373" v="3993" actId="478"/>
          <ac:grpSpMkLst>
            <pc:docMk/>
            <pc:sldMk cId="237611820" sldId="487"/>
            <ac:grpSpMk id="48" creationId="{D27D6855-4756-47B2-AF5F-C51B780E00BB}"/>
          </ac:grpSpMkLst>
        </pc:grpChg>
        <pc:grpChg chg="add">
          <ac:chgData name="Chan, Edith" userId="108d53bf-b211-4fb4-bc21-02280ce3c3ee" providerId="ADAL" clId="{4327921E-A2A8-4D84-AE7E-94019FE5D9E8}" dt="2020-12-17T04:43:49.601" v="3995"/>
          <ac:grpSpMkLst>
            <pc:docMk/>
            <pc:sldMk cId="237611820" sldId="487"/>
            <ac:grpSpMk id="52" creationId="{9901AF48-3452-4231-8993-FAD5E2833120}"/>
          </ac:grpSpMkLst>
        </pc:grpChg>
        <pc:picChg chg="add mod">
          <ac:chgData name="Chan, Edith" userId="108d53bf-b211-4fb4-bc21-02280ce3c3ee" providerId="ADAL" clId="{4327921E-A2A8-4D84-AE7E-94019FE5D9E8}" dt="2020-12-17T07:29:16.431" v="5872" actId="1076"/>
          <ac:picMkLst>
            <pc:docMk/>
            <pc:sldMk cId="237611820" sldId="487"/>
            <ac:picMk id="2" creationId="{AD54CA94-19AA-49B1-900D-7D569AF6A275}"/>
          </ac:picMkLst>
        </pc:picChg>
        <pc:picChg chg="add mod">
          <ac:chgData name="Chan, Edith" userId="108d53bf-b211-4fb4-bc21-02280ce3c3ee" providerId="ADAL" clId="{4327921E-A2A8-4D84-AE7E-94019FE5D9E8}" dt="2020-12-17T07:29:46.449" v="5877" actId="1076"/>
          <ac:picMkLst>
            <pc:docMk/>
            <pc:sldMk cId="237611820" sldId="487"/>
            <ac:picMk id="7" creationId="{83E3943A-93D9-4B5E-96AC-B8A0BD45701D}"/>
          </ac:picMkLst>
        </pc:picChg>
        <pc:picChg chg="add del">
          <ac:chgData name="Chan, Edith" userId="108d53bf-b211-4fb4-bc21-02280ce3c3ee" providerId="ADAL" clId="{4327921E-A2A8-4D84-AE7E-94019FE5D9E8}" dt="2020-12-17T03:56:22.554" v="3616" actId="478"/>
          <ac:picMkLst>
            <pc:docMk/>
            <pc:sldMk cId="237611820" sldId="487"/>
            <ac:picMk id="7" creationId="{8460E4E8-1D33-4DFA-8DE3-466B59F5C75C}"/>
          </ac:picMkLst>
        </pc:picChg>
        <pc:picChg chg="add del mod">
          <ac:chgData name="Chan, Edith" userId="108d53bf-b211-4fb4-bc21-02280ce3c3ee" providerId="ADAL" clId="{4327921E-A2A8-4D84-AE7E-94019FE5D9E8}" dt="2020-12-17T03:56:24.887" v="3617" actId="478"/>
          <ac:picMkLst>
            <pc:docMk/>
            <pc:sldMk cId="237611820" sldId="487"/>
            <ac:picMk id="8" creationId="{E9CBE4BE-CFBD-4F7A-B066-BCC5A5CB2C68}"/>
          </ac:picMkLst>
        </pc:picChg>
        <pc:picChg chg="add mod">
          <ac:chgData name="Chan, Edith" userId="108d53bf-b211-4fb4-bc21-02280ce3c3ee" providerId="ADAL" clId="{4327921E-A2A8-4D84-AE7E-94019FE5D9E8}" dt="2020-12-17T03:56:58.409" v="3623" actId="164"/>
          <ac:picMkLst>
            <pc:docMk/>
            <pc:sldMk cId="237611820" sldId="487"/>
            <ac:picMk id="10" creationId="{8F7E41CC-49FB-4209-9950-29FF6CF9AF22}"/>
          </ac:picMkLst>
        </pc:picChg>
        <pc:picChg chg="del">
          <ac:chgData name="Chan, Edith" userId="108d53bf-b211-4fb4-bc21-02280ce3c3ee" providerId="ADAL" clId="{4327921E-A2A8-4D84-AE7E-94019FE5D9E8}" dt="2020-12-17T03:33:50.624" v="3314" actId="478"/>
          <ac:picMkLst>
            <pc:docMk/>
            <pc:sldMk cId="237611820" sldId="487"/>
            <ac:picMk id="11" creationId="{93BEFC81-DED7-4987-AF73-EED8F24A9F2A}"/>
          </ac:picMkLst>
        </pc:picChg>
        <pc:picChg chg="del">
          <ac:chgData name="Chan, Edith" userId="108d53bf-b211-4fb4-bc21-02280ce3c3ee" providerId="ADAL" clId="{4327921E-A2A8-4D84-AE7E-94019FE5D9E8}" dt="2020-12-17T03:33:56.878" v="3315" actId="478"/>
          <ac:picMkLst>
            <pc:docMk/>
            <pc:sldMk cId="237611820" sldId="487"/>
            <ac:picMk id="12" creationId="{631226F1-199F-434B-A405-EAD8C471CE34}"/>
          </ac:picMkLst>
        </pc:picChg>
        <pc:picChg chg="add mod">
          <ac:chgData name="Chan, Edith" userId="108d53bf-b211-4fb4-bc21-02280ce3c3ee" providerId="ADAL" clId="{4327921E-A2A8-4D84-AE7E-94019FE5D9E8}" dt="2020-12-17T03:56:39.180" v="3619" actId="164"/>
          <ac:picMkLst>
            <pc:docMk/>
            <pc:sldMk cId="237611820" sldId="487"/>
            <ac:picMk id="16" creationId="{BD9C7A0F-6370-4FBE-B293-AA119B6C7A30}"/>
          </ac:picMkLst>
        </pc:picChg>
        <pc:picChg chg="add mod">
          <ac:chgData name="Chan, Edith" userId="108d53bf-b211-4fb4-bc21-02280ce3c3ee" providerId="ADAL" clId="{4327921E-A2A8-4D84-AE7E-94019FE5D9E8}" dt="2020-12-17T03:56:58.409" v="3623" actId="164"/>
          <ac:picMkLst>
            <pc:docMk/>
            <pc:sldMk cId="237611820" sldId="487"/>
            <ac:picMk id="19" creationId="{7A2F11D7-40F4-4ED6-80CA-521F2D4DE278}"/>
          </ac:picMkLst>
        </pc:picChg>
        <pc:picChg chg="add del mod">
          <ac:chgData name="Chan, Edith" userId="108d53bf-b211-4fb4-bc21-02280ce3c3ee" providerId="ADAL" clId="{4327921E-A2A8-4D84-AE7E-94019FE5D9E8}" dt="2020-12-17T03:56:17.894" v="3615" actId="478"/>
          <ac:picMkLst>
            <pc:docMk/>
            <pc:sldMk cId="237611820" sldId="487"/>
            <ac:picMk id="21" creationId="{799B3C19-990E-48C6-B5A4-73D9A2A838E1}"/>
          </ac:picMkLst>
        </pc:picChg>
        <pc:picChg chg="add del mod">
          <ac:chgData name="Chan, Edith" userId="108d53bf-b211-4fb4-bc21-02280ce3c3ee" providerId="ADAL" clId="{4327921E-A2A8-4D84-AE7E-94019FE5D9E8}" dt="2020-12-17T03:55:43.965" v="3609" actId="478"/>
          <ac:picMkLst>
            <pc:docMk/>
            <pc:sldMk cId="237611820" sldId="487"/>
            <ac:picMk id="23" creationId="{F9028B6A-B215-4CEC-9B89-090BEE832D62}"/>
          </ac:picMkLst>
        </pc:picChg>
        <pc:picChg chg="add mod">
          <ac:chgData name="Chan, Edith" userId="108d53bf-b211-4fb4-bc21-02280ce3c3ee" providerId="ADAL" clId="{4327921E-A2A8-4D84-AE7E-94019FE5D9E8}" dt="2020-12-17T03:56:39.180" v="3619" actId="164"/>
          <ac:picMkLst>
            <pc:docMk/>
            <pc:sldMk cId="237611820" sldId="487"/>
            <ac:picMk id="25" creationId="{00AA4096-768A-4FFF-8EF6-7173393D9BAE}"/>
          </ac:picMkLst>
        </pc:picChg>
        <pc:picChg chg="add del">
          <ac:chgData name="Chan, Edith" userId="108d53bf-b211-4fb4-bc21-02280ce3c3ee" providerId="ADAL" clId="{4327921E-A2A8-4D84-AE7E-94019FE5D9E8}" dt="2020-12-17T03:55:30.682" v="3607"/>
          <ac:picMkLst>
            <pc:docMk/>
            <pc:sldMk cId="237611820" sldId="487"/>
            <ac:picMk id="26" creationId="{5F3A5A4B-918B-49D5-9F12-0197CF5680FB}"/>
          </ac:picMkLst>
        </pc:picChg>
        <pc:picChg chg="mod">
          <ac:chgData name="Chan, Edith" userId="108d53bf-b211-4fb4-bc21-02280ce3c3ee" providerId="ADAL" clId="{4327921E-A2A8-4D84-AE7E-94019FE5D9E8}" dt="2020-12-17T04:39:14.580" v="3937" actId="1076"/>
          <ac:picMkLst>
            <pc:docMk/>
            <pc:sldMk cId="237611820" sldId="487"/>
            <ac:picMk id="49" creationId="{AB769660-B3D1-448A-92AF-49BAF7A703D9}"/>
          </ac:picMkLst>
        </pc:picChg>
        <pc:cxnChg chg="add del mod">
          <ac:chgData name="Chan, Edith" userId="108d53bf-b211-4fb4-bc21-02280ce3c3ee" providerId="ADAL" clId="{4327921E-A2A8-4D84-AE7E-94019FE5D9E8}" dt="2020-12-17T04:37:35.502" v="3917" actId="478"/>
          <ac:cxnSpMkLst>
            <pc:docMk/>
            <pc:sldMk cId="237611820" sldId="487"/>
            <ac:cxnSpMk id="38" creationId="{90DB4783-A042-4CB2-81D6-B75917650CC9}"/>
          </ac:cxnSpMkLst>
        </pc:cxnChg>
        <pc:cxnChg chg="add del mod">
          <ac:chgData name="Chan, Edith" userId="108d53bf-b211-4fb4-bc21-02280ce3c3ee" providerId="ADAL" clId="{4327921E-A2A8-4D84-AE7E-94019FE5D9E8}" dt="2020-12-17T04:37:38.350" v="3918" actId="478"/>
          <ac:cxnSpMkLst>
            <pc:docMk/>
            <pc:sldMk cId="237611820" sldId="487"/>
            <ac:cxnSpMk id="42" creationId="{FE885297-6364-46BE-9FD9-9DFA88871A7E}"/>
          </ac:cxnSpMkLst>
        </pc:cxnChg>
      </pc:sldChg>
      <pc:sldChg chg="addSp delSp modSp add del modAnim">
        <pc:chgData name="Chan, Edith" userId="108d53bf-b211-4fb4-bc21-02280ce3c3ee" providerId="ADAL" clId="{4327921E-A2A8-4D84-AE7E-94019FE5D9E8}" dt="2020-12-17T07:28:39.757" v="5868"/>
        <pc:sldMkLst>
          <pc:docMk/>
          <pc:sldMk cId="3251222358" sldId="488"/>
        </pc:sldMkLst>
        <pc:spChg chg="mod">
          <ac:chgData name="Chan, Edith" userId="108d53bf-b211-4fb4-bc21-02280ce3c3ee" providerId="ADAL" clId="{4327921E-A2A8-4D84-AE7E-94019FE5D9E8}" dt="2020-12-17T05:10:14.247" v="4223"/>
          <ac:spMkLst>
            <pc:docMk/>
            <pc:sldMk cId="3251222358" sldId="488"/>
            <ac:spMk id="6" creationId="{4F9B217F-C982-45A4-98B4-785ABE89739E}"/>
          </ac:spMkLst>
        </pc:spChg>
        <pc:spChg chg="add">
          <ac:chgData name="Chan, Edith" userId="108d53bf-b211-4fb4-bc21-02280ce3c3ee" providerId="ADAL" clId="{4327921E-A2A8-4D84-AE7E-94019FE5D9E8}" dt="2020-12-17T04:49:03.037" v="4023"/>
          <ac:spMkLst>
            <pc:docMk/>
            <pc:sldMk cId="3251222358" sldId="488"/>
            <ac:spMk id="48" creationId="{61978010-8C72-4C38-A88B-6EE451219043}"/>
          </ac:spMkLst>
        </pc:spChg>
        <pc:spChg chg="add del">
          <ac:chgData name="Chan, Edith" userId="108d53bf-b211-4fb4-bc21-02280ce3c3ee" providerId="ADAL" clId="{4327921E-A2A8-4D84-AE7E-94019FE5D9E8}" dt="2020-12-17T04:49:21.191" v="4026" actId="478"/>
          <ac:spMkLst>
            <pc:docMk/>
            <pc:sldMk cId="3251222358" sldId="488"/>
            <ac:spMk id="52" creationId="{0047E37D-928E-43BD-B03A-21A777F36F14}"/>
          </ac:spMkLst>
        </pc:spChg>
        <pc:spChg chg="add mod">
          <ac:chgData name="Chan, Edith" userId="108d53bf-b211-4fb4-bc21-02280ce3c3ee" providerId="ADAL" clId="{4327921E-A2A8-4D84-AE7E-94019FE5D9E8}" dt="2020-12-17T04:49:57.169" v="4033" actId="1076"/>
          <ac:spMkLst>
            <pc:docMk/>
            <pc:sldMk cId="3251222358" sldId="488"/>
            <ac:spMk id="53" creationId="{6DDEC85B-8798-4504-A8D0-4C0289C1276D}"/>
          </ac:spMkLst>
        </pc:spChg>
        <pc:spChg chg="add mod">
          <ac:chgData name="Chan, Edith" userId="108d53bf-b211-4fb4-bc21-02280ce3c3ee" providerId="ADAL" clId="{4327921E-A2A8-4D84-AE7E-94019FE5D9E8}" dt="2020-12-17T04:50:02.397" v="4034" actId="1076"/>
          <ac:spMkLst>
            <pc:docMk/>
            <pc:sldMk cId="3251222358" sldId="488"/>
            <ac:spMk id="54" creationId="{01B73D33-6E43-47C1-9C2D-CC82D4F7376A}"/>
          </ac:spMkLst>
        </pc:spChg>
        <pc:grpChg chg="add del mod">
          <ac:chgData name="Chan, Edith" userId="108d53bf-b211-4fb4-bc21-02280ce3c3ee" providerId="ADAL" clId="{4327921E-A2A8-4D84-AE7E-94019FE5D9E8}" dt="2020-12-17T04:06:11.583" v="3813" actId="478"/>
          <ac:grpSpMkLst>
            <pc:docMk/>
            <pc:sldMk cId="3251222358" sldId="488"/>
            <ac:grpSpMk id="2" creationId="{A0B99CC4-5F8D-4862-9BD2-4A2894A5904E}"/>
          </ac:grpSpMkLst>
        </pc:grpChg>
        <pc:grpChg chg="add del mod">
          <ac:chgData name="Chan, Edith" userId="108d53bf-b211-4fb4-bc21-02280ce3c3ee" providerId="ADAL" clId="{4327921E-A2A8-4D84-AE7E-94019FE5D9E8}" dt="2020-12-17T04:11:01.104" v="3852" actId="478"/>
          <ac:grpSpMkLst>
            <pc:docMk/>
            <pc:sldMk cId="3251222358" sldId="488"/>
            <ac:grpSpMk id="9" creationId="{91EFC2CF-3B3D-499F-917E-D4F2A8A2DEED}"/>
          </ac:grpSpMkLst>
        </pc:grpChg>
        <pc:grpChg chg="add del mod">
          <ac:chgData name="Chan, Edith" userId="108d53bf-b211-4fb4-bc21-02280ce3c3ee" providerId="ADAL" clId="{4327921E-A2A8-4D84-AE7E-94019FE5D9E8}" dt="2020-12-17T04:11:02.425" v="3853" actId="478"/>
          <ac:grpSpMkLst>
            <pc:docMk/>
            <pc:sldMk cId="3251222358" sldId="488"/>
            <ac:grpSpMk id="11" creationId="{555E5967-4EC1-4235-97FC-30D0DE78985A}"/>
          </ac:grpSpMkLst>
        </pc:grpChg>
        <pc:grpChg chg="add del mod">
          <ac:chgData name="Chan, Edith" userId="108d53bf-b211-4fb4-bc21-02280ce3c3ee" providerId="ADAL" clId="{4327921E-A2A8-4D84-AE7E-94019FE5D9E8}" dt="2020-12-17T04:06:40.952" v="3819"/>
          <ac:grpSpMkLst>
            <pc:docMk/>
            <pc:sldMk cId="3251222358" sldId="488"/>
            <ac:grpSpMk id="17" creationId="{9A6EF0B1-0FDD-4BBC-91BA-3D1BD4FE9804}"/>
          </ac:grpSpMkLst>
        </pc:grpChg>
        <pc:grpChg chg="add del mod">
          <ac:chgData name="Chan, Edith" userId="108d53bf-b211-4fb4-bc21-02280ce3c3ee" providerId="ADAL" clId="{4327921E-A2A8-4D84-AE7E-94019FE5D9E8}" dt="2020-12-17T04:06:40.952" v="3819"/>
          <ac:grpSpMkLst>
            <pc:docMk/>
            <pc:sldMk cId="3251222358" sldId="488"/>
            <ac:grpSpMk id="22" creationId="{A5756798-F369-40F6-BA35-074EB24CC3F8}"/>
          </ac:grpSpMkLst>
        </pc:grpChg>
        <pc:grpChg chg="add del mod">
          <ac:chgData name="Chan, Edith" userId="108d53bf-b211-4fb4-bc21-02280ce3c3ee" providerId="ADAL" clId="{4327921E-A2A8-4D84-AE7E-94019FE5D9E8}" dt="2020-12-17T04:47:16.665" v="4022" actId="478"/>
          <ac:grpSpMkLst>
            <pc:docMk/>
            <pc:sldMk cId="3251222358" sldId="488"/>
            <ac:grpSpMk id="27" creationId="{D51EB912-A7E8-42A1-B285-B8FCEA0B6BB4}"/>
          </ac:grpSpMkLst>
        </pc:grpChg>
        <pc:grpChg chg="add mod">
          <ac:chgData name="Chan, Edith" userId="108d53bf-b211-4fb4-bc21-02280ce3c3ee" providerId="ADAL" clId="{4327921E-A2A8-4D84-AE7E-94019FE5D9E8}" dt="2020-12-17T04:49:06.801" v="4024" actId="1076"/>
          <ac:grpSpMkLst>
            <pc:docMk/>
            <pc:sldMk cId="3251222358" sldId="488"/>
            <ac:grpSpMk id="40" creationId="{FB7386C8-6464-4279-8803-1BCB17CDC143}"/>
          </ac:grpSpMkLst>
        </pc:grpChg>
        <pc:grpChg chg="add mod">
          <ac:chgData name="Chan, Edith" userId="108d53bf-b211-4fb4-bc21-02280ce3c3ee" providerId="ADAL" clId="{4327921E-A2A8-4D84-AE7E-94019FE5D9E8}" dt="2020-12-17T04:49:11.415" v="4025" actId="1076"/>
          <ac:grpSpMkLst>
            <pc:docMk/>
            <pc:sldMk cId="3251222358" sldId="488"/>
            <ac:grpSpMk id="41" creationId="{BAD897E3-3F8F-46DF-85AB-55DFAED535D9}"/>
          </ac:grpSpMkLst>
        </pc:grpChg>
        <pc:grpChg chg="add">
          <ac:chgData name="Chan, Edith" userId="108d53bf-b211-4fb4-bc21-02280ce3c3ee" providerId="ADAL" clId="{4327921E-A2A8-4D84-AE7E-94019FE5D9E8}" dt="2020-12-17T04:49:03.037" v="4023"/>
          <ac:grpSpMkLst>
            <pc:docMk/>
            <pc:sldMk cId="3251222358" sldId="488"/>
            <ac:grpSpMk id="49" creationId="{826DFCC4-3283-4A9D-9CB3-87154B8DCE6F}"/>
          </ac:grpSpMkLst>
        </pc:grpChg>
        <pc:picChg chg="mod">
          <ac:chgData name="Chan, Edith" userId="108d53bf-b211-4fb4-bc21-02280ce3c3ee" providerId="ADAL" clId="{4327921E-A2A8-4D84-AE7E-94019FE5D9E8}" dt="2020-12-17T04:05:52.060" v="3809" actId="164"/>
          <ac:picMkLst>
            <pc:docMk/>
            <pc:sldMk cId="3251222358" sldId="488"/>
            <ac:picMk id="7" creationId="{8460E4E8-1D33-4DFA-8DE3-466B59F5C75C}"/>
          </ac:picMkLst>
        </pc:picChg>
        <pc:picChg chg="mod">
          <ac:chgData name="Chan, Edith" userId="108d53bf-b211-4fb4-bc21-02280ce3c3ee" providerId="ADAL" clId="{4327921E-A2A8-4D84-AE7E-94019FE5D9E8}" dt="2020-12-17T04:06:38.584" v="3817" actId="164"/>
          <ac:picMkLst>
            <pc:docMk/>
            <pc:sldMk cId="3251222358" sldId="488"/>
            <ac:picMk id="8" creationId="{E9CBE4BE-CFBD-4F7A-B066-BCC5A5CB2C68}"/>
          </ac:picMkLst>
        </pc:picChg>
        <pc:picChg chg="del">
          <ac:chgData name="Chan, Edith" userId="108d53bf-b211-4fb4-bc21-02280ce3c3ee" providerId="ADAL" clId="{4327921E-A2A8-4D84-AE7E-94019FE5D9E8}" dt="2020-12-17T04:04:57.385" v="3799" actId="478"/>
          <ac:picMkLst>
            <pc:docMk/>
            <pc:sldMk cId="3251222358" sldId="488"/>
            <ac:picMk id="10" creationId="{8F7E41CC-49FB-4209-9950-29FF6CF9AF22}"/>
          </ac:picMkLst>
        </pc:picChg>
        <pc:picChg chg="add mod">
          <ac:chgData name="Chan, Edith" userId="108d53bf-b211-4fb4-bc21-02280ce3c3ee" providerId="ADAL" clId="{4327921E-A2A8-4D84-AE7E-94019FE5D9E8}" dt="2020-12-17T04:22:31.817" v="3869" actId="164"/>
          <ac:picMkLst>
            <pc:docMk/>
            <pc:sldMk cId="3251222358" sldId="488"/>
            <ac:picMk id="13" creationId="{F6D81202-B2D8-4103-9499-07D103822702}"/>
          </ac:picMkLst>
        </pc:picChg>
        <pc:picChg chg="add mod">
          <ac:chgData name="Chan, Edith" userId="108d53bf-b211-4fb4-bc21-02280ce3c3ee" providerId="ADAL" clId="{4327921E-A2A8-4D84-AE7E-94019FE5D9E8}" dt="2020-12-17T04:22:31.817" v="3869" actId="164"/>
          <ac:picMkLst>
            <pc:docMk/>
            <pc:sldMk cId="3251222358" sldId="488"/>
            <ac:picMk id="15" creationId="{2C1054D9-C6D5-4F91-9CC6-6061DB66718B}"/>
          </ac:picMkLst>
        </pc:picChg>
        <pc:picChg chg="mod">
          <ac:chgData name="Chan, Edith" userId="108d53bf-b211-4fb4-bc21-02280ce3c3ee" providerId="ADAL" clId="{4327921E-A2A8-4D84-AE7E-94019FE5D9E8}" dt="2020-12-17T04:05:03.623" v="3800" actId="164"/>
          <ac:picMkLst>
            <pc:docMk/>
            <pc:sldMk cId="3251222358" sldId="488"/>
            <ac:picMk id="16" creationId="{BD9C7A0F-6370-4FBE-B293-AA119B6C7A30}"/>
          </ac:picMkLst>
        </pc:picChg>
        <pc:picChg chg="add mod">
          <ac:chgData name="Chan, Edith" userId="108d53bf-b211-4fb4-bc21-02280ce3c3ee" providerId="ADAL" clId="{4327921E-A2A8-4D84-AE7E-94019FE5D9E8}" dt="2020-12-17T07:22:57.039" v="5846" actId="1076"/>
          <ac:picMkLst>
            <pc:docMk/>
            <pc:sldMk cId="3251222358" sldId="488"/>
            <ac:picMk id="18" creationId="{2EEF4DF8-C617-438A-81FB-923D4E3E5FD4}"/>
          </ac:picMkLst>
        </pc:picChg>
        <pc:picChg chg="del">
          <ac:chgData name="Chan, Edith" userId="108d53bf-b211-4fb4-bc21-02280ce3c3ee" providerId="ADAL" clId="{4327921E-A2A8-4D84-AE7E-94019FE5D9E8}" dt="2020-12-17T04:04:44.533" v="3796" actId="478"/>
          <ac:picMkLst>
            <pc:docMk/>
            <pc:sldMk cId="3251222358" sldId="488"/>
            <ac:picMk id="19" creationId="{7A2F11D7-40F4-4ED6-80CA-521F2D4DE278}"/>
          </ac:picMkLst>
        </pc:picChg>
        <pc:picChg chg="add mod">
          <ac:chgData name="Chan, Edith" userId="108d53bf-b211-4fb4-bc21-02280ce3c3ee" providerId="ADAL" clId="{4327921E-A2A8-4D84-AE7E-94019FE5D9E8}" dt="2020-12-17T07:23:03.104" v="5847" actId="1076"/>
          <ac:picMkLst>
            <pc:docMk/>
            <pc:sldMk cId="3251222358" sldId="488"/>
            <ac:picMk id="19" creationId="{AD797526-245F-497D-932D-386BA1ABEB0F}"/>
          </ac:picMkLst>
        </pc:picChg>
        <pc:picChg chg="mod">
          <ac:chgData name="Chan, Edith" userId="108d53bf-b211-4fb4-bc21-02280ce3c3ee" providerId="ADAL" clId="{4327921E-A2A8-4D84-AE7E-94019FE5D9E8}" dt="2020-12-17T04:06:38.584" v="3817" actId="164"/>
          <ac:picMkLst>
            <pc:docMk/>
            <pc:sldMk cId="3251222358" sldId="488"/>
            <ac:picMk id="21" creationId="{799B3C19-990E-48C6-B5A4-73D9A2A838E1}"/>
          </ac:picMkLst>
        </pc:picChg>
        <pc:picChg chg="mod">
          <ac:chgData name="Chan, Edith" userId="108d53bf-b211-4fb4-bc21-02280ce3c3ee" providerId="ADAL" clId="{4327921E-A2A8-4D84-AE7E-94019FE5D9E8}" dt="2020-12-17T04:05:52.060" v="3809" actId="164"/>
          <ac:picMkLst>
            <pc:docMk/>
            <pc:sldMk cId="3251222358" sldId="488"/>
            <ac:picMk id="23" creationId="{F9028B6A-B215-4CEC-9B89-090BEE832D62}"/>
          </ac:picMkLst>
        </pc:picChg>
        <pc:picChg chg="mod">
          <ac:chgData name="Chan, Edith" userId="108d53bf-b211-4fb4-bc21-02280ce3c3ee" providerId="ADAL" clId="{4327921E-A2A8-4D84-AE7E-94019FE5D9E8}" dt="2020-12-17T04:05:03.623" v="3800" actId="164"/>
          <ac:picMkLst>
            <pc:docMk/>
            <pc:sldMk cId="3251222358" sldId="488"/>
            <ac:picMk id="25" creationId="{00AA4096-768A-4FFF-8EF6-7173393D9BAE}"/>
          </ac:picMkLst>
        </pc:picChg>
        <pc:picChg chg="add mod">
          <ac:chgData name="Chan, Edith" userId="108d53bf-b211-4fb4-bc21-02280ce3c3ee" providerId="ADAL" clId="{4327921E-A2A8-4D84-AE7E-94019FE5D9E8}" dt="2020-12-17T04:22:16.417" v="3866" actId="164"/>
          <ac:picMkLst>
            <pc:docMk/>
            <pc:sldMk cId="3251222358" sldId="488"/>
            <ac:picMk id="37" creationId="{D08F66C2-1EC5-4FC9-AE72-A8D72CE330ED}"/>
          </ac:picMkLst>
        </pc:picChg>
        <pc:picChg chg="add mod">
          <ac:chgData name="Chan, Edith" userId="108d53bf-b211-4fb4-bc21-02280ce3c3ee" providerId="ADAL" clId="{4327921E-A2A8-4D84-AE7E-94019FE5D9E8}" dt="2020-12-17T04:22:16.417" v="3866" actId="164"/>
          <ac:picMkLst>
            <pc:docMk/>
            <pc:sldMk cId="3251222358" sldId="488"/>
            <ac:picMk id="39" creationId="{294F471F-31A7-43F5-987B-794CE451F370}"/>
          </ac:picMkLst>
        </pc:picChg>
        <pc:cxnChg chg="add del mod">
          <ac:chgData name="Chan, Edith" userId="108d53bf-b211-4fb4-bc21-02280ce3c3ee" providerId="ADAL" clId="{4327921E-A2A8-4D84-AE7E-94019FE5D9E8}" dt="2020-12-17T04:47:09.884" v="4021" actId="478"/>
          <ac:cxnSpMkLst>
            <pc:docMk/>
            <pc:sldMk cId="3251222358" sldId="488"/>
            <ac:cxnSpMk id="42" creationId="{EC3029EB-BE62-4D31-A457-B61087C71911}"/>
          </ac:cxnSpMkLst>
        </pc:cxnChg>
        <pc:cxnChg chg="add del mod">
          <ac:chgData name="Chan, Edith" userId="108d53bf-b211-4fb4-bc21-02280ce3c3ee" providerId="ADAL" clId="{4327921E-A2A8-4D84-AE7E-94019FE5D9E8}" dt="2020-12-17T04:47:09.884" v="4021" actId="478"/>
          <ac:cxnSpMkLst>
            <pc:docMk/>
            <pc:sldMk cId="3251222358" sldId="488"/>
            <ac:cxnSpMk id="45" creationId="{C48049F7-ACEA-46BE-9274-196987C51CC6}"/>
          </ac:cxnSpMkLst>
        </pc:cxnChg>
      </pc:sldChg>
      <pc:sldChg chg="addSp delSp modSp add del modAnim">
        <pc:chgData name="Chan, Edith" userId="108d53bf-b211-4fb4-bc21-02280ce3c3ee" providerId="ADAL" clId="{4327921E-A2A8-4D84-AE7E-94019FE5D9E8}" dt="2020-12-17T04:42:13.238" v="3972" actId="2696"/>
        <pc:sldMkLst>
          <pc:docMk/>
          <pc:sldMk cId="77204375" sldId="489"/>
        </pc:sldMkLst>
        <pc:spChg chg="del">
          <ac:chgData name="Chan, Edith" userId="108d53bf-b211-4fb4-bc21-02280ce3c3ee" providerId="ADAL" clId="{4327921E-A2A8-4D84-AE7E-94019FE5D9E8}" dt="2020-12-17T04:09:30.786" v="3840" actId="478"/>
          <ac:spMkLst>
            <pc:docMk/>
            <pc:sldMk cId="77204375" sldId="489"/>
            <ac:spMk id="30" creationId="{7440FB18-A50A-4416-AB4C-E8B316C2BFD7}"/>
          </ac:spMkLst>
        </pc:spChg>
        <pc:spChg chg="del">
          <ac:chgData name="Chan, Edith" userId="108d53bf-b211-4fb4-bc21-02280ce3c3ee" providerId="ADAL" clId="{4327921E-A2A8-4D84-AE7E-94019FE5D9E8}" dt="2020-12-17T04:09:34.128" v="3841" actId="478"/>
          <ac:spMkLst>
            <pc:docMk/>
            <pc:sldMk cId="77204375" sldId="489"/>
            <ac:spMk id="31" creationId="{6A35207F-D1A2-4F49-A8BC-145DAE292D4B}"/>
          </ac:spMkLst>
        </pc:spChg>
        <pc:grpChg chg="add mod">
          <ac:chgData name="Chan, Edith" userId="108d53bf-b211-4fb4-bc21-02280ce3c3ee" providerId="ADAL" clId="{4327921E-A2A8-4D84-AE7E-94019FE5D9E8}" dt="2020-12-17T04:07:09.537" v="3823" actId="1076"/>
          <ac:grpSpMkLst>
            <pc:docMk/>
            <pc:sldMk cId="77204375" sldId="489"/>
            <ac:grpSpMk id="20" creationId="{ECA53329-12E2-4638-9690-82E9F24BB6EF}"/>
          </ac:grpSpMkLst>
        </pc:grpChg>
        <pc:grpChg chg="add mod">
          <ac:chgData name="Chan, Edith" userId="108d53bf-b211-4fb4-bc21-02280ce3c3ee" providerId="ADAL" clId="{4327921E-A2A8-4D84-AE7E-94019FE5D9E8}" dt="2020-12-17T04:07:02.275" v="3822" actId="1076"/>
          <ac:grpSpMkLst>
            <pc:docMk/>
            <pc:sldMk cId="77204375" sldId="489"/>
            <ac:grpSpMk id="23" creationId="{1D3DE333-014B-48E3-8C2F-00EF80D59443}"/>
          </ac:grpSpMkLst>
        </pc:grpChg>
        <pc:grpChg chg="del">
          <ac:chgData name="Chan, Edith" userId="108d53bf-b211-4fb4-bc21-02280ce3c3ee" providerId="ADAL" clId="{4327921E-A2A8-4D84-AE7E-94019FE5D9E8}" dt="2020-12-17T04:04:37.642" v="3794" actId="478"/>
          <ac:grpSpMkLst>
            <pc:docMk/>
            <pc:sldMk cId="77204375" sldId="489"/>
            <ac:grpSpMk id="27" creationId="{CEBF31E2-5095-47D9-84F2-4DF834EA4403}"/>
          </ac:grpSpMkLst>
        </pc:grpChg>
        <pc:grpChg chg="del">
          <ac:chgData name="Chan, Edith" userId="108d53bf-b211-4fb4-bc21-02280ce3c3ee" providerId="ADAL" clId="{4327921E-A2A8-4D84-AE7E-94019FE5D9E8}" dt="2020-12-17T04:04:39.311" v="3795" actId="478"/>
          <ac:grpSpMkLst>
            <pc:docMk/>
            <pc:sldMk cId="77204375" sldId="489"/>
            <ac:grpSpMk id="28" creationId="{B677A574-9C29-4BA3-8E93-ED93EDFDAD2E}"/>
          </ac:grpSpMkLst>
        </pc:grpChg>
        <pc:grpChg chg="del">
          <ac:chgData name="Chan, Edith" userId="108d53bf-b211-4fb4-bc21-02280ce3c3ee" providerId="ADAL" clId="{4327921E-A2A8-4D84-AE7E-94019FE5D9E8}" dt="2020-12-17T04:09:25.913" v="3839" actId="478"/>
          <ac:grpSpMkLst>
            <pc:docMk/>
            <pc:sldMk cId="77204375" sldId="489"/>
            <ac:grpSpMk id="36" creationId="{8A04730C-1B8F-4392-BFC1-CD9384D7AE44}"/>
          </ac:grpSpMkLst>
        </pc:grpChg>
        <pc:grpChg chg="add mod">
          <ac:chgData name="Chan, Edith" userId="108d53bf-b211-4fb4-bc21-02280ce3c3ee" providerId="ADAL" clId="{4327921E-A2A8-4D84-AE7E-94019FE5D9E8}" dt="2020-12-17T04:10:39.071" v="3851" actId="166"/>
          <ac:grpSpMkLst>
            <pc:docMk/>
            <pc:sldMk cId="77204375" sldId="489"/>
            <ac:grpSpMk id="38" creationId="{9D4A443A-3184-4C11-A1AF-006EC953F888}"/>
          </ac:grpSpMkLst>
        </pc:grpChg>
        <pc:cxnChg chg="add del">
          <ac:chgData name="Chan, Edith" userId="108d53bf-b211-4fb4-bc21-02280ce3c3ee" providerId="ADAL" clId="{4327921E-A2A8-4D84-AE7E-94019FE5D9E8}" dt="2020-12-17T04:09:35.725" v="3843"/>
          <ac:cxnSpMkLst>
            <pc:docMk/>
            <pc:sldMk cId="77204375" sldId="489"/>
            <ac:cxnSpMk id="37" creationId="{8E27B998-A996-4788-8650-A264BC7107EA}"/>
          </ac:cxnSpMkLst>
        </pc:cxnChg>
        <pc:cxnChg chg="add mod">
          <ac:chgData name="Chan, Edith" userId="108d53bf-b211-4fb4-bc21-02280ce3c3ee" providerId="ADAL" clId="{4327921E-A2A8-4D84-AE7E-94019FE5D9E8}" dt="2020-12-17T04:10:02.998" v="3846" actId="14100"/>
          <ac:cxnSpMkLst>
            <pc:docMk/>
            <pc:sldMk cId="77204375" sldId="489"/>
            <ac:cxnSpMk id="47" creationId="{8A8888D7-FBAD-420E-8F92-FB6645DFA79B}"/>
          </ac:cxnSpMkLst>
        </pc:cxnChg>
        <pc:cxnChg chg="add mod">
          <ac:chgData name="Chan, Edith" userId="108d53bf-b211-4fb4-bc21-02280ce3c3ee" providerId="ADAL" clId="{4327921E-A2A8-4D84-AE7E-94019FE5D9E8}" dt="2020-12-17T04:10:29.849" v="3850" actId="14100"/>
          <ac:cxnSpMkLst>
            <pc:docMk/>
            <pc:sldMk cId="77204375" sldId="489"/>
            <ac:cxnSpMk id="48" creationId="{600A0EDA-339F-43F3-9A20-A3AB71F56901}"/>
          </ac:cxnSpMkLst>
        </pc:cxnChg>
      </pc:sldChg>
      <pc:sldChg chg="addSp delSp modSp add modAnim">
        <pc:chgData name="Chan, Edith" userId="108d53bf-b211-4fb4-bc21-02280ce3c3ee" providerId="ADAL" clId="{4327921E-A2A8-4D84-AE7E-94019FE5D9E8}" dt="2020-12-17T07:28:50.640" v="5870"/>
        <pc:sldMkLst>
          <pc:docMk/>
          <pc:sldMk cId="2865760177" sldId="489"/>
        </pc:sldMkLst>
        <pc:spChg chg="mod">
          <ac:chgData name="Chan, Edith" userId="108d53bf-b211-4fb4-bc21-02280ce3c3ee" providerId="ADAL" clId="{4327921E-A2A8-4D84-AE7E-94019FE5D9E8}" dt="2020-12-17T05:10:10.499" v="4222"/>
          <ac:spMkLst>
            <pc:docMk/>
            <pc:sldMk cId="2865760177" sldId="489"/>
            <ac:spMk id="6" creationId="{4F9B217F-C982-45A4-98B4-785ABE89739E}"/>
          </ac:spMkLst>
        </pc:spChg>
        <pc:spChg chg="add mod">
          <ac:chgData name="Chan, Edith" userId="108d53bf-b211-4fb4-bc21-02280ce3c3ee" providerId="ADAL" clId="{4327921E-A2A8-4D84-AE7E-94019FE5D9E8}" dt="2020-12-17T04:43:40.285" v="3992" actId="164"/>
          <ac:spMkLst>
            <pc:docMk/>
            <pc:sldMk cId="2865760177" sldId="489"/>
            <ac:spMk id="20" creationId="{FEC9B1DE-E131-4A36-B49A-D3A05F91D973}"/>
          </ac:spMkLst>
        </pc:spChg>
        <pc:spChg chg="add mod">
          <ac:chgData name="Chan, Edith" userId="108d53bf-b211-4fb4-bc21-02280ce3c3ee" providerId="ADAL" clId="{4327921E-A2A8-4D84-AE7E-94019FE5D9E8}" dt="2020-12-17T04:43:40.285" v="3992" actId="164"/>
          <ac:spMkLst>
            <pc:docMk/>
            <pc:sldMk cId="2865760177" sldId="489"/>
            <ac:spMk id="21" creationId="{6156A5B5-01DD-41E5-AC7B-6737BAE5A3DF}"/>
          </ac:spMkLst>
        </pc:spChg>
        <pc:spChg chg="add mod">
          <ac:chgData name="Chan, Edith" userId="108d53bf-b211-4fb4-bc21-02280ce3c3ee" providerId="ADAL" clId="{4327921E-A2A8-4D84-AE7E-94019FE5D9E8}" dt="2020-12-17T04:46:58.215" v="4020" actId="1076"/>
          <ac:spMkLst>
            <pc:docMk/>
            <pc:sldMk cId="2865760177" sldId="489"/>
            <ac:spMk id="23" creationId="{F081A220-FF1C-4CB6-9F11-20B7A0FB2BDD}"/>
          </ac:spMkLst>
        </pc:spChg>
        <pc:spChg chg="add mod">
          <ac:chgData name="Chan, Edith" userId="108d53bf-b211-4fb4-bc21-02280ce3c3ee" providerId="ADAL" clId="{4327921E-A2A8-4D84-AE7E-94019FE5D9E8}" dt="2020-12-17T04:46:50.506" v="4019" actId="1076"/>
          <ac:spMkLst>
            <pc:docMk/>
            <pc:sldMk cId="2865760177" sldId="489"/>
            <ac:spMk id="24" creationId="{61231975-2B0F-4B77-B089-9ADA9C5C0428}"/>
          </ac:spMkLst>
        </pc:spChg>
        <pc:spChg chg="mod">
          <ac:chgData name="Chan, Edith" userId="108d53bf-b211-4fb4-bc21-02280ce3c3ee" providerId="ADAL" clId="{4327921E-A2A8-4D84-AE7E-94019FE5D9E8}" dt="2020-12-17T04:43:22.023" v="3987" actId="1076"/>
          <ac:spMkLst>
            <pc:docMk/>
            <pc:sldMk cId="2865760177" sldId="489"/>
            <ac:spMk id="51" creationId="{62039B31-3D19-483D-AAB1-C36F27466D09}"/>
          </ac:spMkLst>
        </pc:spChg>
        <pc:grpChg chg="add mod">
          <ac:chgData name="Chan, Edith" userId="108d53bf-b211-4fb4-bc21-02280ce3c3ee" providerId="ADAL" clId="{4327921E-A2A8-4D84-AE7E-94019FE5D9E8}" dt="2020-12-17T04:43:40.285" v="3992" actId="164"/>
          <ac:grpSpMkLst>
            <pc:docMk/>
            <pc:sldMk cId="2865760177" sldId="489"/>
            <ac:grpSpMk id="2" creationId="{9EA687F3-3B3D-4D25-A4F2-9508AA75F90D}"/>
          </ac:grpSpMkLst>
        </pc:grpChg>
        <pc:grpChg chg="del">
          <ac:chgData name="Chan, Edith" userId="108d53bf-b211-4fb4-bc21-02280ce3c3ee" providerId="ADAL" clId="{4327921E-A2A8-4D84-AE7E-94019FE5D9E8}" dt="2020-12-17T04:42:31.048" v="3977" actId="478"/>
          <ac:grpSpMkLst>
            <pc:docMk/>
            <pc:sldMk cId="2865760177" sldId="489"/>
            <ac:grpSpMk id="27" creationId="{CEBF31E2-5095-47D9-84F2-4DF834EA4403}"/>
          </ac:grpSpMkLst>
        </pc:grpChg>
        <pc:grpChg chg="del">
          <ac:chgData name="Chan, Edith" userId="108d53bf-b211-4fb4-bc21-02280ce3c3ee" providerId="ADAL" clId="{4327921E-A2A8-4D84-AE7E-94019FE5D9E8}" dt="2020-12-17T04:42:29.611" v="3976" actId="478"/>
          <ac:grpSpMkLst>
            <pc:docMk/>
            <pc:sldMk cId="2865760177" sldId="489"/>
            <ac:grpSpMk id="28" creationId="{B677A574-9C29-4BA3-8E93-ED93EDFDAD2E}"/>
          </ac:grpSpMkLst>
        </pc:grpChg>
        <pc:grpChg chg="mod">
          <ac:chgData name="Chan, Edith" userId="108d53bf-b211-4fb4-bc21-02280ce3c3ee" providerId="ADAL" clId="{4327921E-A2A8-4D84-AE7E-94019FE5D9E8}" dt="2020-12-17T04:43:27.263" v="3988" actId="1076"/>
          <ac:grpSpMkLst>
            <pc:docMk/>
            <pc:sldMk cId="2865760177" sldId="489"/>
            <ac:grpSpMk id="45" creationId="{79270238-72C0-40A8-ABAF-167371587B26}"/>
          </ac:grpSpMkLst>
        </pc:grpChg>
        <pc:grpChg chg="mod">
          <ac:chgData name="Chan, Edith" userId="108d53bf-b211-4fb4-bc21-02280ce3c3ee" providerId="ADAL" clId="{4327921E-A2A8-4D84-AE7E-94019FE5D9E8}" dt="2020-12-17T04:43:07.936" v="3985" actId="1076"/>
          <ac:grpSpMkLst>
            <pc:docMk/>
            <pc:sldMk cId="2865760177" sldId="489"/>
            <ac:grpSpMk id="48" creationId="{D27D6855-4756-47B2-AF5F-C51B780E00BB}"/>
          </ac:grpSpMkLst>
        </pc:grpChg>
        <pc:picChg chg="add mod">
          <ac:chgData name="Chan, Edith" userId="108d53bf-b211-4fb4-bc21-02280ce3c3ee" providerId="ADAL" clId="{4327921E-A2A8-4D84-AE7E-94019FE5D9E8}" dt="2020-12-17T07:22:31.722" v="5843" actId="1076"/>
          <ac:picMkLst>
            <pc:docMk/>
            <pc:sldMk cId="2865760177" sldId="489"/>
            <ac:picMk id="19" creationId="{1FCFA30F-404F-4E45-9BC1-0AF0A1C7F42C}"/>
          </ac:picMkLst>
        </pc:picChg>
        <pc:picChg chg="add mod">
          <ac:chgData name="Chan, Edith" userId="108d53bf-b211-4fb4-bc21-02280ce3c3ee" providerId="ADAL" clId="{4327921E-A2A8-4D84-AE7E-94019FE5D9E8}" dt="2020-12-17T07:22:24.731" v="5842" actId="1076"/>
          <ac:picMkLst>
            <pc:docMk/>
            <pc:sldMk cId="2865760177" sldId="489"/>
            <ac:picMk id="22" creationId="{99550D79-6B0D-435D-AA88-04A81F2EE514}"/>
          </ac:picMkLst>
        </pc:picChg>
      </pc:sldChg>
      <pc:sldChg chg="addSp delSp modSp add modAnim">
        <pc:chgData name="Chan, Edith" userId="108d53bf-b211-4fb4-bc21-02280ce3c3ee" providerId="ADAL" clId="{4327921E-A2A8-4D84-AE7E-94019FE5D9E8}" dt="2020-12-17T07:30:57" v="5887" actId="1076"/>
        <pc:sldMkLst>
          <pc:docMk/>
          <pc:sldMk cId="2383145300" sldId="490"/>
        </pc:sldMkLst>
        <pc:spChg chg="mod">
          <ac:chgData name="Chan, Edith" userId="108d53bf-b211-4fb4-bc21-02280ce3c3ee" providerId="ADAL" clId="{4327921E-A2A8-4D84-AE7E-94019FE5D9E8}" dt="2020-12-17T05:10:18.868" v="4224"/>
          <ac:spMkLst>
            <pc:docMk/>
            <pc:sldMk cId="2383145300" sldId="490"/>
            <ac:spMk id="6" creationId="{4F9B217F-C982-45A4-98B4-785ABE89739E}"/>
          </ac:spMkLst>
        </pc:spChg>
        <pc:spChg chg="mod">
          <ac:chgData name="Chan, Edith" userId="108d53bf-b211-4fb4-bc21-02280ce3c3ee" providerId="ADAL" clId="{4327921E-A2A8-4D84-AE7E-94019FE5D9E8}" dt="2020-12-17T04:51:26.966" v="4041" actId="20577"/>
          <ac:spMkLst>
            <pc:docMk/>
            <pc:sldMk cId="2383145300" sldId="490"/>
            <ac:spMk id="53" creationId="{6DDEC85B-8798-4504-A8D0-4C0289C1276D}"/>
          </ac:spMkLst>
        </pc:spChg>
        <pc:grpChg chg="add mod">
          <ac:chgData name="Chan, Edith" userId="108d53bf-b211-4fb4-bc21-02280ce3c3ee" providerId="ADAL" clId="{4327921E-A2A8-4D84-AE7E-94019FE5D9E8}" dt="2020-12-17T05:09:02.359" v="4093" actId="1076"/>
          <ac:grpSpMkLst>
            <pc:docMk/>
            <pc:sldMk cId="2383145300" sldId="490"/>
            <ac:grpSpMk id="16" creationId="{1283D3CC-4EAA-4863-8882-FA345538E620}"/>
          </ac:grpSpMkLst>
        </pc:grpChg>
        <pc:grpChg chg="add mod">
          <ac:chgData name="Chan, Edith" userId="108d53bf-b211-4fb4-bc21-02280ce3c3ee" providerId="ADAL" clId="{4327921E-A2A8-4D84-AE7E-94019FE5D9E8}" dt="2020-12-17T05:08:58.795" v="4092" actId="1076"/>
          <ac:grpSpMkLst>
            <pc:docMk/>
            <pc:sldMk cId="2383145300" sldId="490"/>
            <ac:grpSpMk id="17" creationId="{7356A5C6-882F-4FEB-9561-B2C1A64D324A}"/>
          </ac:grpSpMkLst>
        </pc:grpChg>
        <pc:grpChg chg="del">
          <ac:chgData name="Chan, Edith" userId="108d53bf-b211-4fb4-bc21-02280ce3c3ee" providerId="ADAL" clId="{4327921E-A2A8-4D84-AE7E-94019FE5D9E8}" dt="2020-12-17T04:51:29.912" v="4042" actId="478"/>
          <ac:grpSpMkLst>
            <pc:docMk/>
            <pc:sldMk cId="2383145300" sldId="490"/>
            <ac:grpSpMk id="40" creationId="{FB7386C8-6464-4279-8803-1BCB17CDC143}"/>
          </ac:grpSpMkLst>
        </pc:grpChg>
        <pc:grpChg chg="del">
          <ac:chgData name="Chan, Edith" userId="108d53bf-b211-4fb4-bc21-02280ce3c3ee" providerId="ADAL" clId="{4327921E-A2A8-4D84-AE7E-94019FE5D9E8}" dt="2020-12-17T04:51:32.818" v="4043" actId="478"/>
          <ac:grpSpMkLst>
            <pc:docMk/>
            <pc:sldMk cId="2383145300" sldId="490"/>
            <ac:grpSpMk id="41" creationId="{BAD897E3-3F8F-46DF-85AB-55DFAED535D9}"/>
          </ac:grpSpMkLst>
        </pc:grpChg>
        <pc:picChg chg="add mod">
          <ac:chgData name="Chan, Edith" userId="108d53bf-b211-4fb4-bc21-02280ce3c3ee" providerId="ADAL" clId="{4327921E-A2A8-4D84-AE7E-94019FE5D9E8}" dt="2020-12-17T07:30:25.664" v="5882" actId="1076"/>
          <ac:picMkLst>
            <pc:docMk/>
            <pc:sldMk cId="2383145300" sldId="490"/>
            <ac:picMk id="2" creationId="{06B9E7C6-CA1D-4470-AD30-16B6DE3E24F1}"/>
          </ac:picMkLst>
        </pc:picChg>
        <pc:picChg chg="add mod">
          <ac:chgData name="Chan, Edith" userId="108d53bf-b211-4fb4-bc21-02280ce3c3ee" providerId="ADAL" clId="{4327921E-A2A8-4D84-AE7E-94019FE5D9E8}" dt="2020-12-17T05:08:55.621" v="4091" actId="164"/>
          <ac:picMkLst>
            <pc:docMk/>
            <pc:sldMk cId="2383145300" sldId="490"/>
            <ac:picMk id="7" creationId="{A8636CD9-E095-4A9A-A28E-B32BED82CABE}"/>
          </ac:picMkLst>
        </pc:picChg>
        <pc:picChg chg="add mod">
          <ac:chgData name="Chan, Edith" userId="108d53bf-b211-4fb4-bc21-02280ce3c3ee" providerId="ADAL" clId="{4327921E-A2A8-4D84-AE7E-94019FE5D9E8}" dt="2020-12-17T07:30:57" v="5887" actId="1076"/>
          <ac:picMkLst>
            <pc:docMk/>
            <pc:sldMk cId="2383145300" sldId="490"/>
            <ac:picMk id="8" creationId="{494AA442-5703-432A-AF9E-84F5E5840C19}"/>
          </ac:picMkLst>
        </pc:picChg>
        <pc:picChg chg="add mod">
          <ac:chgData name="Chan, Edith" userId="108d53bf-b211-4fb4-bc21-02280ce3c3ee" providerId="ADAL" clId="{4327921E-A2A8-4D84-AE7E-94019FE5D9E8}" dt="2020-12-17T05:08:55.621" v="4091" actId="164"/>
          <ac:picMkLst>
            <pc:docMk/>
            <pc:sldMk cId="2383145300" sldId="490"/>
            <ac:picMk id="9" creationId="{DD936223-9C1C-454D-A48E-698FDC31DCA2}"/>
          </ac:picMkLst>
        </pc:picChg>
        <pc:picChg chg="add mod">
          <ac:chgData name="Chan, Edith" userId="108d53bf-b211-4fb4-bc21-02280ce3c3ee" providerId="ADAL" clId="{4327921E-A2A8-4D84-AE7E-94019FE5D9E8}" dt="2020-12-17T05:08:47.672" v="4089" actId="164"/>
          <ac:picMkLst>
            <pc:docMk/>
            <pc:sldMk cId="2383145300" sldId="490"/>
            <ac:picMk id="11" creationId="{F864601A-B3EF-427A-8DFD-F01F32B403C5}"/>
          </ac:picMkLst>
        </pc:picChg>
        <pc:picChg chg="add mod">
          <ac:chgData name="Chan, Edith" userId="108d53bf-b211-4fb4-bc21-02280ce3c3ee" providerId="ADAL" clId="{4327921E-A2A8-4D84-AE7E-94019FE5D9E8}" dt="2020-12-17T05:08:47.672" v="4089" actId="164"/>
          <ac:picMkLst>
            <pc:docMk/>
            <pc:sldMk cId="2383145300" sldId="490"/>
            <ac:picMk id="14" creationId="{FF318D22-C999-497B-A060-0F61A8DBA7CC}"/>
          </ac:picMkLst>
        </pc:picChg>
      </pc:sldChg>
      <pc:sldChg chg="addSp delSp modSp add ord modAnim">
        <pc:chgData name="Chan, Edith" userId="108d53bf-b211-4fb4-bc21-02280ce3c3ee" providerId="ADAL" clId="{4327921E-A2A8-4D84-AE7E-94019FE5D9E8}" dt="2020-12-17T07:31:26.990" v="5889" actId="207"/>
        <pc:sldMkLst>
          <pc:docMk/>
          <pc:sldMk cId="2562794701" sldId="491"/>
        </pc:sldMkLst>
        <pc:spChg chg="mod">
          <ac:chgData name="Chan, Edith" userId="108d53bf-b211-4fb4-bc21-02280ce3c3ee" providerId="ADAL" clId="{4327921E-A2A8-4D84-AE7E-94019FE5D9E8}" dt="2020-12-17T05:44:26.532" v="5446"/>
          <ac:spMkLst>
            <pc:docMk/>
            <pc:sldMk cId="2562794701" sldId="491"/>
            <ac:spMk id="6" creationId="{4F9B217F-C982-45A4-98B4-785ABE89739E}"/>
          </ac:spMkLst>
        </pc:spChg>
        <pc:spChg chg="add mod">
          <ac:chgData name="Chan, Edith" userId="108d53bf-b211-4fb4-bc21-02280ce3c3ee" providerId="ADAL" clId="{4327921E-A2A8-4D84-AE7E-94019FE5D9E8}" dt="2020-12-17T07:09:37.395" v="5814" actId="1076"/>
          <ac:spMkLst>
            <pc:docMk/>
            <pc:sldMk cId="2562794701" sldId="491"/>
            <ac:spMk id="8" creationId="{E9397908-FC25-419D-8DEA-840474CA2E45}"/>
          </ac:spMkLst>
        </pc:spChg>
        <pc:spChg chg="add del">
          <ac:chgData name="Chan, Edith" userId="108d53bf-b211-4fb4-bc21-02280ce3c3ee" providerId="ADAL" clId="{4327921E-A2A8-4D84-AE7E-94019FE5D9E8}" dt="2020-12-17T07:05:54.243" v="5497" actId="478"/>
          <ac:spMkLst>
            <pc:docMk/>
            <pc:sldMk cId="2562794701" sldId="491"/>
            <ac:spMk id="9" creationId="{5B537710-4F8C-483D-9659-74CCF6B9A8A9}"/>
          </ac:spMkLst>
        </pc:spChg>
        <pc:spChg chg="add mod">
          <ac:chgData name="Chan, Edith" userId="108d53bf-b211-4fb4-bc21-02280ce3c3ee" providerId="ADAL" clId="{4327921E-A2A8-4D84-AE7E-94019FE5D9E8}" dt="2020-12-17T07:09:40.289" v="5815" actId="1076"/>
          <ac:spMkLst>
            <pc:docMk/>
            <pc:sldMk cId="2562794701" sldId="491"/>
            <ac:spMk id="10" creationId="{23D8FB65-55A9-4A51-86E7-55EFCF8C9268}"/>
          </ac:spMkLst>
        </pc:spChg>
        <pc:spChg chg="add mod">
          <ac:chgData name="Chan, Edith" userId="108d53bf-b211-4fb4-bc21-02280ce3c3ee" providerId="ADAL" clId="{4327921E-A2A8-4D84-AE7E-94019FE5D9E8}" dt="2020-12-17T07:09:48.125" v="5817" actId="1076"/>
          <ac:spMkLst>
            <pc:docMk/>
            <pc:sldMk cId="2562794701" sldId="491"/>
            <ac:spMk id="11" creationId="{BF30D54E-5B37-4620-91F5-3822D65CF1EF}"/>
          </ac:spMkLst>
        </pc:spChg>
        <pc:spChg chg="add mod">
          <ac:chgData name="Chan, Edith" userId="108d53bf-b211-4fb4-bc21-02280ce3c3ee" providerId="ADAL" clId="{4327921E-A2A8-4D84-AE7E-94019FE5D9E8}" dt="2020-12-17T07:07:20.332" v="5682"/>
          <ac:spMkLst>
            <pc:docMk/>
            <pc:sldMk cId="2562794701" sldId="491"/>
            <ac:spMk id="12" creationId="{20B97C7C-E174-46B5-A532-8928CD57E9A3}"/>
          </ac:spMkLst>
        </pc:spChg>
        <pc:spChg chg="add mod">
          <ac:chgData name="Chan, Edith" userId="108d53bf-b211-4fb4-bc21-02280ce3c3ee" providerId="ADAL" clId="{4327921E-A2A8-4D84-AE7E-94019FE5D9E8}" dt="2020-12-17T07:07:46.693" v="5758"/>
          <ac:spMkLst>
            <pc:docMk/>
            <pc:sldMk cId="2562794701" sldId="491"/>
            <ac:spMk id="13" creationId="{D0F2AED7-1CAF-41A9-96C3-341B89D7E967}"/>
          </ac:spMkLst>
        </pc:spChg>
        <pc:spChg chg="add mod">
          <ac:chgData name="Chan, Edith" userId="108d53bf-b211-4fb4-bc21-02280ce3c3ee" providerId="ADAL" clId="{4327921E-A2A8-4D84-AE7E-94019FE5D9E8}" dt="2020-12-17T07:08:10.192" v="5805"/>
          <ac:spMkLst>
            <pc:docMk/>
            <pc:sldMk cId="2562794701" sldId="491"/>
            <ac:spMk id="14" creationId="{466DD287-7DFD-4438-B2C0-A32434FD9DB1}"/>
          </ac:spMkLst>
        </pc:spChg>
        <pc:spChg chg="add del mod">
          <ac:chgData name="Chan, Edith" userId="108d53bf-b211-4fb4-bc21-02280ce3c3ee" providerId="ADAL" clId="{4327921E-A2A8-4D84-AE7E-94019FE5D9E8}" dt="2020-12-17T05:27:38.999" v="4576" actId="478"/>
          <ac:spMkLst>
            <pc:docMk/>
            <pc:sldMk cId="2562794701" sldId="491"/>
            <ac:spMk id="15" creationId="{4B18272E-237B-47B1-ACD3-A50103AF306C}"/>
          </ac:spMkLst>
        </pc:spChg>
        <pc:spChg chg="add mod">
          <ac:chgData name="Chan, Edith" userId="108d53bf-b211-4fb4-bc21-02280ce3c3ee" providerId="ADAL" clId="{4327921E-A2A8-4D84-AE7E-94019FE5D9E8}" dt="2020-12-17T07:09:33.663" v="5813" actId="1076"/>
          <ac:spMkLst>
            <pc:docMk/>
            <pc:sldMk cId="2562794701" sldId="491"/>
            <ac:spMk id="18" creationId="{95D64B2E-D97C-49A7-9C11-842499CA0B81}"/>
          </ac:spMkLst>
        </pc:spChg>
        <pc:spChg chg="add del mod">
          <ac:chgData name="Chan, Edith" userId="108d53bf-b211-4fb4-bc21-02280ce3c3ee" providerId="ADAL" clId="{4327921E-A2A8-4D84-AE7E-94019FE5D9E8}" dt="2020-12-17T05:24:38.352" v="4322" actId="478"/>
          <ac:spMkLst>
            <pc:docMk/>
            <pc:sldMk cId="2562794701" sldId="491"/>
            <ac:spMk id="23" creationId="{2B655318-C22E-40D5-AF66-775D3C634FAB}"/>
          </ac:spMkLst>
        </pc:spChg>
        <pc:spChg chg="add mod">
          <ac:chgData name="Chan, Edith" userId="108d53bf-b211-4fb4-bc21-02280ce3c3ee" providerId="ADAL" clId="{4327921E-A2A8-4D84-AE7E-94019FE5D9E8}" dt="2020-12-17T07:25:07.510" v="5863" actId="1076"/>
          <ac:spMkLst>
            <pc:docMk/>
            <pc:sldMk cId="2562794701" sldId="491"/>
            <ac:spMk id="26" creationId="{44677513-CCE9-4EFA-B8CA-944BC6BD2E5D}"/>
          </ac:spMkLst>
        </pc:spChg>
        <pc:spChg chg="del">
          <ac:chgData name="Chan, Edith" userId="108d53bf-b211-4fb4-bc21-02280ce3c3ee" providerId="ADAL" clId="{4327921E-A2A8-4D84-AE7E-94019FE5D9E8}" dt="2020-12-17T05:10:35.524" v="4228" actId="478"/>
          <ac:spMkLst>
            <pc:docMk/>
            <pc:sldMk cId="2562794701" sldId="491"/>
            <ac:spMk id="48" creationId="{61978010-8C72-4C38-A88B-6EE451219043}"/>
          </ac:spMkLst>
        </pc:spChg>
        <pc:spChg chg="del">
          <ac:chgData name="Chan, Edith" userId="108d53bf-b211-4fb4-bc21-02280ce3c3ee" providerId="ADAL" clId="{4327921E-A2A8-4D84-AE7E-94019FE5D9E8}" dt="2020-12-17T05:10:34.001" v="4227" actId="478"/>
          <ac:spMkLst>
            <pc:docMk/>
            <pc:sldMk cId="2562794701" sldId="491"/>
            <ac:spMk id="53" creationId="{6DDEC85B-8798-4504-A8D0-4C0289C1276D}"/>
          </ac:spMkLst>
        </pc:spChg>
        <pc:spChg chg="del">
          <ac:chgData name="Chan, Edith" userId="108d53bf-b211-4fb4-bc21-02280ce3c3ee" providerId="ADAL" clId="{4327921E-A2A8-4D84-AE7E-94019FE5D9E8}" dt="2020-12-17T05:10:34.001" v="4227" actId="478"/>
          <ac:spMkLst>
            <pc:docMk/>
            <pc:sldMk cId="2562794701" sldId="491"/>
            <ac:spMk id="54" creationId="{01B73D33-6E43-47C1-9C2D-CC82D4F7376A}"/>
          </ac:spMkLst>
        </pc:spChg>
        <pc:grpChg chg="del">
          <ac:chgData name="Chan, Edith" userId="108d53bf-b211-4fb4-bc21-02280ce3c3ee" providerId="ADAL" clId="{4327921E-A2A8-4D84-AE7E-94019FE5D9E8}" dt="2020-12-17T05:10:28.914" v="4226" actId="478"/>
          <ac:grpSpMkLst>
            <pc:docMk/>
            <pc:sldMk cId="2562794701" sldId="491"/>
            <ac:grpSpMk id="16" creationId="{1283D3CC-4EAA-4863-8882-FA345538E620}"/>
          </ac:grpSpMkLst>
        </pc:grpChg>
        <pc:grpChg chg="del">
          <ac:chgData name="Chan, Edith" userId="108d53bf-b211-4fb4-bc21-02280ce3c3ee" providerId="ADAL" clId="{4327921E-A2A8-4D84-AE7E-94019FE5D9E8}" dt="2020-12-17T05:10:34.001" v="4227" actId="478"/>
          <ac:grpSpMkLst>
            <pc:docMk/>
            <pc:sldMk cId="2562794701" sldId="491"/>
            <ac:grpSpMk id="17" creationId="{7356A5C6-882F-4FEB-9561-B2C1A64D324A}"/>
          </ac:grpSpMkLst>
        </pc:grpChg>
        <pc:grpChg chg="del">
          <ac:chgData name="Chan, Edith" userId="108d53bf-b211-4fb4-bc21-02280ce3c3ee" providerId="ADAL" clId="{4327921E-A2A8-4D84-AE7E-94019FE5D9E8}" dt="2020-12-17T05:10:34.001" v="4227" actId="478"/>
          <ac:grpSpMkLst>
            <pc:docMk/>
            <pc:sldMk cId="2562794701" sldId="491"/>
            <ac:grpSpMk id="49" creationId="{826DFCC4-3283-4A9D-9CB3-87154B8DCE6F}"/>
          </ac:grpSpMkLst>
        </pc:grpChg>
        <pc:picChg chg="add del">
          <ac:chgData name="Chan, Edith" userId="108d53bf-b211-4fb4-bc21-02280ce3c3ee" providerId="ADAL" clId="{4327921E-A2A8-4D84-AE7E-94019FE5D9E8}" dt="2020-12-17T05:19:56.394" v="4306"/>
          <ac:picMkLst>
            <pc:docMk/>
            <pc:sldMk cId="2562794701" sldId="491"/>
            <ac:picMk id="2" creationId="{0532D008-A952-406D-A293-BCCB2A030B00}"/>
          </ac:picMkLst>
        </pc:picChg>
        <pc:picChg chg="add del mod">
          <ac:chgData name="Chan, Edith" userId="108d53bf-b211-4fb4-bc21-02280ce3c3ee" providerId="ADAL" clId="{4327921E-A2A8-4D84-AE7E-94019FE5D9E8}" dt="2020-12-17T07:18:58.405" v="5836" actId="478"/>
          <ac:picMkLst>
            <pc:docMk/>
            <pc:sldMk cId="2562794701" sldId="491"/>
            <ac:picMk id="7" creationId="{F40736C0-3E91-415A-9E99-AE35E9D6A876}"/>
          </ac:picMkLst>
        </pc:picChg>
        <pc:picChg chg="add del mod modCrop">
          <ac:chgData name="Chan, Edith" userId="108d53bf-b211-4fb4-bc21-02280ce3c3ee" providerId="ADAL" clId="{4327921E-A2A8-4D84-AE7E-94019FE5D9E8}" dt="2020-12-17T05:20:59.760" v="4313" actId="478"/>
          <ac:picMkLst>
            <pc:docMk/>
            <pc:sldMk cId="2562794701" sldId="491"/>
            <ac:picMk id="10" creationId="{50B9CEB0-B0C1-4DB2-BCAD-8208107BA580}"/>
          </ac:picMkLst>
        </pc:picChg>
        <pc:picChg chg="add del mod">
          <ac:chgData name="Chan, Edith" userId="108d53bf-b211-4fb4-bc21-02280ce3c3ee" providerId="ADAL" clId="{4327921E-A2A8-4D84-AE7E-94019FE5D9E8}" dt="2020-12-17T05:43:43.091" v="5312" actId="478"/>
          <ac:picMkLst>
            <pc:docMk/>
            <pc:sldMk cId="2562794701" sldId="491"/>
            <ac:picMk id="13" creationId="{F155E972-AB59-4393-9AC4-3138B0C921C3}"/>
          </ac:picMkLst>
        </pc:picChg>
        <pc:picChg chg="add mod">
          <ac:chgData name="Chan, Edith" userId="108d53bf-b211-4fb4-bc21-02280ce3c3ee" providerId="ADAL" clId="{4327921E-A2A8-4D84-AE7E-94019FE5D9E8}" dt="2020-12-17T07:19:00.788" v="5837" actId="1076"/>
          <ac:picMkLst>
            <pc:docMk/>
            <pc:sldMk cId="2562794701" sldId="491"/>
            <ac:picMk id="16" creationId="{B8707CEB-535F-4845-9F5E-D44F3226F9B5}"/>
          </ac:picMkLst>
        </pc:picChg>
        <pc:picChg chg="add mod">
          <ac:chgData name="Chan, Edith" userId="108d53bf-b211-4fb4-bc21-02280ce3c3ee" providerId="ADAL" clId="{4327921E-A2A8-4D84-AE7E-94019FE5D9E8}" dt="2020-12-17T07:23:36.757" v="5852" actId="1076"/>
          <ac:picMkLst>
            <pc:docMk/>
            <pc:sldMk cId="2562794701" sldId="491"/>
            <ac:picMk id="19" creationId="{1806BEC6-C2F8-4999-A1B6-28B5449C84AA}"/>
          </ac:picMkLst>
        </pc:picChg>
        <pc:picChg chg="add mod">
          <ac:chgData name="Chan, Edith" userId="108d53bf-b211-4fb4-bc21-02280ce3c3ee" providerId="ADAL" clId="{4327921E-A2A8-4D84-AE7E-94019FE5D9E8}" dt="2020-12-17T07:31:18.721" v="5888" actId="207"/>
          <ac:picMkLst>
            <pc:docMk/>
            <pc:sldMk cId="2562794701" sldId="491"/>
            <ac:picMk id="21" creationId="{DD6DF970-36FB-4342-ABCB-C9A4F5219345}"/>
          </ac:picMkLst>
        </pc:picChg>
        <pc:picChg chg="add del mod">
          <ac:chgData name="Chan, Edith" userId="108d53bf-b211-4fb4-bc21-02280ce3c3ee" providerId="ADAL" clId="{4327921E-A2A8-4D84-AE7E-94019FE5D9E8}" dt="2020-12-17T07:24:05.687" v="5856" actId="478"/>
          <ac:picMkLst>
            <pc:docMk/>
            <pc:sldMk cId="2562794701" sldId="491"/>
            <ac:picMk id="23" creationId="{C409853A-BCC0-40E8-9670-E52EDA2C44C9}"/>
          </ac:picMkLst>
        </pc:picChg>
        <pc:picChg chg="add mod">
          <ac:chgData name="Chan, Edith" userId="108d53bf-b211-4fb4-bc21-02280ce3c3ee" providerId="ADAL" clId="{4327921E-A2A8-4D84-AE7E-94019FE5D9E8}" dt="2020-12-17T07:31:26.990" v="5889" actId="207"/>
          <ac:picMkLst>
            <pc:docMk/>
            <pc:sldMk cId="2562794701" sldId="491"/>
            <ac:picMk id="25" creationId="{352E0F86-8F34-4ED9-B886-935D050B648D}"/>
          </ac:picMkLst>
        </pc:picChg>
      </pc:sldChg>
      <pc:sldChg chg="addSp modSp add modAnim">
        <pc:chgData name="Chan, Edith" userId="108d53bf-b211-4fb4-bc21-02280ce3c3ee" providerId="ADAL" clId="{4327921E-A2A8-4D84-AE7E-94019FE5D9E8}" dt="2020-12-17T07:44:24.223" v="5991"/>
        <pc:sldMkLst>
          <pc:docMk/>
          <pc:sldMk cId="917021139" sldId="492"/>
        </pc:sldMkLst>
        <pc:spChg chg="add mod">
          <ac:chgData name="Chan, Edith" userId="108d53bf-b211-4fb4-bc21-02280ce3c3ee" providerId="ADAL" clId="{4327921E-A2A8-4D84-AE7E-94019FE5D9E8}" dt="2020-12-17T05:43:10.131" v="5309"/>
          <ac:spMkLst>
            <pc:docMk/>
            <pc:sldMk cId="917021139" sldId="492"/>
            <ac:spMk id="2" creationId="{CC15DB65-1DC1-447F-8729-E82E69FE1C68}"/>
          </ac:spMkLst>
        </pc:spChg>
      </pc:sldChg>
      <pc:sldChg chg="addSp delSp modSp add">
        <pc:chgData name="Chan, Edith" userId="108d53bf-b211-4fb4-bc21-02280ce3c3ee" providerId="ADAL" clId="{4327921E-A2A8-4D84-AE7E-94019FE5D9E8}" dt="2020-12-17T05:43:27.790" v="5310"/>
        <pc:sldMkLst>
          <pc:docMk/>
          <pc:sldMk cId="427862532" sldId="493"/>
        </pc:sldMkLst>
        <pc:spChg chg="del">
          <ac:chgData name="Chan, Edith" userId="108d53bf-b211-4fb4-bc21-02280ce3c3ee" providerId="ADAL" clId="{4327921E-A2A8-4D84-AE7E-94019FE5D9E8}" dt="2020-12-17T05:37:15.762" v="4749" actId="478"/>
          <ac:spMkLst>
            <pc:docMk/>
            <pc:sldMk cId="427862532" sldId="493"/>
            <ac:spMk id="2" creationId="{CC15DB65-1DC1-447F-8729-E82E69FE1C68}"/>
          </ac:spMkLst>
        </pc:spChg>
        <pc:spChg chg="del">
          <ac:chgData name="Chan, Edith" userId="108d53bf-b211-4fb4-bc21-02280ce3c3ee" providerId="ADAL" clId="{4327921E-A2A8-4D84-AE7E-94019FE5D9E8}" dt="2020-12-17T05:37:41.046" v="4752" actId="478"/>
          <ac:spMkLst>
            <pc:docMk/>
            <pc:sldMk cId="427862532" sldId="493"/>
            <ac:spMk id="18" creationId="{95D64B2E-D97C-49A7-9C11-842499CA0B81}"/>
          </ac:spMkLst>
        </pc:spChg>
        <pc:spChg chg="mod">
          <ac:chgData name="Chan, Edith" userId="108d53bf-b211-4fb4-bc21-02280ce3c3ee" providerId="ADAL" clId="{4327921E-A2A8-4D84-AE7E-94019FE5D9E8}" dt="2020-12-17T05:42:04.020" v="5302" actId="1076"/>
          <ac:spMkLst>
            <pc:docMk/>
            <pc:sldMk cId="427862532" sldId="493"/>
            <ac:spMk id="26" creationId="{44677513-CCE9-4EFA-B8CA-944BC6BD2E5D}"/>
          </ac:spMkLst>
        </pc:spChg>
        <pc:picChg chg="add mod">
          <ac:chgData name="Chan, Edith" userId="108d53bf-b211-4fb4-bc21-02280ce3c3ee" providerId="ADAL" clId="{4327921E-A2A8-4D84-AE7E-94019FE5D9E8}" dt="2020-12-17T05:43:27.790" v="5310"/>
          <ac:picMkLst>
            <pc:docMk/>
            <pc:sldMk cId="427862532" sldId="493"/>
            <ac:picMk id="10" creationId="{CFB8E636-FEA5-4FEC-9E66-8DEA7F6A05B6}"/>
          </ac:picMkLst>
        </pc:picChg>
        <pc:picChg chg="add mod">
          <ac:chgData name="Chan, Edith" userId="108d53bf-b211-4fb4-bc21-02280ce3c3ee" providerId="ADAL" clId="{4327921E-A2A8-4D84-AE7E-94019FE5D9E8}" dt="2020-12-17T05:42:39.201" v="5308" actId="1076"/>
          <ac:picMkLst>
            <pc:docMk/>
            <pc:sldMk cId="427862532" sldId="493"/>
            <ac:picMk id="11" creationId="{D73E906A-7A05-41D7-86D4-A3E727D42750}"/>
          </ac:picMkLst>
        </pc:picChg>
        <pc:picChg chg="add mod">
          <ac:chgData name="Chan, Edith" userId="108d53bf-b211-4fb4-bc21-02280ce3c3ee" providerId="ADAL" clId="{4327921E-A2A8-4D84-AE7E-94019FE5D9E8}" dt="2020-12-17T05:42:34.474" v="5306" actId="1076"/>
          <ac:picMkLst>
            <pc:docMk/>
            <pc:sldMk cId="427862532" sldId="493"/>
            <ac:picMk id="12" creationId="{CE7695F9-7BC7-44C3-A375-A4ED5A683238}"/>
          </ac:picMkLst>
        </pc:picChg>
        <pc:picChg chg="del mod">
          <ac:chgData name="Chan, Edith" userId="108d53bf-b211-4fb4-bc21-02280ce3c3ee" providerId="ADAL" clId="{4327921E-A2A8-4D84-AE7E-94019FE5D9E8}" dt="2020-12-17T05:38:00.478" v="4755" actId="478"/>
          <ac:picMkLst>
            <pc:docMk/>
            <pc:sldMk cId="427862532" sldId="493"/>
            <ac:picMk id="13" creationId="{F155E972-AB59-4393-9AC4-3138B0C921C3}"/>
          </ac:picMkLst>
        </pc:picChg>
        <pc:picChg chg="add mod">
          <ac:chgData name="Chan, Edith" userId="108d53bf-b211-4fb4-bc21-02280ce3c3ee" providerId="ADAL" clId="{4327921E-A2A8-4D84-AE7E-94019FE5D9E8}" dt="2020-12-17T05:42:36.976" v="5307" actId="1076"/>
          <ac:picMkLst>
            <pc:docMk/>
            <pc:sldMk cId="427862532" sldId="493"/>
            <ac:picMk id="14" creationId="{68425A98-EF00-4864-B57B-CAC51D929965}"/>
          </ac:picMkLst>
        </pc:picChg>
      </pc:sldChg>
      <pc:sldChg chg="delSp modSp add del modAnim">
        <pc:chgData name="Chan, Edith" userId="108d53bf-b211-4fb4-bc21-02280ce3c3ee" providerId="ADAL" clId="{4327921E-A2A8-4D84-AE7E-94019FE5D9E8}" dt="2020-12-17T07:38:56.337" v="5987" actId="2696"/>
        <pc:sldMkLst>
          <pc:docMk/>
          <pc:sldMk cId="4265320792" sldId="494"/>
        </pc:sldMkLst>
        <pc:spChg chg="mod">
          <ac:chgData name="Chan, Edith" userId="108d53bf-b211-4fb4-bc21-02280ce3c3ee" providerId="ADAL" clId="{4327921E-A2A8-4D84-AE7E-94019FE5D9E8}" dt="2020-12-17T07:35:06.759" v="5984"/>
          <ac:spMkLst>
            <pc:docMk/>
            <pc:sldMk cId="4265320792" sldId="494"/>
            <ac:spMk id="5" creationId="{258254EC-CCF1-4D98-9BAE-0D1A1DDAB847}"/>
          </ac:spMkLst>
        </pc:spChg>
        <pc:spChg chg="mod">
          <ac:chgData name="Chan, Edith" userId="108d53bf-b211-4fb4-bc21-02280ce3c3ee" providerId="ADAL" clId="{4327921E-A2A8-4D84-AE7E-94019FE5D9E8}" dt="2020-12-17T07:35:11.923" v="5985" actId="14100"/>
          <ac:spMkLst>
            <pc:docMk/>
            <pc:sldMk cId="4265320792" sldId="494"/>
            <ac:spMk id="6" creationId="{4F9B217F-C982-45A4-98B4-785ABE89739E}"/>
          </ac:spMkLst>
        </pc:spChg>
        <pc:spChg chg="del">
          <ac:chgData name="Chan, Edith" userId="108d53bf-b211-4fb4-bc21-02280ce3c3ee" providerId="ADAL" clId="{4327921E-A2A8-4D84-AE7E-94019FE5D9E8}" dt="2020-12-17T07:34:39.199" v="5959" actId="478"/>
          <ac:spMkLst>
            <pc:docMk/>
            <pc:sldMk cId="4265320792" sldId="494"/>
            <ac:spMk id="8" creationId="{E9397908-FC25-419D-8DEA-840474CA2E45}"/>
          </ac:spMkLst>
        </pc:spChg>
        <pc:spChg chg="del">
          <ac:chgData name="Chan, Edith" userId="108d53bf-b211-4fb4-bc21-02280ce3c3ee" providerId="ADAL" clId="{4327921E-A2A8-4D84-AE7E-94019FE5D9E8}" dt="2020-12-17T07:34:39.199" v="5959" actId="478"/>
          <ac:spMkLst>
            <pc:docMk/>
            <pc:sldMk cId="4265320792" sldId="494"/>
            <ac:spMk id="10" creationId="{23D8FB65-55A9-4A51-86E7-55EFCF8C9268}"/>
          </ac:spMkLst>
        </pc:spChg>
        <pc:spChg chg="del">
          <ac:chgData name="Chan, Edith" userId="108d53bf-b211-4fb4-bc21-02280ce3c3ee" providerId="ADAL" clId="{4327921E-A2A8-4D84-AE7E-94019FE5D9E8}" dt="2020-12-17T07:34:39.199" v="5959" actId="478"/>
          <ac:spMkLst>
            <pc:docMk/>
            <pc:sldMk cId="4265320792" sldId="494"/>
            <ac:spMk id="11" creationId="{BF30D54E-5B37-4620-91F5-3822D65CF1EF}"/>
          </ac:spMkLst>
        </pc:spChg>
        <pc:spChg chg="del">
          <ac:chgData name="Chan, Edith" userId="108d53bf-b211-4fb4-bc21-02280ce3c3ee" providerId="ADAL" clId="{4327921E-A2A8-4D84-AE7E-94019FE5D9E8}" dt="2020-12-17T07:34:39.199" v="5959" actId="478"/>
          <ac:spMkLst>
            <pc:docMk/>
            <pc:sldMk cId="4265320792" sldId="494"/>
            <ac:spMk id="12" creationId="{20B97C7C-E174-46B5-A532-8928CD57E9A3}"/>
          </ac:spMkLst>
        </pc:spChg>
        <pc:spChg chg="del">
          <ac:chgData name="Chan, Edith" userId="108d53bf-b211-4fb4-bc21-02280ce3c3ee" providerId="ADAL" clId="{4327921E-A2A8-4D84-AE7E-94019FE5D9E8}" dt="2020-12-17T07:34:39.199" v="5959" actId="478"/>
          <ac:spMkLst>
            <pc:docMk/>
            <pc:sldMk cId="4265320792" sldId="494"/>
            <ac:spMk id="13" creationId="{D0F2AED7-1CAF-41A9-96C3-341B89D7E967}"/>
          </ac:spMkLst>
        </pc:spChg>
        <pc:spChg chg="del">
          <ac:chgData name="Chan, Edith" userId="108d53bf-b211-4fb4-bc21-02280ce3c3ee" providerId="ADAL" clId="{4327921E-A2A8-4D84-AE7E-94019FE5D9E8}" dt="2020-12-17T07:34:39.199" v="5959" actId="478"/>
          <ac:spMkLst>
            <pc:docMk/>
            <pc:sldMk cId="4265320792" sldId="494"/>
            <ac:spMk id="14" creationId="{466DD287-7DFD-4438-B2C0-A32434FD9DB1}"/>
          </ac:spMkLst>
        </pc:spChg>
        <pc:spChg chg="del">
          <ac:chgData name="Chan, Edith" userId="108d53bf-b211-4fb4-bc21-02280ce3c3ee" providerId="ADAL" clId="{4327921E-A2A8-4D84-AE7E-94019FE5D9E8}" dt="2020-12-17T07:34:39.199" v="5959" actId="478"/>
          <ac:spMkLst>
            <pc:docMk/>
            <pc:sldMk cId="4265320792" sldId="494"/>
            <ac:spMk id="18" creationId="{95D64B2E-D97C-49A7-9C11-842499CA0B81}"/>
          </ac:spMkLst>
        </pc:spChg>
        <pc:spChg chg="del">
          <ac:chgData name="Chan, Edith" userId="108d53bf-b211-4fb4-bc21-02280ce3c3ee" providerId="ADAL" clId="{4327921E-A2A8-4D84-AE7E-94019FE5D9E8}" dt="2020-12-17T07:34:42.251" v="5960" actId="478"/>
          <ac:spMkLst>
            <pc:docMk/>
            <pc:sldMk cId="4265320792" sldId="494"/>
            <ac:spMk id="26" creationId="{44677513-CCE9-4EFA-B8CA-944BC6BD2E5D}"/>
          </ac:spMkLst>
        </pc:spChg>
        <pc:grpChg chg="mod">
          <ac:chgData name="Chan, Edith" userId="108d53bf-b211-4fb4-bc21-02280ce3c3ee" providerId="ADAL" clId="{4327921E-A2A8-4D84-AE7E-94019FE5D9E8}" dt="2020-12-17T07:35:16.480" v="5986" actId="14100"/>
          <ac:grpSpMkLst>
            <pc:docMk/>
            <pc:sldMk cId="4265320792" sldId="494"/>
            <ac:grpSpMk id="3" creationId="{8745A01A-BAAA-4A6D-B251-A5955B7D22CE}"/>
          </ac:grpSpMkLst>
        </pc:grpChg>
        <pc:picChg chg="del">
          <ac:chgData name="Chan, Edith" userId="108d53bf-b211-4fb4-bc21-02280ce3c3ee" providerId="ADAL" clId="{4327921E-A2A8-4D84-AE7E-94019FE5D9E8}" dt="2020-12-17T07:34:46.496" v="5963" actId="478"/>
          <ac:picMkLst>
            <pc:docMk/>
            <pc:sldMk cId="4265320792" sldId="494"/>
            <ac:picMk id="16" creationId="{B8707CEB-535F-4845-9F5E-D44F3226F9B5}"/>
          </ac:picMkLst>
        </pc:picChg>
        <pc:picChg chg="del">
          <ac:chgData name="Chan, Edith" userId="108d53bf-b211-4fb4-bc21-02280ce3c3ee" providerId="ADAL" clId="{4327921E-A2A8-4D84-AE7E-94019FE5D9E8}" dt="2020-12-17T07:34:44.468" v="5962" actId="478"/>
          <ac:picMkLst>
            <pc:docMk/>
            <pc:sldMk cId="4265320792" sldId="494"/>
            <ac:picMk id="19" creationId="{1806BEC6-C2F8-4999-A1B6-28B5449C84AA}"/>
          </ac:picMkLst>
        </pc:picChg>
        <pc:picChg chg="del">
          <ac:chgData name="Chan, Edith" userId="108d53bf-b211-4fb4-bc21-02280ce3c3ee" providerId="ADAL" clId="{4327921E-A2A8-4D84-AE7E-94019FE5D9E8}" dt="2020-12-17T07:34:43.835" v="5961" actId="478"/>
          <ac:picMkLst>
            <pc:docMk/>
            <pc:sldMk cId="4265320792" sldId="494"/>
            <ac:picMk id="21" creationId="{DD6DF970-36FB-4342-ABCB-C9A4F5219345}"/>
          </ac:picMkLst>
        </pc:picChg>
        <pc:picChg chg="del">
          <ac:chgData name="Chan, Edith" userId="108d53bf-b211-4fb4-bc21-02280ce3c3ee" providerId="ADAL" clId="{4327921E-A2A8-4D84-AE7E-94019FE5D9E8}" dt="2020-12-17T07:34:39.199" v="5959" actId="478"/>
          <ac:picMkLst>
            <pc:docMk/>
            <pc:sldMk cId="4265320792" sldId="494"/>
            <ac:picMk id="25" creationId="{352E0F86-8F34-4ED9-B886-935D050B648D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1/25/2021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0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5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32213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Blu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06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753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countr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B40ABE-6984-408E-B834-23CB3C7400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658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: far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3EE14-11E0-4193-A727-3BB0B66686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9564"/>
          </a:xfrm>
          <a:prstGeom prst="rect">
            <a:avLst/>
          </a:prstGeom>
        </p:spPr>
      </p:pic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94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42.png"/><Relationship Id="rId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10.mp3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14.xml"/><Relationship Id="rId25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audio" Target="../media/media7.mp3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microsoft.com/office/2007/relationships/media" Target="../media/media7.mp3"/><Relationship Id="rId23" Type="http://schemas.openxmlformats.org/officeDocument/2006/relationships/image" Target="../media/image17.png"/><Relationship Id="rId10" Type="http://schemas.openxmlformats.org/officeDocument/2006/relationships/audio" Target="../media/media5.mp3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10.mp3"/><Relationship Id="rId2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oleObject" Target="../embeddings/Microsoft_Word_97_-_2003_Document.doc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media" Target="../media/media16.mp3"/><Relationship Id="rId7" Type="http://schemas.openxmlformats.org/officeDocument/2006/relationships/image" Target="../media/image4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slide" Target="slide13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4" Type="http://schemas.openxmlformats.org/officeDocument/2006/relationships/audio" Target="../media/media16.mp3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media" Target="../media/media18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13.png"/><Relationship Id="rId5" Type="http://schemas.microsoft.com/office/2007/relationships/media" Target="../media/media19.mp3"/><Relationship Id="rId10" Type="http://schemas.openxmlformats.org/officeDocument/2006/relationships/image" Target="../media/image48.png"/><Relationship Id="rId4" Type="http://schemas.openxmlformats.org/officeDocument/2006/relationships/audio" Target="../media/media18.mp3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21" Type="http://schemas.openxmlformats.org/officeDocument/2006/relationships/image" Target="../media/image17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4.xml"/><Relationship Id="rId23" Type="http://schemas.openxmlformats.org/officeDocument/2006/relationships/image" Target="../media/image19.png"/><Relationship Id="rId10" Type="http://schemas.openxmlformats.org/officeDocument/2006/relationships/audio" Target="../media/media5.mp3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26.png"/><Relationship Id="rId3" Type="http://schemas.microsoft.com/office/2007/relationships/media" Target="../media/media5.mp3"/><Relationship Id="rId21" Type="http://schemas.openxmlformats.org/officeDocument/2006/relationships/image" Target="../media/image22.png"/><Relationship Id="rId7" Type="http://schemas.microsoft.com/office/2007/relationships/media" Target="../media/media3.mp3"/><Relationship Id="rId12" Type="http://schemas.openxmlformats.org/officeDocument/2006/relationships/audio" Target="../media/media1.mp3"/><Relationship Id="rId17" Type="http://schemas.openxmlformats.org/officeDocument/2006/relationships/image" Target="../media/image25.png"/><Relationship Id="rId2" Type="http://schemas.openxmlformats.org/officeDocument/2006/relationships/audio" Target="../media/media4.mp3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1.mp3"/><Relationship Id="rId5" Type="http://schemas.microsoft.com/office/2007/relationships/media" Target="../media/media6.mp3"/><Relationship Id="rId15" Type="http://schemas.openxmlformats.org/officeDocument/2006/relationships/image" Target="../media/image24.png"/><Relationship Id="rId23" Type="http://schemas.openxmlformats.org/officeDocument/2006/relationships/image" Target="../media/image13.png"/><Relationship Id="rId10" Type="http://schemas.openxmlformats.org/officeDocument/2006/relationships/audio" Target="../media/media2.mp3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microsoft.com/office/2007/relationships/media" Target="../media/media2.mp3"/><Relationship Id="rId14" Type="http://schemas.openxmlformats.org/officeDocument/2006/relationships/notesSlide" Target="../notesSlides/notesSlide3.xml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file:///C:\Program%20Files%20(x86)\Pearson%20Education%20Asia%20Limited\LongmanMusicKBOffice\Music_keyboard\InsertToWordFiles\S2-h01.png" TargetMode="External"/><Relationship Id="rId18" Type="http://schemas.openxmlformats.org/officeDocument/2006/relationships/image" Target="../media/image13.png"/><Relationship Id="rId3" Type="http://schemas.microsoft.com/office/2007/relationships/media" Target="../media/media9.mp3"/><Relationship Id="rId7" Type="http://schemas.openxmlformats.org/officeDocument/2006/relationships/image" Target="file:///C:\Program%20Files%20(x86)\Pearson%20Education%20Asia%20Limited\LongmanMusicKBOffice\Music_keyboard\InsertToWordFiles\S2-c03.png" TargetMode="External"/><Relationship Id="rId12" Type="http://schemas.openxmlformats.org/officeDocument/2006/relationships/image" Target="../media/image31.png"/><Relationship Id="rId17" Type="http://schemas.openxmlformats.org/officeDocument/2006/relationships/image" Target="file:///C:\Program%20Files%20(x86)\Pearson%20Education%20Asia%20Limited\LongmanMusicKBOffice\Music_keyboard\InsertToWordFiles\S2-02.png" TargetMode="External"/><Relationship Id="rId2" Type="http://schemas.openxmlformats.org/officeDocument/2006/relationships/audio" Target="../media/media8.mp3"/><Relationship Id="rId16" Type="http://schemas.openxmlformats.org/officeDocument/2006/relationships/image" Target="../media/image33.png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11" Type="http://schemas.openxmlformats.org/officeDocument/2006/relationships/image" Target="file:///C:\Program%20Files%20(x86)\Pearson%20Education%20Asia%20Limited\LongmanMusicKBOffice\Music_keyboard\InsertToWordFiles\S2-11.png" TargetMode="External"/><Relationship Id="rId5" Type="http://schemas.openxmlformats.org/officeDocument/2006/relationships/slideLayout" Target="../slideLayouts/slideLayout16.xml"/><Relationship Id="rId15" Type="http://schemas.openxmlformats.org/officeDocument/2006/relationships/image" Target="file:///C:\Program%20Files%20(x86)\Pearson%20Education%20Asia%20Limited\LongmanMusicKBOffice\Music_keyboard\InsertToWordFiles\S2-h03.png" TargetMode="External"/><Relationship Id="rId10" Type="http://schemas.openxmlformats.org/officeDocument/2006/relationships/image" Target="../media/image30.png"/><Relationship Id="rId4" Type="http://schemas.openxmlformats.org/officeDocument/2006/relationships/audio" Target="../media/media9.mp3"/><Relationship Id="rId9" Type="http://schemas.openxmlformats.org/officeDocument/2006/relationships/image" Target="file:///C:\Program%20Files%20(x86)\Pearson%20Education%20Asia%20Limited\LongmanMusicKBOffice\Music_keyboard\InsertToWordFiles\S2-01.png" TargetMode="External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microsoft.com/office/2007/relationships/media" Target="../media/media12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3.png"/><Relationship Id="rId10" Type="http://schemas.openxmlformats.org/officeDocument/2006/relationships/image" Target="../media/image37.png"/><Relationship Id="rId4" Type="http://schemas.openxmlformats.org/officeDocument/2006/relationships/audio" Target="../media/media12.mp3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0" y="-27993"/>
            <a:ext cx="12192000" cy="688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1593992" y="2059933"/>
            <a:ext cx="7856215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動物的叫聲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694" y="-29389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一下第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F2DF-F466-4CB4-846F-F759D941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D46646-059B-480C-B756-CEA32051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50D350-76D3-49E2-B648-C3DA408E120D}"/>
              </a:ext>
            </a:extLst>
          </p:cNvPr>
          <p:cNvGrpSpPr/>
          <p:nvPr/>
        </p:nvGrpSpPr>
        <p:grpSpPr>
          <a:xfrm>
            <a:off x="0" y="238564"/>
            <a:ext cx="2927648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1D0D0A4-2C83-49C4-9F10-765CBB394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A6116E9-1D0D-4ACE-AABC-E612B6AB0B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農場裏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90DB01B1-F38B-4E25-A742-F6A2D0299E85}"/>
              </a:ext>
            </a:extLst>
          </p:cNvPr>
          <p:cNvSpPr txBox="1"/>
          <p:nvPr/>
        </p:nvSpPr>
        <p:spPr>
          <a:xfrm>
            <a:off x="3143672" y="29762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唱出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農場裏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全曲的唱名。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8F1D91-3A86-4555-B640-6506452CB9E3}"/>
              </a:ext>
            </a:extLst>
          </p:cNvPr>
          <p:cNvGrpSpPr/>
          <p:nvPr/>
        </p:nvGrpSpPr>
        <p:grpSpPr>
          <a:xfrm>
            <a:off x="3108765" y="965635"/>
            <a:ext cx="5871325" cy="5594736"/>
            <a:chOff x="3108765" y="965635"/>
            <a:chExt cx="5871325" cy="559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9CCC5A-3ACF-42DF-ADA0-02EFAD56A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8765" y="1691211"/>
              <a:ext cx="5871325" cy="4869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9DE36-6150-4B5F-8A23-4B0DF35F18E9}"/>
                </a:ext>
              </a:extLst>
            </p:cNvPr>
            <p:cNvGrpSpPr/>
            <p:nvPr/>
          </p:nvGrpSpPr>
          <p:grpSpPr>
            <a:xfrm>
              <a:off x="6033705" y="995341"/>
              <a:ext cx="1276442" cy="521378"/>
              <a:chOff x="8760296" y="2103147"/>
              <a:chExt cx="1276442" cy="521378"/>
            </a:xfrm>
          </p:grpSpPr>
          <p:sp>
            <p:nvSpPr>
              <p:cNvPr id="12" name="圓角矩形 16">
                <a:extLst>
                  <a:ext uri="{FF2B5EF4-FFF2-40B4-BE49-F238E27FC236}">
                    <a16:creationId xmlns:a16="http://schemas.microsoft.com/office/drawing/2014/main" id="{B0716E34-97DC-43FD-88FA-0EC35F25309B}"/>
                  </a:ext>
                </a:extLst>
              </p:cNvPr>
              <p:cNvSpPr/>
              <p:nvPr/>
            </p:nvSpPr>
            <p:spPr bwMode="auto">
              <a:xfrm>
                <a:off x="8976320" y="2132856"/>
                <a:ext cx="1060418" cy="461963"/>
              </a:xfrm>
              <a:prstGeom prst="roundRect">
                <a:avLst/>
              </a:prstGeom>
              <a:solidFill>
                <a:srgbClr val="F1C0F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charset="0"/>
                    <a:ea typeface="新細明體" pitchFamily="18" charset="-120"/>
                  </a:rPr>
                  <a:t>     </a:t>
                </a:r>
                <a:r>
                  <a:rPr lang="zh-TW" altLang="en-US" dirty="0">
                    <a:solidFill>
                      <a:srgbClr val="7030A0"/>
                    </a:solidFill>
                    <a:latin typeface="Arial" charset="0"/>
                  </a:rPr>
                  <a:t>範唱</a:t>
                </a: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pic>
            <p:nvPicPr>
              <p:cNvPr id="13" name="1B04song1s">
                <a:hlinkClick r:id="" action="ppaction://media"/>
                <a:extLst>
                  <a:ext uri="{FF2B5EF4-FFF2-40B4-BE49-F238E27FC236}">
                    <a16:creationId xmlns:a16="http://schemas.microsoft.com/office/drawing/2014/main" id="{7E61A800-9207-43EE-846B-59A690442A1F}"/>
                  </a:ext>
                </a:extLst>
              </p:cNvPr>
              <p:cNvPicPr>
                <a:picLocks noChangeAspect="1"/>
              </p:cNvPicPr>
              <p:nvPr>
                <a:audi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760296" y="2103147"/>
                <a:ext cx="540000" cy="521378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DB89C0-14F3-408D-8113-7D63472198FE}"/>
                </a:ext>
              </a:extLst>
            </p:cNvPr>
            <p:cNvGrpSpPr/>
            <p:nvPr/>
          </p:nvGrpSpPr>
          <p:grpSpPr>
            <a:xfrm>
              <a:off x="7488676" y="965635"/>
              <a:ext cx="1491414" cy="521378"/>
              <a:chOff x="10200456" y="2088031"/>
              <a:chExt cx="1491414" cy="521378"/>
            </a:xfrm>
          </p:grpSpPr>
          <p:sp>
            <p:nvSpPr>
              <p:cNvPr id="10" name="圓角矩形 16">
                <a:extLst>
                  <a:ext uri="{FF2B5EF4-FFF2-40B4-BE49-F238E27FC236}">
                    <a16:creationId xmlns:a16="http://schemas.microsoft.com/office/drawing/2014/main" id="{49EF2E46-F9C6-40F6-A4AA-A80AFB580B6A}"/>
                  </a:ext>
                </a:extLst>
              </p:cNvPr>
              <p:cNvSpPr/>
              <p:nvPr/>
            </p:nvSpPr>
            <p:spPr bwMode="auto">
              <a:xfrm>
                <a:off x="10416480" y="2132855"/>
                <a:ext cx="1275390" cy="461963"/>
              </a:xfrm>
              <a:prstGeom prst="roundRect">
                <a:avLst/>
              </a:prstGeom>
              <a:solidFill>
                <a:srgbClr val="F1C0F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charset="0"/>
                    <a:ea typeface="新細明體" pitchFamily="18" charset="-120"/>
                  </a:rPr>
                  <a:t>     純音樂</a:t>
                </a:r>
              </a:p>
            </p:txBody>
          </p:sp>
          <p:pic>
            <p:nvPicPr>
              <p:cNvPr id="11" name="1B04song1m">
                <a:hlinkClick r:id="" action="ppaction://media"/>
                <a:extLst>
                  <a:ext uri="{FF2B5EF4-FFF2-40B4-BE49-F238E27FC236}">
                    <a16:creationId xmlns:a16="http://schemas.microsoft.com/office/drawing/2014/main" id="{7FD920F5-BF42-46F4-95D6-05C811469619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200456" y="2088031"/>
                <a:ext cx="540000" cy="521378"/>
              </a:xfrm>
              <a:prstGeom prst="rect">
                <a:avLst/>
              </a:prstGeom>
            </p:spPr>
          </p:pic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39EE7F-A29E-40AD-8A21-4F037AAE34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51" t="26404" r="52033" b="41407"/>
          <a:stretch/>
        </p:blipFill>
        <p:spPr>
          <a:xfrm flipH="1">
            <a:off x="10128448" y="4688163"/>
            <a:ext cx="1872208" cy="187220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742F932-C59C-45A0-A47E-E37805327E80}"/>
              </a:ext>
            </a:extLst>
          </p:cNvPr>
          <p:cNvSpPr/>
          <p:nvPr/>
        </p:nvSpPr>
        <p:spPr bwMode="auto">
          <a:xfrm>
            <a:off x="9192344" y="2918944"/>
            <a:ext cx="2564900" cy="1518168"/>
          </a:xfrm>
          <a:prstGeom prst="wedgeRoundRectCallout">
            <a:avLst>
              <a:gd name="adj1" fmla="val 11630"/>
              <a:gd name="adj2" fmla="val 71471"/>
              <a:gd name="adj3" fmla="val 16667"/>
            </a:avLst>
          </a:pr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你能以斷音唱出這兩小節的唱名嗎？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D042DB-37C7-4E9D-955C-3D26BF069BEB}"/>
              </a:ext>
            </a:extLst>
          </p:cNvPr>
          <p:cNvSpPr/>
          <p:nvPr/>
        </p:nvSpPr>
        <p:spPr bwMode="auto">
          <a:xfrm>
            <a:off x="6249729" y="3362992"/>
            <a:ext cx="2510567" cy="1074120"/>
          </a:xfrm>
          <a:prstGeom prst="roundRect">
            <a:avLst/>
          </a:prstGeom>
          <a:noFill/>
          <a:ln w="38100" cap="flat" cmpd="sng" algn="ctr">
            <a:solidFill>
              <a:srgbClr val="86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67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FC2A2080-6E1A-4397-BFEA-AB214D529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618" y="275077"/>
            <a:ext cx="71898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跟着卡拉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，演唱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農場裏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吧！</a:t>
            </a:r>
          </a:p>
        </p:txBody>
      </p:sp>
      <p:sp>
        <p:nvSpPr>
          <p:cNvPr id="6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6F18A6F5-908D-43E2-988F-BB8B9D793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488" y="5661248"/>
            <a:ext cx="1518748" cy="98015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按此進入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EDC7F81-22BC-4514-806F-4AA74F8C5BB6}"/>
              </a:ext>
            </a:extLst>
          </p:cNvPr>
          <p:cNvSpPr/>
          <p:nvPr/>
        </p:nvSpPr>
        <p:spPr bwMode="auto">
          <a:xfrm>
            <a:off x="5447926" y="878202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706AF-E58A-4803-9636-41093F057A7C}"/>
              </a:ext>
            </a:extLst>
          </p:cNvPr>
          <p:cNvGrpSpPr/>
          <p:nvPr/>
        </p:nvGrpSpPr>
        <p:grpSpPr>
          <a:xfrm>
            <a:off x="0" y="238564"/>
            <a:ext cx="2927648" cy="641350"/>
            <a:chOff x="19050" y="152400"/>
            <a:chExt cx="1679518" cy="641350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A8F9F649-2E46-4C70-BE52-40A184319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C0F644F6-E720-40A8-8D80-2E51DF1D1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農場裏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12" name="Music_1B_M2_Ch4_song1k_s">
            <a:hlinkClick r:id="" action="ppaction://media"/>
            <a:extLst>
              <a:ext uri="{FF2B5EF4-FFF2-40B4-BE49-F238E27FC236}">
                <a16:creationId xmlns:a16="http://schemas.microsoft.com/office/drawing/2014/main" id="{984011D2-542C-44B5-8673-A47B36881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7289" y="1355944"/>
            <a:ext cx="7189852" cy="53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5CFF70-5BFE-4249-8699-F6D65FA4B496}"/>
              </a:ext>
            </a:extLst>
          </p:cNvPr>
          <p:cNvGrpSpPr/>
          <p:nvPr/>
        </p:nvGrpSpPr>
        <p:grpSpPr>
          <a:xfrm>
            <a:off x="0" y="238564"/>
            <a:ext cx="2927648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264BC0A-37D3-4882-B107-FBABF832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BEBE8BAF-BAE9-4713-921C-BA31ADFA2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猜猜動物的聲音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D9AAD4-8A6B-4972-9D0A-ABC18A063178}"/>
              </a:ext>
            </a:extLst>
          </p:cNvPr>
          <p:cNvGrpSpPr/>
          <p:nvPr/>
        </p:nvGrpSpPr>
        <p:grpSpPr>
          <a:xfrm>
            <a:off x="3108765" y="1052736"/>
            <a:ext cx="5871325" cy="5507635"/>
            <a:chOff x="3108765" y="1052736"/>
            <a:chExt cx="5871325" cy="55076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E354C9-E164-49D1-A5F1-E73B3214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08765" y="1691211"/>
              <a:ext cx="5871325" cy="4869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CF163D-5859-45D1-A296-7330A2068423}"/>
                </a:ext>
              </a:extLst>
            </p:cNvPr>
            <p:cNvGrpSpPr/>
            <p:nvPr/>
          </p:nvGrpSpPr>
          <p:grpSpPr>
            <a:xfrm>
              <a:off x="6033705" y="1082442"/>
              <a:ext cx="1276442" cy="521378"/>
              <a:chOff x="8760296" y="2190248"/>
              <a:chExt cx="1276442" cy="521378"/>
            </a:xfrm>
          </p:grpSpPr>
          <p:sp>
            <p:nvSpPr>
              <p:cNvPr id="11" name="圓角矩形 16">
                <a:extLst>
                  <a:ext uri="{FF2B5EF4-FFF2-40B4-BE49-F238E27FC236}">
                    <a16:creationId xmlns:a16="http://schemas.microsoft.com/office/drawing/2014/main" id="{232C4735-E4E1-4E23-8E38-F4DFCAB75F91}"/>
                  </a:ext>
                </a:extLst>
              </p:cNvPr>
              <p:cNvSpPr/>
              <p:nvPr/>
            </p:nvSpPr>
            <p:spPr bwMode="auto">
              <a:xfrm>
                <a:off x="8976320" y="2219957"/>
                <a:ext cx="1060418" cy="461963"/>
              </a:xfrm>
              <a:prstGeom prst="roundRect">
                <a:avLst/>
              </a:prstGeom>
              <a:solidFill>
                <a:srgbClr val="F1C0F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charset="0"/>
                    <a:ea typeface="新細明體" pitchFamily="18" charset="-120"/>
                  </a:rPr>
                  <a:t>     </a:t>
                </a:r>
                <a:r>
                  <a:rPr lang="zh-TW" altLang="en-US" dirty="0">
                    <a:solidFill>
                      <a:srgbClr val="7030A0"/>
                    </a:solidFill>
                    <a:latin typeface="Arial" charset="0"/>
                  </a:rPr>
                  <a:t>範唱</a:t>
                </a: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pic>
            <p:nvPicPr>
              <p:cNvPr id="12" name="1B04song1s">
                <a:hlinkClick r:id="" action="ppaction://media"/>
                <a:extLst>
                  <a:ext uri="{FF2B5EF4-FFF2-40B4-BE49-F238E27FC236}">
                    <a16:creationId xmlns:a16="http://schemas.microsoft.com/office/drawing/2014/main" id="{8AD051E6-2DE3-436F-9F84-B3A24D405C34}"/>
                  </a:ext>
                </a:extLst>
              </p:cNvPr>
              <p:cNvPicPr>
                <a:picLocks noChangeAspect="1"/>
              </p:cNvPicPr>
              <p:nvPr>
                <a:audioFile r:link="rId16"/>
                <p:extLst>
                  <p:ext uri="{DAA4B4D4-6D71-4841-9C94-3DE7FCFB9230}">
                    <p14:media xmlns:p14="http://schemas.microsoft.com/office/powerpoint/2010/main" r:embed="rId15"/>
                  </p:ext>
                </p:ext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760296" y="2190248"/>
                <a:ext cx="540000" cy="52137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6C36E8-42C9-46D1-92FA-355D6D6BEADE}"/>
                </a:ext>
              </a:extLst>
            </p:cNvPr>
            <p:cNvGrpSpPr/>
            <p:nvPr/>
          </p:nvGrpSpPr>
          <p:grpSpPr>
            <a:xfrm>
              <a:off x="7488676" y="1052736"/>
              <a:ext cx="1491414" cy="521378"/>
              <a:chOff x="10200456" y="2175132"/>
              <a:chExt cx="1491414" cy="521378"/>
            </a:xfrm>
          </p:grpSpPr>
          <p:sp>
            <p:nvSpPr>
              <p:cNvPr id="9" name="圓角矩形 16">
                <a:extLst>
                  <a:ext uri="{FF2B5EF4-FFF2-40B4-BE49-F238E27FC236}">
                    <a16:creationId xmlns:a16="http://schemas.microsoft.com/office/drawing/2014/main" id="{F2F923C6-398B-49B1-9A68-E8FB4707D797}"/>
                  </a:ext>
                </a:extLst>
              </p:cNvPr>
              <p:cNvSpPr/>
              <p:nvPr/>
            </p:nvSpPr>
            <p:spPr bwMode="auto">
              <a:xfrm>
                <a:off x="10416480" y="2219956"/>
                <a:ext cx="1275390" cy="461963"/>
              </a:xfrm>
              <a:prstGeom prst="roundRect">
                <a:avLst/>
              </a:prstGeom>
              <a:solidFill>
                <a:srgbClr val="F1C0F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charset="0"/>
                    <a:ea typeface="新細明體" pitchFamily="18" charset="-120"/>
                  </a:rPr>
                  <a:t>     純音樂</a:t>
                </a:r>
              </a:p>
            </p:txBody>
          </p:sp>
          <p:pic>
            <p:nvPicPr>
              <p:cNvPr id="10" name="1B04song1m">
                <a:hlinkClick r:id="" action="ppaction://media"/>
                <a:extLst>
                  <a:ext uri="{FF2B5EF4-FFF2-40B4-BE49-F238E27FC236}">
                    <a16:creationId xmlns:a16="http://schemas.microsoft.com/office/drawing/2014/main" id="{9F43150F-EDA9-4AFE-8FFD-4FD4926A3B36}"/>
                  </a:ext>
                </a:extLst>
              </p:cNvPr>
              <p:cNvPicPr>
                <a:picLocks noChangeAspect="1"/>
              </p:cNvPicPr>
              <p:nvPr>
                <a:audioFile r:link="rId14"/>
                <p:extLst>
                  <p:ext uri="{DAA4B4D4-6D71-4841-9C94-3DE7FCFB9230}">
                    <p14:media xmlns:p14="http://schemas.microsoft.com/office/powerpoint/2010/main" r:embed="rId13"/>
                  </p:ext>
                </p:ext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200456" y="2175132"/>
                <a:ext cx="540000" cy="521378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DDFDC-AF1B-4C88-B3D0-164B031C2DC2}"/>
              </a:ext>
            </a:extLst>
          </p:cNvPr>
          <p:cNvGrpSpPr/>
          <p:nvPr/>
        </p:nvGrpSpPr>
        <p:grpSpPr>
          <a:xfrm>
            <a:off x="169198" y="1280685"/>
            <a:ext cx="2901492" cy="1355819"/>
            <a:chOff x="169198" y="1280685"/>
            <a:chExt cx="2901492" cy="1355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F9F26B-D039-4AD7-B449-74508C8CB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9198" y="1352991"/>
              <a:ext cx="2901492" cy="128351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1BP1401">
              <a:hlinkClick r:id="" action="ppaction://media"/>
              <a:extLst>
                <a:ext uri="{FF2B5EF4-FFF2-40B4-BE49-F238E27FC236}">
                  <a16:creationId xmlns:a16="http://schemas.microsoft.com/office/drawing/2014/main" id="{53B82445-2DBC-4EA7-B27F-68DA57CB7AFB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2953" y="1280685"/>
              <a:ext cx="540000" cy="52137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D85442-8C91-4E85-835A-7C83DD138AD0}"/>
              </a:ext>
            </a:extLst>
          </p:cNvPr>
          <p:cNvGrpSpPr/>
          <p:nvPr/>
        </p:nvGrpSpPr>
        <p:grpSpPr>
          <a:xfrm>
            <a:off x="117818" y="2869357"/>
            <a:ext cx="2655104" cy="1442341"/>
            <a:chOff x="117818" y="2869357"/>
            <a:chExt cx="2655104" cy="14423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9B4AD5-6051-461C-8104-A0A05F4E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7818" y="2869357"/>
              <a:ext cx="2655104" cy="14423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1BP1402">
              <a:hlinkClick r:id="" action="ppaction://media"/>
              <a:extLst>
                <a:ext uri="{FF2B5EF4-FFF2-40B4-BE49-F238E27FC236}">
                  <a16:creationId xmlns:a16="http://schemas.microsoft.com/office/drawing/2014/main" id="{164C1015-483E-41CA-81AB-F7A3BEC1DDC8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9198" y="2930509"/>
              <a:ext cx="540000" cy="52137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289275-C994-4ECB-B3AC-89F5DB31DF06}"/>
              </a:ext>
            </a:extLst>
          </p:cNvPr>
          <p:cNvGrpSpPr/>
          <p:nvPr/>
        </p:nvGrpSpPr>
        <p:grpSpPr>
          <a:xfrm>
            <a:off x="530816" y="4653136"/>
            <a:ext cx="2468840" cy="1579230"/>
            <a:chOff x="530816" y="4653136"/>
            <a:chExt cx="2468840" cy="15792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A47D4E-6945-42C5-A1F2-55D8671BB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30816" y="4653136"/>
              <a:ext cx="2468840" cy="15792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1BP1403">
              <a:hlinkClick r:id="" action="ppaction://media"/>
              <a:extLst>
                <a:ext uri="{FF2B5EF4-FFF2-40B4-BE49-F238E27FC236}">
                  <a16:creationId xmlns:a16="http://schemas.microsoft.com/office/drawing/2014/main" id="{90ABD447-5E37-4D96-B76B-4E9DFB1CAF79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366" y="4727833"/>
              <a:ext cx="540000" cy="52137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712DD8-2526-44F2-A450-E997C8EDBCFD}"/>
              </a:ext>
            </a:extLst>
          </p:cNvPr>
          <p:cNvGrpSpPr/>
          <p:nvPr/>
        </p:nvGrpSpPr>
        <p:grpSpPr>
          <a:xfrm>
            <a:off x="9310439" y="1396349"/>
            <a:ext cx="1896465" cy="1448689"/>
            <a:chOff x="9310439" y="1396349"/>
            <a:chExt cx="1896465" cy="144868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55F011-D8ED-44D5-BC79-4E45DAE79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0238" t="5388" r="8767" b="11175"/>
            <a:stretch/>
          </p:blipFill>
          <p:spPr>
            <a:xfrm>
              <a:off x="9310439" y="1462870"/>
              <a:ext cx="1896465" cy="13821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1BP1501">
              <a:hlinkClick r:id="" action="ppaction://media"/>
              <a:extLst>
                <a:ext uri="{FF2B5EF4-FFF2-40B4-BE49-F238E27FC236}">
                  <a16:creationId xmlns:a16="http://schemas.microsoft.com/office/drawing/2014/main" id="{99B10194-A112-4E4E-B133-28CB2C4EB97E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0971" y="1396349"/>
              <a:ext cx="540000" cy="52137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BEE6F3-D097-4FCF-97BE-28EBA82748A3}"/>
              </a:ext>
            </a:extLst>
          </p:cNvPr>
          <p:cNvGrpSpPr/>
          <p:nvPr/>
        </p:nvGrpSpPr>
        <p:grpSpPr>
          <a:xfrm>
            <a:off x="10056440" y="3226370"/>
            <a:ext cx="1896464" cy="1477677"/>
            <a:chOff x="10056440" y="3226370"/>
            <a:chExt cx="1896464" cy="14776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0BB45C7-A963-437E-BD65-459ABA38B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056440" y="3321879"/>
              <a:ext cx="1896464" cy="13821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1BP1502">
              <a:hlinkClick r:id="" action="ppaction://media"/>
              <a:extLst>
                <a:ext uri="{FF2B5EF4-FFF2-40B4-BE49-F238E27FC236}">
                  <a16:creationId xmlns:a16="http://schemas.microsoft.com/office/drawing/2014/main" id="{1B7784DE-027C-4EAB-8340-A940D62871D3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6440" y="3226370"/>
              <a:ext cx="540000" cy="52137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84BE98E-C540-4E8C-BE79-C7146AF5FF12}"/>
              </a:ext>
            </a:extLst>
          </p:cNvPr>
          <p:cNvGrpSpPr/>
          <p:nvPr/>
        </p:nvGrpSpPr>
        <p:grpSpPr>
          <a:xfrm>
            <a:off x="9289732" y="5169012"/>
            <a:ext cx="2663461" cy="1429484"/>
            <a:chOff x="9289732" y="5169012"/>
            <a:chExt cx="2663461" cy="142948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06E2341-82E4-4EFE-B570-53E738B6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384168" y="5169012"/>
              <a:ext cx="2569025" cy="1429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1BP1503">
              <a:hlinkClick r:id="" action="ppaction://media"/>
              <a:extLst>
                <a:ext uri="{FF2B5EF4-FFF2-40B4-BE49-F238E27FC236}">
                  <a16:creationId xmlns:a16="http://schemas.microsoft.com/office/drawing/2014/main" id="{7F541B0A-D90C-436A-82CE-867795AA52E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9732" y="5267833"/>
              <a:ext cx="540000" cy="521378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E4FB53E-E0E8-4AB3-A550-2450C194DCAD}"/>
              </a:ext>
            </a:extLst>
          </p:cNvPr>
          <p:cNvSpPr/>
          <p:nvPr/>
        </p:nvSpPr>
        <p:spPr bwMode="auto">
          <a:xfrm>
            <a:off x="6249729" y="4005064"/>
            <a:ext cx="2366551" cy="432048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EFE81CA-557F-424E-AC96-73519B13378B}"/>
              </a:ext>
            </a:extLst>
          </p:cNvPr>
          <p:cNvSpPr/>
          <p:nvPr/>
        </p:nvSpPr>
        <p:spPr bwMode="auto">
          <a:xfrm>
            <a:off x="6384032" y="6128323"/>
            <a:ext cx="2366551" cy="432048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矩形 1">
            <a:extLst>
              <a:ext uri="{FF2B5EF4-FFF2-40B4-BE49-F238E27FC236}">
                <a16:creationId xmlns:a16="http://schemas.microsoft.com/office/drawing/2014/main" id="{C1882971-CD4A-424B-B7B3-13A56CBE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997" y="82185"/>
            <a:ext cx="86300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試把歌詞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紫色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字的部分改為其他動物的叫聲，讓同學猜猜是哪種動物吧！</a:t>
            </a:r>
          </a:p>
        </p:txBody>
      </p:sp>
    </p:spTree>
    <p:extLst>
      <p:ext uri="{BB962C8B-B14F-4D97-AF65-F5344CB8AC3E}">
        <p14:creationId xmlns:p14="http://schemas.microsoft.com/office/powerpoint/2010/main" val="118788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7FD5BDB-9E0A-4E08-91DB-5CF2985A61D5}"/>
              </a:ext>
            </a:extLst>
          </p:cNvPr>
          <p:cNvGrpSpPr/>
          <p:nvPr/>
        </p:nvGrpSpPr>
        <p:grpSpPr>
          <a:xfrm>
            <a:off x="1516831" y="3445864"/>
            <a:ext cx="8800515" cy="2143368"/>
            <a:chOff x="1149407" y="3569778"/>
            <a:chExt cx="8800515" cy="2143368"/>
          </a:xfrm>
        </p:grpSpPr>
        <p:sp>
          <p:nvSpPr>
            <p:cNvPr id="2" name="手繪多邊形 17">
              <a:extLst>
                <a:ext uri="{FF2B5EF4-FFF2-40B4-BE49-F238E27FC236}">
                  <a16:creationId xmlns:a16="http://schemas.microsoft.com/office/drawing/2014/main" id="{078F384D-A1D6-47FF-98A7-3F48E43FA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472" y="3569778"/>
              <a:ext cx="7123450" cy="2143368"/>
            </a:xfrm>
            <a:custGeom>
              <a:avLst/>
              <a:gdLst>
                <a:gd name="T0" fmla="*/ 1591528 w 6010312"/>
                <a:gd name="T1" fmla="*/ 920 h 4278079"/>
                <a:gd name="T2" fmla="*/ 1190726 w 6010312"/>
                <a:gd name="T3" fmla="*/ 8508 h 4278079"/>
                <a:gd name="T4" fmla="*/ 12012389 w 6010312"/>
                <a:gd name="T5" fmla="*/ 8937 h 4278079"/>
                <a:gd name="T6" fmla="*/ 12886865 w 6010312"/>
                <a:gd name="T7" fmla="*/ 1027 h 4278079"/>
                <a:gd name="T8" fmla="*/ 1591528 w 6010312"/>
                <a:gd name="T9" fmla="*/ 920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Rectangle: Rounded Corners 17">
              <a:extLst>
                <a:ext uri="{FF2B5EF4-FFF2-40B4-BE49-F238E27FC236}">
                  <a16:creationId xmlns:a16="http://schemas.microsoft.com/office/drawing/2014/main" id="{D81F3280-46AF-4D11-B72A-030043068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407" y="4377143"/>
              <a:ext cx="1958975" cy="52863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chemeClr val="bg1"/>
                  </a:solidFill>
                </a:rPr>
                <a:t>自學資源</a:t>
              </a:r>
              <a:endParaRPr lang="en-US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矩形 77">
              <a:extLst>
                <a:ext uri="{FF2B5EF4-FFF2-40B4-BE49-F238E27FC236}">
                  <a16:creationId xmlns:a16="http://schemas.microsoft.com/office/drawing/2014/main" id="{B31B9443-7837-4A8F-AC0B-00A3935DB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523" y="3915108"/>
              <a:ext cx="5146389" cy="1452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6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學唱與動物有關的歌曲：</a:t>
              </a:r>
              <a:endParaRPr lang="en-US" altLang="zh-TW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/>
              <a:r>
                <a:rPr lang="en-US" altLang="zh-TW" sz="2600" i="1" dirty="0">
                  <a:solidFill>
                    <a:srgbClr val="008000"/>
                  </a:solidFill>
                  <a:latin typeface="+mj-lt"/>
                  <a:ea typeface="標楷體" panose="03000509000000000000" pitchFamily="65" charset="-120"/>
                  <a:hlinkClick r:id="rId3" action="ppaction://hlinksldjump"/>
                </a:rPr>
                <a:t>Mary Had a Little Lamb</a:t>
              </a:r>
              <a:endParaRPr lang="en-US" altLang="zh-TW" sz="2600" i="1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endParaRPr>
            </a:p>
            <a:p>
              <a:pPr lvl="1"/>
              <a:r>
                <a:rPr lang="en-US" altLang="zh-TW" sz="2600" dirty="0">
                  <a:solidFill>
                    <a:srgbClr val="008000"/>
                  </a:solidFill>
                  <a:latin typeface="+mj-lt"/>
                  <a:ea typeface="標楷體" panose="03000509000000000000" pitchFamily="65" charset="-120"/>
                  <a:hlinkClick r:id="rId4" action="ppaction://hlinksldjump"/>
                </a:rPr>
                <a:t>《</a:t>
              </a:r>
              <a:r>
                <a:rPr lang="zh-TW" altLang="en-US" sz="2600" dirty="0">
                  <a:solidFill>
                    <a:srgbClr val="008000"/>
                  </a:solidFill>
                  <a:latin typeface="+mj-lt"/>
                  <a:ea typeface="標楷體" panose="03000509000000000000" pitchFamily="65" charset="-120"/>
                  <a:hlinkClick r:id="rId4" action="ppaction://hlinksldjump"/>
                </a:rPr>
                <a:t>老伯伯的牧場</a:t>
              </a:r>
              <a:r>
                <a:rPr lang="en-US" altLang="zh-TW" sz="2600" dirty="0">
                  <a:solidFill>
                    <a:srgbClr val="008000"/>
                  </a:solidFill>
                  <a:latin typeface="+mj-lt"/>
                  <a:ea typeface="標楷體" panose="03000509000000000000" pitchFamily="65" charset="-120"/>
                  <a:hlinkClick r:id="rId4" action="ppaction://hlinksldjump"/>
                </a:rPr>
                <a:t>》</a:t>
              </a:r>
              <a:endParaRPr lang="en-US" altLang="zh-TW" sz="260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EFE12A-35D7-42F3-B03F-124B304FCD9B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09D8053-3034-4088-B520-65E15BC3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96" y="136525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B185D02-601F-45CC-BE6C-CCC9E399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437C10-4B85-4F33-BD58-00E930647765}"/>
              </a:ext>
            </a:extLst>
          </p:cNvPr>
          <p:cNvGrpSpPr/>
          <p:nvPr/>
        </p:nvGrpSpPr>
        <p:grpSpPr>
          <a:xfrm>
            <a:off x="1460363" y="1268768"/>
            <a:ext cx="8856983" cy="1512169"/>
            <a:chOff x="762293" y="1052735"/>
            <a:chExt cx="8856983" cy="151216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4DD583-1054-4C32-8651-9521C12B3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293" y="1529976"/>
              <a:ext cx="1958975" cy="528638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chemeClr val="bg1"/>
                  </a:solidFill>
                </a:rPr>
                <a:t>評估資源</a:t>
              </a:r>
              <a:endParaRPr lang="en-US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手繪多邊形 17">
              <a:extLst>
                <a:ext uri="{FF2B5EF4-FFF2-40B4-BE49-F238E27FC236}">
                  <a16:creationId xmlns:a16="http://schemas.microsoft.com/office/drawing/2014/main" id="{CEC01AD2-BBDA-473E-A01A-EE3C20466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591" y="1052735"/>
              <a:ext cx="7195685" cy="1512169"/>
            </a:xfrm>
            <a:custGeom>
              <a:avLst/>
              <a:gdLst>
                <a:gd name="T0" fmla="*/ 1591528 w 6010312"/>
                <a:gd name="T1" fmla="*/ 103 h 4278079"/>
                <a:gd name="T2" fmla="*/ 1190726 w 6010312"/>
                <a:gd name="T3" fmla="*/ 954 h 4278079"/>
                <a:gd name="T4" fmla="*/ 12012389 w 6010312"/>
                <a:gd name="T5" fmla="*/ 1003 h 4278079"/>
                <a:gd name="T6" fmla="*/ 12886865 w 6010312"/>
                <a:gd name="T7" fmla="*/ 115 h 4278079"/>
                <a:gd name="T8" fmla="*/ 1591528 w 6010312"/>
                <a:gd name="T9" fmla="*/ 103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C00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DE0F68A9-9946-4661-AE4C-77F426436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084" y="1353732"/>
              <a:ext cx="5764081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TW" altLang="en-US" sz="2600" b="1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完成聆聽工作紙</a:t>
              </a:r>
              <a:r>
                <a:rPr lang="zh-TW" altLang="en-US" sz="26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「連音和斷音」</a:t>
              </a:r>
              <a:r>
                <a:rPr lang="zh-TW" altLang="en-US" sz="2600" b="1" dirty="0">
                  <a:solidFill>
                    <a:srgbClr val="FF6600"/>
                  </a:solidFill>
                  <a:ea typeface="標楷體" panose="03000509000000000000" pitchFamily="65" charset="-120"/>
                </a:rPr>
                <a:t>，</a:t>
              </a:r>
              <a:r>
                <a:rPr lang="zh-TW" altLang="en-US" sz="26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分辨連貫和斷續的聲音。</a:t>
              </a:r>
              <a:endPara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</a:endParaRPr>
            </a:p>
          </p:txBody>
        </p:sp>
      </p:grpSp>
      <p:graphicFrame>
        <p:nvGraphicFramePr>
          <p:cNvPr id="17" name="Object 16">
            <a:hlinkClick r:id="" action="ppaction://ole?verb=1"/>
            <a:extLst>
              <a:ext uri="{FF2B5EF4-FFF2-40B4-BE49-F238E27FC236}">
                <a16:creationId xmlns:a16="http://schemas.microsoft.com/office/drawing/2014/main" id="{51C4DC43-9C6A-4BB1-A23B-1ED052017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666643"/>
              </p:ext>
            </p:extLst>
          </p:nvPr>
        </p:nvGraphicFramePr>
        <p:xfrm>
          <a:off x="9120336" y="1603192"/>
          <a:ext cx="766564" cy="155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Document" showAsIcon="1" r:id="rId5" imgW="380850" imgH="771525" progId="Word.Document.8">
                  <p:embed/>
                </p:oleObj>
              </mc:Choice>
              <mc:Fallback>
                <p:oleObj name="Document" showAsIcon="1" r:id="rId5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20336" y="1603192"/>
                        <a:ext cx="766564" cy="155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9B63B4B-33CE-4A60-BE45-43DBCF422143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053F36-C3DB-45E8-96DD-75C517659FD1}"/>
              </a:ext>
            </a:extLst>
          </p:cNvPr>
          <p:cNvGrpSpPr/>
          <p:nvPr/>
        </p:nvGrpSpPr>
        <p:grpSpPr>
          <a:xfrm>
            <a:off x="1" y="238564"/>
            <a:ext cx="4799856" cy="641350"/>
            <a:chOff x="19050" y="152400"/>
            <a:chExt cx="1636263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9E6B5C6-8EE0-424F-95BE-1E886304C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36263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DEF37F3-9672-41E1-949F-EB8FF9AD2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" y="174484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農場裏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純音樂版卡拉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OK</a:t>
              </a:r>
            </a:p>
          </p:txBody>
        </p:sp>
      </p:grpSp>
      <p:pic>
        <p:nvPicPr>
          <p:cNvPr id="7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74DE4C60-A473-4968-85FC-96DE3F547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326850" y="6182568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C296315D-6C5E-4023-A1AB-F02E61B8F400}"/>
              </a:ext>
            </a:extLst>
          </p:cNvPr>
          <p:cNvSpPr/>
          <p:nvPr/>
        </p:nvSpPr>
        <p:spPr bwMode="auto">
          <a:xfrm>
            <a:off x="5159896" y="548680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Music_1B_M2_Ch4_song1k_m">
            <a:hlinkClick r:id="" action="ppaction://media"/>
            <a:extLst>
              <a:ext uri="{FF2B5EF4-FFF2-40B4-BE49-F238E27FC236}">
                <a16:creationId xmlns:a16="http://schemas.microsoft.com/office/drawing/2014/main" id="{CED683EF-6513-40CE-B426-DFFA35DAC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7568" y="1026422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A724D7-2741-4412-A4CC-ABEB1EA5AC83}"/>
              </a:ext>
            </a:extLst>
          </p:cNvPr>
          <p:cNvGrpSpPr/>
          <p:nvPr/>
        </p:nvGrpSpPr>
        <p:grpSpPr>
          <a:xfrm>
            <a:off x="1" y="238564"/>
            <a:ext cx="4583831" cy="641350"/>
            <a:chOff x="19050" y="152400"/>
            <a:chExt cx="1636263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0D15ECE-DB17-44D7-915C-E0CB2E8EE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36263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157F923-F699-419F-B4C9-A79E9BDD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" y="174484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Mary Had a Little Lamb</a:t>
              </a:r>
            </a:p>
          </p:txBody>
        </p:sp>
      </p:grpSp>
      <p:pic>
        <p:nvPicPr>
          <p:cNvPr id="5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7AEAEF23-0FE1-4EF3-93B3-19DE7AFD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326850" y="6182568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E1135DA-D8E4-4E3A-BD0D-74DF769379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5350" r="11938" b="19550"/>
          <a:stretch/>
        </p:blipFill>
        <p:spPr>
          <a:xfrm>
            <a:off x="3503712" y="970787"/>
            <a:ext cx="5472608" cy="575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1B78D-BB16-4178-B8B6-1DD155A821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299" b="68328"/>
          <a:stretch/>
        </p:blipFill>
        <p:spPr>
          <a:xfrm>
            <a:off x="9696400" y="3845598"/>
            <a:ext cx="2042604" cy="1296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5524D-89FE-4843-94A6-34B1529442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512" t="53764" r="18466"/>
          <a:stretch/>
        </p:blipFill>
        <p:spPr>
          <a:xfrm>
            <a:off x="284000" y="4493670"/>
            <a:ext cx="2337238" cy="1688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9A649-D8B8-4E08-8017-C013B2F550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353" r="45591" b="47341"/>
          <a:stretch/>
        </p:blipFill>
        <p:spPr>
          <a:xfrm>
            <a:off x="1209365" y="2708920"/>
            <a:ext cx="2276963" cy="144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DF2CA-BC95-4846-B2BD-F8EB89755560}"/>
              </a:ext>
            </a:extLst>
          </p:cNvPr>
          <p:cNvGrpSpPr/>
          <p:nvPr/>
        </p:nvGrpSpPr>
        <p:grpSpPr>
          <a:xfrm>
            <a:off x="5970016" y="269791"/>
            <a:ext cx="1220404" cy="521378"/>
            <a:chOff x="5970016" y="269791"/>
            <a:chExt cx="1220404" cy="521378"/>
          </a:xfrm>
        </p:grpSpPr>
        <p:sp>
          <p:nvSpPr>
            <p:cNvPr id="11" name="圓角矩形 16">
              <a:extLst>
                <a:ext uri="{FF2B5EF4-FFF2-40B4-BE49-F238E27FC236}">
                  <a16:creationId xmlns:a16="http://schemas.microsoft.com/office/drawing/2014/main" id="{EC851A5A-48AA-44F3-88F3-D5ED5FE6D152}"/>
                </a:ext>
              </a:extLst>
            </p:cNvPr>
            <p:cNvSpPr/>
            <p:nvPr/>
          </p:nvSpPr>
          <p:spPr bwMode="auto">
            <a:xfrm>
              <a:off x="6130002" y="328257"/>
              <a:ext cx="1060418" cy="461963"/>
            </a:xfrm>
            <a:prstGeom prst="roundRect">
              <a:avLst/>
            </a:prstGeom>
            <a:solidFill>
              <a:srgbClr val="F1C0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     </a:t>
              </a:r>
              <a:r>
                <a:rPr lang="zh-TW" altLang="en-US" dirty="0">
                  <a:solidFill>
                    <a:srgbClr val="7030A0"/>
                  </a:solidFill>
                  <a:latin typeface="Arial" charset="0"/>
                </a:rPr>
                <a:t>範唱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3" name="1BP44songs">
              <a:hlinkClick r:id="" action="ppaction://media"/>
              <a:extLst>
                <a:ext uri="{FF2B5EF4-FFF2-40B4-BE49-F238E27FC236}">
                  <a16:creationId xmlns:a16="http://schemas.microsoft.com/office/drawing/2014/main" id="{E5D1DFAD-EFFD-4E43-9BE9-745092CC9195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0016" y="269791"/>
              <a:ext cx="540000" cy="5213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3714BD-469B-49C6-B82B-F84A05E6F053}"/>
              </a:ext>
            </a:extLst>
          </p:cNvPr>
          <p:cNvGrpSpPr/>
          <p:nvPr/>
        </p:nvGrpSpPr>
        <p:grpSpPr>
          <a:xfrm>
            <a:off x="7561108" y="272611"/>
            <a:ext cx="1415212" cy="521378"/>
            <a:chOff x="7561108" y="272611"/>
            <a:chExt cx="1415212" cy="521378"/>
          </a:xfrm>
        </p:grpSpPr>
        <p:sp>
          <p:nvSpPr>
            <p:cNvPr id="12" name="圓角矩形 16">
              <a:extLst>
                <a:ext uri="{FF2B5EF4-FFF2-40B4-BE49-F238E27FC236}">
                  <a16:creationId xmlns:a16="http://schemas.microsoft.com/office/drawing/2014/main" id="{275A7866-4CCC-48C1-A0D4-F88237DD296D}"/>
                </a:ext>
              </a:extLst>
            </p:cNvPr>
            <p:cNvSpPr/>
            <p:nvPr/>
          </p:nvSpPr>
          <p:spPr bwMode="auto">
            <a:xfrm>
              <a:off x="7700930" y="328257"/>
              <a:ext cx="1275390" cy="461963"/>
            </a:xfrm>
            <a:prstGeom prst="roundRect">
              <a:avLst/>
            </a:prstGeom>
            <a:solidFill>
              <a:srgbClr val="F1C0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     純音樂</a:t>
              </a:r>
            </a:p>
          </p:txBody>
        </p:sp>
        <p:pic>
          <p:nvPicPr>
            <p:cNvPr id="15" name="1BP44songm">
              <a:hlinkClick r:id="" action="ppaction://media"/>
              <a:extLst>
                <a:ext uri="{FF2B5EF4-FFF2-40B4-BE49-F238E27FC236}">
                  <a16:creationId xmlns:a16="http://schemas.microsoft.com/office/drawing/2014/main" id="{67E6C372-119A-4B44-8FF0-8C17C8372704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1108" y="272611"/>
              <a:ext cx="540000" cy="521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87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A724D7-2741-4412-A4CC-ABEB1EA5AC83}"/>
              </a:ext>
            </a:extLst>
          </p:cNvPr>
          <p:cNvGrpSpPr/>
          <p:nvPr/>
        </p:nvGrpSpPr>
        <p:grpSpPr>
          <a:xfrm>
            <a:off x="1" y="238564"/>
            <a:ext cx="2999655" cy="641350"/>
            <a:chOff x="19050" y="152400"/>
            <a:chExt cx="1636263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0D15ECE-DB17-44D7-915C-E0CB2E8EE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36263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157F923-F699-419F-B4C9-A79E9BDD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" y="174484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老伯伯的牧場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5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3551F60B-3221-40D5-97FA-E7CD2931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326850" y="6182568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2958C-2786-4223-87D8-AF92380DBA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700" y="1484784"/>
            <a:ext cx="11496600" cy="450787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FFF59BC-13A2-4324-93E7-43AC0E84FFDC}"/>
              </a:ext>
            </a:extLst>
          </p:cNvPr>
          <p:cNvGrpSpPr/>
          <p:nvPr/>
        </p:nvGrpSpPr>
        <p:grpSpPr>
          <a:xfrm>
            <a:off x="8256240" y="843416"/>
            <a:ext cx="1764136" cy="521378"/>
            <a:chOff x="8220296" y="843416"/>
            <a:chExt cx="1764136" cy="521378"/>
          </a:xfrm>
        </p:grpSpPr>
        <p:sp>
          <p:nvSpPr>
            <p:cNvPr id="9" name="圓角矩形 16">
              <a:extLst>
                <a:ext uri="{FF2B5EF4-FFF2-40B4-BE49-F238E27FC236}">
                  <a16:creationId xmlns:a16="http://schemas.microsoft.com/office/drawing/2014/main" id="{5F6860AC-FDFB-473B-BD59-D0C3E194DBD4}"/>
                </a:ext>
              </a:extLst>
            </p:cNvPr>
            <p:cNvSpPr/>
            <p:nvPr/>
          </p:nvSpPr>
          <p:spPr bwMode="auto">
            <a:xfrm>
              <a:off x="8422660" y="880722"/>
              <a:ext cx="1561772" cy="461963"/>
            </a:xfrm>
            <a:prstGeom prst="roundRect">
              <a:avLst/>
            </a:prstGeom>
            <a:solidFill>
              <a:srgbClr val="F1C0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     </a:t>
              </a:r>
              <a:r>
                <a:rPr lang="zh-TW" altLang="en-US" dirty="0">
                  <a:solidFill>
                    <a:srgbClr val="7030A0"/>
                  </a:solidFill>
                  <a:latin typeface="Arial" charset="0"/>
                </a:rPr>
                <a:t>範唱（英）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1" name="2_Old mcdonald had a farm">
              <a:hlinkClick r:id="" action="ppaction://media"/>
              <a:extLst>
                <a:ext uri="{FF2B5EF4-FFF2-40B4-BE49-F238E27FC236}">
                  <a16:creationId xmlns:a16="http://schemas.microsoft.com/office/drawing/2014/main" id="{7C229429-50FB-4640-8628-1707831F9E2C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0296" y="843416"/>
              <a:ext cx="540000" cy="52137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8663EB-93E9-4AC2-97DC-4ADAD884AC85}"/>
              </a:ext>
            </a:extLst>
          </p:cNvPr>
          <p:cNvGrpSpPr/>
          <p:nvPr/>
        </p:nvGrpSpPr>
        <p:grpSpPr>
          <a:xfrm>
            <a:off x="6165636" y="843416"/>
            <a:ext cx="1784130" cy="521378"/>
            <a:chOff x="5896046" y="843416"/>
            <a:chExt cx="1784130" cy="521378"/>
          </a:xfrm>
        </p:grpSpPr>
        <p:sp>
          <p:nvSpPr>
            <p:cNvPr id="12" name="圓角矩形 16">
              <a:extLst>
                <a:ext uri="{FF2B5EF4-FFF2-40B4-BE49-F238E27FC236}">
                  <a16:creationId xmlns:a16="http://schemas.microsoft.com/office/drawing/2014/main" id="{E51D65B8-6D97-46E4-8D70-BDD6D27C5162}"/>
                </a:ext>
              </a:extLst>
            </p:cNvPr>
            <p:cNvSpPr/>
            <p:nvPr/>
          </p:nvSpPr>
          <p:spPr bwMode="auto">
            <a:xfrm>
              <a:off x="6118404" y="878593"/>
              <a:ext cx="1561772" cy="461963"/>
            </a:xfrm>
            <a:prstGeom prst="roundRect">
              <a:avLst/>
            </a:prstGeom>
            <a:solidFill>
              <a:srgbClr val="F1C0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     </a:t>
              </a:r>
              <a:r>
                <a:rPr lang="zh-TW" altLang="en-US" dirty="0">
                  <a:solidFill>
                    <a:srgbClr val="7030A0"/>
                  </a:solidFill>
                  <a:latin typeface="Arial" charset="0"/>
                </a:rPr>
                <a:t>範唱（粵）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3" name="老伯伯的牧場">
              <a:hlinkClick r:id="" action="ppaction://media"/>
              <a:extLst>
                <a:ext uri="{FF2B5EF4-FFF2-40B4-BE49-F238E27FC236}">
                  <a16:creationId xmlns:a16="http://schemas.microsoft.com/office/drawing/2014/main" id="{EE6FB161-183B-4562-A6C8-5F8C9F034FA0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96046" y="843416"/>
              <a:ext cx="540000" cy="52137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66C6DB-7C48-4F1F-AD84-EEAB53EFEC01}"/>
              </a:ext>
            </a:extLst>
          </p:cNvPr>
          <p:cNvGrpSpPr/>
          <p:nvPr/>
        </p:nvGrpSpPr>
        <p:grpSpPr>
          <a:xfrm>
            <a:off x="10326850" y="849479"/>
            <a:ext cx="1493086" cy="521378"/>
            <a:chOff x="10326850" y="849479"/>
            <a:chExt cx="1493086" cy="521378"/>
          </a:xfrm>
        </p:grpSpPr>
        <p:sp>
          <p:nvSpPr>
            <p:cNvPr id="10" name="圓角矩形 16">
              <a:extLst>
                <a:ext uri="{FF2B5EF4-FFF2-40B4-BE49-F238E27FC236}">
                  <a16:creationId xmlns:a16="http://schemas.microsoft.com/office/drawing/2014/main" id="{AAFB29B2-1A36-4F77-A253-08280AD30580}"/>
                </a:ext>
              </a:extLst>
            </p:cNvPr>
            <p:cNvSpPr/>
            <p:nvPr/>
          </p:nvSpPr>
          <p:spPr bwMode="auto">
            <a:xfrm>
              <a:off x="10544546" y="880722"/>
              <a:ext cx="1275390" cy="461963"/>
            </a:xfrm>
            <a:prstGeom prst="roundRect">
              <a:avLst/>
            </a:prstGeom>
            <a:solidFill>
              <a:srgbClr val="F1C0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     純音樂</a:t>
              </a:r>
            </a:p>
          </p:txBody>
        </p:sp>
        <p:pic>
          <p:nvPicPr>
            <p:cNvPr id="16" name="Old mcdonald had a farm_kara">
              <a:hlinkClick r:id="" action="ppaction://media"/>
              <a:extLst>
                <a:ext uri="{FF2B5EF4-FFF2-40B4-BE49-F238E27FC236}">
                  <a16:creationId xmlns:a16="http://schemas.microsoft.com/office/drawing/2014/main" id="{0340756F-4D4E-439F-86F5-31BEBF1CFC63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26850" y="849479"/>
              <a:ext cx="540000" cy="521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3256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260648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67808" y="388938"/>
            <a:ext cx="3861792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51584" y="2204864"/>
            <a:ext cx="7704138" cy="2160587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運用音樂術語描述不同動物的叫聲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以連音或斷音模仿不同動物的叫聲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農場裏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49795F-384B-4556-9483-EF2DBBAF6C11}"/>
              </a:ext>
            </a:extLst>
          </p:cNvPr>
          <p:cNvGrpSpPr/>
          <p:nvPr/>
        </p:nvGrpSpPr>
        <p:grpSpPr>
          <a:xfrm>
            <a:off x="0" y="238564"/>
            <a:ext cx="2999656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1462B84-5C05-4329-B3DC-CF21E404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CCBEFE5F-ABAD-4742-B579-1AB8E729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70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第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4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課頁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14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至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15</a:t>
              </a: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F6B4146E-07A3-4997-B2DE-062DF102407A}"/>
              </a:ext>
            </a:extLst>
          </p:cNvPr>
          <p:cNvSpPr txBox="1"/>
          <p:nvPr/>
        </p:nvSpPr>
        <p:spPr>
          <a:xfrm>
            <a:off x="3143672" y="29762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15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A87181-6932-44B8-AEDB-8AE69DCF14BA}"/>
              </a:ext>
            </a:extLst>
          </p:cNvPr>
          <p:cNvGrpSpPr>
            <a:grpSpLocks noChangeAspect="1"/>
          </p:cNvGrpSpPr>
          <p:nvPr/>
        </p:nvGrpSpPr>
        <p:grpSpPr>
          <a:xfrm>
            <a:off x="1631504" y="981490"/>
            <a:ext cx="9100592" cy="5687870"/>
            <a:chOff x="1559496" y="-1126"/>
            <a:chExt cx="109728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A3AA2B-C401-4B86-AEA0-40D3B645B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9496" y="-1126"/>
              <a:ext cx="548640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2FB6DC-8236-4D25-A132-A0D5E8D60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5896" y="-1126"/>
              <a:ext cx="54864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213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372BDE-0C0A-49DA-AB1A-3C97E3006CC8}"/>
              </a:ext>
            </a:extLst>
          </p:cNvPr>
          <p:cNvGrpSpPr/>
          <p:nvPr/>
        </p:nvGrpSpPr>
        <p:grpSpPr>
          <a:xfrm>
            <a:off x="0" y="238564"/>
            <a:ext cx="2999656" cy="641350"/>
            <a:chOff x="19050" y="152400"/>
            <a:chExt cx="1679518" cy="641350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D6F2FDA5-8063-45AF-B225-5EA1055A6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5B71CEAE-666A-4BAC-B66A-AC17237EB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辨認動物的叫聲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D3C36621-5272-48E0-82D2-43A0A062D7DB}"/>
              </a:ext>
            </a:extLst>
          </p:cNvPr>
          <p:cNvSpPr txBox="1"/>
          <p:nvPr/>
        </p:nvSpPr>
        <p:spPr>
          <a:xfrm>
            <a:off x="3143672" y="29762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聆聽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農場裏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，猜猜哪些動物在叫？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EB6E7A-98C4-4B89-9679-401E1219120B}"/>
              </a:ext>
            </a:extLst>
          </p:cNvPr>
          <p:cNvGrpSpPr/>
          <p:nvPr/>
        </p:nvGrpSpPr>
        <p:grpSpPr>
          <a:xfrm>
            <a:off x="3108765" y="1006591"/>
            <a:ext cx="5871325" cy="5553780"/>
            <a:chOff x="3108765" y="1006591"/>
            <a:chExt cx="5871325" cy="55537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BC2E1-BE61-45B8-8192-485C081C5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08765" y="1691211"/>
              <a:ext cx="5871325" cy="4869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3AF953-FFAA-4B2A-B4A0-B9FF11CCAFAE}"/>
                </a:ext>
              </a:extLst>
            </p:cNvPr>
            <p:cNvGrpSpPr/>
            <p:nvPr/>
          </p:nvGrpSpPr>
          <p:grpSpPr>
            <a:xfrm>
              <a:off x="7297307" y="1006591"/>
              <a:ext cx="1682783" cy="521378"/>
              <a:chOff x="10023898" y="2114397"/>
              <a:chExt cx="1682783" cy="521378"/>
            </a:xfrm>
          </p:grpSpPr>
          <p:sp>
            <p:nvSpPr>
              <p:cNvPr id="8" name="圓角矩形 16">
                <a:extLst>
                  <a:ext uri="{FF2B5EF4-FFF2-40B4-BE49-F238E27FC236}">
                    <a16:creationId xmlns:a16="http://schemas.microsoft.com/office/drawing/2014/main" id="{7CEC1AA4-69C2-4B58-B4A2-90377BEECB5D}"/>
                  </a:ext>
                </a:extLst>
              </p:cNvPr>
              <p:cNvSpPr/>
              <p:nvPr/>
            </p:nvSpPr>
            <p:spPr bwMode="auto">
              <a:xfrm>
                <a:off x="10190743" y="2144105"/>
                <a:ext cx="1515938" cy="461963"/>
              </a:xfrm>
              <a:prstGeom prst="roundRect">
                <a:avLst/>
              </a:prstGeom>
              <a:solidFill>
                <a:srgbClr val="F1C0F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charset="0"/>
                    <a:ea typeface="新細明體" pitchFamily="18" charset="-120"/>
                  </a:rPr>
                  <a:t>     </a:t>
                </a:r>
                <a:r>
                  <a:rPr lang="zh-TW" altLang="en-US" dirty="0">
                    <a:solidFill>
                      <a:srgbClr val="7030A0"/>
                    </a:solidFill>
                    <a:latin typeface="Arial" charset="0"/>
                  </a:rPr>
                  <a:t>聆聽歌曲</a:t>
                </a: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pic>
            <p:nvPicPr>
              <p:cNvPr id="10" name="1B04song1s">
                <a:hlinkClick r:id="" action="ppaction://media"/>
                <a:extLst>
                  <a:ext uri="{FF2B5EF4-FFF2-40B4-BE49-F238E27FC236}">
                    <a16:creationId xmlns:a16="http://schemas.microsoft.com/office/drawing/2014/main" id="{0CBD86F7-A59F-40BA-8502-7A9C8A43C36E}"/>
                  </a:ext>
                </a:extLst>
              </p:cNvPr>
              <p:cNvPicPr>
                <a:picLocks noChangeAspect="1"/>
              </p:cNvPicPr>
              <p:nvPr>
                <a:audioFile r:link="rId14"/>
                <p:extLst>
                  <p:ext uri="{DAA4B4D4-6D71-4841-9C94-3DE7FCFB9230}">
                    <p14:media xmlns:p14="http://schemas.microsoft.com/office/powerpoint/2010/main" r:embed="rId13"/>
                  </p:ext>
                </p:ext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23898" y="2114397"/>
                <a:ext cx="540000" cy="521378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301FCA-DB64-4F3D-859E-D5ECF33ECD39}"/>
              </a:ext>
            </a:extLst>
          </p:cNvPr>
          <p:cNvGrpSpPr/>
          <p:nvPr/>
        </p:nvGrpSpPr>
        <p:grpSpPr>
          <a:xfrm>
            <a:off x="169198" y="1280685"/>
            <a:ext cx="2901492" cy="1355819"/>
            <a:chOff x="169198" y="1280685"/>
            <a:chExt cx="2901492" cy="13558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8C2738-82E1-434F-BEC7-E1223B734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69198" y="1352991"/>
              <a:ext cx="2901492" cy="128351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1BP1401">
              <a:hlinkClick r:id="" action="ppaction://media"/>
              <a:extLst>
                <a:ext uri="{FF2B5EF4-FFF2-40B4-BE49-F238E27FC236}">
                  <a16:creationId xmlns:a16="http://schemas.microsoft.com/office/drawing/2014/main" id="{73AA493A-6671-4508-A884-D35251C4B2F6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2953" y="1280685"/>
              <a:ext cx="540000" cy="52137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C6E6A6-919B-46B8-9968-A864D497B7F3}"/>
              </a:ext>
            </a:extLst>
          </p:cNvPr>
          <p:cNvGrpSpPr/>
          <p:nvPr/>
        </p:nvGrpSpPr>
        <p:grpSpPr>
          <a:xfrm>
            <a:off x="117818" y="2869357"/>
            <a:ext cx="2655104" cy="1442341"/>
            <a:chOff x="117818" y="2869357"/>
            <a:chExt cx="2655104" cy="144234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7ABCDE0-1702-4447-A91C-F2AFEBBB3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7818" y="2869357"/>
              <a:ext cx="2655104" cy="14423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1BP1402">
              <a:hlinkClick r:id="" action="ppaction://media"/>
              <a:extLst>
                <a:ext uri="{FF2B5EF4-FFF2-40B4-BE49-F238E27FC236}">
                  <a16:creationId xmlns:a16="http://schemas.microsoft.com/office/drawing/2014/main" id="{61B223D3-B46A-429D-BDC9-E8E5EC8FC08E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9198" y="2930509"/>
              <a:ext cx="540000" cy="52137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47BC57-467D-46F6-948A-4FBEF0F01F63}"/>
              </a:ext>
            </a:extLst>
          </p:cNvPr>
          <p:cNvGrpSpPr/>
          <p:nvPr/>
        </p:nvGrpSpPr>
        <p:grpSpPr>
          <a:xfrm>
            <a:off x="530816" y="4653136"/>
            <a:ext cx="2468840" cy="1579230"/>
            <a:chOff x="530816" y="4653136"/>
            <a:chExt cx="2468840" cy="15792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145463-08CE-442B-BD6B-D9C3BCD78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0816" y="4653136"/>
              <a:ext cx="2468840" cy="15792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1BP1403">
              <a:hlinkClick r:id="" action="ppaction://media"/>
              <a:extLst>
                <a:ext uri="{FF2B5EF4-FFF2-40B4-BE49-F238E27FC236}">
                  <a16:creationId xmlns:a16="http://schemas.microsoft.com/office/drawing/2014/main" id="{34372309-7E3A-401B-8592-89F00EA02F14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366" y="4727833"/>
              <a:ext cx="540000" cy="52137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97A74F-1670-4715-BAF4-C2317B4540E3}"/>
              </a:ext>
            </a:extLst>
          </p:cNvPr>
          <p:cNvGrpSpPr/>
          <p:nvPr/>
        </p:nvGrpSpPr>
        <p:grpSpPr>
          <a:xfrm>
            <a:off x="9310439" y="1396349"/>
            <a:ext cx="1896465" cy="1448689"/>
            <a:chOff x="9310439" y="1396349"/>
            <a:chExt cx="1896465" cy="14486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3267BB-21F3-4584-830D-EA29E0EAB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10238" t="5388" r="8767" b="11175"/>
            <a:stretch/>
          </p:blipFill>
          <p:spPr>
            <a:xfrm>
              <a:off x="9310439" y="1462870"/>
              <a:ext cx="1896465" cy="13821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1BP1501">
              <a:hlinkClick r:id="" action="ppaction://media"/>
              <a:extLst>
                <a:ext uri="{FF2B5EF4-FFF2-40B4-BE49-F238E27FC236}">
                  <a16:creationId xmlns:a16="http://schemas.microsoft.com/office/drawing/2014/main" id="{BC76372D-7055-4CE8-8446-752467EF3BE5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0971" y="1396349"/>
              <a:ext cx="540000" cy="52137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3F0613-A295-4C47-970B-A764924EABA7}"/>
              </a:ext>
            </a:extLst>
          </p:cNvPr>
          <p:cNvGrpSpPr/>
          <p:nvPr/>
        </p:nvGrpSpPr>
        <p:grpSpPr>
          <a:xfrm>
            <a:off x="10056440" y="3226370"/>
            <a:ext cx="1896464" cy="1477677"/>
            <a:chOff x="10056440" y="3226370"/>
            <a:chExt cx="1896464" cy="14776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15647C-365C-441B-8A1F-3FABBC870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056440" y="3321879"/>
              <a:ext cx="1896464" cy="13821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1BP1502">
              <a:hlinkClick r:id="" action="ppaction://media"/>
              <a:extLst>
                <a:ext uri="{FF2B5EF4-FFF2-40B4-BE49-F238E27FC236}">
                  <a16:creationId xmlns:a16="http://schemas.microsoft.com/office/drawing/2014/main" id="{6612125F-2018-4467-849E-4369D51B35CB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6440" y="3226370"/>
              <a:ext cx="540000" cy="52137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B2B51A-E15A-48A8-90A3-04FF56AE2D90}"/>
              </a:ext>
            </a:extLst>
          </p:cNvPr>
          <p:cNvGrpSpPr/>
          <p:nvPr/>
        </p:nvGrpSpPr>
        <p:grpSpPr>
          <a:xfrm>
            <a:off x="9289732" y="5169012"/>
            <a:ext cx="2663461" cy="1429484"/>
            <a:chOff x="9289732" y="5169012"/>
            <a:chExt cx="2663461" cy="142948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99C743-47A1-47FC-A939-57B5C37FF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384168" y="5169012"/>
              <a:ext cx="2569025" cy="1429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1BP1503">
              <a:hlinkClick r:id="" action="ppaction://media"/>
              <a:extLst>
                <a:ext uri="{FF2B5EF4-FFF2-40B4-BE49-F238E27FC236}">
                  <a16:creationId xmlns:a16="http://schemas.microsoft.com/office/drawing/2014/main" id="{2216ED67-C2CE-4C24-B959-C11536017EA1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9732" y="5267833"/>
              <a:ext cx="540000" cy="52137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46075D9-7BE6-4599-B891-591E22879550}"/>
              </a:ext>
            </a:extLst>
          </p:cNvPr>
          <p:cNvGrpSpPr/>
          <p:nvPr/>
        </p:nvGrpSpPr>
        <p:grpSpPr>
          <a:xfrm>
            <a:off x="117818" y="4005064"/>
            <a:ext cx="8498462" cy="2261864"/>
            <a:chOff x="117818" y="4005064"/>
            <a:chExt cx="8498462" cy="226186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E0C54B-CD11-49B8-91BB-3D6CBCBA1755}"/>
                </a:ext>
              </a:extLst>
            </p:cNvPr>
            <p:cNvSpPr/>
            <p:nvPr/>
          </p:nvSpPr>
          <p:spPr bwMode="auto">
            <a:xfrm>
              <a:off x="6249729" y="4005064"/>
              <a:ext cx="2366551" cy="432048"/>
            </a:xfrm>
            <a:prstGeom prst="roundRect">
              <a:avLst/>
            </a:prstGeom>
            <a:noFill/>
            <a:ln w="38100" cap="flat" cmpd="sng" algn="ctr">
              <a:solidFill>
                <a:srgbClr val="86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D71DFDE-4179-47AA-830D-3EE4328A9E46}"/>
                </a:ext>
              </a:extLst>
            </p:cNvPr>
            <p:cNvSpPr/>
            <p:nvPr/>
          </p:nvSpPr>
          <p:spPr bwMode="auto">
            <a:xfrm>
              <a:off x="117818" y="4544551"/>
              <a:ext cx="2943729" cy="1722377"/>
            </a:xfrm>
            <a:prstGeom prst="ellipse">
              <a:avLst/>
            </a:prstGeom>
            <a:noFill/>
            <a:ln w="38100" cap="flat" cmpd="sng" algn="ctr">
              <a:solidFill>
                <a:srgbClr val="86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2EECE7-9B80-4253-8983-0D34FCCC6FA7}"/>
                </a:ext>
              </a:extLst>
            </p:cNvPr>
            <p:cNvCxnSpPr>
              <a:stCxn id="38" idx="1"/>
              <a:endCxn id="39" idx="6"/>
            </p:cNvCxnSpPr>
            <p:nvPr/>
          </p:nvCxnSpPr>
          <p:spPr bwMode="auto">
            <a:xfrm flipH="1">
              <a:off x="3061547" y="4221088"/>
              <a:ext cx="3188182" cy="1184652"/>
            </a:xfrm>
            <a:prstGeom prst="line">
              <a:avLst/>
            </a:prstGeom>
            <a:noFill/>
            <a:ln w="38100" cap="flat" cmpd="sng" algn="ctr">
              <a:solidFill>
                <a:srgbClr val="86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50F0A1-6C57-4720-BA02-C76B8F805415}"/>
              </a:ext>
            </a:extLst>
          </p:cNvPr>
          <p:cNvGrpSpPr/>
          <p:nvPr/>
        </p:nvGrpSpPr>
        <p:grpSpPr>
          <a:xfrm>
            <a:off x="27963" y="2636504"/>
            <a:ext cx="8722620" cy="3923867"/>
            <a:chOff x="27963" y="2636504"/>
            <a:chExt cx="8722620" cy="392386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E1AF5D3-0F29-42A8-918A-94CA8D0852AB}"/>
                </a:ext>
              </a:extLst>
            </p:cNvPr>
            <p:cNvSpPr/>
            <p:nvPr/>
          </p:nvSpPr>
          <p:spPr bwMode="auto">
            <a:xfrm>
              <a:off x="27963" y="2636504"/>
              <a:ext cx="2943729" cy="1653684"/>
            </a:xfrm>
            <a:prstGeom prst="ellips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2FE4C93-626B-4D12-9CD7-E8D9BE8DFC60}"/>
                </a:ext>
              </a:extLst>
            </p:cNvPr>
            <p:cNvSpPr/>
            <p:nvPr/>
          </p:nvSpPr>
          <p:spPr bwMode="auto">
            <a:xfrm>
              <a:off x="6384032" y="6128323"/>
              <a:ext cx="2366551" cy="432048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0800F44-7809-4A0D-9A94-6A415A444D9F}"/>
                </a:ext>
              </a:extLst>
            </p:cNvPr>
            <p:cNvCxnSpPr>
              <a:cxnSpLocks/>
              <a:stCxn id="41" idx="1"/>
              <a:endCxn id="40" idx="5"/>
            </p:cNvCxnSpPr>
            <p:nvPr/>
          </p:nvCxnSpPr>
          <p:spPr bwMode="auto">
            <a:xfrm flipH="1" flipV="1">
              <a:off x="2540593" y="4048012"/>
              <a:ext cx="3843439" cy="2296335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897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6B4170-0680-4FDA-8BD0-8A7AEEF8B8C3}"/>
              </a:ext>
            </a:extLst>
          </p:cNvPr>
          <p:cNvGrpSpPr/>
          <p:nvPr/>
        </p:nvGrpSpPr>
        <p:grpSpPr>
          <a:xfrm>
            <a:off x="0" y="238564"/>
            <a:ext cx="2999656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31D2B7D-499C-479E-A00B-BEABC96E1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15DAB29-3231-42DC-8006-69686B678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模仿動物的叫聲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6061E6A4-4932-404A-B670-FB4EEC3719B2}"/>
              </a:ext>
            </a:extLst>
          </p:cNvPr>
          <p:cNvSpPr txBox="1"/>
          <p:nvPr/>
        </p:nvSpPr>
        <p:spPr>
          <a:xfrm>
            <a:off x="3127246" y="297629"/>
            <a:ext cx="69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你會用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斷音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還是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連音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唱出雞和羊的叫聲？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29CC0-5837-440B-A7AC-5CDC24EDD74A}"/>
              </a:ext>
            </a:extLst>
          </p:cNvPr>
          <p:cNvGrpSpPr/>
          <p:nvPr/>
        </p:nvGrpSpPr>
        <p:grpSpPr>
          <a:xfrm>
            <a:off x="867884" y="2556243"/>
            <a:ext cx="4263544" cy="4014104"/>
            <a:chOff x="1832601" y="3367233"/>
            <a:chExt cx="4263544" cy="40141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976091-A5F7-4E92-8067-76F788B06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411" b="8872"/>
            <a:stretch/>
          </p:blipFill>
          <p:spPr>
            <a:xfrm>
              <a:off x="1832601" y="4607330"/>
              <a:ext cx="4263544" cy="2774007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A56C2235-F08D-452B-9EAD-26D3753127DB}"/>
                </a:ext>
              </a:extLst>
            </p:cNvPr>
            <p:cNvSpPr/>
            <p:nvPr/>
          </p:nvSpPr>
          <p:spPr bwMode="auto">
            <a:xfrm>
              <a:off x="2812245" y="3384405"/>
              <a:ext cx="3168352" cy="1141308"/>
            </a:xfrm>
            <a:prstGeom prst="wedgeEllipseCallout">
              <a:avLst>
                <a:gd name="adj1" fmla="val -24211"/>
                <a:gd name="adj2" fmla="val 112108"/>
              </a:avLst>
            </a:prstGeom>
            <a:solidFill>
              <a:schemeClr val="bg1"/>
            </a:solidFill>
            <a:ln w="38100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咯咯咯咯咯咯</a:t>
              </a:r>
              <a:endPara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400" dirty="0">
                  <a:solidFill>
                    <a:srgbClr val="99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咯咯咯咯咯</a:t>
              </a:r>
              <a:r>
                <a:rPr lang="en-US" altLang="zh-TW" sz="2400" dirty="0">
                  <a:solidFill>
                    <a:srgbClr val="99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……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1BP1403">
              <a:hlinkClick r:id="" action="ppaction://media"/>
              <a:extLst>
                <a:ext uri="{FF2B5EF4-FFF2-40B4-BE49-F238E27FC236}">
                  <a16:creationId xmlns:a16="http://schemas.microsoft.com/office/drawing/2014/main" id="{87412806-383C-4ED4-9DE6-2B085FFB192B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9962" y="3367233"/>
              <a:ext cx="540000" cy="5213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BD680C-B676-4FB3-977E-A2AA9A996C5C}"/>
              </a:ext>
            </a:extLst>
          </p:cNvPr>
          <p:cNvGrpSpPr/>
          <p:nvPr/>
        </p:nvGrpSpPr>
        <p:grpSpPr>
          <a:xfrm>
            <a:off x="6275636" y="2204864"/>
            <a:ext cx="4948002" cy="4428470"/>
            <a:chOff x="7139734" y="3323373"/>
            <a:chExt cx="4948002" cy="44284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0C7229-17B7-4775-BEF8-1BFD48460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3394" y="4403493"/>
              <a:ext cx="3824342" cy="3348350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1228F1CB-C984-407C-AE61-E4CF261C2A37}"/>
                </a:ext>
              </a:extLst>
            </p:cNvPr>
            <p:cNvSpPr/>
            <p:nvPr/>
          </p:nvSpPr>
          <p:spPr bwMode="auto">
            <a:xfrm>
              <a:off x="7139734" y="3323373"/>
              <a:ext cx="3168352" cy="1224136"/>
            </a:xfrm>
            <a:prstGeom prst="wedgeEllipseCallout">
              <a:avLst>
                <a:gd name="adj1" fmla="val 13554"/>
                <a:gd name="adj2" fmla="val 83161"/>
              </a:avLst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咩咩咩咩咩咩</a:t>
              </a:r>
              <a:endParaRPr kumimoji="1" lang="en-US" altLang="zh-TW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咩咩咩咩咩</a:t>
              </a:r>
              <a:r>
                <a:rPr lang="en-US" altLang="zh-TW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……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1BP1402">
              <a:hlinkClick r:id="" action="ppaction://media"/>
              <a:extLst>
                <a:ext uri="{FF2B5EF4-FFF2-40B4-BE49-F238E27FC236}">
                  <a16:creationId xmlns:a16="http://schemas.microsoft.com/office/drawing/2014/main" id="{FCDE37F1-1576-4C4D-9DA2-8CB474F4A08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68086" y="3323373"/>
              <a:ext cx="540000" cy="52137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BAF4CD-CA2E-4BBB-A7AF-081CE57860C8}"/>
              </a:ext>
            </a:extLst>
          </p:cNvPr>
          <p:cNvGrpSpPr/>
          <p:nvPr/>
        </p:nvGrpSpPr>
        <p:grpSpPr>
          <a:xfrm>
            <a:off x="2747628" y="1200937"/>
            <a:ext cx="1368152" cy="1267837"/>
            <a:chOff x="2747628" y="1200937"/>
            <a:chExt cx="1368152" cy="12678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9602F1-9022-4E9A-BA6D-550FEFA50370}"/>
                </a:ext>
              </a:extLst>
            </p:cNvPr>
            <p:cNvSpPr txBox="1"/>
            <p:nvPr/>
          </p:nvSpPr>
          <p:spPr>
            <a:xfrm>
              <a:off x="2747628" y="1200937"/>
              <a:ext cx="1368152" cy="1267837"/>
            </a:xfrm>
            <a:prstGeom prst="doubleWave">
              <a:avLst/>
            </a:prstGeom>
            <a:solidFill>
              <a:srgbClr val="993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斷音</a:t>
              </a:r>
              <a:endPara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93ACB1-9D48-4D66-8CD4-D4263C33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93466" y="1896202"/>
              <a:ext cx="1076475" cy="27626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7B1E12-5F2B-4C64-AE6F-6B42B907FFB0}"/>
              </a:ext>
            </a:extLst>
          </p:cNvPr>
          <p:cNvGrpSpPr/>
          <p:nvPr/>
        </p:nvGrpSpPr>
        <p:grpSpPr>
          <a:xfrm>
            <a:off x="7175736" y="820011"/>
            <a:ext cx="1368152" cy="1267837"/>
            <a:chOff x="7104112" y="1200937"/>
            <a:chExt cx="1368152" cy="12678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47AC53-D5CC-446F-9936-EA0C128F16AD}"/>
                </a:ext>
              </a:extLst>
            </p:cNvPr>
            <p:cNvSpPr txBox="1"/>
            <p:nvPr/>
          </p:nvSpPr>
          <p:spPr>
            <a:xfrm>
              <a:off x="7104112" y="1200937"/>
              <a:ext cx="1368152" cy="1267837"/>
            </a:xfrm>
            <a:prstGeom prst="doubleWave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連音</a:t>
              </a:r>
              <a:endPara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67F269-A28B-42D1-B6A8-9CA16ECD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77531" y="1910491"/>
              <a:ext cx="1047896" cy="24768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2D3F8D1-E7D2-42F4-A8D9-F6A0EEC335F0}"/>
              </a:ext>
            </a:extLst>
          </p:cNvPr>
          <p:cNvSpPr txBox="1"/>
          <p:nvPr/>
        </p:nvSpPr>
        <p:spPr>
          <a:xfrm>
            <a:off x="4565638" y="3241714"/>
            <a:ext cx="1080120" cy="37457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7D591C-BD4C-4DEE-91C4-3773AFBB2BBC}"/>
              </a:ext>
            </a:extLst>
          </p:cNvPr>
          <p:cNvSpPr txBox="1"/>
          <p:nvPr/>
        </p:nvSpPr>
        <p:spPr>
          <a:xfrm>
            <a:off x="8914854" y="2890335"/>
            <a:ext cx="1080120" cy="37457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04245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B015E9-5F55-4FF8-9A9C-DF79721CD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2335"/>
          <a:stretch/>
        </p:blipFill>
        <p:spPr>
          <a:xfrm>
            <a:off x="4534472" y="4905102"/>
            <a:ext cx="7657528" cy="19528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D7F388-A0FB-48F3-B1E3-9A02C4731B24}"/>
              </a:ext>
            </a:extLst>
          </p:cNvPr>
          <p:cNvGrpSpPr/>
          <p:nvPr/>
        </p:nvGrpSpPr>
        <p:grpSpPr>
          <a:xfrm>
            <a:off x="0" y="238564"/>
            <a:ext cx="2135560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D1EF656-ACEA-4E2D-8716-59BD990A3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FBABFF5-68E5-482A-88B9-8FE9B6E5C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連音和斷音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D297627-7DCE-4868-BF49-CF84EC6C0FE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411" b="8872"/>
          <a:stretch/>
        </p:blipFill>
        <p:spPr>
          <a:xfrm>
            <a:off x="46669" y="4215275"/>
            <a:ext cx="3454143" cy="224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AADC4-598B-46D5-8835-6B96D4DEA6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8418" y="1747640"/>
            <a:ext cx="5145308" cy="1952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E38EE9-1E28-4537-AE15-315BA4EC9D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51984" y="4593388"/>
            <a:ext cx="1274212" cy="864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BDEA6-E053-466C-A8FB-DBC36757A4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90499" y="4345486"/>
            <a:ext cx="1190029" cy="807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B04C90-1050-44A1-89CF-884EE54EAE0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6299" b="68328"/>
          <a:stretch/>
        </p:blipFill>
        <p:spPr>
          <a:xfrm>
            <a:off x="10189314" y="3063608"/>
            <a:ext cx="1671254" cy="1060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91DD0-519C-4E6F-8A21-DC551FDFCCE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53764"/>
          <a:stretch/>
        </p:blipFill>
        <p:spPr>
          <a:xfrm>
            <a:off x="2847230" y="4201181"/>
            <a:ext cx="3104754" cy="125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010ED-A59E-4824-983F-0A8309A383F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45591" b="47341"/>
          <a:stretch/>
        </p:blipFill>
        <p:spPr>
          <a:xfrm>
            <a:off x="4800290" y="2656819"/>
            <a:ext cx="1938826" cy="164288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A87B206-923E-431F-AECE-12A67B9AC180}"/>
              </a:ext>
            </a:extLst>
          </p:cNvPr>
          <p:cNvGrpSpPr/>
          <p:nvPr/>
        </p:nvGrpSpPr>
        <p:grpSpPr>
          <a:xfrm>
            <a:off x="90836" y="4443735"/>
            <a:ext cx="1141038" cy="461367"/>
            <a:chOff x="2074484" y="5665255"/>
            <a:chExt cx="1141038" cy="46136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84A8A9-9ED3-4E40-8BD0-0B6D9C69D850}"/>
                </a:ext>
              </a:extLst>
            </p:cNvPr>
            <p:cNvSpPr/>
            <p:nvPr/>
          </p:nvSpPr>
          <p:spPr bwMode="auto">
            <a:xfrm>
              <a:off x="2074484" y="5665255"/>
              <a:ext cx="1141038" cy="461367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97FDDD-E0B7-4BD4-B3C6-DB59CF3A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05921" y="5777787"/>
              <a:ext cx="920760" cy="23630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77BA70E-BFF7-4AB7-B32F-711930D35EBF}"/>
              </a:ext>
            </a:extLst>
          </p:cNvPr>
          <p:cNvGrpSpPr/>
          <p:nvPr/>
        </p:nvGrpSpPr>
        <p:grpSpPr>
          <a:xfrm>
            <a:off x="2306990" y="142882"/>
            <a:ext cx="9621657" cy="954107"/>
            <a:chOff x="2135559" y="114768"/>
            <a:chExt cx="9621657" cy="954107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1EFA7742-8E9E-470E-B2A3-ECF435F9A23E}"/>
                </a:ext>
              </a:extLst>
            </p:cNvPr>
            <p:cNvSpPr txBox="1"/>
            <p:nvPr/>
          </p:nvSpPr>
          <p:spPr>
            <a:xfrm>
              <a:off x="2135559" y="114768"/>
              <a:ext cx="96216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你會用</a:t>
              </a:r>
              <a:r>
                <a:rPr lang="zh-TW" altLang="en-US" sz="2800" dirty="0">
                  <a:solidFill>
                    <a:srgbClr val="993300"/>
                  </a:solidFill>
                  <a:latin typeface="+mj-lt"/>
                  <a:ea typeface="標楷體" panose="03000509000000000000" pitchFamily="65" charset="-120"/>
                </a:rPr>
                <a:t>斷音</a:t>
              </a:r>
              <a:r>
                <a:rPr lang="zh-TW" altLang="en-US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　　</a:t>
              </a:r>
              <a:r>
                <a:rPr lang="en-US" altLang="zh-TW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  </a:t>
              </a:r>
              <a:r>
                <a:rPr lang="zh-TW" altLang="en-US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　還是</a:t>
              </a:r>
              <a:r>
                <a:rPr lang="zh-TW" altLang="en-US" sz="2800" dirty="0">
                  <a:solidFill>
                    <a:srgbClr val="008000"/>
                  </a:solidFill>
                  <a:latin typeface="+mj-lt"/>
                  <a:ea typeface="標楷體" panose="03000509000000000000" pitchFamily="65" charset="-120"/>
                </a:rPr>
                <a:t>連音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　　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　</a:t>
              </a:r>
              <a:r>
                <a:rPr lang="zh-TW" altLang="en-US" sz="28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模仿課本中其他動物的叫聲？先選擇答案，然後向其他同學示範。</a:t>
              </a:r>
              <a:endParaRPr 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B47C2E8-B722-400F-B8ED-99109633DECF}"/>
                </a:ext>
              </a:extLst>
            </p:cNvPr>
            <p:cNvGrpSpPr/>
            <p:nvPr/>
          </p:nvGrpSpPr>
          <p:grpSpPr>
            <a:xfrm>
              <a:off x="6727747" y="148441"/>
              <a:ext cx="1141038" cy="461367"/>
              <a:chOff x="7301364" y="3547676"/>
              <a:chExt cx="1141038" cy="461367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C2069C7-BAD9-4A26-9688-206F0B696C0A}"/>
                  </a:ext>
                </a:extLst>
              </p:cNvPr>
              <p:cNvSpPr/>
              <p:nvPr/>
            </p:nvSpPr>
            <p:spPr bwMode="auto">
              <a:xfrm>
                <a:off x="7301364" y="3547676"/>
                <a:ext cx="1141038" cy="461367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A9D95D5-9456-48FC-88F7-42A5AAD02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65860" y="3662620"/>
                <a:ext cx="812045" cy="191938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DCF7BB6-420A-4E2F-8984-C9F9991DCABD}"/>
                </a:ext>
              </a:extLst>
            </p:cNvPr>
            <p:cNvGrpSpPr/>
            <p:nvPr/>
          </p:nvGrpSpPr>
          <p:grpSpPr>
            <a:xfrm>
              <a:off x="4097102" y="149582"/>
              <a:ext cx="1141038" cy="461367"/>
              <a:chOff x="-2169399" y="5626197"/>
              <a:chExt cx="1141038" cy="461367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CD3CEF40-07DC-4688-833E-1C73D844EF46}"/>
                  </a:ext>
                </a:extLst>
              </p:cNvPr>
              <p:cNvSpPr/>
              <p:nvPr/>
            </p:nvSpPr>
            <p:spPr bwMode="auto">
              <a:xfrm>
                <a:off x="-2169399" y="5626197"/>
                <a:ext cx="1141038" cy="461367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FAE9A2F-0F96-4966-BFED-3F62C1226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-2041242" y="5738729"/>
                <a:ext cx="920760" cy="236302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0BAAE3-9DB4-4CC6-9929-082FB59C8971}"/>
              </a:ext>
            </a:extLst>
          </p:cNvPr>
          <p:cNvGrpSpPr/>
          <p:nvPr/>
        </p:nvGrpSpPr>
        <p:grpSpPr>
          <a:xfrm>
            <a:off x="3369712" y="3831733"/>
            <a:ext cx="1141038" cy="461367"/>
            <a:chOff x="3346959" y="3687997"/>
            <a:chExt cx="1141038" cy="46136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C790F9-798E-4E37-932D-CE16415694C2}"/>
                </a:ext>
              </a:extLst>
            </p:cNvPr>
            <p:cNvSpPr/>
            <p:nvPr/>
          </p:nvSpPr>
          <p:spPr bwMode="auto">
            <a:xfrm>
              <a:off x="3346959" y="3687997"/>
              <a:ext cx="1141038" cy="461367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6C6B8EC-0A89-4423-AD7E-3C6224FCD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511455" y="3822711"/>
              <a:ext cx="812045" cy="191938"/>
            </a:xfrm>
            <a:prstGeom prst="rect">
              <a:avLst/>
            </a:prstGeom>
          </p:spPr>
        </p:pic>
      </p:grpSp>
      <p:pic>
        <p:nvPicPr>
          <p:cNvPr id="17" name="1BP1403">
            <a:hlinkClick r:id="" action="ppaction://media"/>
            <a:extLst>
              <a:ext uri="{FF2B5EF4-FFF2-40B4-BE49-F238E27FC236}">
                <a16:creationId xmlns:a16="http://schemas.microsoft.com/office/drawing/2014/main" id="{E55D3B4D-3E3F-412A-8D82-E8DC78294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684" y="4164466"/>
            <a:ext cx="540000" cy="521378"/>
          </a:xfrm>
          <a:prstGeom prst="rect">
            <a:avLst/>
          </a:prstGeom>
        </p:spPr>
      </p:pic>
      <p:pic>
        <p:nvPicPr>
          <p:cNvPr id="21" name="1BP1402">
            <a:hlinkClick r:id="" action="ppaction://media"/>
            <a:extLst>
              <a:ext uri="{FF2B5EF4-FFF2-40B4-BE49-F238E27FC236}">
                <a16:creationId xmlns:a16="http://schemas.microsoft.com/office/drawing/2014/main" id="{4341077B-2C70-4678-A962-EBE9DBD9BC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5464" y="3649520"/>
            <a:ext cx="540000" cy="521378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998456A-5FF0-4FE4-9423-44EB10BFF2F0}"/>
              </a:ext>
            </a:extLst>
          </p:cNvPr>
          <p:cNvSpPr/>
          <p:nvPr/>
        </p:nvSpPr>
        <p:spPr bwMode="auto">
          <a:xfrm>
            <a:off x="6168597" y="1590058"/>
            <a:ext cx="1141038" cy="46136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8969559-0283-40EA-A35B-ABC35C99FA39}"/>
              </a:ext>
            </a:extLst>
          </p:cNvPr>
          <p:cNvSpPr/>
          <p:nvPr/>
        </p:nvSpPr>
        <p:spPr bwMode="auto">
          <a:xfrm>
            <a:off x="5951984" y="5494196"/>
            <a:ext cx="1141038" cy="46136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A6CC4DD-B329-4047-9C05-B94FCA31DBA0}"/>
              </a:ext>
            </a:extLst>
          </p:cNvPr>
          <p:cNvSpPr/>
          <p:nvPr/>
        </p:nvSpPr>
        <p:spPr bwMode="auto">
          <a:xfrm>
            <a:off x="7414947" y="3861091"/>
            <a:ext cx="1141038" cy="46136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0D559BB-62A7-4CA5-93B9-B68157EE526B}"/>
              </a:ext>
            </a:extLst>
          </p:cNvPr>
          <p:cNvSpPr/>
          <p:nvPr/>
        </p:nvSpPr>
        <p:spPr bwMode="auto">
          <a:xfrm>
            <a:off x="9309735" y="5032829"/>
            <a:ext cx="1141038" cy="46136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0" name="1BP1401">
            <a:hlinkClick r:id="" action="ppaction://media"/>
            <a:extLst>
              <a:ext uri="{FF2B5EF4-FFF2-40B4-BE49-F238E27FC236}">
                <a16:creationId xmlns:a16="http://schemas.microsoft.com/office/drawing/2014/main" id="{0C1F4856-155F-4267-A781-DAF30079A1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984" y="1357032"/>
            <a:ext cx="540000" cy="521378"/>
          </a:xfrm>
          <a:prstGeom prst="rect">
            <a:avLst/>
          </a:prstGeom>
        </p:spPr>
      </p:pic>
      <p:pic>
        <p:nvPicPr>
          <p:cNvPr id="41" name="1BP1501">
            <a:hlinkClick r:id="" action="ppaction://media"/>
            <a:extLst>
              <a:ext uri="{FF2B5EF4-FFF2-40B4-BE49-F238E27FC236}">
                <a16:creationId xmlns:a16="http://schemas.microsoft.com/office/drawing/2014/main" id="{E3BBA09E-D9E4-4963-9205-ECCBAF061A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962" y="5153005"/>
            <a:ext cx="540000" cy="521378"/>
          </a:xfrm>
          <a:prstGeom prst="rect">
            <a:avLst/>
          </a:prstGeom>
        </p:spPr>
      </p:pic>
      <p:pic>
        <p:nvPicPr>
          <p:cNvPr id="42" name="1BP1502">
            <a:hlinkClick r:id="" action="ppaction://media"/>
            <a:extLst>
              <a:ext uri="{FF2B5EF4-FFF2-40B4-BE49-F238E27FC236}">
                <a16:creationId xmlns:a16="http://schemas.microsoft.com/office/drawing/2014/main" id="{1ABE26EE-2264-4247-BF67-B71FCE5B0FB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1865" y="4081027"/>
            <a:ext cx="540000" cy="521378"/>
          </a:xfrm>
          <a:prstGeom prst="rect">
            <a:avLst/>
          </a:prstGeom>
        </p:spPr>
      </p:pic>
      <p:pic>
        <p:nvPicPr>
          <p:cNvPr id="43" name="1BP1503">
            <a:hlinkClick r:id="" action="ppaction://media"/>
            <a:extLst>
              <a:ext uri="{FF2B5EF4-FFF2-40B4-BE49-F238E27FC236}">
                <a16:creationId xmlns:a16="http://schemas.microsoft.com/office/drawing/2014/main" id="{CCE9DAE5-7A76-4BC8-AC03-0F80EE4F6E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903" y="5451113"/>
            <a:ext cx="540000" cy="5213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A222175-0971-4831-BEC7-E09944D71D5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33093" y="1717375"/>
            <a:ext cx="812045" cy="19193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17854F5-72D8-4219-9255-C5244208C42E}"/>
              </a:ext>
            </a:extLst>
          </p:cNvPr>
          <p:cNvSpPr txBox="1"/>
          <p:nvPr/>
        </p:nvSpPr>
        <p:spPr>
          <a:xfrm>
            <a:off x="7361745" y="1637906"/>
            <a:ext cx="1080120" cy="37457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88951B0-8550-420F-A1DF-5965B2E1223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85313" y="4002200"/>
            <a:ext cx="812045" cy="19193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5D7F544-1CAA-4468-A32F-F496DB5C8E7B}"/>
              </a:ext>
            </a:extLst>
          </p:cNvPr>
          <p:cNvSpPr txBox="1"/>
          <p:nvPr/>
        </p:nvSpPr>
        <p:spPr>
          <a:xfrm>
            <a:off x="7454940" y="3425980"/>
            <a:ext cx="1080120" cy="37457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B5DE2F7-21AB-4FB1-8C01-DC0F7D5F5E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62123" y="5611273"/>
            <a:ext cx="920760" cy="23630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2B0FF28-EA61-45CF-8483-2643B594AC43}"/>
              </a:ext>
            </a:extLst>
          </p:cNvPr>
          <p:cNvSpPr txBox="1"/>
          <p:nvPr/>
        </p:nvSpPr>
        <p:spPr>
          <a:xfrm>
            <a:off x="5982443" y="6003733"/>
            <a:ext cx="1080120" cy="37457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0BDF255-756D-4460-8760-6491686262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19874" y="5145361"/>
            <a:ext cx="920760" cy="23630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678542E-FB36-4424-B6A4-24D4779EB18A}"/>
              </a:ext>
            </a:extLst>
          </p:cNvPr>
          <p:cNvSpPr txBox="1"/>
          <p:nvPr/>
        </p:nvSpPr>
        <p:spPr>
          <a:xfrm>
            <a:off x="9344770" y="4602405"/>
            <a:ext cx="1080120" cy="37457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46342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118AE5-ED7C-4422-8C8E-1587632E9CEE}"/>
              </a:ext>
            </a:extLst>
          </p:cNvPr>
          <p:cNvGrpSpPr/>
          <p:nvPr/>
        </p:nvGrpSpPr>
        <p:grpSpPr>
          <a:xfrm>
            <a:off x="0" y="238564"/>
            <a:ext cx="2927648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A84E11C-CB97-4147-B811-98427954E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9524C5D-5A1A-4B79-99B8-4D2E5DC87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農場裏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C66397B3-E1E0-4D38-9BC1-845AC62EF9CB}"/>
              </a:ext>
            </a:extLst>
          </p:cNvPr>
          <p:cNvSpPr txBox="1"/>
          <p:nvPr/>
        </p:nvSpPr>
        <p:spPr>
          <a:xfrm>
            <a:off x="3052175" y="275077"/>
            <a:ext cx="5128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用節奏口訣讀出以下節奏句。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0E13375-AEF8-467A-8127-6A2D29E3C271}"/>
              </a:ext>
            </a:extLst>
          </p:cNvPr>
          <p:cNvGrpSpPr/>
          <p:nvPr/>
        </p:nvGrpSpPr>
        <p:grpSpPr>
          <a:xfrm>
            <a:off x="991816" y="1630462"/>
            <a:ext cx="11089232" cy="1728192"/>
            <a:chOff x="423883" y="1700808"/>
            <a:chExt cx="11576773" cy="172819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4B2F1D3-EE1D-4485-9DC6-92AD725C8D3B}"/>
                </a:ext>
              </a:extLst>
            </p:cNvPr>
            <p:cNvSpPr/>
            <p:nvPr/>
          </p:nvSpPr>
          <p:spPr bwMode="auto">
            <a:xfrm>
              <a:off x="423883" y="1700808"/>
              <a:ext cx="11576773" cy="1728192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98D72E-2D4A-4739-A44E-D9028F446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96" y="1924982"/>
              <a:ext cx="292075" cy="720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4556CC9-7D3D-4DB3-8A11-839F3DC31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356" y="1924982"/>
              <a:ext cx="226667" cy="7200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EB404BA-74EF-475E-A9E9-01620E511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210" y="1921784"/>
              <a:ext cx="1100000" cy="720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D925C7-C72A-4C89-81D5-6B0497AB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024" y="1921784"/>
              <a:ext cx="114393" cy="720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0705F33-1EB0-48BE-BF18-1B535D7DC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r:link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724" y="1921784"/>
              <a:ext cx="114393" cy="720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274A180-4A2D-4A73-B71D-26546D29D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r:link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25" y="1921784"/>
              <a:ext cx="235636" cy="7200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675DC88-7380-49F9-87B4-4125FF395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83" y="1921784"/>
              <a:ext cx="1100000" cy="720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667A61E-EA26-4DAC-B5BA-81DCEDB1A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232" y="1923228"/>
              <a:ext cx="226667" cy="720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93C6A43-C7E1-45B8-938B-CCF928B4F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r:link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457" y="1930107"/>
              <a:ext cx="235636" cy="720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23A042-530F-48B8-899D-350447250E5C}"/>
                </a:ext>
              </a:extLst>
            </p:cNvPr>
            <p:cNvSpPr txBox="1"/>
            <p:nvPr/>
          </p:nvSpPr>
          <p:spPr>
            <a:xfrm>
              <a:off x="934110" y="2810851"/>
              <a:ext cx="10708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343025" algn="l"/>
                  <a:tab pos="1887538" algn="l"/>
                  <a:tab pos="2236788" algn="l"/>
                  <a:tab pos="2957513" algn="l"/>
                  <a:tab pos="5380038" algn="l"/>
                  <a:tab pos="5826125" algn="l"/>
                  <a:tab pos="6186488" algn="l"/>
                  <a:tab pos="6994525" algn="l"/>
                  <a:tab pos="8161338" algn="l"/>
                </a:tabLst>
              </a:pPr>
              <a:r>
                <a:rPr lang="en-US" sz="3200" dirty="0"/>
                <a:t>ta	</a:t>
              </a:r>
              <a:r>
                <a:rPr lang="en-US" sz="3200" dirty="0" err="1"/>
                <a:t>ti</a:t>
              </a:r>
              <a:r>
                <a:rPr lang="en-US" sz="3200" dirty="0"/>
                <a:t>	-	</a:t>
              </a:r>
              <a:r>
                <a:rPr lang="en-US" sz="3200" dirty="0" err="1"/>
                <a:t>ti</a:t>
              </a:r>
              <a:r>
                <a:rPr lang="en-US" sz="3200" dirty="0"/>
                <a:t>	ta - a	</a:t>
              </a:r>
              <a:r>
                <a:rPr lang="en-US" sz="3200" dirty="0" err="1"/>
                <a:t>ti</a:t>
              </a:r>
              <a:r>
                <a:rPr lang="en-US" sz="3200" dirty="0"/>
                <a:t>	-	</a:t>
              </a:r>
              <a:r>
                <a:rPr lang="en-US" sz="3200" dirty="0" err="1"/>
                <a:t>ti</a:t>
              </a:r>
              <a:r>
                <a:rPr lang="en-US" sz="3200" dirty="0"/>
                <a:t>	ta	ta - 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352F9F-82F8-4F20-A430-EDD010B12F77}"/>
              </a:ext>
            </a:extLst>
          </p:cNvPr>
          <p:cNvGrpSpPr/>
          <p:nvPr/>
        </p:nvGrpSpPr>
        <p:grpSpPr>
          <a:xfrm>
            <a:off x="991816" y="4109202"/>
            <a:ext cx="11089232" cy="1728192"/>
            <a:chOff x="991816" y="4109202"/>
            <a:chExt cx="11089232" cy="172819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9FB48E5-A761-42BF-AA99-55F3693A9DFB}"/>
                </a:ext>
              </a:extLst>
            </p:cNvPr>
            <p:cNvSpPr/>
            <p:nvPr/>
          </p:nvSpPr>
          <p:spPr bwMode="auto">
            <a:xfrm>
              <a:off x="991816" y="4109202"/>
              <a:ext cx="11089232" cy="1728192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CD9905-5C12-49C6-B60C-11F5C1079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814" y="4333376"/>
              <a:ext cx="279775" cy="72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E93FFF6-8FC6-47CB-90B0-EF5E504F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895" y="4330178"/>
              <a:ext cx="217121" cy="72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E0F1A5-9998-4ABC-B435-206319EE6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017" y="4330178"/>
              <a:ext cx="1053675" cy="720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062D60-A344-4B69-A767-A9E3ED92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85" y="4330178"/>
              <a:ext cx="109575" cy="72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B98355-D2C8-4429-9A39-C0BFB56C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r:link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8727" y="4330178"/>
              <a:ext cx="109575" cy="72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32634B-0200-4DE1-BA19-D61DF2898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594" y="4330178"/>
              <a:ext cx="1053675" cy="72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E61B45-633F-43A6-84CE-D66097C2C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r:link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7454" y="4338501"/>
              <a:ext cx="225712" cy="72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D89350-ED03-4E32-B717-8385270BC1FE}"/>
                </a:ext>
              </a:extLst>
            </p:cNvPr>
            <p:cNvSpPr txBox="1"/>
            <p:nvPr/>
          </p:nvSpPr>
          <p:spPr>
            <a:xfrm>
              <a:off x="1480555" y="5219245"/>
              <a:ext cx="10257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447675" algn="l"/>
                  <a:tab pos="808038" algn="l"/>
                  <a:tab pos="1343025" algn="l"/>
                  <a:tab pos="1887538" algn="l"/>
                  <a:tab pos="2236788" algn="l"/>
                  <a:tab pos="2957513" algn="l"/>
                  <a:tab pos="3949700" algn="l"/>
                  <a:tab pos="5380038" algn="l"/>
                  <a:tab pos="5826125" algn="l"/>
                  <a:tab pos="6186488" algn="l"/>
                  <a:tab pos="6818313" algn="l"/>
                  <a:tab pos="7354888" algn="l"/>
                  <a:tab pos="7713663" algn="l"/>
                  <a:tab pos="8248650" algn="l"/>
                </a:tabLst>
              </a:pPr>
              <a:r>
                <a:rPr lang="en-US" sz="3200" dirty="0" err="1"/>
                <a:t>ti</a:t>
              </a:r>
              <a:r>
                <a:rPr lang="en-US" sz="3200" dirty="0"/>
                <a:t>	-	</a:t>
              </a:r>
              <a:r>
                <a:rPr lang="en-US" sz="3200" dirty="0" err="1"/>
                <a:t>ti</a:t>
              </a:r>
              <a:r>
                <a:rPr lang="en-US" sz="3200" dirty="0"/>
                <a:t>	</a:t>
              </a:r>
              <a:r>
                <a:rPr lang="en-US" sz="3200" dirty="0" err="1"/>
                <a:t>ti</a:t>
              </a:r>
              <a:r>
                <a:rPr lang="en-US" sz="3200" dirty="0"/>
                <a:t>	-	</a:t>
              </a:r>
              <a:r>
                <a:rPr lang="en-US" sz="3200" dirty="0" err="1"/>
                <a:t>ti</a:t>
              </a:r>
              <a:r>
                <a:rPr lang="en-US" sz="3200" dirty="0"/>
                <a:t>	ta	ta	</a:t>
              </a:r>
              <a:r>
                <a:rPr lang="en-US" sz="3200" dirty="0" err="1"/>
                <a:t>ti</a:t>
              </a:r>
              <a:r>
                <a:rPr lang="en-US" sz="3200" dirty="0"/>
                <a:t>	-	</a:t>
              </a:r>
              <a:r>
                <a:rPr lang="en-US" sz="3200" dirty="0" err="1"/>
                <a:t>ti</a:t>
              </a:r>
              <a:r>
                <a:rPr lang="en-US" sz="3200" dirty="0"/>
                <a:t>	</a:t>
              </a:r>
              <a:r>
                <a:rPr lang="en-US" sz="3200" dirty="0" err="1"/>
                <a:t>ti</a:t>
              </a:r>
              <a:r>
                <a:rPr lang="en-US" sz="3200" dirty="0"/>
                <a:t>	-	</a:t>
              </a:r>
              <a:r>
                <a:rPr lang="en-US" sz="3200" dirty="0" err="1"/>
                <a:t>ti</a:t>
              </a:r>
              <a:r>
                <a:rPr lang="en-US" sz="3200" dirty="0"/>
                <a:t>	ta - a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71A7160-16EB-4B35-B45E-04C8D31AC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740" y="4338501"/>
              <a:ext cx="1053675" cy="720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BC19E46-E71B-4A34-8EA1-334C8C7B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840" y="4330178"/>
              <a:ext cx="217121" cy="7200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DBE1AC-95BE-43D4-A686-D587126FD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024" y="4330178"/>
              <a:ext cx="1053675" cy="720000"/>
            </a:xfrm>
            <a:prstGeom prst="rect">
              <a:avLst/>
            </a:prstGeom>
          </p:spPr>
        </p:pic>
      </p:grpSp>
      <p:pic>
        <p:nvPicPr>
          <p:cNvPr id="48" name="rhythm1">
            <a:hlinkClick r:id="" action="ppaction://media"/>
            <a:extLst>
              <a:ext uri="{FF2B5EF4-FFF2-40B4-BE49-F238E27FC236}">
                <a16:creationId xmlns:a16="http://schemas.microsoft.com/office/drawing/2014/main" id="{EEE28AA1-4F35-4E4D-AB92-4A1B582A5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00" y="2200269"/>
            <a:ext cx="609600" cy="588577"/>
          </a:xfrm>
          <a:prstGeom prst="rect">
            <a:avLst/>
          </a:prstGeom>
        </p:spPr>
      </p:pic>
      <p:pic>
        <p:nvPicPr>
          <p:cNvPr id="49" name="rhythm2">
            <a:hlinkClick r:id="" action="ppaction://media"/>
            <a:extLst>
              <a:ext uri="{FF2B5EF4-FFF2-40B4-BE49-F238E27FC236}">
                <a16:creationId xmlns:a16="http://schemas.microsoft.com/office/drawing/2014/main" id="{82417861-82DB-47A6-ABF4-C2055F2607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00" y="4690178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50D350-76D3-49E2-B648-C3DA408E120D}"/>
              </a:ext>
            </a:extLst>
          </p:cNvPr>
          <p:cNvGrpSpPr/>
          <p:nvPr/>
        </p:nvGrpSpPr>
        <p:grpSpPr>
          <a:xfrm>
            <a:off x="0" y="238564"/>
            <a:ext cx="2927648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1D0D0A4-2C83-49C4-9F10-765CBB394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A6116E9-1D0D-4ACE-AABC-E612B6AB0B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農場裏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90DB01B1-F38B-4E25-A742-F6A2D0299E85}"/>
              </a:ext>
            </a:extLst>
          </p:cNvPr>
          <p:cNvSpPr txBox="1"/>
          <p:nvPr/>
        </p:nvSpPr>
        <p:spPr>
          <a:xfrm>
            <a:off x="3143672" y="29762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拍出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農場裏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全曲的節奏。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8F1D91-3A86-4555-B640-6506452CB9E3}"/>
              </a:ext>
            </a:extLst>
          </p:cNvPr>
          <p:cNvGrpSpPr/>
          <p:nvPr/>
        </p:nvGrpSpPr>
        <p:grpSpPr>
          <a:xfrm>
            <a:off x="3108765" y="965635"/>
            <a:ext cx="5871325" cy="5594736"/>
            <a:chOff x="3108765" y="965635"/>
            <a:chExt cx="5871325" cy="5594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9CCC5A-3ACF-42DF-ADA0-02EFAD56A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8765" y="1691211"/>
              <a:ext cx="5871325" cy="4869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9DE36-6150-4B5F-8A23-4B0DF35F18E9}"/>
                </a:ext>
              </a:extLst>
            </p:cNvPr>
            <p:cNvGrpSpPr/>
            <p:nvPr/>
          </p:nvGrpSpPr>
          <p:grpSpPr>
            <a:xfrm>
              <a:off x="6033705" y="995341"/>
              <a:ext cx="1276442" cy="521378"/>
              <a:chOff x="8760296" y="2103147"/>
              <a:chExt cx="1276442" cy="521378"/>
            </a:xfrm>
          </p:grpSpPr>
          <p:sp>
            <p:nvSpPr>
              <p:cNvPr id="12" name="圓角矩形 16">
                <a:extLst>
                  <a:ext uri="{FF2B5EF4-FFF2-40B4-BE49-F238E27FC236}">
                    <a16:creationId xmlns:a16="http://schemas.microsoft.com/office/drawing/2014/main" id="{B0716E34-97DC-43FD-88FA-0EC35F25309B}"/>
                  </a:ext>
                </a:extLst>
              </p:cNvPr>
              <p:cNvSpPr/>
              <p:nvPr/>
            </p:nvSpPr>
            <p:spPr bwMode="auto">
              <a:xfrm>
                <a:off x="8976320" y="2132856"/>
                <a:ext cx="1060418" cy="461963"/>
              </a:xfrm>
              <a:prstGeom prst="roundRect">
                <a:avLst/>
              </a:prstGeom>
              <a:solidFill>
                <a:srgbClr val="F1C0F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charset="0"/>
                    <a:ea typeface="新細明體" pitchFamily="18" charset="-120"/>
                  </a:rPr>
                  <a:t>     </a:t>
                </a:r>
                <a:r>
                  <a:rPr lang="zh-TW" altLang="en-US" dirty="0">
                    <a:solidFill>
                      <a:srgbClr val="7030A0"/>
                    </a:solidFill>
                    <a:latin typeface="Arial" charset="0"/>
                  </a:rPr>
                  <a:t>範唱</a:t>
                </a: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pic>
            <p:nvPicPr>
              <p:cNvPr id="13" name="1B04song1s">
                <a:hlinkClick r:id="" action="ppaction://media"/>
                <a:extLst>
                  <a:ext uri="{FF2B5EF4-FFF2-40B4-BE49-F238E27FC236}">
                    <a16:creationId xmlns:a16="http://schemas.microsoft.com/office/drawing/2014/main" id="{7E61A800-9207-43EE-846B-59A690442A1F}"/>
                  </a:ext>
                </a:extLst>
              </p:cNvPr>
              <p:cNvPicPr>
                <a:picLocks noChangeAspect="1"/>
              </p:cNvPicPr>
              <p:nvPr>
                <a:audi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760296" y="2103147"/>
                <a:ext cx="540000" cy="521378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DB89C0-14F3-408D-8113-7D63472198FE}"/>
                </a:ext>
              </a:extLst>
            </p:cNvPr>
            <p:cNvGrpSpPr/>
            <p:nvPr/>
          </p:nvGrpSpPr>
          <p:grpSpPr>
            <a:xfrm>
              <a:off x="7488676" y="965635"/>
              <a:ext cx="1491414" cy="521378"/>
              <a:chOff x="10200456" y="2088031"/>
              <a:chExt cx="1491414" cy="521378"/>
            </a:xfrm>
          </p:grpSpPr>
          <p:sp>
            <p:nvSpPr>
              <p:cNvPr id="10" name="圓角矩形 16">
                <a:extLst>
                  <a:ext uri="{FF2B5EF4-FFF2-40B4-BE49-F238E27FC236}">
                    <a16:creationId xmlns:a16="http://schemas.microsoft.com/office/drawing/2014/main" id="{49EF2E46-F9C6-40F6-A4AA-A80AFB580B6A}"/>
                  </a:ext>
                </a:extLst>
              </p:cNvPr>
              <p:cNvSpPr/>
              <p:nvPr/>
            </p:nvSpPr>
            <p:spPr bwMode="auto">
              <a:xfrm>
                <a:off x="10416480" y="2132855"/>
                <a:ext cx="1275390" cy="461963"/>
              </a:xfrm>
              <a:prstGeom prst="roundRect">
                <a:avLst/>
              </a:prstGeom>
              <a:solidFill>
                <a:srgbClr val="F1C0F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b="1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Arial" charset="0"/>
                    <a:ea typeface="新細明體" pitchFamily="18" charset="-120"/>
                  </a:rPr>
                  <a:t>     純音樂</a:t>
                </a:r>
              </a:p>
            </p:txBody>
          </p:sp>
          <p:pic>
            <p:nvPicPr>
              <p:cNvPr id="11" name="1B04song1m">
                <a:hlinkClick r:id="" action="ppaction://media"/>
                <a:extLst>
                  <a:ext uri="{FF2B5EF4-FFF2-40B4-BE49-F238E27FC236}">
                    <a16:creationId xmlns:a16="http://schemas.microsoft.com/office/drawing/2014/main" id="{7FD920F5-BF42-46F4-95D6-05C811469619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200456" y="2088031"/>
                <a:ext cx="540000" cy="52137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377534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CC9212-F551-45F5-BD2F-252E40F33EE5}"/>
              </a:ext>
            </a:extLst>
          </p:cNvPr>
          <p:cNvGrpSpPr/>
          <p:nvPr/>
        </p:nvGrpSpPr>
        <p:grpSpPr>
          <a:xfrm>
            <a:off x="0" y="238564"/>
            <a:ext cx="2927648" cy="641350"/>
            <a:chOff x="19050" y="152400"/>
            <a:chExt cx="1679518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8C2CA49-D65C-4026-9776-0BCA9B588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2897C5E-F597-414F-BFE7-BEAA2464C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農場裏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BBCA106E-1590-487F-8A86-0DCA8B9C12BB}"/>
              </a:ext>
            </a:extLst>
          </p:cNvPr>
          <p:cNvSpPr txBox="1"/>
          <p:nvPr/>
        </p:nvSpPr>
        <p:spPr>
          <a:xfrm>
            <a:off x="3143672" y="29762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一邊唱唱名，一邊做手號。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55E37-74EA-4848-B6A3-DDD6DCB899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7" t="35690" r="45443" b="45085"/>
          <a:stretch/>
        </p:blipFill>
        <p:spPr>
          <a:xfrm>
            <a:off x="4029924" y="1124744"/>
            <a:ext cx="372226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Left Bracket 6">
            <a:extLst>
              <a:ext uri="{FF2B5EF4-FFF2-40B4-BE49-F238E27FC236}">
                <a16:creationId xmlns:a16="http://schemas.microsoft.com/office/drawing/2014/main" id="{2A78B647-5EEA-445E-9CC1-E0E0AF712D25}"/>
              </a:ext>
            </a:extLst>
          </p:cNvPr>
          <p:cNvSpPr/>
          <p:nvPr/>
        </p:nvSpPr>
        <p:spPr bwMode="auto">
          <a:xfrm rot="16200000">
            <a:off x="5303912" y="1484784"/>
            <a:ext cx="288032" cy="1584176"/>
          </a:xfrm>
          <a:prstGeom prst="leftBracket">
            <a:avLst/>
          </a:prstGeom>
          <a:noFill/>
          <a:ln w="57150" cap="flat" cmpd="sng" algn="ctr">
            <a:solidFill>
              <a:srgbClr val="86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8B341DBD-B254-43B0-B050-02D647570A91}"/>
              </a:ext>
            </a:extLst>
          </p:cNvPr>
          <p:cNvSpPr/>
          <p:nvPr/>
        </p:nvSpPr>
        <p:spPr bwMode="auto">
          <a:xfrm rot="16200000">
            <a:off x="6816080" y="1628799"/>
            <a:ext cx="288032" cy="1296144"/>
          </a:xfrm>
          <a:prstGeom prst="leftBracke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E72D3-2CDC-4EDC-A9E5-4BD6CB2C1A36}"/>
              </a:ext>
            </a:extLst>
          </p:cNvPr>
          <p:cNvSpPr txBox="1"/>
          <p:nvPr/>
        </p:nvSpPr>
        <p:spPr>
          <a:xfrm>
            <a:off x="1497927" y="2738991"/>
            <a:ext cx="3456384" cy="792088"/>
          </a:xfrm>
          <a:prstGeom prst="round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1800" i="0" u="none" strike="noStrike" cap="none" normalizeH="0" baseline="0">
                <a:ln>
                  <a:noFill/>
                </a:ln>
                <a:effectLst/>
                <a:latin typeface="Arial" charset="0"/>
              </a:defRPr>
            </a:lvl1pPr>
          </a:lstStyle>
          <a:p>
            <a:pPr algn="ctr"/>
            <a:r>
              <a:rPr lang="en-US" sz="3600" dirty="0">
                <a:solidFill>
                  <a:srgbClr val="866600"/>
                </a:solidFill>
              </a:rPr>
              <a:t>m r d m s </a:t>
            </a:r>
            <a:r>
              <a:rPr lang="en-US" sz="3600" dirty="0" err="1">
                <a:solidFill>
                  <a:srgbClr val="866600"/>
                </a:solidFill>
              </a:rPr>
              <a:t>s</a:t>
            </a:r>
            <a:endParaRPr lang="en-US" sz="3600" dirty="0">
              <a:solidFill>
                <a:srgbClr val="8666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736AD-F40E-45A1-8F94-1945B7382F31}"/>
              </a:ext>
            </a:extLst>
          </p:cNvPr>
          <p:cNvSpPr txBox="1"/>
          <p:nvPr/>
        </p:nvSpPr>
        <p:spPr>
          <a:xfrm>
            <a:off x="7587516" y="2738991"/>
            <a:ext cx="3456384" cy="792088"/>
          </a:xfrm>
          <a:prstGeom prst="round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1800" i="0" u="none" strike="noStrike" cap="none" normalizeH="0" baseline="0">
                <a:ln>
                  <a:noFill/>
                </a:ln>
                <a:effectLst/>
                <a:latin typeface="Arial" charset="0"/>
              </a:defRPr>
            </a:lvl1pPr>
          </a:lstStyle>
          <a:p>
            <a:pPr algn="ctr"/>
            <a:r>
              <a:rPr lang="en-US" sz="3600" dirty="0">
                <a:solidFill>
                  <a:srgbClr val="008000"/>
                </a:solidFill>
              </a:rPr>
              <a:t>l s l </a:t>
            </a:r>
            <a:r>
              <a:rPr lang="en-US" sz="3600" dirty="0" err="1">
                <a:solidFill>
                  <a:srgbClr val="008000"/>
                </a:solidFill>
              </a:rPr>
              <a:t>l</a:t>
            </a:r>
            <a:r>
              <a:rPr lang="en-US" sz="3600" dirty="0">
                <a:solidFill>
                  <a:srgbClr val="008000"/>
                </a:solidFill>
              </a:rPr>
              <a:t> 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026F2F-D023-411D-9CCB-C2CC2C47DF2F}"/>
              </a:ext>
            </a:extLst>
          </p:cNvPr>
          <p:cNvCxnSpPr>
            <a:stCxn id="7" idx="1"/>
            <a:endCxn id="9" idx="0"/>
          </p:cNvCxnSpPr>
          <p:nvPr/>
        </p:nvCxnSpPr>
        <p:spPr bwMode="auto">
          <a:xfrm flipH="1">
            <a:off x="3226119" y="2420888"/>
            <a:ext cx="2221809" cy="318103"/>
          </a:xfrm>
          <a:prstGeom prst="line">
            <a:avLst/>
          </a:prstGeom>
          <a:noFill/>
          <a:ln w="57150" cap="flat" cmpd="sng" algn="ctr">
            <a:solidFill>
              <a:srgbClr val="86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244AA-D8B0-4608-A763-649201C6E501}"/>
              </a:ext>
            </a:extLst>
          </p:cNvPr>
          <p:cNvCxnSpPr>
            <a:cxnSpLocks/>
            <a:stCxn id="10" idx="0"/>
            <a:endCxn id="8" idx="1"/>
          </p:cNvCxnSpPr>
          <p:nvPr/>
        </p:nvCxnSpPr>
        <p:spPr bwMode="auto">
          <a:xfrm flipH="1" flipV="1">
            <a:off x="6960096" y="2420887"/>
            <a:ext cx="2355612" cy="318104"/>
          </a:xfrm>
          <a:prstGeom prst="line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E9055D-F352-426E-A38F-D7779FED2F64}"/>
              </a:ext>
            </a:extLst>
          </p:cNvPr>
          <p:cNvGrpSpPr/>
          <p:nvPr/>
        </p:nvGrpSpPr>
        <p:grpSpPr>
          <a:xfrm>
            <a:off x="997424" y="3428997"/>
            <a:ext cx="10046476" cy="3249105"/>
            <a:chOff x="837123" y="3501008"/>
            <a:chExt cx="10046476" cy="32491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58738F-8004-42BC-98AE-33DE76F6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123" y="4950113"/>
              <a:ext cx="1291200" cy="180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D93B42-51DB-4A5B-8E20-138CD5B58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332" y="4725144"/>
              <a:ext cx="1291200" cy="18724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85AED8-47FC-468C-BA44-EF1A831D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97707" y="4515319"/>
              <a:ext cx="1549852" cy="190788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DD9909-6E17-4C52-93E4-BE886924B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38749"/>
            <a:stretch/>
          </p:blipFill>
          <p:spPr>
            <a:xfrm>
              <a:off x="4441200" y="4354212"/>
              <a:ext cx="1377352" cy="145105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7D40F0E-4206-47F2-A6D6-884A9682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40649" y="4137214"/>
              <a:ext cx="1575609" cy="180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8C46C6-45EE-4FAD-987E-0D934CDFD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62045" y="3900988"/>
              <a:ext cx="1320000" cy="18387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373AD4D-B5D3-4454-A99C-AB81C168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41290" y="3573016"/>
              <a:ext cx="1377352" cy="187820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D32429-BDFA-44ED-AE0B-0503CFDE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65566" y="3501008"/>
              <a:ext cx="1118033" cy="187247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87D4EA-10FF-44A4-84B3-3E66CD990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485" t="63273" r="26338" b="10962"/>
            <a:stretch/>
          </p:blipFill>
          <p:spPr>
            <a:xfrm>
              <a:off x="4972155" y="5692448"/>
              <a:ext cx="525830" cy="610380"/>
            </a:xfrm>
            <a:prstGeom prst="rect">
              <a:avLst/>
            </a:prstGeom>
          </p:spPr>
        </p:pic>
      </p:grpSp>
      <p:pic>
        <p:nvPicPr>
          <p:cNvPr id="32" name="bar1">
            <a:hlinkClick r:id="" action="ppaction://media"/>
            <a:extLst>
              <a:ext uri="{FF2B5EF4-FFF2-40B4-BE49-F238E27FC236}">
                <a16:creationId xmlns:a16="http://schemas.microsoft.com/office/drawing/2014/main" id="{6BBBBA09-9224-4A1D-AB3C-1AD3E66F5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287" y="2840420"/>
            <a:ext cx="609600" cy="588577"/>
          </a:xfrm>
          <a:prstGeom prst="rect">
            <a:avLst/>
          </a:prstGeom>
        </p:spPr>
      </p:pic>
      <p:pic>
        <p:nvPicPr>
          <p:cNvPr id="33" name="bar2">
            <a:hlinkClick r:id="" action="ppaction://media"/>
            <a:extLst>
              <a:ext uri="{FF2B5EF4-FFF2-40B4-BE49-F238E27FC236}">
                <a16:creationId xmlns:a16="http://schemas.microsoft.com/office/drawing/2014/main" id="{BC76AA7C-492C-42B1-8BFF-BE0227CF5A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63" y="2840746"/>
            <a:ext cx="609600" cy="58857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8B4F3D6-8188-4160-AE7A-E93DF2C6E8F4}"/>
              </a:ext>
            </a:extLst>
          </p:cNvPr>
          <p:cNvSpPr txBox="1"/>
          <p:nvPr/>
        </p:nvSpPr>
        <p:spPr>
          <a:xfrm>
            <a:off x="7583307" y="374292"/>
            <a:ext cx="2004444" cy="374571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顯示唱名及手號圖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30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11" ma:contentTypeDescription="Create a new document." ma:contentTypeScope="" ma:versionID="1dc1755d4a6ddfdc0628b7f163923dc9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7320a0d373cb5f77200ac90d5d66cbf2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CA88D2-A13A-48F4-8228-90BFED22ECB3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140335f-f93a-40a8-a8ab-e3e9122daab2"/>
    <ds:schemaRef ds:uri="http://purl.org/dc/elements/1.1/"/>
    <ds:schemaRef ds:uri="f456a434-ca4c-495b-af4b-5cc670c0e5d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E36F58A-142F-482E-BC73-6B741711549F}"/>
</file>

<file path=customXml/itemProps3.xml><?xml version="1.0" encoding="utf-8"?>
<ds:datastoreItem xmlns:ds="http://schemas.openxmlformats.org/officeDocument/2006/customXml" ds:itemID="{7596B815-BFB9-4B26-9D9F-359941CA72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18317</TotalTime>
  <Words>619</Words>
  <Application>Microsoft Office PowerPoint</Application>
  <PresentationFormat>Widescreen</PresentationFormat>
  <Paragraphs>77</Paragraphs>
  <Slides>17</Slides>
  <Notes>4</Notes>
  <HiddenSlides>0</HiddenSlides>
  <MMClips>38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微軟正黑體</vt:lpstr>
      <vt:lpstr>微軟正黑體 Light</vt:lpstr>
      <vt:lpstr>標楷體</vt:lpstr>
      <vt:lpstr>Arial</vt:lpstr>
      <vt:lpstr>Calibri</vt:lpstr>
      <vt:lpstr>Verdana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Silvia</cp:lastModifiedBy>
  <cp:revision>1447</cp:revision>
  <dcterms:created xsi:type="dcterms:W3CDTF">2010-12-02T06:19:15Z</dcterms:created>
  <dcterms:modified xsi:type="dcterms:W3CDTF">2021-01-25T04:23:38Z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