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474" r:id="rId5"/>
    <p:sldId id="475" r:id="rId6"/>
    <p:sldId id="537" r:id="rId7"/>
    <p:sldId id="481" r:id="rId8"/>
    <p:sldId id="524" r:id="rId9"/>
    <p:sldId id="528" r:id="rId10"/>
    <p:sldId id="527" r:id="rId11"/>
    <p:sldId id="529" r:id="rId12"/>
    <p:sldId id="526" r:id="rId13"/>
    <p:sldId id="530" r:id="rId14"/>
    <p:sldId id="531" r:id="rId15"/>
    <p:sldId id="532" r:id="rId16"/>
    <p:sldId id="525" r:id="rId17"/>
    <p:sldId id="534" r:id="rId18"/>
    <p:sldId id="533" r:id="rId19"/>
    <p:sldId id="535" r:id="rId20"/>
    <p:sldId id="536" r:id="rId21"/>
    <p:sldId id="381" r:id="rId22"/>
    <p:sldId id="412" r:id="rId23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DEF"/>
    <a:srgbClr val="FF3399"/>
    <a:srgbClr val="FF6600"/>
    <a:srgbClr val="D3F1D3"/>
    <a:srgbClr val="FFD9E8"/>
    <a:srgbClr val="FFFF00"/>
    <a:srgbClr val="D4E7F4"/>
    <a:srgbClr val="FFE4AF"/>
    <a:srgbClr val="EAF4F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1F93C3-766C-4EF4-B3E5-FA09EBC3ECC7}" v="1961" dt="2021-01-07T04:34:55.5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5" autoAdjust="0"/>
    <p:restoredTop sz="96357" autoAdjust="0"/>
  </p:normalViewPr>
  <p:slideViewPr>
    <p:cSldViewPr>
      <p:cViewPr varScale="1">
        <p:scale>
          <a:sx n="59" d="100"/>
          <a:sy n="59" d="100"/>
        </p:scale>
        <p:origin x="1028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, Edith" userId="108d53bf-b211-4fb4-bc21-02280ce3c3ee" providerId="ADAL" clId="{F41F93C3-766C-4EF4-B3E5-FA09EBC3ECC7}"/>
    <pc:docChg chg="undo custSel addSld delSld modSld sldOrd">
      <pc:chgData name="Chan, Edith" userId="108d53bf-b211-4fb4-bc21-02280ce3c3ee" providerId="ADAL" clId="{F41F93C3-766C-4EF4-B3E5-FA09EBC3ECC7}" dt="2021-01-07T04:34:55.511" v="3900"/>
      <pc:docMkLst>
        <pc:docMk/>
      </pc:docMkLst>
      <pc:sldChg chg="addSp delSp modSp">
        <pc:chgData name="Chan, Edith" userId="108d53bf-b211-4fb4-bc21-02280ce3c3ee" providerId="ADAL" clId="{F41F93C3-766C-4EF4-B3E5-FA09EBC3ECC7}" dt="2021-01-07T04:32:32.858" v="3896" actId="1076"/>
        <pc:sldMkLst>
          <pc:docMk/>
          <pc:sldMk cId="3018519589" sldId="381"/>
        </pc:sldMkLst>
        <pc:spChg chg="mod">
          <ac:chgData name="Chan, Edith" userId="108d53bf-b211-4fb4-bc21-02280ce3c3ee" providerId="ADAL" clId="{F41F93C3-766C-4EF4-B3E5-FA09EBC3ECC7}" dt="2021-01-07T03:48:42.641" v="3890" actId="14100"/>
          <ac:spMkLst>
            <pc:docMk/>
            <pc:sldMk cId="3018519589" sldId="381"/>
            <ac:spMk id="18" creationId="{46B34BF7-7ADD-4393-9823-ADB780F4F5D3}"/>
          </ac:spMkLst>
        </pc:spChg>
        <pc:spChg chg="mod">
          <ac:chgData name="Chan, Edith" userId="108d53bf-b211-4fb4-bc21-02280ce3c3ee" providerId="ADAL" clId="{F41F93C3-766C-4EF4-B3E5-FA09EBC3ECC7}" dt="2021-01-07T03:48:32.024" v="3888" actId="5793"/>
          <ac:spMkLst>
            <pc:docMk/>
            <pc:sldMk cId="3018519589" sldId="381"/>
            <ac:spMk id="19" creationId="{B8237B6A-6C55-438A-BEF8-0C287370677C}"/>
          </ac:spMkLst>
        </pc:spChg>
        <pc:spChg chg="mod">
          <ac:chgData name="Chan, Edith" userId="108d53bf-b211-4fb4-bc21-02280ce3c3ee" providerId="ADAL" clId="{F41F93C3-766C-4EF4-B3E5-FA09EBC3ECC7}" dt="2021-01-07T03:45:48.510" v="3799" actId="1076"/>
          <ac:spMkLst>
            <pc:docMk/>
            <pc:sldMk cId="3018519589" sldId="381"/>
            <ac:spMk id="26" creationId="{DDCB37CB-07FC-4252-BA54-8A8F6AC4B3A2}"/>
          </ac:spMkLst>
        </pc:spChg>
        <pc:spChg chg="mod">
          <ac:chgData name="Chan, Edith" userId="108d53bf-b211-4fb4-bc21-02280ce3c3ee" providerId="ADAL" clId="{F41F93C3-766C-4EF4-B3E5-FA09EBC3ECC7}" dt="2021-01-07T03:41:58.443" v="3699" actId="14100"/>
          <ac:spMkLst>
            <pc:docMk/>
            <pc:sldMk cId="3018519589" sldId="381"/>
            <ac:spMk id="27" creationId="{9DBD2B87-AA07-4ECE-A8AD-EB8B19514101}"/>
          </ac:spMkLst>
        </pc:spChg>
        <pc:spChg chg="add">
          <ac:chgData name="Chan, Edith" userId="108d53bf-b211-4fb4-bc21-02280ce3c3ee" providerId="ADAL" clId="{F41F93C3-766C-4EF4-B3E5-FA09EBC3ECC7}" dt="2021-01-07T03:46:14.337" v="3803"/>
          <ac:spMkLst>
            <pc:docMk/>
            <pc:sldMk cId="3018519589" sldId="381"/>
            <ac:spMk id="30" creationId="{31E1413B-7712-4FB7-B8F3-5BA92FA91FED}"/>
          </ac:spMkLst>
        </pc:spChg>
        <pc:grpChg chg="del">
          <ac:chgData name="Chan, Edith" userId="108d53bf-b211-4fb4-bc21-02280ce3c3ee" providerId="ADAL" clId="{F41F93C3-766C-4EF4-B3E5-FA09EBC3ECC7}" dt="2021-01-07T03:21:47.194" v="3478" actId="478"/>
          <ac:grpSpMkLst>
            <pc:docMk/>
            <pc:sldMk cId="3018519589" sldId="381"/>
            <ac:grpSpMk id="4" creationId="{326F5CB0-ED85-458C-BB6B-E8D5707A2D8D}"/>
          </ac:grpSpMkLst>
        </pc:grpChg>
        <pc:grpChg chg="add mod">
          <ac:chgData name="Chan, Edith" userId="108d53bf-b211-4fb4-bc21-02280ce3c3ee" providerId="ADAL" clId="{F41F93C3-766C-4EF4-B3E5-FA09EBC3ECC7}" dt="2021-01-07T03:48:37.776" v="3889" actId="1076"/>
          <ac:grpSpMkLst>
            <pc:docMk/>
            <pc:sldMk cId="3018519589" sldId="381"/>
            <ac:grpSpMk id="20" creationId="{72BE2216-338E-4279-B4DA-0364D3C40677}"/>
          </ac:grpSpMkLst>
        </pc:grpChg>
        <pc:grpChg chg="mod">
          <ac:chgData name="Chan, Edith" userId="108d53bf-b211-4fb4-bc21-02280ce3c3ee" providerId="ADAL" clId="{F41F93C3-766C-4EF4-B3E5-FA09EBC3ECC7}" dt="2021-01-07T03:48:37.776" v="3889" actId="1076"/>
          <ac:grpSpMkLst>
            <pc:docMk/>
            <pc:sldMk cId="3018519589" sldId="381"/>
            <ac:grpSpMk id="23" creationId="{21A15252-E51D-4855-9330-D95DF37B79FE}"/>
          </ac:grpSpMkLst>
        </pc:grpChg>
        <pc:graphicFrameChg chg="add mod">
          <ac:chgData name="Chan, Edith" userId="108d53bf-b211-4fb4-bc21-02280ce3c3ee" providerId="ADAL" clId="{F41F93C3-766C-4EF4-B3E5-FA09EBC3ECC7}" dt="2021-01-07T03:48:46.368" v="3891" actId="1076"/>
          <ac:graphicFrameMkLst>
            <pc:docMk/>
            <pc:sldMk cId="3018519589" sldId="381"/>
            <ac:graphicFrameMk id="3" creationId="{1E207E9B-FDD0-474A-BE8D-01B58181397E}"/>
          </ac:graphicFrameMkLst>
        </pc:graphicFrameChg>
        <pc:graphicFrameChg chg="del">
          <ac:chgData name="Chan, Edith" userId="108d53bf-b211-4fb4-bc21-02280ce3c3ee" providerId="ADAL" clId="{F41F93C3-766C-4EF4-B3E5-FA09EBC3ECC7}" dt="2021-01-07T03:21:40.194" v="3477" actId="478"/>
          <ac:graphicFrameMkLst>
            <pc:docMk/>
            <pc:sldMk cId="3018519589" sldId="381"/>
            <ac:graphicFrameMk id="5" creationId="{33F22066-4221-4FF9-86D9-40BC3420A6F3}"/>
          </ac:graphicFrameMkLst>
        </pc:graphicFrameChg>
        <pc:graphicFrameChg chg="del">
          <ac:chgData name="Chan, Edith" userId="108d53bf-b211-4fb4-bc21-02280ce3c3ee" providerId="ADAL" clId="{F41F93C3-766C-4EF4-B3E5-FA09EBC3ECC7}" dt="2021-01-07T03:21:38.275" v="3476" actId="478"/>
          <ac:graphicFrameMkLst>
            <pc:docMk/>
            <pc:sldMk cId="3018519589" sldId="381"/>
            <ac:graphicFrameMk id="6" creationId="{20BCFC96-F7CC-4482-BD88-96A5A176E6FF}"/>
          </ac:graphicFrameMkLst>
        </pc:graphicFrameChg>
        <pc:graphicFrameChg chg="add mod">
          <ac:chgData name="Chan, Edith" userId="108d53bf-b211-4fb4-bc21-02280ce3c3ee" providerId="ADAL" clId="{F41F93C3-766C-4EF4-B3E5-FA09EBC3ECC7}" dt="2021-01-07T03:48:58.172" v="3895" actId="1076"/>
          <ac:graphicFrameMkLst>
            <pc:docMk/>
            <pc:sldMk cId="3018519589" sldId="381"/>
            <ac:graphicFrameMk id="31" creationId="{FD3EF62F-98F3-4406-8891-097A04CC846C}"/>
          </ac:graphicFrameMkLst>
        </pc:graphicFrameChg>
        <pc:picChg chg="add mod">
          <ac:chgData name="Chan, Edith" userId="108d53bf-b211-4fb4-bc21-02280ce3c3ee" providerId="ADAL" clId="{F41F93C3-766C-4EF4-B3E5-FA09EBC3ECC7}" dt="2021-01-07T04:32:32.858" v="3896" actId="1076"/>
          <ac:picMkLst>
            <pc:docMk/>
            <pc:sldMk cId="3018519589" sldId="381"/>
            <ac:picMk id="29" creationId="{4581CA38-CD1F-4D27-950E-B0A556171796}"/>
          </ac:picMkLst>
        </pc:picChg>
        <pc:picChg chg="mod">
          <ac:chgData name="Chan, Edith" userId="108d53bf-b211-4fb4-bc21-02280ce3c3ee" providerId="ADAL" clId="{F41F93C3-766C-4EF4-B3E5-FA09EBC3ECC7}" dt="2021-01-07T03:47:02.738" v="3817" actId="1076"/>
          <ac:picMkLst>
            <pc:docMk/>
            <pc:sldMk cId="3018519589" sldId="381"/>
            <ac:picMk id="19459" creationId="{0BEEC469-C0B7-4C13-B1CF-73C01F76E921}"/>
          </ac:picMkLst>
        </pc:picChg>
      </pc:sldChg>
      <pc:sldChg chg="modSp">
        <pc:chgData name="Chan, Edith" userId="108d53bf-b211-4fb4-bc21-02280ce3c3ee" providerId="ADAL" clId="{F41F93C3-766C-4EF4-B3E5-FA09EBC3ECC7}" dt="2021-01-05T07:52:37.668" v="47"/>
        <pc:sldMkLst>
          <pc:docMk/>
          <pc:sldMk cId="3260337771" sldId="474"/>
        </pc:sldMkLst>
        <pc:spChg chg="mod">
          <ac:chgData name="Chan, Edith" userId="108d53bf-b211-4fb4-bc21-02280ce3c3ee" providerId="ADAL" clId="{F41F93C3-766C-4EF4-B3E5-FA09EBC3ECC7}" dt="2021-01-05T07:52:37.668" v="47"/>
          <ac:spMkLst>
            <pc:docMk/>
            <pc:sldMk cId="3260337771" sldId="474"/>
            <ac:spMk id="3080" creationId="{7EB97D17-58B9-4FDB-B10E-B4707BF06E30}"/>
          </ac:spMkLst>
        </pc:spChg>
        <pc:spChg chg="mod">
          <ac:chgData name="Chan, Edith" userId="108d53bf-b211-4fb4-bc21-02280ce3c3ee" providerId="ADAL" clId="{F41F93C3-766C-4EF4-B3E5-FA09EBC3ECC7}" dt="2021-01-05T07:52:05.805" v="0" actId="20577"/>
          <ac:spMkLst>
            <pc:docMk/>
            <pc:sldMk cId="3260337771" sldId="474"/>
            <ac:spMk id="3081" creationId="{43A160F5-859D-44D1-BE5F-D9B3C8E757B0}"/>
          </ac:spMkLst>
        </pc:spChg>
      </pc:sldChg>
      <pc:sldChg chg="modSp">
        <pc:chgData name="Chan, Edith" userId="108d53bf-b211-4fb4-bc21-02280ce3c3ee" providerId="ADAL" clId="{F41F93C3-766C-4EF4-B3E5-FA09EBC3ECC7}" dt="2021-01-05T08:22:20.512" v="333" actId="14100"/>
        <pc:sldMkLst>
          <pc:docMk/>
          <pc:sldMk cId="3474350631" sldId="475"/>
        </pc:sldMkLst>
        <pc:spChg chg="mod">
          <ac:chgData name="Chan, Edith" userId="108d53bf-b211-4fb4-bc21-02280ce3c3ee" providerId="ADAL" clId="{F41F93C3-766C-4EF4-B3E5-FA09EBC3ECC7}" dt="2021-01-05T08:22:20.512" v="333" actId="14100"/>
          <ac:spMkLst>
            <pc:docMk/>
            <pc:sldMk cId="3474350631" sldId="475"/>
            <ac:spMk id="3" creationId="{B94A5C25-A702-4F5D-B2CD-7C72BC321ED5}"/>
          </ac:spMkLst>
        </pc:spChg>
        <pc:picChg chg="mod">
          <ac:chgData name="Chan, Edith" userId="108d53bf-b211-4fb4-bc21-02280ce3c3ee" providerId="ADAL" clId="{F41F93C3-766C-4EF4-B3E5-FA09EBC3ECC7}" dt="2021-01-05T08:22:17.633" v="332" actId="14100"/>
          <ac:picMkLst>
            <pc:docMk/>
            <pc:sldMk cId="3474350631" sldId="475"/>
            <ac:picMk id="8" creationId="{CEDB32A5-B36E-45C8-83D3-5A0ACC7ADE08}"/>
          </ac:picMkLst>
        </pc:picChg>
      </pc:sldChg>
      <pc:sldChg chg="del">
        <pc:chgData name="Chan, Edith" userId="108d53bf-b211-4fb4-bc21-02280ce3c3ee" providerId="ADAL" clId="{F41F93C3-766C-4EF4-B3E5-FA09EBC3ECC7}" dt="2021-01-05T08:53:09.976" v="674" actId="2696"/>
        <pc:sldMkLst>
          <pc:docMk/>
          <pc:sldMk cId="287122448" sldId="476"/>
        </pc:sldMkLst>
      </pc:sldChg>
      <pc:sldChg chg="del">
        <pc:chgData name="Chan, Edith" userId="108d53bf-b211-4fb4-bc21-02280ce3c3ee" providerId="ADAL" clId="{F41F93C3-766C-4EF4-B3E5-FA09EBC3ECC7}" dt="2021-01-05T10:04:29.146" v="1613" actId="2696"/>
        <pc:sldMkLst>
          <pc:docMk/>
          <pc:sldMk cId="606681887" sldId="477"/>
        </pc:sldMkLst>
      </pc:sldChg>
      <pc:sldChg chg="del">
        <pc:chgData name="Chan, Edith" userId="108d53bf-b211-4fb4-bc21-02280ce3c3ee" providerId="ADAL" clId="{F41F93C3-766C-4EF4-B3E5-FA09EBC3ECC7}" dt="2021-01-05T10:04:30.124" v="1617" actId="2696"/>
        <pc:sldMkLst>
          <pc:docMk/>
          <pc:sldMk cId="28728342" sldId="478"/>
        </pc:sldMkLst>
      </pc:sldChg>
      <pc:sldChg chg="del">
        <pc:chgData name="Chan, Edith" userId="108d53bf-b211-4fb4-bc21-02280ce3c3ee" providerId="ADAL" clId="{F41F93C3-766C-4EF4-B3E5-FA09EBC3ECC7}" dt="2021-01-05T10:04:33.896" v="1620" actId="2696"/>
        <pc:sldMkLst>
          <pc:docMk/>
          <pc:sldMk cId="3419332575" sldId="479"/>
        </pc:sldMkLst>
      </pc:sldChg>
      <pc:sldChg chg="modSp">
        <pc:chgData name="Chan, Edith" userId="108d53bf-b211-4fb4-bc21-02280ce3c3ee" providerId="ADAL" clId="{F41F93C3-766C-4EF4-B3E5-FA09EBC3ECC7}" dt="2021-01-05T08:53:07.095" v="673" actId="14100"/>
        <pc:sldMkLst>
          <pc:docMk/>
          <pc:sldMk cId="2561919373" sldId="481"/>
        </pc:sldMkLst>
        <pc:spChg chg="mod">
          <ac:chgData name="Chan, Edith" userId="108d53bf-b211-4fb4-bc21-02280ce3c3ee" providerId="ADAL" clId="{F41F93C3-766C-4EF4-B3E5-FA09EBC3ECC7}" dt="2021-01-05T08:53:07.095" v="673" actId="14100"/>
          <ac:spMkLst>
            <pc:docMk/>
            <pc:sldMk cId="2561919373" sldId="481"/>
            <ac:spMk id="10" creationId="{E79188BF-8AA3-499B-AAF1-B75AA7E4418E}"/>
          </ac:spMkLst>
        </pc:spChg>
        <pc:spChg chg="mod">
          <ac:chgData name="Chan, Edith" userId="108d53bf-b211-4fb4-bc21-02280ce3c3ee" providerId="ADAL" clId="{F41F93C3-766C-4EF4-B3E5-FA09EBC3ECC7}" dt="2021-01-05T08:53:04.784" v="672" actId="14100"/>
          <ac:spMkLst>
            <pc:docMk/>
            <pc:sldMk cId="2561919373" sldId="481"/>
            <ac:spMk id="11" creationId="{7D290E35-FA0A-4B9C-8B0A-11937624D35C}"/>
          </ac:spMkLst>
        </pc:spChg>
        <pc:spChg chg="mod">
          <ac:chgData name="Chan, Edith" userId="108d53bf-b211-4fb4-bc21-02280ce3c3ee" providerId="ADAL" clId="{F41F93C3-766C-4EF4-B3E5-FA09EBC3ECC7}" dt="2021-01-05T08:51:20.477" v="343" actId="14100"/>
          <ac:spMkLst>
            <pc:docMk/>
            <pc:sldMk cId="2561919373" sldId="481"/>
            <ac:spMk id="12" creationId="{00000000-0000-0000-0000-000000000000}"/>
          </ac:spMkLst>
        </pc:spChg>
        <pc:spChg chg="mod">
          <ac:chgData name="Chan, Edith" userId="108d53bf-b211-4fb4-bc21-02280ce3c3ee" providerId="ADAL" clId="{F41F93C3-766C-4EF4-B3E5-FA09EBC3ECC7}" dt="2021-01-05T08:52:57.350" v="671"/>
          <ac:spMkLst>
            <pc:docMk/>
            <pc:sldMk cId="2561919373" sldId="481"/>
            <ac:spMk id="13" creationId="{5951525E-D57F-4780-96A3-6A3A517F5CD8}"/>
          </ac:spMkLst>
        </pc:spChg>
        <pc:grpChg chg="mod">
          <ac:chgData name="Chan, Edith" userId="108d53bf-b211-4fb4-bc21-02280ce3c3ee" providerId="ADAL" clId="{F41F93C3-766C-4EF4-B3E5-FA09EBC3ECC7}" dt="2021-01-05T08:50:58.061" v="341" actId="1076"/>
          <ac:grpSpMkLst>
            <pc:docMk/>
            <pc:sldMk cId="2561919373" sldId="481"/>
            <ac:grpSpMk id="3" creationId="{00000000-0000-0000-0000-000000000000}"/>
          </ac:grpSpMkLst>
        </pc:grpChg>
        <pc:picChg chg="mod">
          <ac:chgData name="Chan, Edith" userId="108d53bf-b211-4fb4-bc21-02280ce3c3ee" providerId="ADAL" clId="{F41F93C3-766C-4EF4-B3E5-FA09EBC3ECC7}" dt="2021-01-05T08:50:55.146" v="340" actId="1076"/>
          <ac:picMkLst>
            <pc:docMk/>
            <pc:sldMk cId="2561919373" sldId="481"/>
            <ac:picMk id="6" creationId="{04EB96F7-F78B-462C-9BAB-9DB92D9614B8}"/>
          </ac:picMkLst>
        </pc:picChg>
      </pc:sldChg>
      <pc:sldChg chg="del">
        <pc:chgData name="Chan, Edith" userId="108d53bf-b211-4fb4-bc21-02280ce3c3ee" providerId="ADAL" clId="{F41F93C3-766C-4EF4-B3E5-FA09EBC3ECC7}" dt="2021-01-05T10:04:35.886" v="1624" actId="2696"/>
        <pc:sldMkLst>
          <pc:docMk/>
          <pc:sldMk cId="3946743014" sldId="495"/>
        </pc:sldMkLst>
      </pc:sldChg>
      <pc:sldChg chg="del">
        <pc:chgData name="Chan, Edith" userId="108d53bf-b211-4fb4-bc21-02280ce3c3ee" providerId="ADAL" clId="{F41F93C3-766C-4EF4-B3E5-FA09EBC3ECC7}" dt="2021-01-05T10:04:36.750" v="1626" actId="2696"/>
        <pc:sldMkLst>
          <pc:docMk/>
          <pc:sldMk cId="4036730015" sldId="496"/>
        </pc:sldMkLst>
      </pc:sldChg>
      <pc:sldChg chg="del">
        <pc:chgData name="Chan, Edith" userId="108d53bf-b211-4fb4-bc21-02280ce3c3ee" providerId="ADAL" clId="{F41F93C3-766C-4EF4-B3E5-FA09EBC3ECC7}" dt="2021-01-07T03:46:24.609" v="3807" actId="2696"/>
        <pc:sldMkLst>
          <pc:docMk/>
          <pc:sldMk cId="765996091" sldId="498"/>
        </pc:sldMkLst>
      </pc:sldChg>
      <pc:sldChg chg="del">
        <pc:chgData name="Chan, Edith" userId="108d53bf-b211-4fb4-bc21-02280ce3c3ee" providerId="ADAL" clId="{F41F93C3-766C-4EF4-B3E5-FA09EBC3ECC7}" dt="2021-01-05T10:04:37.170" v="1627" actId="2696"/>
        <pc:sldMkLst>
          <pc:docMk/>
          <pc:sldMk cId="3753818519" sldId="503"/>
        </pc:sldMkLst>
      </pc:sldChg>
      <pc:sldChg chg="del">
        <pc:chgData name="Chan, Edith" userId="108d53bf-b211-4fb4-bc21-02280ce3c3ee" providerId="ADAL" clId="{F41F93C3-766C-4EF4-B3E5-FA09EBC3ECC7}" dt="2021-01-05T08:53:10.759" v="675" actId="2696"/>
        <pc:sldMkLst>
          <pc:docMk/>
          <pc:sldMk cId="1336142848" sldId="505"/>
        </pc:sldMkLst>
      </pc:sldChg>
      <pc:sldChg chg="del">
        <pc:chgData name="Chan, Edith" userId="108d53bf-b211-4fb4-bc21-02280ce3c3ee" providerId="ADAL" clId="{F41F93C3-766C-4EF4-B3E5-FA09EBC3ECC7}" dt="2021-01-05T08:53:11.470" v="676" actId="2696"/>
        <pc:sldMkLst>
          <pc:docMk/>
          <pc:sldMk cId="767414260" sldId="506"/>
        </pc:sldMkLst>
      </pc:sldChg>
      <pc:sldChg chg="del">
        <pc:chgData name="Chan, Edith" userId="108d53bf-b211-4fb4-bc21-02280ce3c3ee" providerId="ADAL" clId="{F41F93C3-766C-4EF4-B3E5-FA09EBC3ECC7}" dt="2021-01-05T10:04:29.517" v="1614" actId="2696"/>
        <pc:sldMkLst>
          <pc:docMk/>
          <pc:sldMk cId="2419639678" sldId="507"/>
        </pc:sldMkLst>
      </pc:sldChg>
      <pc:sldChg chg="del">
        <pc:chgData name="Chan, Edith" userId="108d53bf-b211-4fb4-bc21-02280ce3c3ee" providerId="ADAL" clId="{F41F93C3-766C-4EF4-B3E5-FA09EBC3ECC7}" dt="2021-01-05T10:04:29.603" v="1615" actId="2696"/>
        <pc:sldMkLst>
          <pc:docMk/>
          <pc:sldMk cId="29308675" sldId="508"/>
        </pc:sldMkLst>
      </pc:sldChg>
      <pc:sldChg chg="del">
        <pc:chgData name="Chan, Edith" userId="108d53bf-b211-4fb4-bc21-02280ce3c3ee" providerId="ADAL" clId="{F41F93C3-766C-4EF4-B3E5-FA09EBC3ECC7}" dt="2021-01-05T10:04:29.834" v="1616" actId="2696"/>
        <pc:sldMkLst>
          <pc:docMk/>
          <pc:sldMk cId="2922247461" sldId="509"/>
        </pc:sldMkLst>
      </pc:sldChg>
      <pc:sldChg chg="del">
        <pc:chgData name="Chan, Edith" userId="108d53bf-b211-4fb4-bc21-02280ce3c3ee" providerId="ADAL" clId="{F41F93C3-766C-4EF4-B3E5-FA09EBC3ECC7}" dt="2021-01-05T10:04:33.028" v="1618" actId="2696"/>
        <pc:sldMkLst>
          <pc:docMk/>
          <pc:sldMk cId="1325307716" sldId="510"/>
        </pc:sldMkLst>
      </pc:sldChg>
      <pc:sldChg chg="del">
        <pc:chgData name="Chan, Edith" userId="108d53bf-b211-4fb4-bc21-02280ce3c3ee" providerId="ADAL" clId="{F41F93C3-766C-4EF4-B3E5-FA09EBC3ECC7}" dt="2021-01-05T10:04:34.622" v="1622" actId="2696"/>
        <pc:sldMkLst>
          <pc:docMk/>
          <pc:sldMk cId="1608791042" sldId="511"/>
        </pc:sldMkLst>
      </pc:sldChg>
      <pc:sldChg chg="del">
        <pc:chgData name="Chan, Edith" userId="108d53bf-b211-4fb4-bc21-02280ce3c3ee" providerId="ADAL" clId="{F41F93C3-766C-4EF4-B3E5-FA09EBC3ECC7}" dt="2021-01-05T10:04:33.306" v="1619" actId="2696"/>
        <pc:sldMkLst>
          <pc:docMk/>
          <pc:sldMk cId="3439793557" sldId="512"/>
        </pc:sldMkLst>
      </pc:sldChg>
      <pc:sldChg chg="del">
        <pc:chgData name="Chan, Edith" userId="108d53bf-b211-4fb4-bc21-02280ce3c3ee" providerId="ADAL" clId="{F41F93C3-766C-4EF4-B3E5-FA09EBC3ECC7}" dt="2021-01-05T10:04:34.223" v="1621" actId="2696"/>
        <pc:sldMkLst>
          <pc:docMk/>
          <pc:sldMk cId="1535407118" sldId="513"/>
        </pc:sldMkLst>
      </pc:sldChg>
      <pc:sldChg chg="del">
        <pc:chgData name="Chan, Edith" userId="108d53bf-b211-4fb4-bc21-02280ce3c3ee" providerId="ADAL" clId="{F41F93C3-766C-4EF4-B3E5-FA09EBC3ECC7}" dt="2021-01-07T03:46:28.270" v="3810" actId="2696"/>
        <pc:sldMkLst>
          <pc:docMk/>
          <pc:sldMk cId="4281447734" sldId="514"/>
        </pc:sldMkLst>
      </pc:sldChg>
      <pc:sldChg chg="del">
        <pc:chgData name="Chan, Edith" userId="108d53bf-b211-4fb4-bc21-02280ce3c3ee" providerId="ADAL" clId="{F41F93C3-766C-4EF4-B3E5-FA09EBC3ECC7}" dt="2021-01-05T10:04:35.019" v="1623" actId="2696"/>
        <pc:sldMkLst>
          <pc:docMk/>
          <pc:sldMk cId="2518090361" sldId="515"/>
        </pc:sldMkLst>
      </pc:sldChg>
      <pc:sldChg chg="del">
        <pc:chgData name="Chan, Edith" userId="108d53bf-b211-4fb4-bc21-02280ce3c3ee" providerId="ADAL" clId="{F41F93C3-766C-4EF4-B3E5-FA09EBC3ECC7}" dt="2021-01-05T10:04:36.209" v="1625" actId="2696"/>
        <pc:sldMkLst>
          <pc:docMk/>
          <pc:sldMk cId="512043728" sldId="516"/>
        </pc:sldMkLst>
      </pc:sldChg>
      <pc:sldChg chg="del">
        <pc:chgData name="Chan, Edith" userId="108d53bf-b211-4fb4-bc21-02280ce3c3ee" providerId="ADAL" clId="{F41F93C3-766C-4EF4-B3E5-FA09EBC3ECC7}" dt="2021-01-07T03:46:26.090" v="3808" actId="2696"/>
        <pc:sldMkLst>
          <pc:docMk/>
          <pc:sldMk cId="4205432590" sldId="517"/>
        </pc:sldMkLst>
      </pc:sldChg>
      <pc:sldChg chg="del">
        <pc:chgData name="Chan, Edith" userId="108d53bf-b211-4fb4-bc21-02280ce3c3ee" providerId="ADAL" clId="{F41F93C3-766C-4EF4-B3E5-FA09EBC3ECC7}" dt="2021-01-07T03:46:27.121" v="3809" actId="2696"/>
        <pc:sldMkLst>
          <pc:docMk/>
          <pc:sldMk cId="1540078791" sldId="518"/>
        </pc:sldMkLst>
      </pc:sldChg>
      <pc:sldChg chg="del">
        <pc:chgData name="Chan, Edith" userId="108d53bf-b211-4fb4-bc21-02280ce3c3ee" providerId="ADAL" clId="{F41F93C3-766C-4EF4-B3E5-FA09EBC3ECC7}" dt="2021-01-05T10:04:38.739" v="1628" actId="2696"/>
        <pc:sldMkLst>
          <pc:docMk/>
          <pc:sldMk cId="4226585410" sldId="519"/>
        </pc:sldMkLst>
      </pc:sldChg>
      <pc:sldChg chg="add del">
        <pc:chgData name="Chan, Edith" userId="108d53bf-b211-4fb4-bc21-02280ce3c3ee" providerId="ADAL" clId="{F41F93C3-766C-4EF4-B3E5-FA09EBC3ECC7}" dt="2021-01-07T03:46:44.221" v="3815" actId="2696"/>
        <pc:sldMkLst>
          <pc:docMk/>
          <pc:sldMk cId="104462942" sldId="520"/>
        </pc:sldMkLst>
      </pc:sldChg>
      <pc:sldChg chg="del">
        <pc:chgData name="Chan, Edith" userId="108d53bf-b211-4fb4-bc21-02280ce3c3ee" providerId="ADAL" clId="{F41F93C3-766C-4EF4-B3E5-FA09EBC3ECC7}" dt="2021-01-07T03:46:23.347" v="3805" actId="2696"/>
        <pc:sldMkLst>
          <pc:docMk/>
          <pc:sldMk cId="3673553043" sldId="521"/>
        </pc:sldMkLst>
      </pc:sldChg>
      <pc:sldChg chg="delSp add del">
        <pc:chgData name="Chan, Edith" userId="108d53bf-b211-4fb4-bc21-02280ce3c3ee" providerId="ADAL" clId="{F41F93C3-766C-4EF4-B3E5-FA09EBC3ECC7}" dt="2021-01-07T03:46:16.002" v="3804" actId="2696"/>
        <pc:sldMkLst>
          <pc:docMk/>
          <pc:sldMk cId="1613186778" sldId="522"/>
        </pc:sldMkLst>
        <pc:grpChg chg="del">
          <ac:chgData name="Chan, Edith" userId="108d53bf-b211-4fb4-bc21-02280ce3c3ee" providerId="ADAL" clId="{F41F93C3-766C-4EF4-B3E5-FA09EBC3ECC7}" dt="2021-01-07T03:21:49.923" v="3479"/>
          <ac:grpSpMkLst>
            <pc:docMk/>
            <pc:sldMk cId="1613186778" sldId="522"/>
            <ac:grpSpMk id="3" creationId="{B4709F8E-9E83-4793-B75E-2A548D6C2F2F}"/>
          </ac:grpSpMkLst>
        </pc:grpChg>
      </pc:sldChg>
      <pc:sldChg chg="del">
        <pc:chgData name="Chan, Edith" userId="108d53bf-b211-4fb4-bc21-02280ce3c3ee" providerId="ADAL" clId="{F41F93C3-766C-4EF4-B3E5-FA09EBC3ECC7}" dt="2021-01-07T03:46:23.953" v="3806" actId="2696"/>
        <pc:sldMkLst>
          <pc:docMk/>
          <pc:sldMk cId="4154060593" sldId="523"/>
        </pc:sldMkLst>
      </pc:sldChg>
      <pc:sldChg chg="addSp delSp modSp add delAnim modAnim">
        <pc:chgData name="Chan, Edith" userId="108d53bf-b211-4fb4-bc21-02280ce3c3ee" providerId="ADAL" clId="{F41F93C3-766C-4EF4-B3E5-FA09EBC3ECC7}" dt="2021-01-05T09:19:07.011" v="1270" actId="1076"/>
        <pc:sldMkLst>
          <pc:docMk/>
          <pc:sldMk cId="1813838151" sldId="524"/>
        </pc:sldMkLst>
        <pc:spChg chg="del topLvl">
          <ac:chgData name="Chan, Edith" userId="108d53bf-b211-4fb4-bc21-02280ce3c3ee" providerId="ADAL" clId="{F41F93C3-766C-4EF4-B3E5-FA09EBC3ECC7}" dt="2021-01-05T08:53:51.113" v="678" actId="478"/>
          <ac:spMkLst>
            <pc:docMk/>
            <pc:sldMk cId="1813838151" sldId="524"/>
            <ac:spMk id="12" creationId="{00000000-0000-0000-0000-000000000000}"/>
          </ac:spMkLst>
        </pc:spChg>
        <pc:spChg chg="del topLvl">
          <ac:chgData name="Chan, Edith" userId="108d53bf-b211-4fb4-bc21-02280ce3c3ee" providerId="ADAL" clId="{F41F93C3-766C-4EF4-B3E5-FA09EBC3ECC7}" dt="2021-01-05T08:53:54.516" v="680" actId="478"/>
          <ac:spMkLst>
            <pc:docMk/>
            <pc:sldMk cId="1813838151" sldId="524"/>
            <ac:spMk id="13" creationId="{5951525E-D57F-4780-96A3-6A3A517F5CD8}"/>
          </ac:spMkLst>
        </pc:spChg>
        <pc:spChg chg="add mod">
          <ac:chgData name="Chan, Edith" userId="108d53bf-b211-4fb4-bc21-02280ce3c3ee" providerId="ADAL" clId="{F41F93C3-766C-4EF4-B3E5-FA09EBC3ECC7}" dt="2021-01-05T09:09:24.536" v="1010" actId="1076"/>
          <ac:spMkLst>
            <pc:docMk/>
            <pc:sldMk cId="1813838151" sldId="524"/>
            <ac:spMk id="14" creationId="{C7F43F4E-A78B-4790-BA37-2C66B7EC152B}"/>
          </ac:spMkLst>
        </pc:spChg>
        <pc:spChg chg="mod">
          <ac:chgData name="Chan, Edith" userId="108d53bf-b211-4fb4-bc21-02280ce3c3ee" providerId="ADAL" clId="{F41F93C3-766C-4EF4-B3E5-FA09EBC3ECC7}" dt="2021-01-05T09:19:03.347" v="1269" actId="14100"/>
          <ac:spMkLst>
            <pc:docMk/>
            <pc:sldMk cId="1813838151" sldId="524"/>
            <ac:spMk id="23" creationId="{65FE57F2-0029-4DBB-9E2F-E3D7BBD2012E}"/>
          </ac:spMkLst>
        </pc:spChg>
        <pc:spChg chg="mod">
          <ac:chgData name="Chan, Edith" userId="108d53bf-b211-4fb4-bc21-02280ce3c3ee" providerId="ADAL" clId="{F41F93C3-766C-4EF4-B3E5-FA09EBC3ECC7}" dt="2021-01-05T09:19:07.011" v="1270" actId="1076"/>
          <ac:spMkLst>
            <pc:docMk/>
            <pc:sldMk cId="1813838151" sldId="524"/>
            <ac:spMk id="24" creationId="{BA329085-1205-4B85-A1B3-CABC7DD760BE}"/>
          </ac:spMkLst>
        </pc:spChg>
        <pc:grpChg chg="del">
          <ac:chgData name="Chan, Edith" userId="108d53bf-b211-4fb4-bc21-02280ce3c3ee" providerId="ADAL" clId="{F41F93C3-766C-4EF4-B3E5-FA09EBC3ECC7}" dt="2021-01-05T08:53:51.113" v="678" actId="478"/>
          <ac:grpSpMkLst>
            <pc:docMk/>
            <pc:sldMk cId="1813838151" sldId="524"/>
            <ac:grpSpMk id="3" creationId="{00000000-0000-0000-0000-000000000000}"/>
          </ac:grpSpMkLst>
        </pc:grpChg>
        <pc:grpChg chg="add mod">
          <ac:chgData name="Chan, Edith" userId="108d53bf-b211-4fb4-bc21-02280ce3c3ee" providerId="ADAL" clId="{F41F93C3-766C-4EF4-B3E5-FA09EBC3ECC7}" dt="2021-01-05T09:19:07.011" v="1270" actId="1076"/>
          <ac:grpSpMkLst>
            <pc:docMk/>
            <pc:sldMk cId="1813838151" sldId="524"/>
            <ac:grpSpMk id="21" creationId="{B08C9DCF-30D4-4759-91E1-ED98A1C9267E}"/>
          </ac:grpSpMkLst>
        </pc:grpChg>
        <pc:grpChg chg="add del">
          <ac:chgData name="Chan, Edith" userId="108d53bf-b211-4fb4-bc21-02280ce3c3ee" providerId="ADAL" clId="{F41F93C3-766C-4EF4-B3E5-FA09EBC3ECC7}" dt="2021-01-05T09:12:49.671" v="1193"/>
          <ac:grpSpMkLst>
            <pc:docMk/>
            <pc:sldMk cId="1813838151" sldId="524"/>
            <ac:grpSpMk id="25" creationId="{FEB658CF-209F-4E02-A32A-5C9B7B102113}"/>
          </ac:grpSpMkLst>
        </pc:grpChg>
        <pc:picChg chg="add del mod">
          <ac:chgData name="Chan, Edith" userId="108d53bf-b211-4fb4-bc21-02280ce3c3ee" providerId="ADAL" clId="{F41F93C3-766C-4EF4-B3E5-FA09EBC3ECC7}" dt="2021-01-05T09:18:25.335" v="1266" actId="478"/>
          <ac:picMkLst>
            <pc:docMk/>
            <pc:sldMk cId="1813838151" sldId="524"/>
            <ac:picMk id="2" creationId="{1EB37A2C-C195-40BD-86CD-FEBAEEC14F12}"/>
          </ac:picMkLst>
        </pc:picChg>
        <pc:picChg chg="add mod">
          <ac:chgData name="Chan, Edith" userId="108d53bf-b211-4fb4-bc21-02280ce3c3ee" providerId="ADAL" clId="{F41F93C3-766C-4EF4-B3E5-FA09EBC3ECC7}" dt="2021-01-05T09:11:26.506" v="1183" actId="1076"/>
          <ac:picMkLst>
            <pc:docMk/>
            <pc:sldMk cId="1813838151" sldId="524"/>
            <ac:picMk id="5" creationId="{47D40654-E0BA-4CD4-B98F-D40DB6D415FE}"/>
          </ac:picMkLst>
        </pc:picChg>
        <pc:picChg chg="del">
          <ac:chgData name="Chan, Edith" userId="108d53bf-b211-4fb4-bc21-02280ce3c3ee" providerId="ADAL" clId="{F41F93C3-766C-4EF4-B3E5-FA09EBC3ECC7}" dt="2021-01-05T08:53:52.435" v="679" actId="478"/>
          <ac:picMkLst>
            <pc:docMk/>
            <pc:sldMk cId="1813838151" sldId="524"/>
            <ac:picMk id="6" creationId="{04EB96F7-F78B-462C-9BAB-9DB92D9614B8}"/>
          </ac:picMkLst>
        </pc:picChg>
        <pc:picChg chg="add del mod">
          <ac:chgData name="Chan, Edith" userId="108d53bf-b211-4fb4-bc21-02280ce3c3ee" providerId="ADAL" clId="{F41F93C3-766C-4EF4-B3E5-FA09EBC3ECC7}" dt="2021-01-05T09:08:11.900" v="908" actId="478"/>
          <ac:picMkLst>
            <pc:docMk/>
            <pc:sldMk cId="1813838151" sldId="524"/>
            <ac:picMk id="8" creationId="{46EFB43B-2A92-46CD-8457-053E7EB24AEE}"/>
          </ac:picMkLst>
        </pc:picChg>
        <pc:picChg chg="mod">
          <ac:chgData name="Chan, Edith" userId="108d53bf-b211-4fb4-bc21-02280ce3c3ee" providerId="ADAL" clId="{F41F93C3-766C-4EF4-B3E5-FA09EBC3ECC7}" dt="2021-01-05T08:55:24.730" v="861" actId="14100"/>
          <ac:picMkLst>
            <pc:docMk/>
            <pc:sldMk cId="1813838151" sldId="524"/>
            <ac:picMk id="9" creationId="{B6CD9CBF-4512-4B8C-9D32-394B9EC3BD30}"/>
          </ac:picMkLst>
        </pc:picChg>
        <pc:picChg chg="add mod ord modCrop">
          <ac:chgData name="Chan, Edith" userId="108d53bf-b211-4fb4-bc21-02280ce3c3ee" providerId="ADAL" clId="{F41F93C3-766C-4EF4-B3E5-FA09EBC3ECC7}" dt="2021-01-05T09:09:42.072" v="1017" actId="1076"/>
          <ac:picMkLst>
            <pc:docMk/>
            <pc:sldMk cId="1813838151" sldId="524"/>
            <ac:picMk id="16" creationId="{96B203CA-FD71-4C1F-B3C0-22F1081017F0}"/>
          </ac:picMkLst>
        </pc:picChg>
        <pc:picChg chg="add mod modCrop">
          <ac:chgData name="Chan, Edith" userId="108d53bf-b211-4fb4-bc21-02280ce3c3ee" providerId="ADAL" clId="{F41F93C3-766C-4EF4-B3E5-FA09EBC3ECC7}" dt="2021-01-05T09:09:37.725" v="1016" actId="1076"/>
          <ac:picMkLst>
            <pc:docMk/>
            <pc:sldMk cId="1813838151" sldId="524"/>
            <ac:picMk id="18" creationId="{93683701-FC86-4AC9-9788-0D22563C9013}"/>
          </ac:picMkLst>
        </pc:picChg>
      </pc:sldChg>
      <pc:sldChg chg="addSp delSp modSp add delAnim modAnim">
        <pc:chgData name="Chan, Edith" userId="108d53bf-b211-4fb4-bc21-02280ce3c3ee" providerId="ADAL" clId="{F41F93C3-766C-4EF4-B3E5-FA09EBC3ECC7}" dt="2021-01-05T10:31:14.578" v="2058"/>
        <pc:sldMkLst>
          <pc:docMk/>
          <pc:sldMk cId="3702557421" sldId="525"/>
        </pc:sldMkLst>
        <pc:spChg chg="add mod">
          <ac:chgData name="Chan, Edith" userId="108d53bf-b211-4fb4-bc21-02280ce3c3ee" providerId="ADAL" clId="{F41F93C3-766C-4EF4-B3E5-FA09EBC3ECC7}" dt="2021-01-05T10:14:44.917" v="1806" actId="1076"/>
          <ac:spMkLst>
            <pc:docMk/>
            <pc:sldMk cId="3702557421" sldId="525"/>
            <ac:spMk id="4" creationId="{7595C930-9A83-4DB9-9A77-4BC6610AE5CE}"/>
          </ac:spMkLst>
        </pc:spChg>
        <pc:spChg chg="add mod">
          <ac:chgData name="Chan, Edith" userId="108d53bf-b211-4fb4-bc21-02280ce3c3ee" providerId="ADAL" clId="{F41F93C3-766C-4EF4-B3E5-FA09EBC3ECC7}" dt="2021-01-05T10:21:53.915" v="1901" actId="164"/>
          <ac:spMkLst>
            <pc:docMk/>
            <pc:sldMk cId="3702557421" sldId="525"/>
            <ac:spMk id="6" creationId="{A85AB54C-E9FB-442D-8175-5C9650EF94FF}"/>
          </ac:spMkLst>
        </pc:spChg>
        <pc:spChg chg="mod">
          <ac:chgData name="Chan, Edith" userId="108d53bf-b211-4fb4-bc21-02280ce3c3ee" providerId="ADAL" clId="{F41F93C3-766C-4EF4-B3E5-FA09EBC3ECC7}" dt="2021-01-05T10:26:42.109" v="2009"/>
          <ac:spMkLst>
            <pc:docMk/>
            <pc:sldMk cId="3702557421" sldId="525"/>
            <ac:spMk id="11" creationId="{7D290E35-FA0A-4B9C-8B0A-11937624D35C}"/>
          </ac:spMkLst>
        </pc:spChg>
        <pc:spChg chg="add mod">
          <ac:chgData name="Chan, Edith" userId="108d53bf-b211-4fb4-bc21-02280ce3c3ee" providerId="ADAL" clId="{F41F93C3-766C-4EF4-B3E5-FA09EBC3ECC7}" dt="2021-01-05T10:06:07.560" v="1793" actId="14100"/>
          <ac:spMkLst>
            <pc:docMk/>
            <pc:sldMk cId="3702557421" sldId="525"/>
            <ac:spMk id="13" creationId="{55F97DED-0DE2-4967-B7D4-322B45360A6C}"/>
          </ac:spMkLst>
        </pc:spChg>
        <pc:spChg chg="del">
          <ac:chgData name="Chan, Edith" userId="108d53bf-b211-4fb4-bc21-02280ce3c3ee" providerId="ADAL" clId="{F41F93C3-766C-4EF4-B3E5-FA09EBC3ECC7}" dt="2021-01-05T09:49:20.531" v="1334" actId="478"/>
          <ac:spMkLst>
            <pc:docMk/>
            <pc:sldMk cId="3702557421" sldId="525"/>
            <ac:spMk id="14" creationId="{C7F43F4E-A78B-4790-BA37-2C66B7EC152B}"/>
          </ac:spMkLst>
        </pc:spChg>
        <pc:spChg chg="add mod">
          <ac:chgData name="Chan, Edith" userId="108d53bf-b211-4fb4-bc21-02280ce3c3ee" providerId="ADAL" clId="{F41F93C3-766C-4EF4-B3E5-FA09EBC3ECC7}" dt="2021-01-05T10:25:51.120" v="1963" actId="164"/>
          <ac:spMkLst>
            <pc:docMk/>
            <pc:sldMk cId="3702557421" sldId="525"/>
            <ac:spMk id="17" creationId="{7DB0FF10-D8CC-4B19-894F-9D9039F607DA}"/>
          </ac:spMkLst>
        </pc:spChg>
        <pc:spChg chg="mod topLvl">
          <ac:chgData name="Chan, Edith" userId="108d53bf-b211-4fb4-bc21-02280ce3c3ee" providerId="ADAL" clId="{F41F93C3-766C-4EF4-B3E5-FA09EBC3ECC7}" dt="2021-01-05T10:23:59.623" v="1946" actId="164"/>
          <ac:spMkLst>
            <pc:docMk/>
            <pc:sldMk cId="3702557421" sldId="525"/>
            <ac:spMk id="21" creationId="{FAF891D1-0CC5-43F4-9E80-738A76CAACCB}"/>
          </ac:spMkLst>
        </pc:spChg>
        <pc:grpChg chg="add mod">
          <ac:chgData name="Chan, Edith" userId="108d53bf-b211-4fb4-bc21-02280ce3c3ee" providerId="ADAL" clId="{F41F93C3-766C-4EF4-B3E5-FA09EBC3ECC7}" dt="2021-01-05T10:24:52.417" v="1955" actId="1076"/>
          <ac:grpSpMkLst>
            <pc:docMk/>
            <pc:sldMk cId="3702557421" sldId="525"/>
            <ac:grpSpMk id="7" creationId="{6C08D498-92C1-4B87-9C34-1BB1FB2B6C3A}"/>
          </ac:grpSpMkLst>
        </pc:grpChg>
        <pc:grpChg chg="add mod">
          <ac:chgData name="Chan, Edith" userId="108d53bf-b211-4fb4-bc21-02280ce3c3ee" providerId="ADAL" clId="{F41F93C3-766C-4EF4-B3E5-FA09EBC3ECC7}" dt="2021-01-05T10:25:08.108" v="1958" actId="1076"/>
          <ac:grpSpMkLst>
            <pc:docMk/>
            <pc:sldMk cId="3702557421" sldId="525"/>
            <ac:grpSpMk id="15" creationId="{54A6C9DC-0D91-421A-9F2C-8D41E8B5629E}"/>
          </ac:grpSpMkLst>
        </pc:grpChg>
        <pc:grpChg chg="add del mod">
          <ac:chgData name="Chan, Edith" userId="108d53bf-b211-4fb4-bc21-02280ce3c3ee" providerId="ADAL" clId="{F41F93C3-766C-4EF4-B3E5-FA09EBC3ECC7}" dt="2021-01-05T10:22:29.723" v="1938" actId="478"/>
          <ac:grpSpMkLst>
            <pc:docMk/>
            <pc:sldMk cId="3702557421" sldId="525"/>
            <ac:grpSpMk id="19" creationId="{AA1596E0-1ECB-40A6-BEC7-255498E1AC52}"/>
          </ac:grpSpMkLst>
        </pc:grpChg>
        <pc:grpChg chg="add mod">
          <ac:chgData name="Chan, Edith" userId="108d53bf-b211-4fb4-bc21-02280ce3c3ee" providerId="ADAL" clId="{F41F93C3-766C-4EF4-B3E5-FA09EBC3ECC7}" dt="2021-01-05T10:25:51.120" v="1963" actId="164"/>
          <ac:grpSpMkLst>
            <pc:docMk/>
            <pc:sldMk cId="3702557421" sldId="525"/>
            <ac:grpSpMk id="23" creationId="{F3C141C6-52D5-48EA-8F17-CB6B9ECD61FC}"/>
          </ac:grpSpMkLst>
        </pc:grpChg>
        <pc:picChg chg="mod">
          <ac:chgData name="Chan, Edith" userId="108d53bf-b211-4fb4-bc21-02280ce3c3ee" providerId="ADAL" clId="{F41F93C3-766C-4EF4-B3E5-FA09EBC3ECC7}" dt="2021-01-05T10:22:57.669" v="1943" actId="14100"/>
          <ac:picMkLst>
            <pc:docMk/>
            <pc:sldMk cId="3702557421" sldId="525"/>
            <ac:picMk id="2" creationId="{1EB37A2C-C195-40BD-86CD-FEBAEEC14F12}"/>
          </ac:picMkLst>
        </pc:picChg>
        <pc:picChg chg="add mod modCrop">
          <ac:chgData name="Chan, Edith" userId="108d53bf-b211-4fb4-bc21-02280ce3c3ee" providerId="ADAL" clId="{F41F93C3-766C-4EF4-B3E5-FA09EBC3ECC7}" dt="2021-01-05T10:24:46.469" v="1954" actId="732"/>
          <ac:picMkLst>
            <pc:docMk/>
            <pc:sldMk cId="3702557421" sldId="525"/>
            <ac:picMk id="3" creationId="{946FD8F8-3EE9-4C21-A2B3-67F4555DEC23}"/>
          </ac:picMkLst>
        </pc:picChg>
        <pc:picChg chg="del">
          <ac:chgData name="Chan, Edith" userId="108d53bf-b211-4fb4-bc21-02280ce3c3ee" providerId="ADAL" clId="{F41F93C3-766C-4EF4-B3E5-FA09EBC3ECC7}" dt="2021-01-05T10:05:02.184" v="1630" actId="478"/>
          <ac:picMkLst>
            <pc:docMk/>
            <pc:sldMk cId="3702557421" sldId="525"/>
            <ac:picMk id="5" creationId="{47D40654-E0BA-4CD4-B98F-D40DB6D415FE}"/>
          </ac:picMkLst>
        </pc:picChg>
        <pc:picChg chg="del">
          <ac:chgData name="Chan, Edith" userId="108d53bf-b211-4fb4-bc21-02280ce3c3ee" providerId="ADAL" clId="{F41F93C3-766C-4EF4-B3E5-FA09EBC3ECC7}" dt="2021-01-05T10:05:02.750" v="1631" actId="478"/>
          <ac:picMkLst>
            <pc:docMk/>
            <pc:sldMk cId="3702557421" sldId="525"/>
            <ac:picMk id="8" creationId="{46EFB43B-2A92-46CD-8457-053E7EB24AEE}"/>
          </ac:picMkLst>
        </pc:picChg>
        <pc:picChg chg="mod">
          <ac:chgData name="Chan, Edith" userId="108d53bf-b211-4fb4-bc21-02280ce3c3ee" providerId="ADAL" clId="{F41F93C3-766C-4EF4-B3E5-FA09EBC3ECC7}" dt="2021-01-05T10:21:58.022" v="1904" actId="1076"/>
          <ac:picMkLst>
            <pc:docMk/>
            <pc:sldMk cId="3702557421" sldId="525"/>
            <ac:picMk id="9" creationId="{B6CD9CBF-4512-4B8C-9D32-394B9EC3BD30}"/>
          </ac:picMkLst>
        </pc:picChg>
        <pc:picChg chg="add mod">
          <ac:chgData name="Chan, Edith" userId="108d53bf-b211-4fb4-bc21-02280ce3c3ee" providerId="ADAL" clId="{F41F93C3-766C-4EF4-B3E5-FA09EBC3ECC7}" dt="2021-01-05T10:23:59.623" v="1946" actId="164"/>
          <ac:picMkLst>
            <pc:docMk/>
            <pc:sldMk cId="3702557421" sldId="525"/>
            <ac:picMk id="12" creationId="{ED81E460-44C2-4E43-BE56-E80CAB7CDB79}"/>
          </ac:picMkLst>
        </pc:picChg>
        <pc:picChg chg="del">
          <ac:chgData name="Chan, Edith" userId="108d53bf-b211-4fb4-bc21-02280ce3c3ee" providerId="ADAL" clId="{F41F93C3-766C-4EF4-B3E5-FA09EBC3ECC7}" dt="2021-01-05T10:05:00.861" v="1629" actId="478"/>
          <ac:picMkLst>
            <pc:docMk/>
            <pc:sldMk cId="3702557421" sldId="525"/>
            <ac:picMk id="16" creationId="{96B203CA-FD71-4C1F-B3C0-22F1081017F0}"/>
          </ac:picMkLst>
        </pc:picChg>
        <pc:picChg chg="del">
          <ac:chgData name="Chan, Edith" userId="108d53bf-b211-4fb4-bc21-02280ce3c3ee" providerId="ADAL" clId="{F41F93C3-766C-4EF4-B3E5-FA09EBC3ECC7}" dt="2021-01-05T10:01:34.604" v="1437" actId="478"/>
          <ac:picMkLst>
            <pc:docMk/>
            <pc:sldMk cId="3702557421" sldId="525"/>
            <ac:picMk id="18" creationId="{93683701-FC86-4AC9-9788-0D22563C9013}"/>
          </ac:picMkLst>
        </pc:picChg>
        <pc:picChg chg="del topLvl">
          <ac:chgData name="Chan, Edith" userId="108d53bf-b211-4fb4-bc21-02280ce3c3ee" providerId="ADAL" clId="{F41F93C3-766C-4EF4-B3E5-FA09EBC3ECC7}" dt="2021-01-05T10:22:29.723" v="1938" actId="478"/>
          <ac:picMkLst>
            <pc:docMk/>
            <pc:sldMk cId="3702557421" sldId="525"/>
            <ac:picMk id="20" creationId="{F22C7087-76A3-45A1-A84C-BD2BF1BCB459}"/>
          </ac:picMkLst>
        </pc:picChg>
        <pc:picChg chg="add mod modCrop">
          <ac:chgData name="Chan, Edith" userId="108d53bf-b211-4fb4-bc21-02280ce3c3ee" providerId="ADAL" clId="{F41F93C3-766C-4EF4-B3E5-FA09EBC3ECC7}" dt="2021-01-05T10:25:51.120" v="1963" actId="164"/>
          <ac:picMkLst>
            <pc:docMk/>
            <pc:sldMk cId="3702557421" sldId="525"/>
            <ac:picMk id="24" creationId="{C6BF099C-DC2F-438C-922C-42348FCA85F1}"/>
          </ac:picMkLst>
        </pc:picChg>
        <pc:picChg chg="add del mod">
          <ac:chgData name="Chan, Edith" userId="108d53bf-b211-4fb4-bc21-02280ce3c3ee" providerId="ADAL" clId="{F41F93C3-766C-4EF4-B3E5-FA09EBC3ECC7}" dt="2021-01-05T10:31:14.578" v="2058"/>
          <ac:picMkLst>
            <pc:docMk/>
            <pc:sldMk cId="3702557421" sldId="525"/>
            <ac:picMk id="26" creationId="{9A108143-6595-407F-B91D-49AA1A09B973}"/>
          </ac:picMkLst>
        </pc:picChg>
      </pc:sldChg>
      <pc:sldChg chg="addSp delSp modSp add delAnim modAnim">
        <pc:chgData name="Chan, Edith" userId="108d53bf-b211-4fb4-bc21-02280ce3c3ee" providerId="ADAL" clId="{F41F93C3-766C-4EF4-B3E5-FA09EBC3ECC7}" dt="2021-01-05T09:52:10.024" v="1410"/>
        <pc:sldMkLst>
          <pc:docMk/>
          <pc:sldMk cId="191570962" sldId="526"/>
        </pc:sldMkLst>
        <pc:spChg chg="del">
          <ac:chgData name="Chan, Edith" userId="108d53bf-b211-4fb4-bc21-02280ce3c3ee" providerId="ADAL" clId="{F41F93C3-766C-4EF4-B3E5-FA09EBC3ECC7}" dt="2021-01-05T09:49:14.226" v="1332" actId="478"/>
          <ac:spMkLst>
            <pc:docMk/>
            <pc:sldMk cId="191570962" sldId="526"/>
            <ac:spMk id="14" creationId="{C7F43F4E-A78B-4790-BA37-2C66B7EC152B}"/>
          </ac:spMkLst>
        </pc:spChg>
        <pc:spChg chg="add">
          <ac:chgData name="Chan, Edith" userId="108d53bf-b211-4fb4-bc21-02280ce3c3ee" providerId="ADAL" clId="{F41F93C3-766C-4EF4-B3E5-FA09EBC3ECC7}" dt="2021-01-05T09:49:15.059" v="1333"/>
          <ac:spMkLst>
            <pc:docMk/>
            <pc:sldMk cId="191570962" sldId="526"/>
            <ac:spMk id="17" creationId="{BE21DC52-EA72-4C1D-91C0-0EB2F6307356}"/>
          </ac:spMkLst>
        </pc:spChg>
        <pc:spChg chg="mod">
          <ac:chgData name="Chan, Edith" userId="108d53bf-b211-4fb4-bc21-02280ce3c3ee" providerId="ADAL" clId="{F41F93C3-766C-4EF4-B3E5-FA09EBC3ECC7}" dt="2021-01-05T09:52:00.059" v="1408" actId="1076"/>
          <ac:spMkLst>
            <pc:docMk/>
            <pc:sldMk cId="191570962" sldId="526"/>
            <ac:spMk id="20" creationId="{F9FB5720-1657-49D6-A0D3-F592515CCDA9}"/>
          </ac:spMkLst>
        </pc:spChg>
        <pc:spChg chg="mod">
          <ac:chgData name="Chan, Edith" userId="108d53bf-b211-4fb4-bc21-02280ce3c3ee" providerId="ADAL" clId="{F41F93C3-766C-4EF4-B3E5-FA09EBC3ECC7}" dt="2021-01-05T09:51:54.566" v="1406" actId="207"/>
          <ac:spMkLst>
            <pc:docMk/>
            <pc:sldMk cId="191570962" sldId="526"/>
            <ac:spMk id="21" creationId="{1F8E0871-BAB4-4998-8337-C6C1B78F7C1A}"/>
          </ac:spMkLst>
        </pc:spChg>
        <pc:grpChg chg="add mod">
          <ac:chgData name="Chan, Edith" userId="108d53bf-b211-4fb4-bc21-02280ce3c3ee" providerId="ADAL" clId="{F41F93C3-766C-4EF4-B3E5-FA09EBC3ECC7}" dt="2021-01-05T09:52:04.579" v="1409" actId="1076"/>
          <ac:grpSpMkLst>
            <pc:docMk/>
            <pc:sldMk cId="191570962" sldId="526"/>
            <ac:grpSpMk id="19" creationId="{4F607060-688E-4734-A686-0BC3B0C1623B}"/>
          </ac:grpSpMkLst>
        </pc:grpChg>
        <pc:picChg chg="del">
          <ac:chgData name="Chan, Edith" userId="108d53bf-b211-4fb4-bc21-02280ce3c3ee" providerId="ADAL" clId="{F41F93C3-766C-4EF4-B3E5-FA09EBC3ECC7}" dt="2021-01-05T09:12:56.827" v="1195" actId="478"/>
          <ac:picMkLst>
            <pc:docMk/>
            <pc:sldMk cId="191570962" sldId="526"/>
            <ac:picMk id="2" creationId="{1EB37A2C-C195-40BD-86CD-FEBAEEC14F12}"/>
          </ac:picMkLst>
        </pc:picChg>
        <pc:picChg chg="add del mod">
          <ac:chgData name="Chan, Edith" userId="108d53bf-b211-4fb4-bc21-02280ce3c3ee" providerId="ADAL" clId="{F41F93C3-766C-4EF4-B3E5-FA09EBC3ECC7}" dt="2021-01-05T09:35:55.884" v="1313" actId="478"/>
          <ac:picMkLst>
            <pc:docMk/>
            <pc:sldMk cId="191570962" sldId="526"/>
            <ac:picMk id="4" creationId="{57E871A8-EEFD-4DA5-9DD5-0F40602A117F}"/>
          </ac:picMkLst>
        </pc:picChg>
        <pc:picChg chg="del">
          <ac:chgData name="Chan, Edith" userId="108d53bf-b211-4fb4-bc21-02280ce3c3ee" providerId="ADAL" clId="{F41F93C3-766C-4EF4-B3E5-FA09EBC3ECC7}" dt="2021-01-05T09:15:03.621" v="1205" actId="478"/>
          <ac:picMkLst>
            <pc:docMk/>
            <pc:sldMk cId="191570962" sldId="526"/>
            <ac:picMk id="5" creationId="{47D40654-E0BA-4CD4-B98F-D40DB6D415FE}"/>
          </ac:picMkLst>
        </pc:picChg>
        <pc:picChg chg="add mod">
          <ac:chgData name="Chan, Edith" userId="108d53bf-b211-4fb4-bc21-02280ce3c3ee" providerId="ADAL" clId="{F41F93C3-766C-4EF4-B3E5-FA09EBC3ECC7}" dt="2021-01-05T09:36:28.295" v="1323" actId="14100"/>
          <ac:picMkLst>
            <pc:docMk/>
            <pc:sldMk cId="191570962" sldId="526"/>
            <ac:picMk id="7" creationId="{AD74E945-946A-4D62-95C8-CFA682D7A794}"/>
          </ac:picMkLst>
        </pc:picChg>
        <pc:picChg chg="del mod">
          <ac:chgData name="Chan, Edith" userId="108d53bf-b211-4fb4-bc21-02280ce3c3ee" providerId="ADAL" clId="{F41F93C3-766C-4EF4-B3E5-FA09EBC3ECC7}" dt="2021-01-05T09:15:01.237" v="1203" actId="478"/>
          <ac:picMkLst>
            <pc:docMk/>
            <pc:sldMk cId="191570962" sldId="526"/>
            <ac:picMk id="8" creationId="{46EFB43B-2A92-46CD-8457-053E7EB24AEE}"/>
          </ac:picMkLst>
        </pc:picChg>
        <pc:picChg chg="mod ord modCrop">
          <ac:chgData name="Chan, Edith" userId="108d53bf-b211-4fb4-bc21-02280ce3c3ee" providerId="ADAL" clId="{F41F93C3-766C-4EF4-B3E5-FA09EBC3ECC7}" dt="2021-01-05T09:50:36.055" v="1359" actId="14100"/>
          <ac:picMkLst>
            <pc:docMk/>
            <pc:sldMk cId="191570962" sldId="526"/>
            <ac:picMk id="16" creationId="{96B203CA-FD71-4C1F-B3C0-22F1081017F0}"/>
          </ac:picMkLst>
        </pc:picChg>
        <pc:picChg chg="mod modCrop">
          <ac:chgData name="Chan, Edith" userId="108d53bf-b211-4fb4-bc21-02280ce3c3ee" providerId="ADAL" clId="{F41F93C3-766C-4EF4-B3E5-FA09EBC3ECC7}" dt="2021-01-05T09:49:50.585" v="1338" actId="1076"/>
          <ac:picMkLst>
            <pc:docMk/>
            <pc:sldMk cId="191570962" sldId="526"/>
            <ac:picMk id="18" creationId="{93683701-FC86-4AC9-9788-0D22563C9013}"/>
          </ac:picMkLst>
        </pc:picChg>
      </pc:sldChg>
      <pc:sldChg chg="addSp delSp modSp add delAnim modAnim">
        <pc:chgData name="Chan, Edith" userId="108d53bf-b211-4fb4-bc21-02280ce3c3ee" providerId="ADAL" clId="{F41F93C3-766C-4EF4-B3E5-FA09EBC3ECC7}" dt="2021-01-05T10:39:51.272" v="2348"/>
        <pc:sldMkLst>
          <pc:docMk/>
          <pc:sldMk cId="1328080426" sldId="527"/>
        </pc:sldMkLst>
        <pc:spChg chg="mod">
          <ac:chgData name="Chan, Edith" userId="108d53bf-b211-4fb4-bc21-02280ce3c3ee" providerId="ADAL" clId="{F41F93C3-766C-4EF4-B3E5-FA09EBC3ECC7}" dt="2021-01-05T09:16:46.079" v="1255" actId="14100"/>
          <ac:spMkLst>
            <pc:docMk/>
            <pc:sldMk cId="1328080426" sldId="527"/>
            <ac:spMk id="23" creationId="{65FE57F2-0029-4DBB-9E2F-E3D7BBD2012E}"/>
          </ac:spMkLst>
        </pc:spChg>
        <pc:spChg chg="mod">
          <ac:chgData name="Chan, Edith" userId="108d53bf-b211-4fb4-bc21-02280ce3c3ee" providerId="ADAL" clId="{F41F93C3-766C-4EF4-B3E5-FA09EBC3ECC7}" dt="2021-01-05T09:16:34.399" v="1252" actId="1076"/>
          <ac:spMkLst>
            <pc:docMk/>
            <pc:sldMk cId="1328080426" sldId="527"/>
            <ac:spMk id="24" creationId="{BA329085-1205-4B85-A1B3-CABC7DD760BE}"/>
          </ac:spMkLst>
        </pc:spChg>
        <pc:grpChg chg="mod">
          <ac:chgData name="Chan, Edith" userId="108d53bf-b211-4fb4-bc21-02280ce3c3ee" providerId="ADAL" clId="{F41F93C3-766C-4EF4-B3E5-FA09EBC3ECC7}" dt="2021-01-05T09:16:42.735" v="1254" actId="1076"/>
          <ac:grpSpMkLst>
            <pc:docMk/>
            <pc:sldMk cId="1328080426" sldId="527"/>
            <ac:grpSpMk id="21" creationId="{B08C9DCF-30D4-4759-91E1-ED98A1C9267E}"/>
          </ac:grpSpMkLst>
        </pc:grpChg>
        <pc:picChg chg="del">
          <ac:chgData name="Chan, Edith" userId="108d53bf-b211-4fb4-bc21-02280ce3c3ee" providerId="ADAL" clId="{F41F93C3-766C-4EF4-B3E5-FA09EBC3ECC7}" dt="2021-01-05T09:17:26.580" v="1265" actId="478"/>
          <ac:picMkLst>
            <pc:docMk/>
            <pc:sldMk cId="1328080426" sldId="527"/>
            <ac:picMk id="2" creationId="{1EB37A2C-C195-40BD-86CD-FEBAEEC14F12}"/>
          </ac:picMkLst>
        </pc:picChg>
        <pc:picChg chg="del">
          <ac:chgData name="Chan, Edith" userId="108d53bf-b211-4fb4-bc21-02280ce3c3ee" providerId="ADAL" clId="{F41F93C3-766C-4EF4-B3E5-FA09EBC3ECC7}" dt="2021-01-05T09:13:10.329" v="1196" actId="478"/>
          <ac:picMkLst>
            <pc:docMk/>
            <pc:sldMk cId="1328080426" sldId="527"/>
            <ac:picMk id="5" creationId="{47D40654-E0BA-4CD4-B98F-D40DB6D415FE}"/>
          </ac:picMkLst>
        </pc:picChg>
        <pc:picChg chg="add del mod">
          <ac:chgData name="Chan, Edith" userId="108d53bf-b211-4fb4-bc21-02280ce3c3ee" providerId="ADAL" clId="{F41F93C3-766C-4EF4-B3E5-FA09EBC3ECC7}" dt="2021-01-05T09:13:18.548" v="1200" actId="478"/>
          <ac:picMkLst>
            <pc:docMk/>
            <pc:sldMk cId="1328080426" sldId="527"/>
            <ac:picMk id="15" creationId="{AE9CF076-C651-4604-83EC-893B28159E27}"/>
          </ac:picMkLst>
        </pc:picChg>
        <pc:picChg chg="del mod modCrop">
          <ac:chgData name="Chan, Edith" userId="108d53bf-b211-4fb4-bc21-02280ce3c3ee" providerId="ADAL" clId="{F41F93C3-766C-4EF4-B3E5-FA09EBC3ECC7}" dt="2021-01-05T09:17:01.996" v="1259" actId="478"/>
          <ac:picMkLst>
            <pc:docMk/>
            <pc:sldMk cId="1328080426" sldId="527"/>
            <ac:picMk id="16" creationId="{96B203CA-FD71-4C1F-B3C0-22F1081017F0}"/>
          </ac:picMkLst>
        </pc:picChg>
        <pc:picChg chg="add mod">
          <ac:chgData name="Chan, Edith" userId="108d53bf-b211-4fb4-bc21-02280ce3c3ee" providerId="ADAL" clId="{F41F93C3-766C-4EF4-B3E5-FA09EBC3ECC7}" dt="2021-01-05T09:15:27.335" v="1214" actId="14100"/>
          <ac:picMkLst>
            <pc:docMk/>
            <pc:sldMk cId="1328080426" sldId="527"/>
            <ac:picMk id="17" creationId="{F0442922-FBE1-47EB-946B-7113C745866A}"/>
          </ac:picMkLst>
        </pc:picChg>
        <pc:picChg chg="mod modCrop">
          <ac:chgData name="Chan, Edith" userId="108d53bf-b211-4fb4-bc21-02280ce3c3ee" providerId="ADAL" clId="{F41F93C3-766C-4EF4-B3E5-FA09EBC3ECC7}" dt="2021-01-05T09:17:24.661" v="1264" actId="1076"/>
          <ac:picMkLst>
            <pc:docMk/>
            <pc:sldMk cId="1328080426" sldId="527"/>
            <ac:picMk id="18" creationId="{93683701-FC86-4AC9-9788-0D22563C9013}"/>
          </ac:picMkLst>
        </pc:picChg>
        <pc:picChg chg="add mod modCrop">
          <ac:chgData name="Chan, Edith" userId="108d53bf-b211-4fb4-bc21-02280ce3c3ee" providerId="ADAL" clId="{F41F93C3-766C-4EF4-B3E5-FA09EBC3ECC7}" dt="2021-01-05T09:20:24.319" v="1291" actId="732"/>
          <ac:picMkLst>
            <pc:docMk/>
            <pc:sldMk cId="1328080426" sldId="527"/>
            <ac:picMk id="19" creationId="{B17DBA11-DFC1-489C-AE73-E584136E67F8}"/>
          </ac:picMkLst>
        </pc:picChg>
      </pc:sldChg>
      <pc:sldChg chg="addSp delSp modSp add delAnim modAnim">
        <pc:chgData name="Chan, Edith" userId="108d53bf-b211-4fb4-bc21-02280ce3c3ee" providerId="ADAL" clId="{F41F93C3-766C-4EF4-B3E5-FA09EBC3ECC7}" dt="2021-01-07T04:34:31.870" v="3897"/>
        <pc:sldMkLst>
          <pc:docMk/>
          <pc:sldMk cId="3581670862" sldId="528"/>
        </pc:sldMkLst>
        <pc:grpChg chg="del">
          <ac:chgData name="Chan, Edith" userId="108d53bf-b211-4fb4-bc21-02280ce3c3ee" providerId="ADAL" clId="{F41F93C3-766C-4EF4-B3E5-FA09EBC3ECC7}" dt="2021-01-05T09:28:56.519" v="1294" actId="478"/>
          <ac:grpSpMkLst>
            <pc:docMk/>
            <pc:sldMk cId="3581670862" sldId="528"/>
            <ac:grpSpMk id="21" creationId="{B08C9DCF-30D4-4759-91E1-ED98A1C9267E}"/>
          </ac:grpSpMkLst>
        </pc:grpChg>
        <pc:picChg chg="add mod">
          <ac:chgData name="Chan, Edith" userId="108d53bf-b211-4fb4-bc21-02280ce3c3ee" providerId="ADAL" clId="{F41F93C3-766C-4EF4-B3E5-FA09EBC3ECC7}" dt="2021-01-05T09:30:54.659" v="1310" actId="1076"/>
          <ac:picMkLst>
            <pc:docMk/>
            <pc:sldMk cId="3581670862" sldId="528"/>
            <ac:picMk id="2" creationId="{8EFE92C1-442D-4D5F-8863-A5DE6D89C057}"/>
          </ac:picMkLst>
        </pc:picChg>
        <pc:picChg chg="del">
          <ac:chgData name="Chan, Edith" userId="108d53bf-b211-4fb4-bc21-02280ce3c3ee" providerId="ADAL" clId="{F41F93C3-766C-4EF4-B3E5-FA09EBC3ECC7}" dt="2021-01-05T09:28:57.629" v="1295" actId="478"/>
          <ac:picMkLst>
            <pc:docMk/>
            <pc:sldMk cId="3581670862" sldId="528"/>
            <ac:picMk id="16" creationId="{96B203CA-FD71-4C1F-B3C0-22F1081017F0}"/>
          </ac:picMkLst>
        </pc:picChg>
        <pc:picChg chg="del">
          <ac:chgData name="Chan, Edith" userId="108d53bf-b211-4fb4-bc21-02280ce3c3ee" providerId="ADAL" clId="{F41F93C3-766C-4EF4-B3E5-FA09EBC3ECC7}" dt="2021-01-05T09:28:58.678" v="1296" actId="478"/>
          <ac:picMkLst>
            <pc:docMk/>
            <pc:sldMk cId="3581670862" sldId="528"/>
            <ac:picMk id="18" creationId="{93683701-FC86-4AC9-9788-0D22563C9013}"/>
          </ac:picMkLst>
        </pc:picChg>
      </pc:sldChg>
      <pc:sldChg chg="addSp delSp modSp add ord modAnim">
        <pc:chgData name="Chan, Edith" userId="108d53bf-b211-4fb4-bc21-02280ce3c3ee" providerId="ADAL" clId="{F41F93C3-766C-4EF4-B3E5-FA09EBC3ECC7}" dt="2021-01-07T04:34:38.867" v="3898"/>
        <pc:sldMkLst>
          <pc:docMk/>
          <pc:sldMk cId="2263062697" sldId="529"/>
        </pc:sldMkLst>
        <pc:grpChg chg="del">
          <ac:chgData name="Chan, Edith" userId="108d53bf-b211-4fb4-bc21-02280ce3c3ee" providerId="ADAL" clId="{F41F93C3-766C-4EF4-B3E5-FA09EBC3ECC7}" dt="2021-01-05T09:30:17.571" v="1300" actId="478"/>
          <ac:grpSpMkLst>
            <pc:docMk/>
            <pc:sldMk cId="2263062697" sldId="529"/>
            <ac:grpSpMk id="21" creationId="{B08C9DCF-30D4-4759-91E1-ED98A1C9267E}"/>
          </ac:grpSpMkLst>
        </pc:grpChg>
        <pc:picChg chg="add mod">
          <ac:chgData name="Chan, Edith" userId="108d53bf-b211-4fb4-bc21-02280ce3c3ee" providerId="ADAL" clId="{F41F93C3-766C-4EF4-B3E5-FA09EBC3ECC7}" dt="2021-01-05T09:31:17.365" v="1312" actId="1076"/>
          <ac:picMkLst>
            <pc:docMk/>
            <pc:sldMk cId="2263062697" sldId="529"/>
            <ac:picMk id="2" creationId="{B0E931DD-8CC7-42BC-8DA0-7F5304B0FA72}"/>
          </ac:picMkLst>
        </pc:picChg>
        <pc:picChg chg="del">
          <ac:chgData name="Chan, Edith" userId="108d53bf-b211-4fb4-bc21-02280ce3c3ee" providerId="ADAL" clId="{F41F93C3-766C-4EF4-B3E5-FA09EBC3ECC7}" dt="2021-01-05T09:30:20.666" v="1302" actId="478"/>
          <ac:picMkLst>
            <pc:docMk/>
            <pc:sldMk cId="2263062697" sldId="529"/>
            <ac:picMk id="18" creationId="{93683701-FC86-4AC9-9788-0D22563C9013}"/>
          </ac:picMkLst>
        </pc:picChg>
        <pc:picChg chg="del">
          <ac:chgData name="Chan, Edith" userId="108d53bf-b211-4fb4-bc21-02280ce3c3ee" providerId="ADAL" clId="{F41F93C3-766C-4EF4-B3E5-FA09EBC3ECC7}" dt="2021-01-05T09:30:19.294" v="1301" actId="478"/>
          <ac:picMkLst>
            <pc:docMk/>
            <pc:sldMk cId="2263062697" sldId="529"/>
            <ac:picMk id="19" creationId="{B17DBA11-DFC1-489C-AE73-E584136E67F8}"/>
          </ac:picMkLst>
        </pc:picChg>
      </pc:sldChg>
      <pc:sldChg chg="addSp delSp modSp add delAnim modAnim">
        <pc:chgData name="Chan, Edith" userId="108d53bf-b211-4fb4-bc21-02280ce3c3ee" providerId="ADAL" clId="{F41F93C3-766C-4EF4-B3E5-FA09EBC3ECC7}" dt="2021-01-07T04:34:49.898" v="3899"/>
        <pc:sldMkLst>
          <pc:docMk/>
          <pc:sldMk cId="3780832116" sldId="530"/>
        </pc:sldMkLst>
        <pc:grpChg chg="del">
          <ac:chgData name="Chan, Edith" userId="108d53bf-b211-4fb4-bc21-02280ce3c3ee" providerId="ADAL" clId="{F41F93C3-766C-4EF4-B3E5-FA09EBC3ECC7}" dt="2021-01-05T09:58:53.731" v="1412" actId="478"/>
          <ac:grpSpMkLst>
            <pc:docMk/>
            <pc:sldMk cId="3780832116" sldId="530"/>
            <ac:grpSpMk id="19" creationId="{4F607060-688E-4734-A686-0BC3B0C1623B}"/>
          </ac:grpSpMkLst>
        </pc:grpChg>
        <pc:picChg chg="add mod">
          <ac:chgData name="Chan, Edith" userId="108d53bf-b211-4fb4-bc21-02280ce3c3ee" providerId="ADAL" clId="{F41F93C3-766C-4EF4-B3E5-FA09EBC3ECC7}" dt="2021-01-05T09:59:19.694" v="1423" actId="1076"/>
          <ac:picMkLst>
            <pc:docMk/>
            <pc:sldMk cId="3780832116" sldId="530"/>
            <ac:picMk id="2" creationId="{0BBCBCA1-057D-41D7-BA89-D8C1CD58C574}"/>
          </ac:picMkLst>
        </pc:picChg>
        <pc:picChg chg="del">
          <ac:chgData name="Chan, Edith" userId="108d53bf-b211-4fb4-bc21-02280ce3c3ee" providerId="ADAL" clId="{F41F93C3-766C-4EF4-B3E5-FA09EBC3ECC7}" dt="2021-01-05T09:58:54.415" v="1413" actId="478"/>
          <ac:picMkLst>
            <pc:docMk/>
            <pc:sldMk cId="3780832116" sldId="530"/>
            <ac:picMk id="16" creationId="{96B203CA-FD71-4C1F-B3C0-22F1081017F0}"/>
          </ac:picMkLst>
        </pc:picChg>
        <pc:picChg chg="del">
          <ac:chgData name="Chan, Edith" userId="108d53bf-b211-4fb4-bc21-02280ce3c3ee" providerId="ADAL" clId="{F41F93C3-766C-4EF4-B3E5-FA09EBC3ECC7}" dt="2021-01-05T09:58:55.073" v="1414" actId="478"/>
          <ac:picMkLst>
            <pc:docMk/>
            <pc:sldMk cId="3780832116" sldId="530"/>
            <ac:picMk id="18" creationId="{93683701-FC86-4AC9-9788-0D22563C9013}"/>
          </ac:picMkLst>
        </pc:picChg>
        <pc:picChg chg="mod">
          <ac:chgData name="Chan, Edith" userId="108d53bf-b211-4fb4-bc21-02280ce3c3ee" providerId="ADAL" clId="{F41F93C3-766C-4EF4-B3E5-FA09EBC3ECC7}" dt="2021-01-05T09:59:16.132" v="1421" actId="1076"/>
          <ac:picMkLst>
            <pc:docMk/>
            <pc:sldMk cId="3780832116" sldId="530"/>
            <ac:picMk id="32773" creationId="{00000000-0000-0000-0000-000000000000}"/>
          </ac:picMkLst>
        </pc:picChg>
      </pc:sldChg>
      <pc:sldChg chg="addSp delSp modSp add delAnim modAnim">
        <pc:chgData name="Chan, Edith" userId="108d53bf-b211-4fb4-bc21-02280ce3c3ee" providerId="ADAL" clId="{F41F93C3-766C-4EF4-B3E5-FA09EBC3ECC7}" dt="2021-01-05T10:04:15.059" v="1611" actId="1076"/>
        <pc:sldMkLst>
          <pc:docMk/>
          <pc:sldMk cId="4231512970" sldId="531"/>
        </pc:sldMkLst>
        <pc:spChg chg="mod">
          <ac:chgData name="Chan, Edith" userId="108d53bf-b211-4fb4-bc21-02280ce3c3ee" providerId="ADAL" clId="{F41F93C3-766C-4EF4-B3E5-FA09EBC3ECC7}" dt="2021-01-05T10:03:46.638" v="1594"/>
          <ac:spMkLst>
            <pc:docMk/>
            <pc:sldMk cId="4231512970" sldId="531"/>
            <ac:spMk id="25" creationId="{F7456916-EE15-47E9-BACB-CFF3DCE3E420}"/>
          </ac:spMkLst>
        </pc:spChg>
        <pc:grpChg chg="del mod">
          <ac:chgData name="Chan, Edith" userId="108d53bf-b211-4fb4-bc21-02280ce3c3ee" providerId="ADAL" clId="{F41F93C3-766C-4EF4-B3E5-FA09EBC3ECC7}" dt="2021-01-05T10:03:03.340" v="1457" actId="478"/>
          <ac:grpSpMkLst>
            <pc:docMk/>
            <pc:sldMk cId="4231512970" sldId="531"/>
            <ac:grpSpMk id="19" creationId="{4F607060-688E-4734-A686-0BC3B0C1623B}"/>
          </ac:grpSpMkLst>
        </pc:grpChg>
        <pc:grpChg chg="add mod">
          <ac:chgData name="Chan, Edith" userId="108d53bf-b211-4fb4-bc21-02280ce3c3ee" providerId="ADAL" clId="{F41F93C3-766C-4EF4-B3E5-FA09EBC3ECC7}" dt="2021-01-05T10:04:05.741" v="1604" actId="1076"/>
          <ac:grpSpMkLst>
            <pc:docMk/>
            <pc:sldMk cId="4231512970" sldId="531"/>
            <ac:grpSpMk id="23" creationId="{99E81247-6D88-4C06-A54A-9F5944C7EEC1}"/>
          </ac:grpSpMkLst>
        </pc:grpChg>
        <pc:picChg chg="del">
          <ac:chgData name="Chan, Edith" userId="108d53bf-b211-4fb4-bc21-02280ce3c3ee" providerId="ADAL" clId="{F41F93C3-766C-4EF4-B3E5-FA09EBC3ECC7}" dt="2021-01-05T10:01:08.945" v="1431" actId="478"/>
          <ac:picMkLst>
            <pc:docMk/>
            <pc:sldMk cId="4231512970" sldId="531"/>
            <ac:picMk id="7" creationId="{AD74E945-946A-4D62-95C8-CFA682D7A794}"/>
          </ac:picMkLst>
        </pc:picChg>
        <pc:picChg chg="mod">
          <ac:chgData name="Chan, Edith" userId="108d53bf-b211-4fb4-bc21-02280ce3c3ee" providerId="ADAL" clId="{F41F93C3-766C-4EF4-B3E5-FA09EBC3ECC7}" dt="2021-01-05T10:04:09.133" v="1607" actId="1076"/>
          <ac:picMkLst>
            <pc:docMk/>
            <pc:sldMk cId="4231512970" sldId="531"/>
            <ac:picMk id="9" creationId="{B6CD9CBF-4512-4B8C-9D32-394B9EC3BD30}"/>
          </ac:picMkLst>
        </pc:picChg>
        <pc:picChg chg="add mod modCrop">
          <ac:chgData name="Chan, Edith" userId="108d53bf-b211-4fb4-bc21-02280ce3c3ee" providerId="ADAL" clId="{F41F93C3-766C-4EF4-B3E5-FA09EBC3ECC7}" dt="2021-01-05T10:02:31.226" v="1455" actId="1076"/>
          <ac:picMkLst>
            <pc:docMk/>
            <pc:sldMk cId="4231512970" sldId="531"/>
            <ac:picMk id="14" creationId="{C5EF0C3E-9432-4FE1-A200-464986CDE189}"/>
          </ac:picMkLst>
        </pc:picChg>
        <pc:picChg chg="add del">
          <ac:chgData name="Chan, Edith" userId="108d53bf-b211-4fb4-bc21-02280ce3c3ee" providerId="ADAL" clId="{F41F93C3-766C-4EF4-B3E5-FA09EBC3ECC7}" dt="2021-01-05T10:03:48.647" v="1595" actId="478"/>
          <ac:picMkLst>
            <pc:docMk/>
            <pc:sldMk cId="4231512970" sldId="531"/>
            <ac:picMk id="15" creationId="{090D5974-2D69-4AAB-9A18-F3DFFF08B6CE}"/>
          </ac:picMkLst>
        </pc:picChg>
        <pc:picChg chg="del mod modCrop">
          <ac:chgData name="Chan, Edith" userId="108d53bf-b211-4fb4-bc21-02280ce3c3ee" providerId="ADAL" clId="{F41F93C3-766C-4EF4-B3E5-FA09EBC3ECC7}" dt="2021-01-05T10:01:30.687" v="1436" actId="478"/>
          <ac:picMkLst>
            <pc:docMk/>
            <pc:sldMk cId="4231512970" sldId="531"/>
            <ac:picMk id="16" creationId="{96B203CA-FD71-4C1F-B3C0-22F1081017F0}"/>
          </ac:picMkLst>
        </pc:picChg>
        <pc:picChg chg="mod modCrop">
          <ac:chgData name="Chan, Edith" userId="108d53bf-b211-4fb4-bc21-02280ce3c3ee" providerId="ADAL" clId="{F41F93C3-766C-4EF4-B3E5-FA09EBC3ECC7}" dt="2021-01-05T10:01:19.466" v="1433" actId="1076"/>
          <ac:picMkLst>
            <pc:docMk/>
            <pc:sldMk cId="4231512970" sldId="531"/>
            <ac:picMk id="18" creationId="{93683701-FC86-4AC9-9788-0D22563C9013}"/>
          </ac:picMkLst>
        </pc:picChg>
        <pc:picChg chg="add mod">
          <ac:chgData name="Chan, Edith" userId="108d53bf-b211-4fb4-bc21-02280ce3c3ee" providerId="ADAL" clId="{F41F93C3-766C-4EF4-B3E5-FA09EBC3ECC7}" dt="2021-01-05T10:04:15.059" v="1611" actId="1076"/>
          <ac:picMkLst>
            <pc:docMk/>
            <pc:sldMk cId="4231512970" sldId="531"/>
            <ac:picMk id="26" creationId="{C696A12E-D035-46BA-A1BB-B57BE28E12C5}"/>
          </ac:picMkLst>
        </pc:picChg>
      </pc:sldChg>
      <pc:sldChg chg="addSp delSp modSp add delAnim modAnim">
        <pc:chgData name="Chan, Edith" userId="108d53bf-b211-4fb4-bc21-02280ce3c3ee" providerId="ADAL" clId="{F41F93C3-766C-4EF4-B3E5-FA09EBC3ECC7}" dt="2021-01-07T04:34:55.511" v="3900"/>
        <pc:sldMkLst>
          <pc:docMk/>
          <pc:sldMk cId="1831895926" sldId="532"/>
        </pc:sldMkLst>
        <pc:picChg chg="del">
          <ac:chgData name="Chan, Edith" userId="108d53bf-b211-4fb4-bc21-02280ce3c3ee" providerId="ADAL" clId="{F41F93C3-766C-4EF4-B3E5-FA09EBC3ECC7}" dt="2021-01-05T10:00:52.398" v="1425" actId="478"/>
          <ac:picMkLst>
            <pc:docMk/>
            <pc:sldMk cId="1831895926" sldId="532"/>
            <ac:picMk id="2" creationId="{0BBCBCA1-057D-41D7-BA89-D8C1CD58C574}"/>
          </ac:picMkLst>
        </pc:picChg>
        <pc:picChg chg="add mod">
          <ac:chgData name="Chan, Edith" userId="108d53bf-b211-4fb4-bc21-02280ce3c3ee" providerId="ADAL" clId="{F41F93C3-766C-4EF4-B3E5-FA09EBC3ECC7}" dt="2021-01-05T10:01:04.155" v="1429" actId="1076"/>
          <ac:picMkLst>
            <pc:docMk/>
            <pc:sldMk cId="1831895926" sldId="532"/>
            <ac:picMk id="3" creationId="{27739E76-3988-4FA1-B980-62ABCC5DCE9D}"/>
          </ac:picMkLst>
        </pc:picChg>
        <pc:picChg chg="del">
          <ac:chgData name="Chan, Edith" userId="108d53bf-b211-4fb4-bc21-02280ce3c3ee" providerId="ADAL" clId="{F41F93C3-766C-4EF4-B3E5-FA09EBC3ECC7}" dt="2021-01-05T10:00:53.135" v="1426" actId="478"/>
          <ac:picMkLst>
            <pc:docMk/>
            <pc:sldMk cId="1831895926" sldId="532"/>
            <ac:picMk id="7" creationId="{AD74E945-946A-4D62-95C8-CFA682D7A794}"/>
          </ac:picMkLst>
        </pc:picChg>
        <pc:picChg chg="add">
          <ac:chgData name="Chan, Edith" userId="108d53bf-b211-4fb4-bc21-02280ce3c3ee" providerId="ADAL" clId="{F41F93C3-766C-4EF4-B3E5-FA09EBC3ECC7}" dt="2021-01-05T10:04:24.360" v="1612"/>
          <ac:picMkLst>
            <pc:docMk/>
            <pc:sldMk cId="1831895926" sldId="532"/>
            <ac:picMk id="12" creationId="{36BE06B6-1557-4B87-BF7B-DA4CA8ACEFD5}"/>
          </ac:picMkLst>
        </pc:picChg>
      </pc:sldChg>
      <pc:sldChg chg="addSp delSp modSp add delAnim">
        <pc:chgData name="Chan, Edith" userId="108d53bf-b211-4fb4-bc21-02280ce3c3ee" providerId="ADAL" clId="{F41F93C3-766C-4EF4-B3E5-FA09EBC3ECC7}" dt="2021-01-06T04:35:24.774" v="2885" actId="1076"/>
        <pc:sldMkLst>
          <pc:docMk/>
          <pc:sldMk cId="1413848033" sldId="533"/>
        </pc:sldMkLst>
        <pc:spChg chg="del">
          <ac:chgData name="Chan, Edith" userId="108d53bf-b211-4fb4-bc21-02280ce3c3ee" providerId="ADAL" clId="{F41F93C3-766C-4EF4-B3E5-FA09EBC3ECC7}" dt="2021-01-05T10:26:53.438" v="2012" actId="478"/>
          <ac:spMkLst>
            <pc:docMk/>
            <pc:sldMk cId="1413848033" sldId="533"/>
            <ac:spMk id="4" creationId="{7595C930-9A83-4DB9-9A77-4BC6610AE5CE}"/>
          </ac:spMkLst>
        </pc:spChg>
        <pc:spChg chg="mod">
          <ac:chgData name="Chan, Edith" userId="108d53bf-b211-4fb4-bc21-02280ce3c3ee" providerId="ADAL" clId="{F41F93C3-766C-4EF4-B3E5-FA09EBC3ECC7}" dt="2021-01-05T10:27:39.661" v="2053" actId="14100"/>
          <ac:spMkLst>
            <pc:docMk/>
            <pc:sldMk cId="1413848033" sldId="533"/>
            <ac:spMk id="10" creationId="{E79188BF-8AA3-499B-AAF1-B75AA7E4418E}"/>
          </ac:spMkLst>
        </pc:spChg>
        <pc:spChg chg="mod">
          <ac:chgData name="Chan, Edith" userId="108d53bf-b211-4fb4-bc21-02280ce3c3ee" providerId="ADAL" clId="{F41F93C3-766C-4EF4-B3E5-FA09EBC3ECC7}" dt="2021-01-05T10:27:37.673" v="2052" actId="14100"/>
          <ac:spMkLst>
            <pc:docMk/>
            <pc:sldMk cId="1413848033" sldId="533"/>
            <ac:spMk id="11" creationId="{7D290E35-FA0A-4B9C-8B0A-11937624D35C}"/>
          </ac:spMkLst>
        </pc:spChg>
        <pc:spChg chg="mod">
          <ac:chgData name="Chan, Edith" userId="108d53bf-b211-4fb4-bc21-02280ce3c3ee" providerId="ADAL" clId="{F41F93C3-766C-4EF4-B3E5-FA09EBC3ECC7}" dt="2021-01-05T10:41:42.403" v="2571" actId="1076"/>
          <ac:spMkLst>
            <pc:docMk/>
            <pc:sldMk cId="1413848033" sldId="533"/>
            <ac:spMk id="13" creationId="{55F97DED-0DE2-4967-B7D4-322B45360A6C}"/>
          </ac:spMkLst>
        </pc:spChg>
        <pc:grpChg chg="del">
          <ac:chgData name="Chan, Edith" userId="108d53bf-b211-4fb4-bc21-02280ce3c3ee" providerId="ADAL" clId="{F41F93C3-766C-4EF4-B3E5-FA09EBC3ECC7}" dt="2021-01-05T10:26:57.076" v="2013" actId="478"/>
          <ac:grpSpMkLst>
            <pc:docMk/>
            <pc:sldMk cId="1413848033" sldId="533"/>
            <ac:grpSpMk id="7" creationId="{6C08D498-92C1-4B87-9C34-1BB1FB2B6C3A}"/>
          </ac:grpSpMkLst>
        </pc:grpChg>
        <pc:grpChg chg="del">
          <ac:chgData name="Chan, Edith" userId="108d53bf-b211-4fb4-bc21-02280ce3c3ee" providerId="ADAL" clId="{F41F93C3-766C-4EF4-B3E5-FA09EBC3ECC7}" dt="2021-01-05T10:27:03.091" v="2015" actId="478"/>
          <ac:grpSpMkLst>
            <pc:docMk/>
            <pc:sldMk cId="1413848033" sldId="533"/>
            <ac:grpSpMk id="15" creationId="{54A6C9DC-0D91-421A-9F2C-8D41E8B5629E}"/>
          </ac:grpSpMkLst>
        </pc:grpChg>
        <pc:grpChg chg="del">
          <ac:chgData name="Chan, Edith" userId="108d53bf-b211-4fb4-bc21-02280ce3c3ee" providerId="ADAL" clId="{F41F93C3-766C-4EF4-B3E5-FA09EBC3ECC7}" dt="2021-01-05T10:26:57.692" v="2014" actId="478"/>
          <ac:grpSpMkLst>
            <pc:docMk/>
            <pc:sldMk cId="1413848033" sldId="533"/>
            <ac:grpSpMk id="23" creationId="{F3C141C6-52D5-48EA-8F17-CB6B9ECD61FC}"/>
          </ac:grpSpMkLst>
        </pc:grpChg>
        <pc:picChg chg="del">
          <ac:chgData name="Chan, Edith" userId="108d53bf-b211-4fb4-bc21-02280ce3c3ee" providerId="ADAL" clId="{F41F93C3-766C-4EF4-B3E5-FA09EBC3ECC7}" dt="2021-01-05T10:26:51.631" v="2011" actId="478"/>
          <ac:picMkLst>
            <pc:docMk/>
            <pc:sldMk cId="1413848033" sldId="533"/>
            <ac:picMk id="3" creationId="{946FD8F8-3EE9-4C21-A2B3-67F4555DEC23}"/>
          </ac:picMkLst>
        </pc:picChg>
        <pc:picChg chg="add mod">
          <ac:chgData name="Chan, Edith" userId="108d53bf-b211-4fb4-bc21-02280ce3c3ee" providerId="ADAL" clId="{F41F93C3-766C-4EF4-B3E5-FA09EBC3ECC7}" dt="2021-01-06T04:35:24.774" v="2885" actId="1076"/>
          <ac:picMkLst>
            <pc:docMk/>
            <pc:sldMk cId="1413848033" sldId="533"/>
            <ac:picMk id="8" creationId="{41C66BE7-C532-4D13-AAD6-152D0646876C}"/>
          </ac:picMkLst>
        </pc:picChg>
        <pc:picChg chg="del">
          <ac:chgData name="Chan, Edith" userId="108d53bf-b211-4fb4-bc21-02280ce3c3ee" providerId="ADAL" clId="{F41F93C3-766C-4EF4-B3E5-FA09EBC3ECC7}" dt="2021-01-05T10:45:27.046" v="2579" actId="478"/>
          <ac:picMkLst>
            <pc:docMk/>
            <pc:sldMk cId="1413848033" sldId="533"/>
            <ac:picMk id="32773" creationId="{00000000-0000-0000-0000-000000000000}"/>
          </ac:picMkLst>
        </pc:picChg>
      </pc:sldChg>
      <pc:sldChg chg="addSp delSp modSp add modAnim">
        <pc:chgData name="Chan, Edith" userId="108d53bf-b211-4fb4-bc21-02280ce3c3ee" providerId="ADAL" clId="{F41F93C3-766C-4EF4-B3E5-FA09EBC3ECC7}" dt="2021-01-05T10:53:38.061" v="2829" actId="1076"/>
        <pc:sldMkLst>
          <pc:docMk/>
          <pc:sldMk cId="269069086" sldId="534"/>
        </pc:sldMkLst>
        <pc:spChg chg="mod">
          <ac:chgData name="Chan, Edith" userId="108d53bf-b211-4fb4-bc21-02280ce3c3ee" providerId="ADAL" clId="{F41F93C3-766C-4EF4-B3E5-FA09EBC3ECC7}" dt="2021-01-05T10:34:20.130" v="2324"/>
          <ac:spMkLst>
            <pc:docMk/>
            <pc:sldMk cId="269069086" sldId="534"/>
            <ac:spMk id="13" creationId="{55F97DED-0DE2-4967-B7D4-322B45360A6C}"/>
          </ac:spMkLst>
        </pc:spChg>
        <pc:grpChg chg="add mod">
          <ac:chgData name="Chan, Edith" userId="108d53bf-b211-4fb4-bc21-02280ce3c3ee" providerId="ADAL" clId="{F41F93C3-766C-4EF4-B3E5-FA09EBC3ECC7}" dt="2021-01-05T10:53:38.061" v="2829" actId="1076"/>
          <ac:grpSpMkLst>
            <pc:docMk/>
            <pc:sldMk cId="269069086" sldId="534"/>
            <ac:grpSpMk id="2" creationId="{FB1FFE14-6AA9-4F59-A738-F92D90384F4A}"/>
          </ac:grpSpMkLst>
        </pc:grpChg>
        <pc:picChg chg="del">
          <ac:chgData name="Chan, Edith" userId="108d53bf-b211-4fb4-bc21-02280ce3c3ee" providerId="ADAL" clId="{F41F93C3-766C-4EF4-B3E5-FA09EBC3ECC7}" dt="2021-01-05T10:31:18.777" v="2060" actId="478"/>
          <ac:picMkLst>
            <pc:docMk/>
            <pc:sldMk cId="269069086" sldId="534"/>
            <ac:picMk id="8" creationId="{41C66BE7-C532-4D13-AAD6-152D0646876C}"/>
          </ac:picMkLst>
        </pc:picChg>
        <pc:picChg chg="add mod">
          <ac:chgData name="Chan, Edith" userId="108d53bf-b211-4fb4-bc21-02280ce3c3ee" providerId="ADAL" clId="{F41F93C3-766C-4EF4-B3E5-FA09EBC3ECC7}" dt="2021-01-05T10:40:17.012" v="2353" actId="164"/>
          <ac:picMkLst>
            <pc:docMk/>
            <pc:sldMk cId="269069086" sldId="534"/>
            <ac:picMk id="12" creationId="{3A3AC914-23DB-4847-9389-D910D9EFE527}"/>
          </ac:picMkLst>
        </pc:picChg>
        <pc:picChg chg="add mod">
          <ac:chgData name="Chan, Edith" userId="108d53bf-b211-4fb4-bc21-02280ce3c3ee" providerId="ADAL" clId="{F41F93C3-766C-4EF4-B3E5-FA09EBC3ECC7}" dt="2021-01-05T10:40:17.012" v="2353" actId="164"/>
          <ac:picMkLst>
            <pc:docMk/>
            <pc:sldMk cId="269069086" sldId="534"/>
            <ac:picMk id="14" creationId="{36B8A547-7453-490E-A62A-1918CA86596B}"/>
          </ac:picMkLst>
        </pc:picChg>
        <pc:picChg chg="add mod">
          <ac:chgData name="Chan, Edith" userId="108d53bf-b211-4fb4-bc21-02280ce3c3ee" providerId="ADAL" clId="{F41F93C3-766C-4EF4-B3E5-FA09EBC3ECC7}" dt="2021-01-05T10:40:17.012" v="2353" actId="164"/>
          <ac:picMkLst>
            <pc:docMk/>
            <pc:sldMk cId="269069086" sldId="534"/>
            <ac:picMk id="15" creationId="{37FB6C4F-A35C-4A18-875F-080B4D17AAEB}"/>
          </ac:picMkLst>
        </pc:picChg>
        <pc:picChg chg="add mod">
          <ac:chgData name="Chan, Edith" userId="108d53bf-b211-4fb4-bc21-02280ce3c3ee" providerId="ADAL" clId="{F41F93C3-766C-4EF4-B3E5-FA09EBC3ECC7}" dt="2021-01-05T10:40:17.012" v="2353" actId="164"/>
          <ac:picMkLst>
            <pc:docMk/>
            <pc:sldMk cId="269069086" sldId="534"/>
            <ac:picMk id="16" creationId="{88A69203-16DA-4263-A7B2-4A752E0A4B88}"/>
          </ac:picMkLst>
        </pc:picChg>
        <pc:picChg chg="del mod">
          <ac:chgData name="Chan, Edith" userId="108d53bf-b211-4fb4-bc21-02280ce3c3ee" providerId="ADAL" clId="{F41F93C3-766C-4EF4-B3E5-FA09EBC3ECC7}" dt="2021-01-05T10:45:23.245" v="2577" actId="478"/>
          <ac:picMkLst>
            <pc:docMk/>
            <pc:sldMk cId="269069086" sldId="534"/>
            <ac:picMk id="32773" creationId="{00000000-0000-0000-0000-000000000000}"/>
          </ac:picMkLst>
        </pc:picChg>
      </pc:sldChg>
      <pc:sldChg chg="addSp delSp modSp add">
        <pc:chgData name="Chan, Edith" userId="108d53bf-b211-4fb4-bc21-02280ce3c3ee" providerId="ADAL" clId="{F41F93C3-766C-4EF4-B3E5-FA09EBC3ECC7}" dt="2021-01-05T10:51:19.803" v="2826" actId="1076"/>
        <pc:sldMkLst>
          <pc:docMk/>
          <pc:sldMk cId="1883962057" sldId="535"/>
        </pc:sldMkLst>
        <pc:spChg chg="add mod">
          <ac:chgData name="Chan, Edith" userId="108d53bf-b211-4fb4-bc21-02280ce3c3ee" providerId="ADAL" clId="{F41F93C3-766C-4EF4-B3E5-FA09EBC3ECC7}" dt="2021-01-05T10:51:19.803" v="2826" actId="1076"/>
          <ac:spMkLst>
            <pc:docMk/>
            <pc:sldMk cId="1883962057" sldId="535"/>
            <ac:spMk id="12" creationId="{A59CDF2D-E51F-44EB-95C0-727B00ADAD5F}"/>
          </ac:spMkLst>
        </pc:spChg>
        <pc:picChg chg="add mod">
          <ac:chgData name="Chan, Edith" userId="108d53bf-b211-4fb4-bc21-02280ce3c3ee" providerId="ADAL" clId="{F41F93C3-766C-4EF4-B3E5-FA09EBC3ECC7}" dt="2021-01-05T10:48:38.258" v="2586" actId="1076"/>
          <ac:picMkLst>
            <pc:docMk/>
            <pc:sldMk cId="1883962057" sldId="535"/>
            <ac:picMk id="3" creationId="{722B0177-117E-4EDF-A871-882B91DC7AA0}"/>
          </ac:picMkLst>
        </pc:picChg>
        <pc:picChg chg="mod">
          <ac:chgData name="Chan, Edith" userId="108d53bf-b211-4fb4-bc21-02280ce3c3ee" providerId="ADAL" clId="{F41F93C3-766C-4EF4-B3E5-FA09EBC3ECC7}" dt="2021-01-05T10:49:03.504" v="2589" actId="1076"/>
          <ac:picMkLst>
            <pc:docMk/>
            <pc:sldMk cId="1883962057" sldId="535"/>
            <ac:picMk id="8" creationId="{41C66BE7-C532-4D13-AAD6-152D0646876C}"/>
          </ac:picMkLst>
        </pc:picChg>
        <pc:picChg chg="mod">
          <ac:chgData name="Chan, Edith" userId="108d53bf-b211-4fb4-bc21-02280ce3c3ee" providerId="ADAL" clId="{F41F93C3-766C-4EF4-B3E5-FA09EBC3ECC7}" dt="2021-01-05T10:48:33.735" v="2585" actId="166"/>
          <ac:picMkLst>
            <pc:docMk/>
            <pc:sldMk cId="1883962057" sldId="535"/>
            <ac:picMk id="22" creationId="{F95D1886-78A8-4471-808D-0789DD06772D}"/>
          </ac:picMkLst>
        </pc:picChg>
        <pc:picChg chg="del">
          <ac:chgData name="Chan, Edith" userId="108d53bf-b211-4fb4-bc21-02280ce3c3ee" providerId="ADAL" clId="{F41F93C3-766C-4EF4-B3E5-FA09EBC3ECC7}" dt="2021-01-05T10:45:25.851" v="2578" actId="478"/>
          <ac:picMkLst>
            <pc:docMk/>
            <pc:sldMk cId="1883962057" sldId="535"/>
            <ac:picMk id="32773" creationId="{00000000-0000-0000-0000-000000000000}"/>
          </ac:picMkLst>
        </pc:picChg>
      </pc:sldChg>
      <pc:sldChg chg="addSp delSp modSp add modAnim">
        <pc:chgData name="Chan, Edith" userId="108d53bf-b211-4fb4-bc21-02280ce3c3ee" providerId="ADAL" clId="{F41F93C3-766C-4EF4-B3E5-FA09EBC3ECC7}" dt="2021-01-07T03:47:49.685" v="3821" actId="478"/>
        <pc:sldMkLst>
          <pc:docMk/>
          <pc:sldMk cId="2397284877" sldId="536"/>
        </pc:sldMkLst>
        <pc:spChg chg="del">
          <ac:chgData name="Chan, Edith" userId="108d53bf-b211-4fb4-bc21-02280ce3c3ee" providerId="ADAL" clId="{F41F93C3-766C-4EF4-B3E5-FA09EBC3ECC7}" dt="2021-01-05T10:54:39.417" v="2835" actId="478"/>
          <ac:spMkLst>
            <pc:docMk/>
            <pc:sldMk cId="2397284877" sldId="536"/>
            <ac:spMk id="12" creationId="{A59CDF2D-E51F-44EB-95C0-727B00ADAD5F}"/>
          </ac:spMkLst>
        </pc:spChg>
        <pc:spChg chg="del">
          <ac:chgData name="Chan, Edith" userId="108d53bf-b211-4fb4-bc21-02280ce3c3ee" providerId="ADAL" clId="{F41F93C3-766C-4EF4-B3E5-FA09EBC3ECC7}" dt="2021-01-05T10:54:42.117" v="2836" actId="478"/>
          <ac:spMkLst>
            <pc:docMk/>
            <pc:sldMk cId="2397284877" sldId="536"/>
            <ac:spMk id="13" creationId="{55F97DED-0DE2-4967-B7D4-322B45360A6C}"/>
          </ac:spMkLst>
        </pc:spChg>
        <pc:spChg chg="mod">
          <ac:chgData name="Chan, Edith" userId="108d53bf-b211-4fb4-bc21-02280ce3c3ee" providerId="ADAL" clId="{F41F93C3-766C-4EF4-B3E5-FA09EBC3ECC7}" dt="2021-01-06T04:36:56.128" v="3051" actId="14100"/>
          <ac:spMkLst>
            <pc:docMk/>
            <pc:sldMk cId="2397284877" sldId="536"/>
            <ac:spMk id="15" creationId="{44BAAD65-628A-4338-8C37-87701BF611B7}"/>
          </ac:spMkLst>
        </pc:spChg>
        <pc:spChg chg="mod">
          <ac:chgData name="Chan, Edith" userId="108d53bf-b211-4fb4-bc21-02280ce3c3ee" providerId="ADAL" clId="{F41F93C3-766C-4EF4-B3E5-FA09EBC3ECC7}" dt="2021-01-06T04:37:08.605" v="3075"/>
          <ac:spMkLst>
            <pc:docMk/>
            <pc:sldMk cId="2397284877" sldId="536"/>
            <ac:spMk id="16" creationId="{E6E2E2BA-78C2-4FE2-AE1B-F3BE3FC9C386}"/>
          </ac:spMkLst>
        </pc:spChg>
        <pc:spChg chg="add mod">
          <ac:chgData name="Chan, Edith" userId="108d53bf-b211-4fb4-bc21-02280ce3c3ee" providerId="ADAL" clId="{F41F93C3-766C-4EF4-B3E5-FA09EBC3ECC7}" dt="2021-01-06T04:39:24.898" v="3121" actId="1076"/>
          <ac:spMkLst>
            <pc:docMk/>
            <pc:sldMk cId="2397284877" sldId="536"/>
            <ac:spMk id="17" creationId="{55F92F71-4E95-421D-84E7-6442E4B607D7}"/>
          </ac:spMkLst>
        </pc:spChg>
        <pc:spChg chg="add del">
          <ac:chgData name="Chan, Edith" userId="108d53bf-b211-4fb4-bc21-02280ce3c3ee" providerId="ADAL" clId="{F41F93C3-766C-4EF4-B3E5-FA09EBC3ECC7}" dt="2021-01-07T03:47:49.685" v="3821" actId="478"/>
          <ac:spMkLst>
            <pc:docMk/>
            <pc:sldMk cId="2397284877" sldId="536"/>
            <ac:spMk id="18" creationId="{CC1879FC-A0AA-40A3-BA52-FDCDB5077650}"/>
          </ac:spMkLst>
        </pc:spChg>
        <pc:grpChg chg="add mod">
          <ac:chgData name="Chan, Edith" userId="108d53bf-b211-4fb4-bc21-02280ce3c3ee" providerId="ADAL" clId="{F41F93C3-766C-4EF4-B3E5-FA09EBC3ECC7}" dt="2021-01-06T04:37:00.966" v="3053" actId="1076"/>
          <ac:grpSpMkLst>
            <pc:docMk/>
            <pc:sldMk cId="2397284877" sldId="536"/>
            <ac:grpSpMk id="14" creationId="{6129A596-8075-4A56-8AAD-472EF0D16CBC}"/>
          </ac:grpSpMkLst>
        </pc:grpChg>
        <pc:picChg chg="del">
          <ac:chgData name="Chan, Edith" userId="108d53bf-b211-4fb4-bc21-02280ce3c3ee" providerId="ADAL" clId="{F41F93C3-766C-4EF4-B3E5-FA09EBC3ECC7}" dt="2021-01-05T10:54:21.651" v="2831" actId="478"/>
          <ac:picMkLst>
            <pc:docMk/>
            <pc:sldMk cId="2397284877" sldId="536"/>
            <ac:picMk id="8" creationId="{41C66BE7-C532-4D13-AAD6-152D0646876C}"/>
          </ac:picMkLst>
        </pc:picChg>
      </pc:sldChg>
      <pc:sldChg chg="addSp delSp modSp add ord modAnim">
        <pc:chgData name="Chan, Edith" userId="108d53bf-b211-4fb4-bc21-02280ce3c3ee" providerId="ADAL" clId="{F41F93C3-766C-4EF4-B3E5-FA09EBC3ECC7}" dt="2021-01-07T03:48:51.851" v="3892"/>
        <pc:sldMkLst>
          <pc:docMk/>
          <pc:sldMk cId="4023945134" sldId="537"/>
        </pc:sldMkLst>
        <pc:spChg chg="mod">
          <ac:chgData name="Chan, Edith" userId="108d53bf-b211-4fb4-bc21-02280ce3c3ee" providerId="ADAL" clId="{F41F93C3-766C-4EF4-B3E5-FA09EBC3ECC7}" dt="2021-01-06T04:40:37.949" v="3171" actId="14100"/>
          <ac:spMkLst>
            <pc:docMk/>
            <pc:sldMk cId="4023945134" sldId="537"/>
            <ac:spMk id="10" creationId="{E79188BF-8AA3-499B-AAF1-B75AA7E4418E}"/>
          </ac:spMkLst>
        </pc:spChg>
        <pc:spChg chg="mod">
          <ac:chgData name="Chan, Edith" userId="108d53bf-b211-4fb4-bc21-02280ce3c3ee" providerId="ADAL" clId="{F41F93C3-766C-4EF4-B3E5-FA09EBC3ECC7}" dt="2021-01-06T04:40:32.558" v="3170" actId="14100"/>
          <ac:spMkLst>
            <pc:docMk/>
            <pc:sldMk cId="4023945134" sldId="537"/>
            <ac:spMk id="11" creationId="{7D290E35-FA0A-4B9C-8B0A-11937624D35C}"/>
          </ac:spMkLst>
        </pc:spChg>
        <pc:spChg chg="del">
          <ac:chgData name="Chan, Edith" userId="108d53bf-b211-4fb4-bc21-02280ce3c3ee" providerId="ADAL" clId="{F41F93C3-766C-4EF4-B3E5-FA09EBC3ECC7}" dt="2021-01-06T04:39:52.172" v="3124" actId="478"/>
          <ac:spMkLst>
            <pc:docMk/>
            <pc:sldMk cId="4023945134" sldId="537"/>
            <ac:spMk id="17" creationId="{55F92F71-4E95-421D-84E7-6442E4B607D7}"/>
          </ac:spMkLst>
        </pc:spChg>
        <pc:spChg chg="add mod">
          <ac:chgData name="Chan, Edith" userId="108d53bf-b211-4fb4-bc21-02280ce3c3ee" providerId="ADAL" clId="{F41F93C3-766C-4EF4-B3E5-FA09EBC3ECC7}" dt="2021-01-06T04:47:32.641" v="3464" actId="164"/>
          <ac:spMkLst>
            <pc:docMk/>
            <pc:sldMk cId="4023945134" sldId="537"/>
            <ac:spMk id="18" creationId="{705A3B7A-8167-4E13-8054-0BED059A9FD3}"/>
          </ac:spMkLst>
        </pc:spChg>
        <pc:grpChg chg="add mod">
          <ac:chgData name="Chan, Edith" userId="108d53bf-b211-4fb4-bc21-02280ce3c3ee" providerId="ADAL" clId="{F41F93C3-766C-4EF4-B3E5-FA09EBC3ECC7}" dt="2021-01-06T04:47:32.641" v="3464" actId="164"/>
          <ac:grpSpMkLst>
            <pc:docMk/>
            <pc:sldMk cId="4023945134" sldId="537"/>
            <ac:grpSpMk id="6" creationId="{7360796F-84A3-4182-B00B-2C631E5BE7DE}"/>
          </ac:grpSpMkLst>
        </pc:grpChg>
        <pc:grpChg chg="del">
          <ac:chgData name="Chan, Edith" userId="108d53bf-b211-4fb4-bc21-02280ce3c3ee" providerId="ADAL" clId="{F41F93C3-766C-4EF4-B3E5-FA09EBC3ECC7}" dt="2021-01-06T04:40:02.456" v="3127" actId="478"/>
          <ac:grpSpMkLst>
            <pc:docMk/>
            <pc:sldMk cId="4023945134" sldId="537"/>
            <ac:grpSpMk id="14" creationId="{6129A596-8075-4A56-8AAD-472EF0D16CBC}"/>
          </ac:grpSpMkLst>
        </pc:grpChg>
        <pc:graphicFrameChg chg="add del mod">
          <ac:chgData name="Chan, Edith" userId="108d53bf-b211-4fb4-bc21-02280ce3c3ee" providerId="ADAL" clId="{F41F93C3-766C-4EF4-B3E5-FA09EBC3ECC7}" dt="2021-01-07T03:48:51.851" v="3892"/>
          <ac:graphicFrameMkLst>
            <pc:docMk/>
            <pc:sldMk cId="4023945134" sldId="537"/>
            <ac:graphicFrameMk id="13" creationId="{7E79E138-3E34-44E9-805C-1FF9969A05A5}"/>
          </ac:graphicFrameMkLst>
        </pc:graphicFrameChg>
        <pc:picChg chg="del">
          <ac:chgData name="Chan, Edith" userId="108d53bf-b211-4fb4-bc21-02280ce3c3ee" providerId="ADAL" clId="{F41F93C3-766C-4EF4-B3E5-FA09EBC3ECC7}" dt="2021-01-06T04:39:45.071" v="3123" actId="478"/>
          <ac:picMkLst>
            <pc:docMk/>
            <pc:sldMk cId="4023945134" sldId="537"/>
            <ac:picMk id="3" creationId="{722B0177-117E-4EDF-A871-882B91DC7AA0}"/>
          </ac:picMkLst>
        </pc:picChg>
        <pc:picChg chg="add mod">
          <ac:chgData name="Chan, Edith" userId="108d53bf-b211-4fb4-bc21-02280ce3c3ee" providerId="ADAL" clId="{F41F93C3-766C-4EF4-B3E5-FA09EBC3ECC7}" dt="2021-01-06T04:50:43.099" v="3474" actId="1076"/>
          <ac:picMkLst>
            <pc:docMk/>
            <pc:sldMk cId="4023945134" sldId="537"/>
            <ac:picMk id="4" creationId="{630674D5-558D-4BED-8F85-D306ECA4AC1A}"/>
          </ac:picMkLst>
        </pc:picChg>
        <pc:picChg chg="add mod modCrop">
          <ac:chgData name="Chan, Edith" userId="108d53bf-b211-4fb4-bc21-02280ce3c3ee" providerId="ADAL" clId="{F41F93C3-766C-4EF4-B3E5-FA09EBC3ECC7}" dt="2021-01-06T04:47:32.641" v="3464" actId="164"/>
          <ac:picMkLst>
            <pc:docMk/>
            <pc:sldMk cId="4023945134" sldId="537"/>
            <ac:picMk id="5" creationId="{8889CE8B-AFFA-4DB2-94EA-9412745D0312}"/>
          </ac:picMkLst>
        </pc:picChg>
        <pc:picChg chg="add del mod">
          <ac:chgData name="Chan, Edith" userId="108d53bf-b211-4fb4-bc21-02280ce3c3ee" providerId="ADAL" clId="{F41F93C3-766C-4EF4-B3E5-FA09EBC3ECC7}" dt="2021-01-07T03:47:35.007" v="3819" actId="478"/>
          <ac:picMkLst>
            <pc:docMk/>
            <pc:sldMk cId="4023945134" sldId="537"/>
            <ac:picMk id="12" creationId="{91AEA330-BC4D-47FE-82EC-B0E19CD0AF2B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26686C-8E42-43D9-941E-A7A991F91A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F2195-1BAF-4532-9BFD-5E67380096D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6AFB826-93CD-4A6B-A110-27EAC8247664}" type="datetimeFigureOut">
              <a:rPr lang="en-US"/>
              <a:pPr>
                <a:defRPr/>
              </a:pPr>
              <a:t>1/11/2021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679DDB7-C45D-427D-AC42-470D6CDE3F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371D58C-36C6-4E52-B3D6-0815DE785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07BF9-B5E6-4170-A9AF-D726F985FA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F653C-865F-445E-AA94-226149CF6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35EA17-216D-40AD-AFBF-30B568D0C8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600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473EFE5-5F02-4A7A-8631-08694C9B5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FE74D1FC-E1E9-4885-B9A5-DDAD3610E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9CC062F8-8D7B-4F73-9579-91FB5702C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7758790-B082-4F4F-B76E-1517604BC9C4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59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GB" altLang="zh-HK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E38E7D-B801-470A-98D7-EB4CB1B654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6F7364-9812-4207-9B52-0FE48F1126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2B49BD-3E61-433B-BDEB-CA420FEB19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7B3F8-077F-4AC7-8D4E-0578C1D8B8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1316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A8903D-1DD0-4C5F-8172-D4DBB077C9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DD9F53-12FC-4BA4-8396-6D31B0618D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5E670-64F4-4A1C-A1D2-7AD7021B45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A93E2-AC63-47FB-B806-9C7F214EDDE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62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7F8B9F-FD38-4147-858E-3F464C5A3E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2B331D-9F77-4AC7-8EF7-5F8E47A11F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E959B3-8765-403C-AD5A-A300EE2871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A15E2-E853-4B62-AABA-B7FA8D0249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629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81905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A09D8D-E46A-4556-A878-1AB8B2DC0F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BEA583-97C2-4533-B3C7-9CA84BEBB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3781B9-FD10-48E2-A556-80DC5B94C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583D1-4326-4689-9A8C-401ED8E097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6523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2B05CD-D762-4EBE-98F5-78A9DE8C48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4B1B50-7AA4-4C3A-976A-5BEBA45266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3069B4-F05A-4389-AC52-36C116A07E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F30AD-C9E9-4595-A402-761A851FDBE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8455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6FF2B7-909C-4F2A-987C-BBCE12C126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9D7F27-A1C7-4EB1-905E-EE301244A8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8DADF-8D36-4A3D-BA3A-777D2A4173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39938-877A-4E06-BB81-F72F002500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1639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72B587F-2C38-4EB7-A31B-1C7CD9EFA0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B72846-E0AA-43CD-99E9-DEDA809D9C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91EA93-1773-4673-A0F3-FC4714A82F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4CF21-D63A-4520-992C-EE38ADC302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568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AC7D5D-D944-4B5E-A837-54F63703BA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2494E34-E15E-4B64-B6B6-992EEB23FE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C08074-527D-494B-9DE4-1CE0BA87A0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F2BEC-A2BD-4417-8703-A6C3C49D07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6716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9C9B2D-B0F0-44A4-AB03-64BD9556D2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59C7B9-5423-444B-A208-4F37CBE48A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2E823A9-8032-437F-B7CD-4BC97E46A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A4BFD-A7DA-4970-9D93-D7E549B223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305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DD5EB4-201A-4587-9DFE-A97C212235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F229B7-3BF3-4423-B778-5A556F147A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67BDDE-B7F0-4B7D-9DC4-81AD17B551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9376E-153E-421E-8EEC-54825B7054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535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FC3D32-7D70-4AAC-886E-4FB17D2B33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0441BC-5D8F-4920-B1C6-6518A8A735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249CAD-662A-41FD-9D07-7D46C16F55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FCAE8-2768-4058-A61A-C634D7773D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1633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53EE564-467C-4AEB-B791-C656E8BE1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60F4775-87E5-485A-8D32-21100CD09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1D4B65D-92BD-4380-8B4C-83569E4D4BF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B6811EE-2A4D-42E3-B535-7CA58BA0CE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851B7C6-6344-4C07-9874-6598F4A844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EDBAD1CA-3DE5-44AC-BA33-D060113C4B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6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6.mp3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hyperlink" Target="https://ds.pearson.com.hk/qr?source=music&amp;originId=pri_music_ppt_1b3_01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ds.pearson.com.hk/qr?source=music&amp;originId=pri_music_ppt_1b3_02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27.e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7C3895C-87F9-4ECB-9E75-4E570080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0"/>
            <a:ext cx="12239625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3002AA4D-A4EF-4136-910A-DE7E2915C7E3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241265E3-892B-4AF0-983E-14C7D7BE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B8EE7D04-725F-42E2-9F47-4D8821B8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CCEAB967-F468-4E64-9727-0DD32997E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C1DAA6D2-255F-489F-A9AC-1ACF89D16E71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E26DA4BB-C22A-4FE3-8ACD-5E1B1CD9623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7ED0CD18-6A4F-4754-81D9-6F9ABA9E2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93D60A10-00D3-4D7C-9162-52822D8C705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0BAD722A-04D2-4CAB-8F0B-41F65BC7AA9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C603F4BB-88CA-4032-A582-9A3AE192088A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792982A4-99E0-47A8-9E33-F267655B59FD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B5FE2AEF-BC6A-498C-ACC4-1CA13C10FC0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8EB2CFC2-17CB-4F32-83C6-536B9C098E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12B8CCE8-C341-452E-9156-F183BD78164E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FC0D712C-37DC-4F00-80FA-CFCF706AAEF3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1105A828-99AB-4490-A185-A2D65875197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7D51CA44-4FCD-4825-AABC-C1A07E313EFD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EF03F032-B5AE-4121-A814-E8AA25165C44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DFA571E1-5A2E-4930-9F8F-7F19C3A9484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A8FE77A7-ED35-4EB4-AA2C-480D56232085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7EB97D17-58B9-4FDB-B10E-B4707BF0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2770632"/>
            <a:ext cx="3248025" cy="181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另類敲擊樂器</a:t>
            </a:r>
            <a:endParaRPr lang="en-US" altLang="zh-TW" sz="8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43A160F5-859D-44D1-BE5F-D9B3C8E75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一下第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B79BB1-47EA-4CF2-B4D7-64702CC9135D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89AF2DF-F466-4CB4-846F-F759D941250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2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4BD46646-059B-480C-B756-CEA320517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3377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26640"/>
            <a:ext cx="12216679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974" b="56250" l="2930" r="51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" t="38508" r="48538" b="45162"/>
          <a:stretch/>
        </p:blipFill>
        <p:spPr bwMode="auto">
          <a:xfrm>
            <a:off x="-47625" y="4445771"/>
            <a:ext cx="12264304" cy="256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" y="5910128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54855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5" y="188640"/>
            <a:ext cx="24482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另類敲擊樂器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BE21DC52-EA72-4C1D-91C0-0EB2F6307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892" y="232889"/>
            <a:ext cx="7028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日用物件也可以成為有趣的「樂器」。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Music_1B03video03">
            <a:hlinkClick r:id="" action="ppaction://media"/>
            <a:extLst>
              <a:ext uri="{FF2B5EF4-FFF2-40B4-BE49-F238E27FC236}">
                <a16:creationId xmlns:a16="http://schemas.microsoft.com/office/drawing/2014/main" id="{0BBCBCA1-057D-41D7-BA89-D8C1CD58C5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39816" y="1340768"/>
            <a:ext cx="5952661" cy="4464496"/>
          </a:xfrm>
          <a:prstGeom prst="rect">
            <a:avLst/>
          </a:prstGeom>
        </p:spPr>
      </p:pic>
      <p:grpSp>
        <p:nvGrpSpPr>
          <p:cNvPr id="12" name="群組 2">
            <a:extLst>
              <a:ext uri="{FF2B5EF4-FFF2-40B4-BE49-F238E27FC236}">
                <a16:creationId xmlns:a16="http://schemas.microsoft.com/office/drawing/2014/main" id="{3B0911B0-51F6-4AFB-A718-FF5E7DF247A1}"/>
              </a:ext>
            </a:extLst>
          </p:cNvPr>
          <p:cNvGrpSpPr/>
          <p:nvPr/>
        </p:nvGrpSpPr>
        <p:grpSpPr>
          <a:xfrm>
            <a:off x="1055440" y="926116"/>
            <a:ext cx="3312368" cy="1849321"/>
            <a:chOff x="2696219" y="1131121"/>
            <a:chExt cx="2079809" cy="1560918"/>
          </a:xfrm>
        </p:grpSpPr>
        <p:sp>
          <p:nvSpPr>
            <p:cNvPr id="13" name="橢圓形圖說文字 11">
              <a:extLst>
                <a:ext uri="{FF2B5EF4-FFF2-40B4-BE49-F238E27FC236}">
                  <a16:creationId xmlns:a16="http://schemas.microsoft.com/office/drawing/2014/main" id="{8D7E4FBA-8D21-456F-AD11-801F0F558E48}"/>
                </a:ext>
              </a:extLst>
            </p:cNvPr>
            <p:cNvSpPr/>
            <p:nvPr/>
          </p:nvSpPr>
          <p:spPr bwMode="auto">
            <a:xfrm>
              <a:off x="2696219" y="1131121"/>
              <a:ext cx="2079809" cy="1443996"/>
            </a:xfrm>
            <a:prstGeom prst="wedgeEllipseCallout">
              <a:avLst>
                <a:gd name="adj1" fmla="val -33260"/>
                <a:gd name="adj2" fmla="val 61480"/>
              </a:avLst>
            </a:prstGeom>
            <a:solidFill>
              <a:srgbClr val="D3F1D3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4" name="矩形 77">
              <a:extLst>
                <a:ext uri="{FF2B5EF4-FFF2-40B4-BE49-F238E27FC236}">
                  <a16:creationId xmlns:a16="http://schemas.microsoft.com/office/drawing/2014/main" id="{18F033F7-15F1-4198-B007-C11FEC517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3248" y="1367169"/>
              <a:ext cx="1665752" cy="132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FF6600"/>
                  </a:solidFill>
                  <a:ea typeface="標楷體" panose="03000509000000000000" pitchFamily="65" charset="-120"/>
                </a:rPr>
                <a:t>看看它的「演奏」方法吧！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30D518E-B77D-4083-B774-CC92639870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2204863"/>
            <a:ext cx="1912634" cy="334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3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26640"/>
            <a:ext cx="12216679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74" b="56250" l="2930" r="51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" t="38508" r="48538" b="45162"/>
          <a:stretch/>
        </p:blipFill>
        <p:spPr bwMode="auto">
          <a:xfrm>
            <a:off x="-47625" y="4445771"/>
            <a:ext cx="12264304" cy="256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" y="5910128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54855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5" y="188640"/>
            <a:ext cx="24482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另類敲擊樂器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683701-FC86-4AC9-9788-0D22563C90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7" t="48535" r="11234" b="197"/>
          <a:stretch/>
        </p:blipFill>
        <p:spPr>
          <a:xfrm>
            <a:off x="1261032" y="1277268"/>
            <a:ext cx="3465822" cy="3349314"/>
          </a:xfrm>
          <a:prstGeom prst="rect">
            <a:avLst/>
          </a:prstGeom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BE21DC52-EA72-4C1D-91C0-0EB2F6307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892" y="232889"/>
            <a:ext cx="7028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日用物件也可以成為有趣的「樂器」。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EF0C3E-9432-4FE1-A200-464986CDE1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768" b="97149" l="47841" r="94020">
                        <a14:foregroundMark x1="48671" y1="65784" x2="52159" y2="78819"/>
                        <a14:foregroundMark x1="52159" y1="78819" x2="51827" y2="84929"/>
                        <a14:foregroundMark x1="51827" y1="84929" x2="50498" y2="88595"/>
                        <a14:foregroundMark x1="47841" y1="69857" x2="47841" y2="82077"/>
                        <a14:foregroundMark x1="56645" y1="55193" x2="67442" y2="53768"/>
                        <a14:foregroundMark x1="67442" y1="53768" x2="72425" y2="53768"/>
                        <a14:foregroundMark x1="58804" y1="97149" x2="72924" y2="95519"/>
                        <a14:foregroundMark x1="84718" y1="88187" x2="72757" y2="92464"/>
                        <a14:foregroundMark x1="72757" y1="92464" x2="71096" y2="92464"/>
                        <a14:foregroundMark x1="62458" y1="97149" x2="58638" y2="96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74" t="51291"/>
          <a:stretch/>
        </p:blipFill>
        <p:spPr>
          <a:xfrm>
            <a:off x="1341678" y="1453923"/>
            <a:ext cx="4324069" cy="3197459"/>
          </a:xfrm>
          <a:prstGeom prst="rect">
            <a:avLst/>
          </a:prstGeom>
        </p:spPr>
      </p:pic>
      <p:grpSp>
        <p:nvGrpSpPr>
          <p:cNvPr id="23" name="群組 2">
            <a:extLst>
              <a:ext uri="{FF2B5EF4-FFF2-40B4-BE49-F238E27FC236}">
                <a16:creationId xmlns:a16="http://schemas.microsoft.com/office/drawing/2014/main" id="{99E81247-6D88-4C06-A54A-9F5944C7EEC1}"/>
              </a:ext>
            </a:extLst>
          </p:cNvPr>
          <p:cNvGrpSpPr/>
          <p:nvPr/>
        </p:nvGrpSpPr>
        <p:grpSpPr>
          <a:xfrm>
            <a:off x="6526254" y="1700808"/>
            <a:ext cx="2739435" cy="1368152"/>
            <a:chOff x="4480515" y="1524817"/>
            <a:chExt cx="2191548" cy="1154789"/>
          </a:xfrm>
        </p:grpSpPr>
        <p:sp>
          <p:nvSpPr>
            <p:cNvPr id="24" name="橢圓形圖說文字 11">
              <a:extLst>
                <a:ext uri="{FF2B5EF4-FFF2-40B4-BE49-F238E27FC236}">
                  <a16:creationId xmlns:a16="http://schemas.microsoft.com/office/drawing/2014/main" id="{3343D948-4408-43DE-A48B-402A95D36569}"/>
                </a:ext>
              </a:extLst>
            </p:cNvPr>
            <p:cNvSpPr/>
            <p:nvPr/>
          </p:nvSpPr>
          <p:spPr bwMode="auto">
            <a:xfrm>
              <a:off x="4480515" y="1524817"/>
              <a:ext cx="2191548" cy="1154789"/>
            </a:xfrm>
            <a:prstGeom prst="wedgeEllipseCallout">
              <a:avLst>
                <a:gd name="adj1" fmla="val 57724"/>
                <a:gd name="adj2" fmla="val 57045"/>
              </a:avLst>
            </a:prstGeom>
            <a:solidFill>
              <a:srgbClr val="D9EDEF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矩形 77">
              <a:extLst>
                <a:ext uri="{FF2B5EF4-FFF2-40B4-BE49-F238E27FC236}">
                  <a16:creationId xmlns:a16="http://schemas.microsoft.com/office/drawing/2014/main" id="{F7456916-EE15-47E9-BACB-CFF3DCE3E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492" y="1855422"/>
              <a:ext cx="1401751" cy="493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chemeClr val="accent1">
                      <a:lumMod val="50000"/>
                    </a:schemeClr>
                  </a:solidFill>
                  <a:ea typeface="標楷體" panose="03000509000000000000" pitchFamily="65" charset="-120"/>
                </a:rPr>
                <a:t>這個呢？</a:t>
              </a:r>
            </a:p>
          </p:txBody>
        </p:sp>
      </p:grpSp>
      <p:pic>
        <p:nvPicPr>
          <p:cNvPr id="26" name="Picture 2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696A12E-D035-46BA-A1BB-B57BE28E12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812" y="2348880"/>
            <a:ext cx="2151392" cy="33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1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26640"/>
            <a:ext cx="12216679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974" b="56250" l="2930" r="51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" t="38508" r="48538" b="45162"/>
          <a:stretch/>
        </p:blipFill>
        <p:spPr bwMode="auto">
          <a:xfrm>
            <a:off x="-47625" y="4445771"/>
            <a:ext cx="12264304" cy="256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" y="5910128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54855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5" y="188640"/>
            <a:ext cx="24482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另類敲擊樂器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BE21DC52-EA72-4C1D-91C0-0EB2F6307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892" y="232889"/>
            <a:ext cx="7028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日用物件也可以成為有趣的「樂器」。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Music_1B03video04">
            <a:hlinkClick r:id="" action="ppaction://media"/>
            <a:extLst>
              <a:ext uri="{FF2B5EF4-FFF2-40B4-BE49-F238E27FC236}">
                <a16:creationId xmlns:a16="http://schemas.microsoft.com/office/drawing/2014/main" id="{27739E76-3988-4FA1-B980-62ABCC5DCE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488" y="1563026"/>
            <a:ext cx="5796136" cy="4347102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6BE06B6-1557-4B87-BF7B-DA4CA8ACEF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812" y="2348880"/>
            <a:ext cx="2151392" cy="3360881"/>
          </a:xfrm>
          <a:prstGeom prst="rect">
            <a:avLst/>
          </a:prstGeom>
        </p:spPr>
      </p:pic>
      <p:grpSp>
        <p:nvGrpSpPr>
          <p:cNvPr id="13" name="群組 2">
            <a:extLst>
              <a:ext uri="{FF2B5EF4-FFF2-40B4-BE49-F238E27FC236}">
                <a16:creationId xmlns:a16="http://schemas.microsoft.com/office/drawing/2014/main" id="{6E51ABCD-FE6E-4167-9C80-4B5EF1E2218D}"/>
              </a:ext>
            </a:extLst>
          </p:cNvPr>
          <p:cNvGrpSpPr/>
          <p:nvPr/>
        </p:nvGrpSpPr>
        <p:grpSpPr>
          <a:xfrm>
            <a:off x="8040215" y="711860"/>
            <a:ext cx="3914449" cy="1637020"/>
            <a:chOff x="3540504" y="1199408"/>
            <a:chExt cx="3131559" cy="1381727"/>
          </a:xfrm>
        </p:grpSpPr>
        <p:sp>
          <p:nvSpPr>
            <p:cNvPr id="14" name="橢圓形圖說文字 11">
              <a:extLst>
                <a:ext uri="{FF2B5EF4-FFF2-40B4-BE49-F238E27FC236}">
                  <a16:creationId xmlns:a16="http://schemas.microsoft.com/office/drawing/2014/main" id="{855A30B5-9E23-44D9-A500-A3AB9F0154AD}"/>
                </a:ext>
              </a:extLst>
            </p:cNvPr>
            <p:cNvSpPr/>
            <p:nvPr/>
          </p:nvSpPr>
          <p:spPr bwMode="auto">
            <a:xfrm>
              <a:off x="3540504" y="1199408"/>
              <a:ext cx="3131559" cy="1381727"/>
            </a:xfrm>
            <a:prstGeom prst="wedgeEllipseCallout">
              <a:avLst>
                <a:gd name="adj1" fmla="val 4527"/>
                <a:gd name="adj2" fmla="val 74227"/>
              </a:avLst>
            </a:prstGeom>
            <a:solidFill>
              <a:srgbClr val="D9EDEF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5" name="矩形 77">
              <a:extLst>
                <a:ext uri="{FF2B5EF4-FFF2-40B4-BE49-F238E27FC236}">
                  <a16:creationId xmlns:a16="http://schemas.microsoft.com/office/drawing/2014/main" id="{74A4D3E1-C928-48AA-A694-9CCC650C6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0507" y="1382257"/>
              <a:ext cx="2631229" cy="909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chemeClr val="accent1">
                      <a:lumMod val="50000"/>
                    </a:schemeClr>
                  </a:solidFill>
                  <a:ea typeface="標楷體" panose="03000509000000000000" pitchFamily="65" charset="-120"/>
                </a:rPr>
                <a:t>你覺得這些</a:t>
              </a:r>
              <a:br>
                <a:rPr lang="en-US" altLang="zh-TW" dirty="0">
                  <a:solidFill>
                    <a:schemeClr val="accent1">
                      <a:lumMod val="50000"/>
                    </a:schemeClr>
                  </a:solidFill>
                  <a:ea typeface="標楷體" panose="03000509000000000000" pitchFamily="65" charset="-120"/>
                </a:rPr>
              </a:br>
              <a:r>
                <a:rPr lang="zh-TW" altLang="en-US" dirty="0">
                  <a:solidFill>
                    <a:schemeClr val="accent1">
                      <a:lumMod val="50000"/>
                    </a:schemeClr>
                  </a:solidFill>
                  <a:ea typeface="標楷體" panose="03000509000000000000" pitchFamily="65" charset="-120"/>
                </a:rPr>
                <a:t>「樂器」有趣嗎？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189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26640"/>
            <a:ext cx="12216679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74" b="56250" l="2930" r="51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" t="38508" r="48538" b="45162"/>
          <a:stretch/>
        </p:blipFill>
        <p:spPr bwMode="auto">
          <a:xfrm>
            <a:off x="-47625" y="4445771"/>
            <a:ext cx="12264304" cy="256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" y="5910128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7426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5" y="188640"/>
            <a:ext cx="3174267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演奏另類敲擊樂器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55F97DED-0DE2-4967-B7D4-322B45360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9980" y="232889"/>
            <a:ext cx="8684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分別選擇一件日用物件作為「樂器」演奏以下節奏句。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FD8F8-3EE9-4C21-A2B3-67F4555DEC2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1520"/>
          <a:stretch/>
        </p:blipFill>
        <p:spPr>
          <a:xfrm>
            <a:off x="2783632" y="1356634"/>
            <a:ext cx="7905750" cy="8219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95C930-9A83-4DB9-9A77-4BC6610AE5CE}"/>
              </a:ext>
            </a:extLst>
          </p:cNvPr>
          <p:cNvSpPr/>
          <p:nvPr/>
        </p:nvSpPr>
        <p:spPr>
          <a:xfrm>
            <a:off x="1987333" y="1350078"/>
            <a:ext cx="6559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1.</a:t>
            </a:r>
            <a:endParaRPr lang="en-US" sz="440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1BP1001">
            <a:hlinkClick r:id="" action="ppaction://media"/>
            <a:extLst>
              <a:ext uri="{FF2B5EF4-FFF2-40B4-BE49-F238E27FC236}">
                <a16:creationId xmlns:a16="http://schemas.microsoft.com/office/drawing/2014/main" id="{1EB37A2C-C195-40BD-86CD-FEBAEEC14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991" y="1539006"/>
            <a:ext cx="473530" cy="45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5AB54C-E9FB-442D-8175-5C9650EF94FF}"/>
              </a:ext>
            </a:extLst>
          </p:cNvPr>
          <p:cNvSpPr txBox="1"/>
          <p:nvPr/>
        </p:nvSpPr>
        <p:spPr>
          <a:xfrm>
            <a:off x="2771383" y="2370464"/>
            <a:ext cx="3174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FF3399"/>
                </a:solidFill>
              </a:rPr>
              <a:t>1.   </a:t>
            </a:r>
            <a:r>
              <a:rPr lang="zh-TW" altLang="en-US" sz="2000" dirty="0">
                <a:solidFill>
                  <a:srgbClr val="FF3399"/>
                </a:solidFill>
              </a:rPr>
              <a:t>建議「樂器」</a:t>
            </a:r>
            <a:r>
              <a:rPr lang="en-US" altLang="zh-TW" sz="2000" dirty="0">
                <a:solidFill>
                  <a:srgbClr val="FF3399"/>
                </a:solidFill>
              </a:rPr>
              <a:t>︰</a:t>
            </a:r>
            <a:r>
              <a:rPr lang="zh-TW" altLang="en-US" sz="2000" dirty="0">
                <a:solidFill>
                  <a:srgbClr val="FF3399"/>
                </a:solidFill>
              </a:rPr>
              <a:t>木筷子</a:t>
            </a:r>
            <a:endParaRPr lang="en-US" sz="2000" dirty="0">
              <a:solidFill>
                <a:srgbClr val="FF3399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F891D1-0CC5-43F4-9E80-738A76CAACCB}"/>
              </a:ext>
            </a:extLst>
          </p:cNvPr>
          <p:cNvSpPr txBox="1"/>
          <p:nvPr/>
        </p:nvSpPr>
        <p:spPr>
          <a:xfrm>
            <a:off x="2771383" y="4399426"/>
            <a:ext cx="3174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FF3399"/>
                </a:solidFill>
              </a:rPr>
              <a:t>2.   </a:t>
            </a:r>
            <a:r>
              <a:rPr lang="zh-TW" altLang="en-US" sz="2000" dirty="0">
                <a:solidFill>
                  <a:srgbClr val="FF3399"/>
                </a:solidFill>
              </a:rPr>
              <a:t>建議「樂器」</a:t>
            </a:r>
            <a:r>
              <a:rPr lang="en-US" altLang="zh-TW" sz="2000" dirty="0">
                <a:solidFill>
                  <a:srgbClr val="FF3399"/>
                </a:solidFill>
              </a:rPr>
              <a:t>︰</a:t>
            </a:r>
            <a:r>
              <a:rPr lang="zh-TW" altLang="en-US" sz="2000" dirty="0">
                <a:solidFill>
                  <a:srgbClr val="FF3399"/>
                </a:solidFill>
              </a:rPr>
              <a:t>塑膠瓶</a:t>
            </a:r>
            <a:endParaRPr lang="en-US" sz="2000" dirty="0">
              <a:solidFill>
                <a:srgbClr val="FF3399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2D2810-7E8D-40A1-97BF-1C17F26F6BD1}"/>
              </a:ext>
            </a:extLst>
          </p:cNvPr>
          <p:cNvGrpSpPr/>
          <p:nvPr/>
        </p:nvGrpSpPr>
        <p:grpSpPr>
          <a:xfrm>
            <a:off x="1349991" y="3254413"/>
            <a:ext cx="9368965" cy="872689"/>
            <a:chOff x="1349991" y="3254413"/>
            <a:chExt cx="9368965" cy="872689"/>
          </a:xfrm>
        </p:grpSpPr>
        <p:pic>
          <p:nvPicPr>
            <p:cNvPr id="12" name="1BP1002">
              <a:hlinkClick r:id="" action="ppaction://media"/>
              <a:extLst>
                <a:ext uri="{FF2B5EF4-FFF2-40B4-BE49-F238E27FC236}">
                  <a16:creationId xmlns:a16="http://schemas.microsoft.com/office/drawing/2014/main" id="{ED81E460-44C2-4E43-BE56-E80CAB7CDB79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9991" y="3429000"/>
              <a:ext cx="473530" cy="457200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3C141C6-52D5-48EA-8F17-CB6B9ECD61FC}"/>
                </a:ext>
              </a:extLst>
            </p:cNvPr>
            <p:cNvGrpSpPr/>
            <p:nvPr/>
          </p:nvGrpSpPr>
          <p:grpSpPr>
            <a:xfrm>
              <a:off x="2011943" y="3254413"/>
              <a:ext cx="8707013" cy="872689"/>
              <a:chOff x="2011943" y="3254413"/>
              <a:chExt cx="8707013" cy="87268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DB0FF10-D8CC-4B19-894F-9D9039F607DA}"/>
                  </a:ext>
                </a:extLst>
              </p:cNvPr>
              <p:cNvSpPr/>
              <p:nvPr/>
            </p:nvSpPr>
            <p:spPr>
              <a:xfrm>
                <a:off x="2011943" y="3254413"/>
                <a:ext cx="655949" cy="76944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altLang="zh-TW" sz="4400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2.</a:t>
                </a:r>
                <a:endParaRPr lang="en-US" sz="4400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6BF099C-DC2F-438C-922C-42348FCA85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49535"/>
              <a:stretch/>
            </p:blipFill>
            <p:spPr>
              <a:xfrm>
                <a:off x="2813206" y="3271498"/>
                <a:ext cx="7905750" cy="8556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0255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26640"/>
            <a:ext cx="12216679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" y="5910128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18851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188640"/>
            <a:ext cx="168446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55F97DED-0DE2-4967-B7D4-322B45360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892" y="232889"/>
            <a:ext cx="854067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先分組，利用本單元所學的敲擊樂器或日用物件創作不同力度的聲響。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1FFE14-6AA9-4F59-A738-F92D90384F4A}"/>
              </a:ext>
            </a:extLst>
          </p:cNvPr>
          <p:cNvGrpSpPr/>
          <p:nvPr/>
        </p:nvGrpSpPr>
        <p:grpSpPr>
          <a:xfrm>
            <a:off x="-34593" y="1885078"/>
            <a:ext cx="12302669" cy="4025050"/>
            <a:chOff x="42770" y="1186996"/>
            <a:chExt cx="12302669" cy="4025050"/>
          </a:xfrm>
        </p:grpSpPr>
        <p:pic>
          <p:nvPicPr>
            <p:cNvPr id="12" name="Picture 1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3A3AC914-23DB-4847-9389-D910D9EFE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81" b="47862" l="4319" r="44352">
                          <a14:foregroundMark x1="6811" y1="12627" x2="18605" y2="19552"/>
                          <a14:foregroundMark x1="19435" y1="5499" x2="9635" y2="19145"/>
                          <a14:foregroundMark x1="9635" y1="19145" x2="7309" y2="24236"/>
                          <a14:foregroundMark x1="14452" y1="8758" x2="10631" y2="15071"/>
                          <a14:foregroundMark x1="10631" y1="15071" x2="10631" y2="15275"/>
                          <a14:foregroundMark x1="22425" y1="4684" x2="29568" y2="5092"/>
                          <a14:foregroundMark x1="29568" y1="5092" x2="38870" y2="13238"/>
                          <a14:foregroundMark x1="42525" y1="18941" x2="36877" y2="47047"/>
                          <a14:foregroundMark x1="45183" y1="41955" x2="23754" y2="47658"/>
                          <a14:foregroundMark x1="23754" y1="47658" x2="27409" y2="47862"/>
                          <a14:foregroundMark x1="43854" y1="41548" x2="44352" y2="44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26" b="51100"/>
            <a:stretch/>
          </p:blipFill>
          <p:spPr>
            <a:xfrm>
              <a:off x="42770" y="1262101"/>
              <a:ext cx="2844253" cy="2451492"/>
            </a:xfrm>
            <a:prstGeom prst="rect">
              <a:avLst/>
            </a:prstGeom>
          </p:spPr>
        </p:pic>
        <p:pic>
          <p:nvPicPr>
            <p:cNvPr id="14" name="Picture 1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36B8A547-7453-490E-A62A-1918CA8659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37" b="48269" l="48173" r="94020">
                          <a14:foregroundMark x1="68605" y1="2037" x2="66777" y2="4073"/>
                          <a14:foregroundMark x1="48173" y1="21385" x2="54319" y2="25866"/>
                          <a14:foregroundMark x1="54319" y1="25866" x2="54651" y2="26884"/>
                          <a14:foregroundMark x1="49169" y1="21385" x2="48339" y2="27902"/>
                          <a14:foregroundMark x1="50997" y1="14257" x2="49003" y2="21792"/>
                          <a14:foregroundMark x1="59801" y1="4888" x2="50831" y2="13849"/>
                          <a14:foregroundMark x1="50831" y1="13849" x2="48339" y2="20367"/>
                          <a14:foregroundMark x1="48339" y1="20367" x2="48505" y2="32179"/>
                          <a14:foregroundMark x1="59136" y1="5295" x2="64950" y2="3055"/>
                          <a14:foregroundMark x1="64950" y1="3055" x2="59801" y2="4888"/>
                          <a14:foregroundMark x1="57143" y1="6517" x2="59468" y2="5703"/>
                          <a14:foregroundMark x1="55150" y1="8350" x2="51661" y2="13442"/>
                          <a14:foregroundMark x1="58472" y1="46232" x2="86213" y2="47658"/>
                          <a14:foregroundMark x1="64452" y1="48269" x2="68771" y2="47862"/>
                          <a14:foregroundMark x1="65781" y1="3055" x2="65116" y2="3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53" r="12651" b="50220"/>
            <a:stretch/>
          </p:blipFill>
          <p:spPr>
            <a:xfrm>
              <a:off x="3121178" y="2521767"/>
              <a:ext cx="2613222" cy="2607173"/>
            </a:xfrm>
            <a:prstGeom prst="rect">
              <a:avLst/>
            </a:prstGeom>
          </p:spPr>
        </p:pic>
        <p:pic>
          <p:nvPicPr>
            <p:cNvPr id="15" name="Picture 1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37FB6C4F-A35C-4A18-875F-080B4D17A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102" b="94705" l="4153" r="42193">
                          <a14:foregroundMark x1="18106" y1="50305" x2="19435" y2="53768"/>
                          <a14:foregroundMark x1="41528" y1="83096" x2="37874" y2="91650"/>
                          <a14:foregroundMark x1="37874" y1="91650" x2="34219" y2="94705"/>
                          <a14:foregroundMark x1="35880" y1="89409" x2="30897" y2="93483"/>
                          <a14:foregroundMark x1="40698" y1="89613" x2="42193" y2="89613"/>
                          <a14:foregroundMark x1="12791" y1="62933" x2="5316" y2="62525"/>
                          <a14:foregroundMark x1="24751" y1="57434" x2="21429" y2="76986"/>
                          <a14:foregroundMark x1="17608" y1="67210" x2="21429" y2="77189"/>
                          <a14:foregroundMark x1="22259" y1="65377" x2="26910" y2="69654"/>
                          <a14:foregroundMark x1="26910" y1="69654" x2="24252" y2="67210"/>
                          <a14:foregroundMark x1="24751" y1="65377" x2="24751" y2="65377"/>
                          <a14:foregroundMark x1="23090" y1="65580" x2="31063" y2="710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00" r="56926"/>
            <a:stretch/>
          </p:blipFill>
          <p:spPr>
            <a:xfrm>
              <a:off x="5519530" y="1186996"/>
              <a:ext cx="2801442" cy="2763661"/>
            </a:xfrm>
            <a:prstGeom prst="rect">
              <a:avLst/>
            </a:prstGeom>
          </p:spPr>
        </p:pic>
        <p:pic>
          <p:nvPicPr>
            <p:cNvPr id="16" name="Picture 1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8A69203-16DA-4263-A7B2-4A752E0A4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768" b="97149" l="47841" r="94020">
                          <a14:foregroundMark x1="48671" y1="65784" x2="52159" y2="78819"/>
                          <a14:foregroundMark x1="52159" y1="78819" x2="51827" y2="84929"/>
                          <a14:foregroundMark x1="51827" y1="84929" x2="50498" y2="88595"/>
                          <a14:foregroundMark x1="47841" y1="69857" x2="47841" y2="82077"/>
                          <a14:foregroundMark x1="56645" y1="55193" x2="67442" y2="53768"/>
                          <a14:foregroundMark x1="67442" y1="53768" x2="72425" y2="53768"/>
                          <a14:foregroundMark x1="58804" y1="97149" x2="72924" y2="95519"/>
                          <a14:foregroundMark x1="84718" y1="88187" x2="72757" y2="92464"/>
                          <a14:foregroundMark x1="72757" y1="92464" x2="71096" y2="92464"/>
                          <a14:foregroundMark x1="62458" y1="97149" x2="58638" y2="96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4" t="51291"/>
            <a:stretch/>
          </p:blipFill>
          <p:spPr>
            <a:xfrm>
              <a:off x="8707252" y="2521767"/>
              <a:ext cx="3638187" cy="2690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06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26640"/>
            <a:ext cx="12216679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" y="5910128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18851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188640"/>
            <a:ext cx="168446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55F97DED-0DE2-4967-B7D4-322B45360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3592" y="211465"/>
            <a:ext cx="89007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用圖像符號將你們創作的聲響記錄下來。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C66BE7-C532-4D13-AAD6-152D06468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3" y="1700808"/>
            <a:ext cx="1119175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48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26640"/>
            <a:ext cx="12216679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18851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188640"/>
            <a:ext cx="168446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55F97DED-0DE2-4967-B7D4-322B45360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3592" y="211465"/>
            <a:ext cx="89007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用圖像符號將你們創作的聲響記錄下來。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C66BE7-C532-4D13-AAD6-152D06468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545" y="1124744"/>
            <a:ext cx="9127725" cy="293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B0177-117E-4EDF-A871-882B91DC7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3021672"/>
            <a:ext cx="9408368" cy="3993838"/>
          </a:xfrm>
          <a:prstGeom prst="rect">
            <a:avLst/>
          </a:prstGeom>
        </p:spPr>
      </p:pic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" y="5910128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A59CDF2D-E51F-44EB-95C0-727B00ADA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3865" y="2154559"/>
            <a:ext cx="61465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3399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展示圖像記錄，讓其他組別的同學用敲擊樂器或日用物件把它們演奏出來。</a:t>
            </a:r>
            <a:endParaRPr lang="en-US" altLang="zh-TW" sz="2800" dirty="0">
              <a:solidFill>
                <a:srgbClr val="FF3399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3962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26640"/>
            <a:ext cx="12216679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18851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188640"/>
            <a:ext cx="168446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" y="5910128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群組 2">
            <a:extLst>
              <a:ext uri="{FF2B5EF4-FFF2-40B4-BE49-F238E27FC236}">
                <a16:creationId xmlns:a16="http://schemas.microsoft.com/office/drawing/2014/main" id="{6129A596-8075-4A56-8AAD-472EF0D16CBC}"/>
              </a:ext>
            </a:extLst>
          </p:cNvPr>
          <p:cNvGrpSpPr/>
          <p:nvPr/>
        </p:nvGrpSpPr>
        <p:grpSpPr>
          <a:xfrm>
            <a:off x="4232521" y="980728"/>
            <a:ext cx="7048056" cy="2813641"/>
            <a:chOff x="2696219" y="992246"/>
            <a:chExt cx="2236964" cy="1297874"/>
          </a:xfrm>
        </p:grpSpPr>
        <p:sp>
          <p:nvSpPr>
            <p:cNvPr id="15" name="橢圓形圖說文字 11">
              <a:extLst>
                <a:ext uri="{FF2B5EF4-FFF2-40B4-BE49-F238E27FC236}">
                  <a16:creationId xmlns:a16="http://schemas.microsoft.com/office/drawing/2014/main" id="{44BAAD65-628A-4338-8C37-87701BF611B7}"/>
                </a:ext>
              </a:extLst>
            </p:cNvPr>
            <p:cNvSpPr/>
            <p:nvPr/>
          </p:nvSpPr>
          <p:spPr bwMode="auto">
            <a:xfrm>
              <a:off x="2696219" y="992246"/>
              <a:ext cx="2236964" cy="1297874"/>
            </a:xfrm>
            <a:prstGeom prst="wedgeEllipseCallout">
              <a:avLst>
                <a:gd name="adj1" fmla="val -63495"/>
                <a:gd name="adj2" fmla="val 44300"/>
              </a:avLst>
            </a:prstGeom>
            <a:solidFill>
              <a:srgbClr val="FFD9E8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矩形 77">
              <a:extLst>
                <a:ext uri="{FF2B5EF4-FFF2-40B4-BE49-F238E27FC236}">
                  <a16:creationId xmlns:a16="http://schemas.microsoft.com/office/drawing/2014/main" id="{E6E2E2BA-78C2-4FE2-AE1B-F3BE3FC9C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216" y="1386208"/>
              <a:ext cx="1966969" cy="509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  <a:ea typeface="標楷體" panose="03000509000000000000" pitchFamily="65" charset="-120"/>
                </a:rPr>
                <a:t>一起來評估，看看哪一組的演奏最接近你們原本的聲響創作吧！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92911BA-A24D-4477-950F-0E721B082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3021672"/>
            <a:ext cx="9408368" cy="399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8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>
            <a:extLst>
              <a:ext uri="{FF2B5EF4-FFF2-40B4-BE49-F238E27FC236}">
                <a16:creationId xmlns:a16="http://schemas.microsoft.com/office/drawing/2014/main" id="{0BEEC469-C0B7-4C13-B1CF-73C01F76E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7997" y="0"/>
            <a:ext cx="12222376" cy="689723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手繪多邊形 17">
            <a:extLst>
              <a:ext uri="{FF2B5EF4-FFF2-40B4-BE49-F238E27FC236}">
                <a16:creationId xmlns:a16="http://schemas.microsoft.com/office/drawing/2014/main" id="{46B34BF7-7ADD-4393-9823-ADB780F4F5D3}"/>
              </a:ext>
            </a:extLst>
          </p:cNvPr>
          <p:cNvSpPr>
            <a:spLocks/>
          </p:cNvSpPr>
          <p:nvPr/>
        </p:nvSpPr>
        <p:spPr bwMode="auto">
          <a:xfrm>
            <a:off x="2711624" y="1031443"/>
            <a:ext cx="8912705" cy="2541574"/>
          </a:xfrm>
          <a:custGeom>
            <a:avLst/>
            <a:gdLst>
              <a:gd name="T0" fmla="*/ 1591528 w 6010312"/>
              <a:gd name="T1" fmla="*/ 103 h 4278079"/>
              <a:gd name="T2" fmla="*/ 1190726 w 6010312"/>
              <a:gd name="T3" fmla="*/ 954 h 4278079"/>
              <a:gd name="T4" fmla="*/ 12012389 w 6010312"/>
              <a:gd name="T5" fmla="*/ 1003 h 4278079"/>
              <a:gd name="T6" fmla="*/ 12886865 w 6010312"/>
              <a:gd name="T7" fmla="*/ 115 h 4278079"/>
              <a:gd name="T8" fmla="*/ 1591528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矩形 77">
            <a:extLst>
              <a:ext uri="{FF2B5EF4-FFF2-40B4-BE49-F238E27FC236}">
                <a16:creationId xmlns:a16="http://schemas.microsoft.com/office/drawing/2014/main" id="{B8237B6A-6C55-438A-BEF8-0C2873706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704" y="1601192"/>
            <a:ext cx="669674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TW" altLang="en-US" sz="2600" b="1" dirty="0">
                <a:solidFill>
                  <a:srgbClr val="FF6600"/>
                </a:solidFill>
                <a:ea typeface="標楷體" panose="03000509000000000000" pitchFamily="65" charset="-120"/>
              </a:rPr>
              <a:t>完成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聆聽</a:t>
            </a:r>
            <a:r>
              <a:rPr lang="zh-TW" altLang="en-US" sz="2600" b="1" dirty="0">
                <a:solidFill>
                  <a:srgbClr val="FF6600"/>
                </a:solidFill>
                <a:ea typeface="標楷體" panose="03000509000000000000" pitchFamily="65" charset="-120"/>
              </a:rPr>
              <a:t>工作紙「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聲音的強弱」</a:t>
            </a:r>
            <a:r>
              <a:rPr lang="zh-TW" altLang="en-US" sz="2600" b="1" dirty="0">
                <a:solidFill>
                  <a:srgbClr val="FF6600"/>
                </a:solidFill>
                <a:ea typeface="標楷體" panose="03000509000000000000" pitchFamily="65" charset="-120"/>
              </a:rPr>
              <a:t>，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練習辨認聲音的強弱，並運用力度記號表示強弱。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</a:t>
            </a:r>
            <a:r>
              <a:rPr lang="en-US" altLang="zh-TW" sz="2600" dirty="0">
                <a:solidFill>
                  <a:srgbClr val="FF6600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2600" dirty="0">
                <a:solidFill>
                  <a:srgbClr val="FF6600"/>
                </a:solidFill>
                <a:ea typeface="標楷體" panose="03000509000000000000" pitchFamily="65" charset="-120"/>
                <a:hlinkClick r:id="rId6"/>
              </a:rPr>
              <a:t>Kahoot!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  <a:hlinkClick r:id="rId6"/>
              </a:rPr>
              <a:t>活動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，總結單元一音樂知識。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56AE9C73-BF4C-4820-84D2-089EA205E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696" y="136525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BC048F7D-C802-42C2-BA1A-F0FD64439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2" name="Rectangle: Rounded Corners 13">
            <a:extLst>
              <a:ext uri="{FF2B5EF4-FFF2-40B4-BE49-F238E27FC236}">
                <a16:creationId xmlns:a16="http://schemas.microsoft.com/office/drawing/2014/main" id="{CFDB30E9-F3E2-4863-B132-50F758F79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888" y="2063454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chemeClr val="bg1"/>
                </a:solidFill>
              </a:rPr>
              <a:t>評估資源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BE2216-338E-4279-B4DA-0364D3C40677}"/>
              </a:ext>
            </a:extLst>
          </p:cNvPr>
          <p:cNvGrpSpPr/>
          <p:nvPr/>
        </p:nvGrpSpPr>
        <p:grpSpPr>
          <a:xfrm>
            <a:off x="946888" y="4345092"/>
            <a:ext cx="10352653" cy="1406476"/>
            <a:chOff x="991011" y="1700719"/>
            <a:chExt cx="10352653" cy="140647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1A15252-E51D-4855-9330-D95DF37B79FE}"/>
                </a:ext>
              </a:extLst>
            </p:cNvPr>
            <p:cNvGrpSpPr/>
            <p:nvPr/>
          </p:nvGrpSpPr>
          <p:grpSpPr>
            <a:xfrm>
              <a:off x="991011" y="1700719"/>
              <a:ext cx="9577284" cy="1406476"/>
              <a:chOff x="1012358" y="4134687"/>
              <a:chExt cx="9577284" cy="1406476"/>
            </a:xfrm>
          </p:grpSpPr>
          <p:sp>
            <p:nvSpPr>
              <p:cNvPr id="27" name="手繪多邊形 17">
                <a:extLst>
                  <a:ext uri="{FF2B5EF4-FFF2-40B4-BE49-F238E27FC236}">
                    <a16:creationId xmlns:a16="http://schemas.microsoft.com/office/drawing/2014/main" id="{9DBD2B87-AA07-4ECE-A8AD-EB8B19514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042" y="4134687"/>
                <a:ext cx="7898600" cy="1406476"/>
              </a:xfrm>
              <a:custGeom>
                <a:avLst/>
                <a:gdLst>
                  <a:gd name="T0" fmla="*/ 1591528 w 6010312"/>
                  <a:gd name="T1" fmla="*/ 920 h 4278079"/>
                  <a:gd name="T2" fmla="*/ 1190726 w 6010312"/>
                  <a:gd name="T3" fmla="*/ 8508 h 4278079"/>
                  <a:gd name="T4" fmla="*/ 12012389 w 6010312"/>
                  <a:gd name="T5" fmla="*/ 8937 h 4278079"/>
                  <a:gd name="T6" fmla="*/ 12886865 w 6010312"/>
                  <a:gd name="T7" fmla="*/ 1027 h 4278079"/>
                  <a:gd name="T8" fmla="*/ 1591528 w 6010312"/>
                  <a:gd name="T9" fmla="*/ 920 h 42780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10312" h="4278079">
                    <a:moveTo>
                      <a:pt x="688628" y="405180"/>
                    </a:moveTo>
                    <a:cubicBezTo>
                      <a:pt x="-154827" y="954345"/>
                      <a:pt x="-236283" y="3158891"/>
                      <a:pt x="515207" y="3747470"/>
                    </a:cubicBezTo>
                    <a:cubicBezTo>
                      <a:pt x="1266697" y="4336049"/>
                      <a:pt x="4354111" y="4485821"/>
                      <a:pt x="5197566" y="3936656"/>
                    </a:cubicBezTo>
                    <a:cubicBezTo>
                      <a:pt x="6041021" y="3387491"/>
                      <a:pt x="6327428" y="1046311"/>
                      <a:pt x="5575938" y="452477"/>
                    </a:cubicBezTo>
                    <a:cubicBezTo>
                      <a:pt x="4824448" y="-141357"/>
                      <a:pt x="1532083" y="-143985"/>
                      <a:pt x="688628" y="405180"/>
                    </a:cubicBezTo>
                    <a:close/>
                  </a:path>
                </a:pathLst>
              </a:custGeom>
              <a:solidFill>
                <a:srgbClr val="92D050">
                  <a:alpha val="2117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Rectangle: Rounded Corners 17">
                <a:extLst>
                  <a:ext uri="{FF2B5EF4-FFF2-40B4-BE49-F238E27FC236}">
                    <a16:creationId xmlns:a16="http://schemas.microsoft.com/office/drawing/2014/main" id="{63FE1440-F93A-4109-9FEA-74DE96DD7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358" y="4584141"/>
                <a:ext cx="1958975" cy="528637"/>
              </a:xfrm>
              <a:prstGeom prst="roundRect">
                <a:avLst>
                  <a:gd name="adj" fmla="val 16667"/>
                </a:avLst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400" b="1" dirty="0">
                    <a:solidFill>
                      <a:schemeClr val="bg1"/>
                    </a:solidFill>
                  </a:rPr>
                  <a:t>自學資源</a:t>
                </a:r>
                <a:endParaRPr lang="en-US" altLang="en-US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矩形 77">
              <a:extLst>
                <a:ext uri="{FF2B5EF4-FFF2-40B4-BE49-F238E27FC236}">
                  <a16:creationId xmlns:a16="http://schemas.microsoft.com/office/drawing/2014/main" id="{DDCB37CB-07FC-4252-BA54-8A8F6AC4B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5064" y="2104539"/>
              <a:ext cx="7898600" cy="507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ts val="3500"/>
                </a:lnSpc>
                <a:spcBef>
                  <a:spcPct val="0"/>
                </a:spcBef>
              </a:pPr>
              <a:r>
                <a:rPr lang="zh-TW" altLang="en-US" sz="2600" dirty="0">
                  <a:solidFill>
                    <a:srgbClr val="008000"/>
                  </a:solidFill>
                  <a:ea typeface="標楷體" panose="03000509000000000000" pitchFamily="65" charset="-120"/>
                </a:rPr>
                <a:t>觀看影片，欣賞另類敲擊樂器表演。</a:t>
              </a:r>
              <a:endParaRPr lang="en-US" altLang="zh-TW" sz="2600" dirty="0">
                <a:solidFill>
                  <a:srgbClr val="00800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9" name="Picture 5" descr="A close up of a sign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4581CA38-CD1F-4D27-950E-B0A5561717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616" y="4686525"/>
            <a:ext cx="639623" cy="632670"/>
          </a:xfrm>
          <a:prstGeom prst="rect">
            <a:avLst/>
          </a:prstGeom>
        </p:spPr>
      </p:pic>
      <p:sp>
        <p:nvSpPr>
          <p:cNvPr id="30" name="Rectangle 1">
            <a:extLst>
              <a:ext uri="{FF2B5EF4-FFF2-40B4-BE49-F238E27FC236}">
                <a16:creationId xmlns:a16="http://schemas.microsoft.com/office/drawing/2014/main" id="{31E1413B-7712-4FB7-B8F3-5BA92FA91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6335713"/>
            <a:ext cx="720725" cy="36036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chemeClr val="bg1"/>
                </a:solidFill>
              </a:rPr>
              <a:t>完</a:t>
            </a:r>
            <a:endParaRPr lang="en-US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Object 2">
            <a:hlinkClick r:id="" action="ppaction://ole?verb=1"/>
            <a:extLst>
              <a:ext uri="{FF2B5EF4-FFF2-40B4-BE49-F238E27FC236}">
                <a16:creationId xmlns:a16="http://schemas.microsoft.com/office/drawing/2014/main" id="{781CE466-17FB-43E6-ACA1-321030C7C5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470680"/>
              </p:ext>
            </p:extLst>
          </p:nvPr>
        </p:nvGraphicFramePr>
        <p:xfrm>
          <a:off x="10286628" y="1678752"/>
          <a:ext cx="838572" cy="1774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Document" showAsIcon="1" r:id="rId9" imgW="381104" imgH="806335" progId="Word.Document.8">
                  <p:embed/>
                </p:oleObj>
              </mc:Choice>
              <mc:Fallback>
                <p:oleObj name="Document" showAsIcon="1" r:id="rId9" imgW="381104" imgH="80633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86628" y="1678752"/>
                        <a:ext cx="838572" cy="1774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8519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DB9C9A6-9708-4701-8B16-17D57CEB314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9819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CEDB32A5-B36E-45C8-83D3-5A0ACC7AD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0" y="7847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C25-A702-4F5D-B2CD-7C72BC321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576" y="2564904"/>
            <a:ext cx="8387228" cy="2556619"/>
          </a:xfrm>
        </p:spPr>
        <p:txBody>
          <a:bodyPr/>
          <a:lstStyle/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利用樂器或日用物件進行聲響創作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運用圖像符號記錄不同力度的聲響</a:t>
            </a:r>
            <a:endParaRPr 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B7EC16CD-2934-46CC-B6FB-E780FB75CA32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FB5C5749-1592-4665-89BF-0EEF8A333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8D7AA08A-827D-4387-BC33-B54FED32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4C738797-3AF6-4B69-99D5-AB024DFCA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350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E191761-590C-49F7-AAA0-708D57CCE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26640"/>
            <a:ext cx="12216679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071CDC2-0F89-4259-A234-9EEE66AE0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74" b="56250" l="2930" r="51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" t="38508" r="48538" b="45162"/>
          <a:stretch/>
        </p:blipFill>
        <p:spPr bwMode="auto">
          <a:xfrm>
            <a:off x="-47625" y="4445771"/>
            <a:ext cx="12264304" cy="256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6DEEE668-E4E7-4BC7-8CB7-6FEFBC705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6351B2-A75B-4E0B-A510-AE036ED99FFF}"/>
              </a:ext>
            </a:extLst>
          </p:cNvPr>
          <p:cNvGrpSpPr/>
          <p:nvPr/>
        </p:nvGrpSpPr>
        <p:grpSpPr>
          <a:xfrm>
            <a:off x="-47626" y="152400"/>
            <a:ext cx="3047281" cy="641350"/>
            <a:chOff x="-47625" y="152400"/>
            <a:chExt cx="2399210" cy="641350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7E498098-CAF7-4F03-88D8-AAD5F5C37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1" y="152400"/>
              <a:ext cx="2332534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D9C6AA28-6368-4F02-A944-0BF52CECFA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7625" y="188640"/>
              <a:ext cx="2332534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2800" dirty="0">
                  <a:solidFill>
                    <a:srgbClr val="BD313E"/>
                  </a:solidFill>
                  <a:ea typeface="標楷體" panose="03000509000000000000" pitchFamily="65" charset="-120"/>
                </a:rPr>
                <a:t> </a:t>
              </a:r>
              <a:r>
                <a:rPr lang="zh-TW" altLang="en-US" sz="2800" dirty="0">
                  <a:solidFill>
                    <a:srgbClr val="FF6600"/>
                  </a:solidFill>
                  <a:ea typeface="標楷體" pitchFamily="65" charset="-120"/>
                </a:rPr>
                <a:t>第</a:t>
              </a:r>
              <a:r>
                <a:rPr lang="en-US" altLang="zh-TW" sz="2800" dirty="0">
                  <a:solidFill>
                    <a:srgbClr val="FF6600"/>
                  </a:solidFill>
                  <a:ea typeface="標楷體" pitchFamily="65" charset="-120"/>
                </a:rPr>
                <a:t>3</a:t>
              </a:r>
              <a:r>
                <a:rPr lang="zh-TW" altLang="en-US" sz="2800" dirty="0">
                  <a:solidFill>
                    <a:srgbClr val="FF6600"/>
                  </a:solidFill>
                  <a:ea typeface="標楷體" pitchFamily="65" charset="-120"/>
                </a:rPr>
                <a:t>課頁</a:t>
              </a:r>
              <a:r>
                <a:rPr lang="en-US" altLang="zh-TW" sz="2800" dirty="0">
                  <a:solidFill>
                    <a:srgbClr val="FF6600"/>
                  </a:solidFill>
                  <a:ea typeface="標楷體" pitchFamily="65" charset="-120"/>
                </a:rPr>
                <a:t>10</a:t>
              </a:r>
              <a:r>
                <a:rPr lang="zh-TW" altLang="en-US" sz="2800" dirty="0">
                  <a:solidFill>
                    <a:srgbClr val="FF6600"/>
                  </a:solidFill>
                  <a:ea typeface="標楷體" pitchFamily="65" charset="-120"/>
                </a:rPr>
                <a:t>至</a:t>
              </a:r>
              <a:r>
                <a:rPr lang="en-US" altLang="zh-TW" sz="2800" dirty="0">
                  <a:solidFill>
                    <a:srgbClr val="FF6600"/>
                  </a:solidFill>
                  <a:ea typeface="標楷體" pitchFamily="65" charset="-120"/>
                </a:rPr>
                <a:t>11</a:t>
              </a:r>
              <a:endPara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9" name="矩形 1">
            <a:extLst>
              <a:ext uri="{FF2B5EF4-FFF2-40B4-BE49-F238E27FC236}">
                <a16:creationId xmlns:a16="http://schemas.microsoft.com/office/drawing/2014/main" id="{E7633CE1-6515-4A80-A64A-DF8F18E6B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688" y="199390"/>
            <a:ext cx="76328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請打開課本頁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至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11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C7D12E-9023-4CE5-B19E-0AC5C34A35B9}"/>
              </a:ext>
            </a:extLst>
          </p:cNvPr>
          <p:cNvGrpSpPr>
            <a:grpSpLocks noChangeAspect="1"/>
          </p:cNvGrpSpPr>
          <p:nvPr/>
        </p:nvGrpSpPr>
        <p:grpSpPr>
          <a:xfrm>
            <a:off x="1433671" y="1009030"/>
            <a:ext cx="9265606" cy="5791004"/>
            <a:chOff x="1518357" y="93817"/>
            <a:chExt cx="10972800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1BB048-676B-4AA4-AA9C-B46DBD4C5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8357" y="93817"/>
              <a:ext cx="5486400" cy="6858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1A9C31E-384B-4F0A-BD00-08374DA73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04757" y="93817"/>
              <a:ext cx="54864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4758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74" b="56250" l="2930" r="51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" t="38508" r="48538" b="45162"/>
          <a:stretch/>
        </p:blipFill>
        <p:spPr bwMode="auto">
          <a:xfrm>
            <a:off x="-47625" y="4445771"/>
            <a:ext cx="12264304" cy="256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" y="5910128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54855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5" y="188640"/>
            <a:ext cx="24482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另類敲擊樂器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283637" y="1213658"/>
            <a:ext cx="5760640" cy="2628593"/>
            <a:chOff x="2639616" y="1052737"/>
            <a:chExt cx="4032448" cy="2088442"/>
          </a:xfrm>
        </p:grpSpPr>
        <p:sp>
          <p:nvSpPr>
            <p:cNvPr id="12" name="橢圓形圖說文字 11"/>
            <p:cNvSpPr/>
            <p:nvPr/>
          </p:nvSpPr>
          <p:spPr bwMode="auto">
            <a:xfrm>
              <a:off x="2639616" y="1052737"/>
              <a:ext cx="4032448" cy="2088442"/>
            </a:xfrm>
            <a:prstGeom prst="wedgeEllipseCallout">
              <a:avLst>
                <a:gd name="adj1" fmla="val 49983"/>
                <a:gd name="adj2" fmla="val 45321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485" y="1589126"/>
              <a:ext cx="3204334" cy="953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zh-TW" altLang="en-US" sz="36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想一想，有哪些日用物件可成為敲擊樂器？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4EB96F7-F78B-462C-9BAB-9DB92D9614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5667" y="1307959"/>
            <a:ext cx="3192696" cy="477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1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26640"/>
            <a:ext cx="12216679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74" b="56250" l="2930" r="51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" t="38508" r="48538" b="45162"/>
          <a:stretch/>
        </p:blipFill>
        <p:spPr bwMode="auto">
          <a:xfrm>
            <a:off x="-47625" y="4445771"/>
            <a:ext cx="12264304" cy="256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" y="5910128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54855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5" y="188640"/>
            <a:ext cx="24482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另類敲擊樂器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C7F43F4E-A78B-4790-BA37-2C66B7EC1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892" y="232889"/>
            <a:ext cx="7028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日用物件也可以成為有趣的「樂器」。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40654-E0BA-4CD4-B98F-D40DB6D41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202" y="3153637"/>
            <a:ext cx="1679373" cy="2852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683701-FC86-4AC9-9788-0D22563C90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19" b="51857"/>
          <a:stretch/>
        </p:blipFill>
        <p:spPr>
          <a:xfrm>
            <a:off x="1080373" y="1478566"/>
            <a:ext cx="3539040" cy="2970519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B203CA-FD71-4C1F-B3C0-22F1081017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81" b="47862" l="4319" r="44352">
                        <a14:foregroundMark x1="6811" y1="12627" x2="18605" y2="19552"/>
                        <a14:foregroundMark x1="19435" y1="5499" x2="9635" y2="19145"/>
                        <a14:foregroundMark x1="9635" y1="19145" x2="7309" y2="24236"/>
                        <a14:foregroundMark x1="14452" y1="8758" x2="10631" y2="15071"/>
                        <a14:foregroundMark x1="10631" y1="15071" x2="10631" y2="15275"/>
                        <a14:foregroundMark x1="22425" y1="4684" x2="29568" y2="5092"/>
                        <a14:foregroundMark x1="29568" y1="5092" x2="38870" y2="13238"/>
                        <a14:foregroundMark x1="42525" y1="18941" x2="36877" y2="47047"/>
                        <a14:foregroundMark x1="45183" y1="41955" x2="23754" y2="47658"/>
                        <a14:foregroundMark x1="23754" y1="47658" x2="27409" y2="47862"/>
                        <a14:foregroundMark x1="43854" y1="41548" x2="44352" y2="44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726" b="51100"/>
          <a:stretch/>
        </p:blipFill>
        <p:spPr>
          <a:xfrm>
            <a:off x="1080373" y="1488334"/>
            <a:ext cx="3489876" cy="3007961"/>
          </a:xfrm>
          <a:prstGeom prst="rect">
            <a:avLst/>
          </a:prstGeom>
        </p:spPr>
      </p:pic>
      <p:grpSp>
        <p:nvGrpSpPr>
          <p:cNvPr id="21" name="群組 2">
            <a:extLst>
              <a:ext uri="{FF2B5EF4-FFF2-40B4-BE49-F238E27FC236}">
                <a16:creationId xmlns:a16="http://schemas.microsoft.com/office/drawing/2014/main" id="{B08C9DCF-30D4-4759-91E1-ED98A1C9267E}"/>
              </a:ext>
            </a:extLst>
          </p:cNvPr>
          <p:cNvGrpSpPr/>
          <p:nvPr/>
        </p:nvGrpSpPr>
        <p:grpSpPr>
          <a:xfrm>
            <a:off x="5303912" y="1478566"/>
            <a:ext cx="4516530" cy="1958320"/>
            <a:chOff x="3058840" y="1199408"/>
            <a:chExt cx="3613224" cy="1652920"/>
          </a:xfrm>
        </p:grpSpPr>
        <p:sp>
          <p:nvSpPr>
            <p:cNvPr id="23" name="橢圓形圖說文字 11">
              <a:extLst>
                <a:ext uri="{FF2B5EF4-FFF2-40B4-BE49-F238E27FC236}">
                  <a16:creationId xmlns:a16="http://schemas.microsoft.com/office/drawing/2014/main" id="{65FE57F2-0029-4DBB-9E2F-E3D7BBD2012E}"/>
                </a:ext>
              </a:extLst>
            </p:cNvPr>
            <p:cNvSpPr/>
            <p:nvPr/>
          </p:nvSpPr>
          <p:spPr bwMode="auto">
            <a:xfrm>
              <a:off x="3058840" y="1199408"/>
              <a:ext cx="3613224" cy="1652920"/>
            </a:xfrm>
            <a:prstGeom prst="wedgeEllipseCallout">
              <a:avLst>
                <a:gd name="adj1" fmla="val 48187"/>
                <a:gd name="adj2" fmla="val 48293"/>
              </a:avLst>
            </a:prstGeom>
            <a:solidFill>
              <a:srgbClr val="D9EDEF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BA329085-1205-4B85-A1B3-CABC7DD76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218" y="1779078"/>
              <a:ext cx="2882468" cy="493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chemeClr val="accent1">
                      <a:lumMod val="50000"/>
                    </a:schemeClr>
                  </a:solidFill>
                  <a:ea typeface="標楷體" panose="03000509000000000000" pitchFamily="65" charset="-120"/>
                </a:rPr>
                <a:t>這是甚麼日用物件？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383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26640"/>
            <a:ext cx="12216679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974" b="56250" l="2930" r="51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" t="38508" r="48538" b="45162"/>
          <a:stretch/>
        </p:blipFill>
        <p:spPr bwMode="auto">
          <a:xfrm>
            <a:off x="-47625" y="4445771"/>
            <a:ext cx="12264304" cy="256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" y="5910128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54855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5" y="188640"/>
            <a:ext cx="24482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另類敲擊樂器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C7F43F4E-A78B-4790-BA37-2C66B7EC1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892" y="232889"/>
            <a:ext cx="7028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日用物件也可以成為有趣的「樂器」。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40654-E0BA-4CD4-B98F-D40DB6D415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202" y="3153637"/>
            <a:ext cx="1679373" cy="2852989"/>
          </a:xfrm>
          <a:prstGeom prst="rect">
            <a:avLst/>
          </a:prstGeom>
        </p:spPr>
      </p:pic>
      <p:pic>
        <p:nvPicPr>
          <p:cNvPr id="2" name="Music_1B03video01">
            <a:hlinkClick r:id="" action="ppaction://media"/>
            <a:extLst>
              <a:ext uri="{FF2B5EF4-FFF2-40B4-BE49-F238E27FC236}">
                <a16:creationId xmlns:a16="http://schemas.microsoft.com/office/drawing/2014/main" id="{8EFE92C1-442D-4D5F-8863-A5DE6D89C0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2109" y="1349875"/>
            <a:ext cx="6444208" cy="4833156"/>
          </a:xfrm>
          <a:prstGeom prst="rect">
            <a:avLst/>
          </a:prstGeom>
        </p:spPr>
      </p:pic>
      <p:grpSp>
        <p:nvGrpSpPr>
          <p:cNvPr id="13" name="群組 2">
            <a:extLst>
              <a:ext uri="{FF2B5EF4-FFF2-40B4-BE49-F238E27FC236}">
                <a16:creationId xmlns:a16="http://schemas.microsoft.com/office/drawing/2014/main" id="{9035D10B-BF07-49E9-B152-2906971AE908}"/>
              </a:ext>
            </a:extLst>
          </p:cNvPr>
          <p:cNvGrpSpPr/>
          <p:nvPr/>
        </p:nvGrpSpPr>
        <p:grpSpPr>
          <a:xfrm>
            <a:off x="8024076" y="802918"/>
            <a:ext cx="3894844" cy="1958320"/>
            <a:chOff x="3556189" y="1199408"/>
            <a:chExt cx="3115875" cy="1652920"/>
          </a:xfrm>
        </p:grpSpPr>
        <p:sp>
          <p:nvSpPr>
            <p:cNvPr id="15" name="橢圓形圖說文字 11">
              <a:extLst>
                <a:ext uri="{FF2B5EF4-FFF2-40B4-BE49-F238E27FC236}">
                  <a16:creationId xmlns:a16="http://schemas.microsoft.com/office/drawing/2014/main" id="{B0AF412A-05B6-4F36-ABE7-5B60BE1AD3E9}"/>
                </a:ext>
              </a:extLst>
            </p:cNvPr>
            <p:cNvSpPr/>
            <p:nvPr/>
          </p:nvSpPr>
          <p:spPr bwMode="auto">
            <a:xfrm>
              <a:off x="3556189" y="1199408"/>
              <a:ext cx="3115875" cy="1652920"/>
            </a:xfrm>
            <a:prstGeom prst="wedgeEllipseCallout">
              <a:avLst>
                <a:gd name="adj1" fmla="val 7381"/>
                <a:gd name="adj2" fmla="val 76643"/>
              </a:avLst>
            </a:prstGeom>
            <a:solidFill>
              <a:srgbClr val="D9EDEF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矩形 77">
              <a:extLst>
                <a:ext uri="{FF2B5EF4-FFF2-40B4-BE49-F238E27FC236}">
                  <a16:creationId xmlns:a16="http://schemas.microsoft.com/office/drawing/2014/main" id="{DA8D8BC6-7C2C-4F0C-81E4-2E6C9509D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892" y="1599032"/>
              <a:ext cx="2882468" cy="909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chemeClr val="accent1">
                      <a:lumMod val="50000"/>
                    </a:schemeClr>
                  </a:solidFill>
                  <a:ea typeface="標楷體" panose="03000509000000000000" pitchFamily="65" charset="-120"/>
                </a:rPr>
                <a:t>木筷子怎樣可以</a:t>
              </a:r>
              <a:br>
                <a:rPr lang="en-US" altLang="zh-TW" dirty="0">
                  <a:solidFill>
                    <a:schemeClr val="accent1">
                      <a:lumMod val="50000"/>
                    </a:schemeClr>
                  </a:solidFill>
                  <a:ea typeface="標楷體" panose="03000509000000000000" pitchFamily="65" charset="-120"/>
                </a:rPr>
              </a:br>
              <a:r>
                <a:rPr lang="zh-TW" altLang="en-US" dirty="0">
                  <a:solidFill>
                    <a:schemeClr val="accent1">
                      <a:lumMod val="50000"/>
                    </a:schemeClr>
                  </a:solidFill>
                  <a:ea typeface="標楷體" panose="03000509000000000000" pitchFamily="65" charset="-120"/>
                </a:rPr>
                <a:t>變成樂器？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167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26640"/>
            <a:ext cx="12216679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74" b="56250" l="2930" r="51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" t="38508" r="48538" b="45162"/>
          <a:stretch/>
        </p:blipFill>
        <p:spPr bwMode="auto">
          <a:xfrm>
            <a:off x="-47625" y="4445771"/>
            <a:ext cx="12264304" cy="256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" y="5910128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54855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5" y="188640"/>
            <a:ext cx="24482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另類敲擊樂器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C7F43F4E-A78B-4790-BA37-2C66B7EC1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892" y="232889"/>
            <a:ext cx="7028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日用物件也可以成為有趣的「樂器」。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683701-FC86-4AC9-9788-0D22563C90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3" t="3023" r="7476" b="48834"/>
          <a:stretch/>
        </p:blipFill>
        <p:spPr>
          <a:xfrm>
            <a:off x="6744072" y="1347266"/>
            <a:ext cx="3919781" cy="3290097"/>
          </a:xfrm>
          <a:prstGeom prst="rect">
            <a:avLst/>
          </a:prstGeom>
        </p:spPr>
      </p:pic>
      <p:grpSp>
        <p:nvGrpSpPr>
          <p:cNvPr id="21" name="群組 2">
            <a:extLst>
              <a:ext uri="{FF2B5EF4-FFF2-40B4-BE49-F238E27FC236}">
                <a16:creationId xmlns:a16="http://schemas.microsoft.com/office/drawing/2014/main" id="{B08C9DCF-30D4-4759-91E1-ED98A1C9267E}"/>
              </a:ext>
            </a:extLst>
          </p:cNvPr>
          <p:cNvGrpSpPr/>
          <p:nvPr/>
        </p:nvGrpSpPr>
        <p:grpSpPr>
          <a:xfrm>
            <a:off x="2927648" y="1703971"/>
            <a:ext cx="2599761" cy="1416515"/>
            <a:chOff x="2696219" y="1094511"/>
            <a:chExt cx="2079809" cy="1195609"/>
          </a:xfrm>
        </p:grpSpPr>
        <p:sp>
          <p:nvSpPr>
            <p:cNvPr id="23" name="橢圓形圖說文字 11">
              <a:extLst>
                <a:ext uri="{FF2B5EF4-FFF2-40B4-BE49-F238E27FC236}">
                  <a16:creationId xmlns:a16="http://schemas.microsoft.com/office/drawing/2014/main" id="{65FE57F2-0029-4DBB-9E2F-E3D7BBD2012E}"/>
                </a:ext>
              </a:extLst>
            </p:cNvPr>
            <p:cNvSpPr/>
            <p:nvPr/>
          </p:nvSpPr>
          <p:spPr bwMode="auto">
            <a:xfrm>
              <a:off x="2696219" y="1094511"/>
              <a:ext cx="2079809" cy="1195609"/>
            </a:xfrm>
            <a:prstGeom prst="wedgeEllipseCallout">
              <a:avLst>
                <a:gd name="adj1" fmla="val -63495"/>
                <a:gd name="adj2" fmla="val 44300"/>
              </a:avLst>
            </a:prstGeom>
            <a:solidFill>
              <a:srgbClr val="FFD9E8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BA329085-1205-4B85-A1B3-CABC7DD76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3248" y="1466626"/>
              <a:ext cx="1665752" cy="493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  <a:ea typeface="標楷體" panose="03000509000000000000" pitchFamily="65" charset="-120"/>
                </a:rPr>
                <a:t>這是</a:t>
              </a:r>
              <a:r>
                <a:rPr lang="en-US" altLang="zh-TW" dirty="0">
                  <a:solidFill>
                    <a:schemeClr val="accent6">
                      <a:lumMod val="75000"/>
                    </a:schemeClr>
                  </a:solidFill>
                  <a:ea typeface="標楷體" panose="03000509000000000000" pitchFamily="65" charset="-120"/>
                </a:rPr>
                <a:t>…</a:t>
              </a:r>
              <a:endParaRPr lang="zh-TW" altLang="en-US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0442922-FBE1-47EB-946B-7113C74586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2176217"/>
            <a:ext cx="2645605" cy="3981887"/>
          </a:xfrm>
          <a:prstGeom prst="rect">
            <a:avLst/>
          </a:prstGeom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7DBA11-DFC1-489C-AE73-E584136E67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37" b="48269" l="48173" r="94020">
                        <a14:foregroundMark x1="68605" y1="2037" x2="66777" y2="4073"/>
                        <a14:foregroundMark x1="48173" y1="21385" x2="54319" y2="25866"/>
                        <a14:foregroundMark x1="54319" y1="25866" x2="54651" y2="26884"/>
                        <a14:foregroundMark x1="49169" y1="21385" x2="48339" y2="27902"/>
                        <a14:foregroundMark x1="50997" y1="14257" x2="49003" y2="21792"/>
                        <a14:foregroundMark x1="59801" y1="4888" x2="50831" y2="13849"/>
                        <a14:foregroundMark x1="50831" y1="13849" x2="48339" y2="20367"/>
                        <a14:foregroundMark x1="48339" y1="20367" x2="48505" y2="32179"/>
                        <a14:foregroundMark x1="59136" y1="5295" x2="64950" y2="3055"/>
                        <a14:foregroundMark x1="64950" y1="3055" x2="59801" y2="4888"/>
                        <a14:foregroundMark x1="57143" y1="6517" x2="59468" y2="5703"/>
                        <a14:foregroundMark x1="55150" y1="8350" x2="51661" y2="13442"/>
                        <a14:foregroundMark x1="58472" y1="46232" x2="86213" y2="47658"/>
                        <a14:foregroundMark x1="64452" y1="48269" x2="68771" y2="47862"/>
                        <a14:foregroundMark x1="65781" y1="3055" x2="65116" y2="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53" r="12651" b="50220"/>
          <a:stretch/>
        </p:blipFill>
        <p:spPr>
          <a:xfrm>
            <a:off x="6823259" y="1124744"/>
            <a:ext cx="3424525" cy="341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8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26640"/>
            <a:ext cx="12216679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974" b="56250" l="2930" r="51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" t="38508" r="48538" b="45162"/>
          <a:stretch/>
        </p:blipFill>
        <p:spPr bwMode="auto">
          <a:xfrm>
            <a:off x="-47625" y="4445771"/>
            <a:ext cx="12264304" cy="256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" y="5910128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54855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5" y="188640"/>
            <a:ext cx="24482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另類敲擊樂器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C7F43F4E-A78B-4790-BA37-2C66B7EC1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892" y="232889"/>
            <a:ext cx="7028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日用物件也可以成為有趣的「樂器」。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0442922-FBE1-47EB-946B-7113C74586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2176217"/>
            <a:ext cx="2645605" cy="3981887"/>
          </a:xfrm>
          <a:prstGeom prst="rect">
            <a:avLst/>
          </a:prstGeom>
        </p:spPr>
      </p:pic>
      <p:pic>
        <p:nvPicPr>
          <p:cNvPr id="2" name="Music_1B03video02">
            <a:hlinkClick r:id="" action="ppaction://media"/>
            <a:extLst>
              <a:ext uri="{FF2B5EF4-FFF2-40B4-BE49-F238E27FC236}">
                <a16:creationId xmlns:a16="http://schemas.microsoft.com/office/drawing/2014/main" id="{B0E931DD-8CC7-42BC-8DA0-7F5304B0FA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35411" y="1196752"/>
            <a:ext cx="6449568" cy="4837176"/>
          </a:xfrm>
          <a:prstGeom prst="rect">
            <a:avLst/>
          </a:prstGeom>
        </p:spPr>
      </p:pic>
      <p:grpSp>
        <p:nvGrpSpPr>
          <p:cNvPr id="12" name="群組 2">
            <a:extLst>
              <a:ext uri="{FF2B5EF4-FFF2-40B4-BE49-F238E27FC236}">
                <a16:creationId xmlns:a16="http://schemas.microsoft.com/office/drawing/2014/main" id="{4A0EBB24-CA98-4EEB-B96E-D312F685ACBB}"/>
              </a:ext>
            </a:extLst>
          </p:cNvPr>
          <p:cNvGrpSpPr/>
          <p:nvPr/>
        </p:nvGrpSpPr>
        <p:grpSpPr>
          <a:xfrm>
            <a:off x="1286771" y="852853"/>
            <a:ext cx="3222860" cy="1703837"/>
            <a:chOff x="2696219" y="1094511"/>
            <a:chExt cx="2079809" cy="1438123"/>
          </a:xfrm>
        </p:grpSpPr>
        <p:sp>
          <p:nvSpPr>
            <p:cNvPr id="13" name="橢圓形圖說文字 11">
              <a:extLst>
                <a:ext uri="{FF2B5EF4-FFF2-40B4-BE49-F238E27FC236}">
                  <a16:creationId xmlns:a16="http://schemas.microsoft.com/office/drawing/2014/main" id="{B239A32B-8F60-4207-926C-0D5361819AF7}"/>
                </a:ext>
              </a:extLst>
            </p:cNvPr>
            <p:cNvSpPr/>
            <p:nvPr/>
          </p:nvSpPr>
          <p:spPr bwMode="auto">
            <a:xfrm>
              <a:off x="2696219" y="1094511"/>
              <a:ext cx="2079809" cy="1195609"/>
            </a:xfrm>
            <a:prstGeom prst="wedgeEllipseCallout">
              <a:avLst>
                <a:gd name="adj1" fmla="val -39851"/>
                <a:gd name="adj2" fmla="val 65049"/>
              </a:avLst>
            </a:prstGeom>
            <a:solidFill>
              <a:srgbClr val="FFD9E8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5" name="矩形 77">
              <a:extLst>
                <a:ext uri="{FF2B5EF4-FFF2-40B4-BE49-F238E27FC236}">
                  <a16:creationId xmlns:a16="http://schemas.microsoft.com/office/drawing/2014/main" id="{845D48C8-634B-45F7-AB3F-0F0D8123D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3247" y="1207763"/>
              <a:ext cx="1665752" cy="1324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  <a:ea typeface="標楷體" panose="03000509000000000000" pitchFamily="65" charset="-120"/>
                </a:rPr>
                <a:t>我們怎樣「演奏」它？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306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26640"/>
            <a:ext cx="12216679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74" b="56250" l="2930" r="51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" t="38508" r="48538" b="45162"/>
          <a:stretch/>
        </p:blipFill>
        <p:spPr bwMode="auto">
          <a:xfrm>
            <a:off x="-47625" y="4445771"/>
            <a:ext cx="12264304" cy="256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" y="5910128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54855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5" y="188640"/>
            <a:ext cx="24482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另類敲擊樂器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683701-FC86-4AC9-9788-0D22563C90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2" r="56731"/>
          <a:stretch/>
        </p:blipFill>
        <p:spPr>
          <a:xfrm>
            <a:off x="6384032" y="1484784"/>
            <a:ext cx="3465822" cy="3349314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D74E945-946A-4D62-95C8-CFA682D7A7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2204863"/>
            <a:ext cx="1912634" cy="3349313"/>
          </a:xfrm>
          <a:prstGeom prst="rect">
            <a:avLst/>
          </a:prstGeom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BE21DC52-EA72-4C1D-91C0-0EB2F6307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892" y="232889"/>
            <a:ext cx="7028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日用物件也可以成為有趣的「樂器」。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B203CA-FD71-4C1F-B3C0-22F1081017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102" b="94705" l="4153" r="42193">
                        <a14:foregroundMark x1="18106" y1="50305" x2="19435" y2="53768"/>
                        <a14:foregroundMark x1="41528" y1="83096" x2="37874" y2="91650"/>
                        <a14:foregroundMark x1="37874" y1="91650" x2="34219" y2="94705"/>
                        <a14:foregroundMark x1="35880" y1="89409" x2="30897" y2="93483"/>
                        <a14:foregroundMark x1="40698" y1="89613" x2="42193" y2="89613"/>
                        <a14:foregroundMark x1="12791" y1="62933" x2="5316" y2="62525"/>
                        <a14:foregroundMark x1="24751" y1="57434" x2="21429" y2="76986"/>
                        <a14:foregroundMark x1="17608" y1="67210" x2="21429" y2="77189"/>
                        <a14:foregroundMark x1="22259" y1="65377" x2="26910" y2="69654"/>
                        <a14:foregroundMark x1="26910" y1="69654" x2="24252" y2="67210"/>
                        <a14:foregroundMark x1="24751" y1="65377" x2="24751" y2="65377"/>
                        <a14:foregroundMark x1="23090" y1="65580" x2="31063" y2="71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00" r="56926"/>
          <a:stretch/>
        </p:blipFill>
        <p:spPr>
          <a:xfrm>
            <a:off x="6384032" y="1412776"/>
            <a:ext cx="3468094" cy="3421322"/>
          </a:xfrm>
          <a:prstGeom prst="rect">
            <a:avLst/>
          </a:prstGeom>
        </p:spPr>
      </p:pic>
      <p:grpSp>
        <p:nvGrpSpPr>
          <p:cNvPr id="19" name="群組 2">
            <a:extLst>
              <a:ext uri="{FF2B5EF4-FFF2-40B4-BE49-F238E27FC236}">
                <a16:creationId xmlns:a16="http://schemas.microsoft.com/office/drawing/2014/main" id="{4F607060-688E-4734-A686-0BC3B0C1623B}"/>
              </a:ext>
            </a:extLst>
          </p:cNvPr>
          <p:cNvGrpSpPr/>
          <p:nvPr/>
        </p:nvGrpSpPr>
        <p:grpSpPr>
          <a:xfrm>
            <a:off x="2351584" y="1618143"/>
            <a:ext cx="2599761" cy="1416515"/>
            <a:chOff x="2696219" y="1131121"/>
            <a:chExt cx="2079809" cy="1195609"/>
          </a:xfrm>
        </p:grpSpPr>
        <p:sp>
          <p:nvSpPr>
            <p:cNvPr id="20" name="橢圓形圖說文字 11">
              <a:extLst>
                <a:ext uri="{FF2B5EF4-FFF2-40B4-BE49-F238E27FC236}">
                  <a16:creationId xmlns:a16="http://schemas.microsoft.com/office/drawing/2014/main" id="{F9FB5720-1657-49D6-A0D3-F592515CCDA9}"/>
                </a:ext>
              </a:extLst>
            </p:cNvPr>
            <p:cNvSpPr/>
            <p:nvPr/>
          </p:nvSpPr>
          <p:spPr bwMode="auto">
            <a:xfrm>
              <a:off x="2696219" y="1131121"/>
              <a:ext cx="2079809" cy="1195609"/>
            </a:xfrm>
            <a:prstGeom prst="wedgeEllipseCallout">
              <a:avLst>
                <a:gd name="adj1" fmla="val -63495"/>
                <a:gd name="adj2" fmla="val 44300"/>
              </a:avLst>
            </a:prstGeom>
            <a:solidFill>
              <a:srgbClr val="D3F1D3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矩形 77">
              <a:extLst>
                <a:ext uri="{FF2B5EF4-FFF2-40B4-BE49-F238E27FC236}">
                  <a16:creationId xmlns:a16="http://schemas.microsoft.com/office/drawing/2014/main" id="{1F8E0871-BAB4-4998-8337-C6C1B78F7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3248" y="1466626"/>
              <a:ext cx="1665752" cy="493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FF6600"/>
                  </a:solidFill>
                  <a:ea typeface="標楷體" panose="03000509000000000000" pitchFamily="65" charset="-120"/>
                </a:rPr>
                <a:t>這個呢？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57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B0F672ADDC474BB8B52D7656B537C3" ma:contentTypeVersion="9" ma:contentTypeDescription="Create a new document." ma:contentTypeScope="" ma:versionID="5e5334b40ef55c1af51c78f7c20211fe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483f2e10e83af0a8089f3060363b5e03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645440-3AE6-4546-A4D8-4E8271872F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56a434-ca4c-495b-af4b-5cc670c0e5dd"/>
    <ds:schemaRef ds:uri="c140335f-f93a-40a8-a8ab-e3e9122daa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E0C7D8-549F-468B-A4E9-CEAD6052309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33E809E-6658-4A3D-8501-80DD1E3B7B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17641</TotalTime>
  <Words>652</Words>
  <Application>Microsoft Office PowerPoint</Application>
  <PresentationFormat>Widescreen</PresentationFormat>
  <Paragraphs>60</Paragraphs>
  <Slides>19</Slides>
  <Notes>3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微軟正黑體</vt:lpstr>
      <vt:lpstr>微軟正黑體 Light</vt:lpstr>
      <vt:lpstr>標楷體</vt:lpstr>
      <vt:lpstr>Arial</vt:lpstr>
      <vt:lpstr>Calibri</vt:lpstr>
      <vt:lpstr>Verdana</vt:lpstr>
      <vt:lpstr>預設簡報設計</vt:lpstr>
      <vt:lpstr>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Jade Lee</dc:creator>
  <cp:lastModifiedBy>Chan, Silvia</cp:lastModifiedBy>
  <cp:revision>1214</cp:revision>
  <dcterms:created xsi:type="dcterms:W3CDTF">2010-12-02T06:19:15Z</dcterms:created>
  <dcterms:modified xsi:type="dcterms:W3CDTF">2021-01-11T01:12:47Z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