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380" r:id="rId5"/>
    <p:sldId id="319" r:id="rId6"/>
    <p:sldId id="327" r:id="rId7"/>
    <p:sldId id="472" r:id="rId8"/>
    <p:sldId id="471" r:id="rId9"/>
    <p:sldId id="473" r:id="rId10"/>
    <p:sldId id="474" r:id="rId11"/>
    <p:sldId id="475" r:id="rId12"/>
    <p:sldId id="476" r:id="rId13"/>
    <p:sldId id="477" r:id="rId14"/>
    <p:sldId id="478" r:id="rId15"/>
    <p:sldId id="330" r:id="rId16"/>
    <p:sldId id="290" r:id="rId17"/>
    <p:sldId id="470" r:id="rId18"/>
    <p:sldId id="479" r:id="rId19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BB7"/>
    <a:srgbClr val="008000"/>
    <a:srgbClr val="C00000"/>
    <a:srgbClr val="D60093"/>
    <a:srgbClr val="C5E6FF"/>
    <a:srgbClr val="FFCDCD"/>
    <a:srgbClr val="CECEEF"/>
    <a:srgbClr val="FFE181"/>
    <a:srgbClr val="A47D00"/>
    <a:srgbClr val="A3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CD841-E4CA-7E1B-EDC3-AE7793CFE0FA}" v="93" dt="2020-10-27T06:57:38.715"/>
    <p1510:client id="{D1718CED-E68A-41D0-B314-516900EA1462}" v="328" dt="2020-10-08T04:22:46.858"/>
    <p1510:client id="{E60EDCB1-4CA7-55F7-3E70-BD2327366534}" v="116" dt="2020-10-08T04:15:32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28" autoAdjust="0"/>
  </p:normalViewPr>
  <p:slideViewPr>
    <p:cSldViewPr snapToGrid="0">
      <p:cViewPr varScale="1">
        <p:scale>
          <a:sx n="97" d="100"/>
          <a:sy n="97" d="100"/>
        </p:scale>
        <p:origin x="9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S::candace.sf.chan@pearson.com::bc13349b-03ef-4b71-8ee4-a941a4a67ec9" providerId="AD" clId="Web-{03CCD841-E4CA-7E1B-EDC3-AE7793CFE0FA}"/>
    <pc:docChg chg="modSld">
      <pc:chgData name="Chan, Candace" userId="S::candace.sf.chan@pearson.com::bc13349b-03ef-4b71-8ee4-a941a4a67ec9" providerId="AD" clId="Web-{03CCD841-E4CA-7E1B-EDC3-AE7793CFE0FA}" dt="2020-10-27T06:57:38.465" v="87" actId="20577"/>
      <pc:docMkLst>
        <pc:docMk/>
      </pc:docMkLst>
      <pc:sldChg chg="modSp">
        <pc:chgData name="Chan, Candace" userId="S::candace.sf.chan@pearson.com::bc13349b-03ef-4b71-8ee4-a941a4a67ec9" providerId="AD" clId="Web-{03CCD841-E4CA-7E1B-EDC3-AE7793CFE0FA}" dt="2020-10-27T06:57:38.137" v="85" actId="20577"/>
        <pc:sldMkLst>
          <pc:docMk/>
          <pc:sldMk cId="0" sldId="330"/>
        </pc:sldMkLst>
        <pc:spChg chg="mod">
          <ac:chgData name="Chan, Candace" userId="S::candace.sf.chan@pearson.com::bc13349b-03ef-4b71-8ee4-a941a4a67ec9" providerId="AD" clId="Web-{03CCD841-E4CA-7E1B-EDC3-AE7793CFE0FA}" dt="2020-10-27T06:56:57.825" v="65" actId="14100"/>
          <ac:spMkLst>
            <pc:docMk/>
            <pc:sldMk cId="0" sldId="330"/>
            <ac:spMk id="20" creationId="{6BFA5398-D149-4DF7-82BF-2DF03F82E382}"/>
          </ac:spMkLst>
        </pc:spChg>
        <pc:spChg chg="mod">
          <ac:chgData name="Chan, Candace" userId="S::candace.sf.chan@pearson.com::bc13349b-03ef-4b71-8ee4-a941a4a67ec9" providerId="AD" clId="Web-{03CCD841-E4CA-7E1B-EDC3-AE7793CFE0FA}" dt="2020-10-27T06:57:32.481" v="82" actId="20577"/>
          <ac:spMkLst>
            <pc:docMk/>
            <pc:sldMk cId="0" sldId="330"/>
            <ac:spMk id="24" creationId="{D48F5658-D344-42A9-8A2B-D72F94946A02}"/>
          </ac:spMkLst>
        </pc:spChg>
        <pc:spChg chg="mod">
          <ac:chgData name="Chan, Candace" userId="S::candace.sf.chan@pearson.com::bc13349b-03ef-4b71-8ee4-a941a4a67ec9" providerId="AD" clId="Web-{03CCD841-E4CA-7E1B-EDC3-AE7793CFE0FA}" dt="2020-10-27T06:57:38.137" v="85" actId="20577"/>
          <ac:spMkLst>
            <pc:docMk/>
            <pc:sldMk cId="0" sldId="330"/>
            <ac:spMk id="20491" creationId="{0EF56A75-FB68-4F70-924F-20E84137949E}"/>
          </ac:spMkLst>
        </pc:spChg>
        <pc:graphicFrameChg chg="mod">
          <ac:chgData name="Chan, Candace" userId="S::candace.sf.chan@pearson.com::bc13349b-03ef-4b71-8ee4-a941a4a67ec9" providerId="AD" clId="Web-{03CCD841-E4CA-7E1B-EDC3-AE7793CFE0FA}" dt="2020-10-27T06:57:02.700" v="66" actId="1076"/>
          <ac:graphicFrameMkLst>
            <pc:docMk/>
            <pc:sldMk cId="0" sldId="330"/>
            <ac:graphicFrameMk id="3" creationId="{2EE272E4-14A9-4D69-85A3-60FB6060CC73}"/>
          </ac:graphicFrameMkLst>
        </pc:graphicFrameChg>
      </pc:sldChg>
      <pc:sldChg chg="modSp">
        <pc:chgData name="Chan, Candace" userId="S::candace.sf.chan@pearson.com::bc13349b-03ef-4b71-8ee4-a941a4a67ec9" providerId="AD" clId="Web-{03CCD841-E4CA-7E1B-EDC3-AE7793CFE0FA}" dt="2020-10-27T06:56:29.935" v="60" actId="20577"/>
        <pc:sldMkLst>
          <pc:docMk/>
          <pc:sldMk cId="2020473594" sldId="472"/>
        </pc:sldMkLst>
        <pc:spChg chg="mod">
          <ac:chgData name="Chan, Candace" userId="S::candace.sf.chan@pearson.com::bc13349b-03ef-4b71-8ee4-a941a4a67ec9" providerId="AD" clId="Web-{03CCD841-E4CA-7E1B-EDC3-AE7793CFE0FA}" dt="2020-10-27T06:56:29.935" v="60" actId="20577"/>
          <ac:spMkLst>
            <pc:docMk/>
            <pc:sldMk cId="2020473594" sldId="472"/>
            <ac:spMk id="44" creationId="{92786241-7B0C-4412-92E3-D36F98311DD5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11/3/2020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9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7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6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9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5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28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09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Green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7D0C62B-70D3-452B-90A0-3C2CF1B2CF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EE132-E850-4FBA-9716-2E5B3BBE75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Green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D21CB858-BF7A-4899-82AD-E0B1220CCC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161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Yellow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75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421947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1D5E7EDA-7B99-421E-9DF6-86C8F2F7D1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94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9.mp3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8.png"/><Relationship Id="rId4" Type="http://schemas.openxmlformats.org/officeDocument/2006/relationships/audio" Target="../media/media9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0.png"/><Relationship Id="rId5" Type="http://schemas.openxmlformats.org/officeDocument/2006/relationships/slide" Target="slide14.xml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.doc"/><Relationship Id="rId3" Type="http://schemas.openxmlformats.org/officeDocument/2006/relationships/notesSlide" Target="../notesSlides/notesSlide7.xml"/><Relationship Id="rId7" Type="http://schemas.openxmlformats.org/officeDocument/2006/relationships/hyperlink" Target="Audio/&#25429;&#40165;&#32773;&#20043;&#27468;_01.mp3" TargetMode="Externa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hyperlink" Target="https://ds.pearson.com.hk/qr?source=music&amp;originId=pri_music_ppt_1a7_01" TargetMode="External"/><Relationship Id="rId10" Type="http://schemas.openxmlformats.org/officeDocument/2006/relationships/slide" Target="slide15.xml"/><Relationship Id="rId4" Type="http://schemas.openxmlformats.org/officeDocument/2006/relationships/image" Target="../media/image4.png"/><Relationship Id="rId9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3.mp3"/><Relationship Id="rId7" Type="http://schemas.openxmlformats.org/officeDocument/2006/relationships/image" Target="../media/image2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slide" Target="slide1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6.png"/><Relationship Id="rId4" Type="http://schemas.openxmlformats.org/officeDocument/2006/relationships/audio" Target="../media/media13.mp3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file:///C:\Program%20Files%20(x86)\Pearson%20Education%20Asia%20Limited\LongmanMusicKBOffice\Music_keyboard\InsertToWordFiles\S2-h03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file:///C:\Program%20Files%20(x86)\Pearson%20Education%20Asia%20Limited\LongmanMusicKBOffice\Music_keyboard\InsertToWordFiles\S2-h03.png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file:///C:\Program%20Files%20(x86)\Pearson%20Education%20Asia%20Limited\LongmanMusicKBOffice\Music_keyboard\InsertToWordFiles\S2-h03.png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mp3"/><Relationship Id="rId7" Type="http://schemas.openxmlformats.org/officeDocument/2006/relationships/image" Target="file:///C:\Program%20Files%20(x86)\Pearson%20Education%20Asia%20Limited\LongmanMusicKBOffice\Music_keyboard\InsertToWordFiles\S2-h03.png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066668CA-0C51-4780-BCDD-21AE87CFABAD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339936CC-8022-4DB1-9BD6-27A392C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7">
            <a:extLst>
              <a:ext uri="{FF2B5EF4-FFF2-40B4-BE49-F238E27FC236}">
                <a16:creationId xmlns:a16="http://schemas.microsoft.com/office/drawing/2014/main" id="{7128347E-BFEF-43DF-8143-0C47F6DD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11">
            <a:extLst>
              <a:ext uri="{FF2B5EF4-FFF2-40B4-BE49-F238E27FC236}">
                <a16:creationId xmlns:a16="http://schemas.microsoft.com/office/drawing/2014/main" id="{3E0DE7AB-B6FB-4E25-8AB9-E44BE86B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8" name="群組 1">
            <a:extLst>
              <a:ext uri="{FF2B5EF4-FFF2-40B4-BE49-F238E27FC236}">
                <a16:creationId xmlns:a16="http://schemas.microsoft.com/office/drawing/2014/main" id="{DD550401-0E11-40EE-81CD-7A19A55EE60D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F9C64B6-6A66-44A3-B11E-3878952BE74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A65F95D-D75E-4368-AB41-44CBED38FA6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7A5A797-2944-4694-81CE-9F1E9D7532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9E65DBD-46DA-432A-9683-37F2EACC9F9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D8E1C8C-355B-4B8E-AC25-B06C1254EC5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A8A1094-0897-4E01-BAC6-8CBDC35CEB6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EC356E9-1AFD-4BF4-89BA-D20331C5156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0CC4276-1230-4DF7-9D84-70906E8DB2A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0C8D785-278A-4A85-9ECA-23A12FDDC9D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A1E271F-B289-41A6-A5F3-BBFDF170E54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76D168A-8A8B-4814-9390-F2685C075260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0A2EB7C-BDC2-4BA3-BFDC-1B12052932D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2C53F031-9B4C-4AD3-83DF-97280ECC0F8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FC24D080-342B-434A-80CC-A85477B5275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2B272FF4-23B5-4AD7-A473-D645AB559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1">
            <a:extLst>
              <a:ext uri="{FF2B5EF4-FFF2-40B4-BE49-F238E27FC236}">
                <a16:creationId xmlns:a16="http://schemas.microsoft.com/office/drawing/2014/main" id="{8378A1D2-EB6A-494B-9D43-BBC405FE3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525" y="2347137"/>
            <a:ext cx="6902450" cy="263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美妙的旋律</a:t>
            </a:r>
            <a:br>
              <a:rPr lang="en-GB" altLang="zh-TW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（二）</a:t>
            </a:r>
            <a:endParaRPr lang="zh-TW" altLang="en-US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498436D0-8998-4520-A6A6-D9694BE8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31" y="289"/>
            <a:ext cx="1750332" cy="3932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1F81CD-CEDE-4292-A95E-58F7D7677305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3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5EF8A2-3D67-43F9-A5E5-31821C7A3685}"/>
              </a:ext>
            </a:extLst>
          </p:cNvPr>
          <p:cNvGrpSpPr/>
          <p:nvPr/>
        </p:nvGrpSpPr>
        <p:grpSpPr>
          <a:xfrm>
            <a:off x="-24681" y="152400"/>
            <a:ext cx="3026499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CE0165F1-6BC5-4245-8F83-674D5E4C3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69F5FB8-883F-488E-8DAA-F95FE19D7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郊遊樂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0ACB74E7-C56A-4849-9555-2DEE7F0C2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647" y="704052"/>
            <a:ext cx="7079200" cy="6088915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48A67C3D-210D-466A-BB81-BCFE68FE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53" y="1002557"/>
            <a:ext cx="46701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試一邊唱出紅色唱名的部分，一邊做出相應的手號。</a:t>
            </a:r>
            <a:endParaRPr lang="en-US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916154F-E663-403B-9173-F3D12E0DA9D4}"/>
              </a:ext>
            </a:extLst>
          </p:cNvPr>
          <p:cNvSpPr/>
          <p:nvPr/>
        </p:nvSpPr>
        <p:spPr bwMode="auto">
          <a:xfrm>
            <a:off x="5015442" y="1479611"/>
            <a:ext cx="3454303" cy="2620782"/>
          </a:xfrm>
          <a:prstGeom prst="rect">
            <a:avLst/>
          </a:pr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D5DAD1CE-0247-4CC5-AFB3-42DB7697A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550" y="2454512"/>
            <a:ext cx="769884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m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s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s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l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m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s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s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7EDCB71-F56F-4DE5-8A5F-94AC4CD909D9}"/>
              </a:ext>
            </a:extLst>
          </p:cNvPr>
          <p:cNvGrpSpPr/>
          <p:nvPr/>
        </p:nvGrpSpPr>
        <p:grpSpPr>
          <a:xfrm>
            <a:off x="2175469" y="2481271"/>
            <a:ext cx="921385" cy="4060640"/>
            <a:chOff x="1815251" y="2414311"/>
            <a:chExt cx="921385" cy="406064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D2950039-7992-4FDB-AF69-3A4F37153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9494" y="3510093"/>
              <a:ext cx="917142" cy="627523"/>
            </a:xfrm>
            <a:prstGeom prst="rect">
              <a:avLst/>
            </a:prstGeom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1398FD34-337F-44BC-B10E-12DB772D1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15252" y="2414311"/>
              <a:ext cx="881421" cy="568659"/>
            </a:xfrm>
            <a:prstGeom prst="rect">
              <a:avLst/>
            </a:prstGeom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2BC14D4C-23DD-4945-B874-16F04F60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9457" y="4033432"/>
              <a:ext cx="837217" cy="703265"/>
            </a:xfrm>
            <a:prstGeom prst="rect">
              <a:avLst/>
            </a:prstGeom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56608B85-780C-433E-9693-E203E5B94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5253" y="2926505"/>
              <a:ext cx="917142" cy="627523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94FD9AC7-915C-4D11-8F63-3B3A24996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15251" y="4724887"/>
              <a:ext cx="881421" cy="568659"/>
            </a:xfrm>
            <a:prstGeom prst="rect">
              <a:avLst/>
            </a:prstGeom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C6D6BEEF-B383-49C1-B314-D9C16A322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9494" y="5252010"/>
              <a:ext cx="917142" cy="627523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83B1691F-EA30-4336-A6C8-5A9882A66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5253" y="5847428"/>
              <a:ext cx="917142" cy="627523"/>
            </a:xfrm>
            <a:prstGeom prst="rect">
              <a:avLst/>
            </a:prstGeom>
          </p:spPr>
        </p:pic>
      </p:grpSp>
      <p:sp>
        <p:nvSpPr>
          <p:cNvPr id="18" name="TextBox 52">
            <a:extLst>
              <a:ext uri="{FF2B5EF4-FFF2-40B4-BE49-F238E27FC236}">
                <a16:creationId xmlns:a16="http://schemas.microsoft.com/office/drawing/2014/main" id="{08B021A4-3A34-4CDE-92EA-09E19F058612}"/>
              </a:ext>
            </a:extLst>
          </p:cNvPr>
          <p:cNvSpPr txBox="1"/>
          <p:nvPr/>
        </p:nvSpPr>
        <p:spPr>
          <a:xfrm>
            <a:off x="2219675" y="2009080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顯示手號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515B517C-1432-4C0C-A54B-452C51D0E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609" y="168354"/>
            <a:ext cx="10818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4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範唱：</a:t>
            </a:r>
            <a:endParaRPr lang="en-US" altLang="zh-TW" sz="24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pic>
        <p:nvPicPr>
          <p:cNvPr id="5" name="p31_red">
            <a:hlinkClick r:id="" action="ppaction://media"/>
            <a:extLst>
              <a:ext uri="{FF2B5EF4-FFF2-40B4-BE49-F238E27FC236}">
                <a16:creationId xmlns:a16="http://schemas.microsoft.com/office/drawing/2014/main" id="{10801932-43A8-43EC-B730-C7D7845DB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7089" y="1981574"/>
            <a:ext cx="491745" cy="474787"/>
          </a:xfrm>
          <a:prstGeom prst="rect">
            <a:avLst/>
          </a:prstGeom>
        </p:spPr>
      </p:pic>
      <p:pic>
        <p:nvPicPr>
          <p:cNvPr id="20" name="1A07song1s">
            <a:hlinkClick r:id="" action="ppaction://media"/>
            <a:extLst>
              <a:ext uri="{FF2B5EF4-FFF2-40B4-BE49-F238E27FC236}">
                <a16:creationId xmlns:a16="http://schemas.microsoft.com/office/drawing/2014/main" id="{847119A2-8752-46C0-83A3-FF8E59149A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11" y="149564"/>
            <a:ext cx="517236" cy="49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  <p:bldP spid="12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CA84B0-3AAE-44D2-97ED-F55D454C9055}"/>
              </a:ext>
            </a:extLst>
          </p:cNvPr>
          <p:cNvGrpSpPr/>
          <p:nvPr/>
        </p:nvGrpSpPr>
        <p:grpSpPr>
          <a:xfrm>
            <a:off x="-24681" y="152400"/>
            <a:ext cx="3026499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6F3F756-C8FF-49E1-AD03-7C2DC6758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D35BD3E-D6D9-4645-8357-5121BF93C8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郊遊樂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7CF85F9C-51A7-4BAD-8A0D-6DAAE2DA5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1" y="1002557"/>
            <a:ext cx="34232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跟着卡拉</a:t>
            </a: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，學唱</a:t>
            </a: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郊遊樂</a:t>
            </a: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全曲吧！</a:t>
            </a:r>
            <a:endParaRPr lang="en-US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sp>
        <p:nvSpPr>
          <p:cNvPr id="10" name="文字方塊 9">
            <a:hlinkClick r:id="rId5" action="ppaction://hlinksldjump"/>
            <a:extLst>
              <a:ext uri="{FF2B5EF4-FFF2-40B4-BE49-F238E27FC236}">
                <a16:creationId xmlns:a16="http://schemas.microsoft.com/office/drawing/2014/main" id="{6A66A595-459A-4598-B1AE-20776D941F16}"/>
              </a:ext>
            </a:extLst>
          </p:cNvPr>
          <p:cNvSpPr txBox="1"/>
          <p:nvPr/>
        </p:nvSpPr>
        <p:spPr>
          <a:xfrm>
            <a:off x="737885" y="5855443"/>
            <a:ext cx="2366440" cy="715089"/>
          </a:xfrm>
          <a:prstGeom prst="roundRect">
            <a:avLst/>
          </a:prstGeom>
          <a:solidFill>
            <a:srgbClr val="D2EB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按此開啟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OK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純音樂版本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3B65DF1-1499-4908-A310-90A1C3373227}"/>
              </a:ext>
            </a:extLst>
          </p:cNvPr>
          <p:cNvGrpSpPr/>
          <p:nvPr/>
        </p:nvGrpSpPr>
        <p:grpSpPr>
          <a:xfrm>
            <a:off x="737884" y="4942873"/>
            <a:ext cx="2707485" cy="715089"/>
            <a:chOff x="892304" y="4901337"/>
            <a:chExt cx="2295142" cy="1021556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4267BF76-8A75-4080-8F0E-47F283F7B2A8}"/>
                </a:ext>
              </a:extLst>
            </p:cNvPr>
            <p:cNvSpPr txBox="1"/>
            <p:nvPr/>
          </p:nvSpPr>
          <p:spPr>
            <a:xfrm>
              <a:off x="892304" y="4901337"/>
              <a:ext cx="2006037" cy="1021556"/>
            </a:xfrm>
            <a:prstGeom prst="round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按右方播放</a:t>
              </a:r>
              <a:endPara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卡拉</a:t>
              </a:r>
              <a:r>
                <a:rPr lang="en-US" altLang="zh-TW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OK</a:t>
              </a:r>
              <a:r>
                <a:rPr lang="zh-TW" altLang="en-US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範唱版本</a:t>
              </a:r>
              <a:endParaRPr lang="zh-HK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箭號: 向右 10">
              <a:extLst>
                <a:ext uri="{FF2B5EF4-FFF2-40B4-BE49-F238E27FC236}">
                  <a16:creationId xmlns:a16="http://schemas.microsoft.com/office/drawing/2014/main" id="{BBF6AA86-A92C-44EF-A667-370AD4CB4868}"/>
                </a:ext>
              </a:extLst>
            </p:cNvPr>
            <p:cNvSpPr/>
            <p:nvPr/>
          </p:nvSpPr>
          <p:spPr bwMode="auto">
            <a:xfrm>
              <a:off x="2745972" y="5259714"/>
              <a:ext cx="441474" cy="304800"/>
            </a:xfrm>
            <a:prstGeom prst="rightArrow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HK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pic>
        <p:nvPicPr>
          <p:cNvPr id="7" name="Music_1A_M3_Ch7_song1k_s">
            <a:hlinkClick r:id="" action="ppaction://media"/>
            <a:extLst>
              <a:ext uri="{FF2B5EF4-FFF2-40B4-BE49-F238E27FC236}">
                <a16:creationId xmlns:a16="http://schemas.microsoft.com/office/drawing/2014/main" id="{EF556548-4371-4CF4-8DA4-5C4E639DB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2761" y="217054"/>
            <a:ext cx="8565188" cy="64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1684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544179" y="4286213"/>
            <a:ext cx="8336257" cy="1731931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99" y="4873695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772" y="4673798"/>
            <a:ext cx="667033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 dirty="0">
                <a:solidFill>
                  <a:srgbClr val="008000"/>
                </a:solidFill>
                <a:latin typeface="Arial"/>
                <a:ea typeface="標楷體"/>
                <a:cs typeface="Arial"/>
              </a:rPr>
              <a:t>觀看影片　　，跟着示範的音高和節奏，唱出由</a:t>
            </a:r>
            <a:r>
              <a:rPr lang="en-GB" altLang="zh-TW" sz="2600" dirty="0">
                <a:solidFill>
                  <a:srgbClr val="008000"/>
                </a:solidFill>
                <a:latin typeface="Arial"/>
                <a:ea typeface="標楷體"/>
                <a:cs typeface="Arial"/>
              </a:rPr>
              <a:t> m</a:t>
            </a:r>
            <a:r>
              <a:rPr lang="zh-TW" altLang="en-US" sz="2600" dirty="0">
                <a:solidFill>
                  <a:srgbClr val="008000"/>
                </a:solidFill>
                <a:latin typeface="Arial"/>
                <a:ea typeface="標楷體"/>
                <a:cs typeface="Arial"/>
              </a:rPr>
              <a:t>、</a:t>
            </a:r>
            <a:r>
              <a:rPr lang="en-GB" altLang="zh-TW" sz="2600" dirty="0">
                <a:solidFill>
                  <a:srgbClr val="008000"/>
                </a:solidFill>
                <a:latin typeface="Arial"/>
                <a:ea typeface="標楷體"/>
                <a:cs typeface="Arial"/>
              </a:rPr>
              <a:t>s </a:t>
            </a:r>
            <a:r>
              <a:rPr lang="zh-TW" altLang="en-US" sz="2600" dirty="0">
                <a:solidFill>
                  <a:srgbClr val="008000"/>
                </a:solidFill>
                <a:latin typeface="Arial"/>
                <a:ea typeface="標楷體"/>
                <a:cs typeface="Arial"/>
              </a:rPr>
              <a:t>及</a:t>
            </a:r>
            <a:r>
              <a:rPr lang="en-US" altLang="zh-TW" sz="2600" dirty="0">
                <a:solidFill>
                  <a:srgbClr val="008000"/>
                </a:solidFill>
                <a:latin typeface="Arial"/>
                <a:ea typeface="標楷體"/>
                <a:cs typeface="Arial"/>
              </a:rPr>
              <a:t> l </a:t>
            </a:r>
            <a:r>
              <a:rPr lang="zh-TW" altLang="en-US" sz="2600" dirty="0">
                <a:solidFill>
                  <a:srgbClr val="008000"/>
                </a:solidFill>
                <a:latin typeface="Arial"/>
                <a:ea typeface="標楷體"/>
                <a:cs typeface="Arial"/>
              </a:rPr>
              <a:t>組成的樂句。</a:t>
            </a:r>
            <a:endParaRPr lang="en-GB" altLang="zh-TW" sz="26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4D9E70-C76D-441E-9F9D-83E74E185A5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" name="Picture 3" descr="A picture containing 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ACD59291-296D-4AB0-86F3-9154C3E7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558" y="4621532"/>
            <a:ext cx="560881" cy="554784"/>
          </a:xfrm>
          <a:prstGeom prst="rect">
            <a:avLst/>
          </a:prstGeom>
        </p:spPr>
      </p:pic>
      <p:sp>
        <p:nvSpPr>
          <p:cNvPr id="18" name="Rectangle: Rounded Corners 13">
            <a:hlinkClick r:id="rId7" action="ppaction://hlinkfile"/>
            <a:extLst>
              <a:ext uri="{FF2B5EF4-FFF2-40B4-BE49-F238E27FC236}">
                <a16:creationId xmlns:a16="http://schemas.microsoft.com/office/drawing/2014/main" id="{555D9E22-A72D-4A74-BCDF-EEADD4F84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99" y="1485041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手繪多邊形 17">
            <a:extLst>
              <a:ext uri="{FF2B5EF4-FFF2-40B4-BE49-F238E27FC236}">
                <a16:creationId xmlns:a16="http://schemas.microsoft.com/office/drawing/2014/main" id="{8E5715F3-1A7E-4A38-8359-8DD0E167086B}"/>
              </a:ext>
            </a:extLst>
          </p:cNvPr>
          <p:cNvSpPr>
            <a:spLocks/>
          </p:cNvSpPr>
          <p:nvPr/>
        </p:nvSpPr>
        <p:spPr bwMode="auto">
          <a:xfrm>
            <a:off x="2544179" y="1100118"/>
            <a:ext cx="8336257" cy="1213919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矩形 77">
            <a:extLst>
              <a:ext uri="{FF2B5EF4-FFF2-40B4-BE49-F238E27FC236}">
                <a16:creationId xmlns:a16="http://schemas.microsoft.com/office/drawing/2014/main" id="{6BFA5398-D149-4DF7-82BF-2DF03F82E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773" y="1487370"/>
            <a:ext cx="70012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 dirty="0">
                <a:solidFill>
                  <a:srgbClr val="FF6600"/>
                </a:solidFill>
                <a:latin typeface="Arial"/>
                <a:ea typeface="標楷體"/>
                <a:cs typeface="Arial"/>
              </a:rPr>
              <a:t>完成工作紙，以唱名</a:t>
            </a:r>
            <a:r>
              <a:rPr lang="en-US" altLang="zh-TW" sz="2600" dirty="0">
                <a:solidFill>
                  <a:srgbClr val="FF6600"/>
                </a:solidFill>
                <a:latin typeface="Arial"/>
                <a:ea typeface="標楷體"/>
                <a:cs typeface="Arial"/>
              </a:rPr>
              <a:t> m</a:t>
            </a:r>
            <a:r>
              <a:rPr lang="zh-TW" altLang="en-US" sz="2600" dirty="0">
                <a:solidFill>
                  <a:srgbClr val="FF6600"/>
                </a:solidFill>
                <a:latin typeface="Arial"/>
                <a:ea typeface="標楷體"/>
                <a:cs typeface="Arial"/>
              </a:rPr>
              <a:t>、</a:t>
            </a:r>
            <a:r>
              <a:rPr lang="en-US" altLang="zh-TW" sz="2600" dirty="0">
                <a:solidFill>
                  <a:srgbClr val="FF6600"/>
                </a:solidFill>
                <a:latin typeface="Arial"/>
                <a:ea typeface="標楷體"/>
                <a:cs typeface="Arial"/>
              </a:rPr>
              <a:t>s </a:t>
            </a:r>
            <a:r>
              <a:rPr lang="zh-TW" altLang="en-US" sz="2600">
                <a:solidFill>
                  <a:srgbClr val="FF6600"/>
                </a:solidFill>
                <a:latin typeface="Arial"/>
                <a:ea typeface="標楷體"/>
                <a:cs typeface="Arial"/>
              </a:rPr>
              <a:t>及</a:t>
            </a:r>
            <a:r>
              <a:rPr lang="en-US" altLang="zh-TW" sz="2600" dirty="0">
                <a:solidFill>
                  <a:srgbClr val="FF6600"/>
                </a:solidFill>
                <a:latin typeface="Arial"/>
                <a:ea typeface="標楷體"/>
                <a:cs typeface="Arial"/>
              </a:rPr>
              <a:t> l </a:t>
            </a:r>
            <a:r>
              <a:rPr lang="zh-TW" altLang="en-US" sz="2600">
                <a:solidFill>
                  <a:srgbClr val="FF6600"/>
                </a:solidFill>
                <a:latin typeface="Arial"/>
                <a:ea typeface="標楷體"/>
                <a:cs typeface="Arial"/>
              </a:rPr>
              <a:t>創作樂句。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graphicFrame>
        <p:nvGraphicFramePr>
          <p:cNvPr id="3" name="物件 2">
            <a:hlinkClick r:id="" action="ppaction://ole?verb=1"/>
            <a:extLst>
              <a:ext uri="{FF2B5EF4-FFF2-40B4-BE49-F238E27FC236}">
                <a16:creationId xmlns:a16="http://schemas.microsoft.com/office/drawing/2014/main" id="{2EE272E4-14A9-4D69-85A3-60FB6060CC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574125"/>
              </p:ext>
            </p:extLst>
          </p:nvPr>
        </p:nvGraphicFramePr>
        <p:xfrm>
          <a:off x="10177926" y="1472705"/>
          <a:ext cx="606136" cy="12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75" name="Document" showAsIcon="1" r:id="rId8" imgW="381064" imgH="771716" progId="Word.Document.8">
                  <p:embed/>
                </p:oleObj>
              </mc:Choice>
              <mc:Fallback>
                <p:oleObj name="Document" showAsIcon="1" r:id="rId8" imgW="381064" imgH="771716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77926" y="1472705"/>
                        <a:ext cx="606136" cy="12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手繪多邊形 17">
            <a:extLst>
              <a:ext uri="{FF2B5EF4-FFF2-40B4-BE49-F238E27FC236}">
                <a16:creationId xmlns:a16="http://schemas.microsoft.com/office/drawing/2014/main" id="{7809CD3D-0C41-433C-ABA7-24F50410E894}"/>
              </a:ext>
            </a:extLst>
          </p:cNvPr>
          <p:cNvSpPr>
            <a:spLocks/>
          </p:cNvSpPr>
          <p:nvPr/>
        </p:nvSpPr>
        <p:spPr bwMode="auto">
          <a:xfrm>
            <a:off x="2544179" y="2700705"/>
            <a:ext cx="8336257" cy="1213919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7030A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17">
            <a:extLst>
              <a:ext uri="{FF2B5EF4-FFF2-40B4-BE49-F238E27FC236}">
                <a16:creationId xmlns:a16="http://schemas.microsoft.com/office/drawing/2014/main" id="{86A9904D-ABDD-473B-9F08-D0916A0FF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99" y="3077912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延展活動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4" name="矩形 77">
            <a:extLst>
              <a:ext uri="{FF2B5EF4-FFF2-40B4-BE49-F238E27FC236}">
                <a16:creationId xmlns:a16="http://schemas.microsoft.com/office/drawing/2014/main" id="{D48F5658-D344-42A9-8A2B-D72F94946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772" y="3078264"/>
            <a:ext cx="7368289" cy="5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 dirty="0">
                <a:solidFill>
                  <a:srgbClr val="7030A0"/>
                </a:solidFill>
                <a:latin typeface="Arial"/>
                <a:ea typeface="標楷體"/>
                <a:cs typeface="Arial"/>
              </a:rPr>
              <a:t>學唱</a:t>
            </a:r>
            <a:r>
              <a:rPr lang="en-US" altLang="zh-TW" sz="2600" dirty="0">
                <a:solidFill>
                  <a:srgbClr val="7030A0"/>
                </a:solidFill>
                <a:latin typeface="Arial"/>
                <a:ea typeface="標楷體"/>
                <a:cs typeface="Arial"/>
              </a:rPr>
              <a:t>《</a:t>
            </a:r>
            <a:r>
              <a:rPr lang="zh-TW" altLang="en-US" sz="2600" dirty="0">
                <a:solidFill>
                  <a:srgbClr val="7030A0"/>
                </a:solidFill>
                <a:latin typeface="Arial"/>
                <a:ea typeface="標楷體"/>
                <a:cs typeface="Arial"/>
              </a:rPr>
              <a:t>郊遊樂</a:t>
            </a:r>
            <a:r>
              <a:rPr lang="en-US" altLang="zh-TW" sz="2600" dirty="0">
                <a:solidFill>
                  <a:srgbClr val="7030A0"/>
                </a:solidFill>
                <a:latin typeface="Arial"/>
                <a:ea typeface="標楷體"/>
                <a:cs typeface="Arial"/>
              </a:rPr>
              <a:t>》</a:t>
            </a:r>
            <a:r>
              <a:rPr lang="zh-TW" altLang="en-US" sz="2600" dirty="0">
                <a:solidFill>
                  <a:srgbClr val="7030A0"/>
                </a:solidFill>
                <a:latin typeface="Arial"/>
                <a:ea typeface="標楷體"/>
                <a:cs typeface="Arial"/>
              </a:rPr>
              <a:t>英文原曲</a:t>
            </a:r>
            <a:r>
              <a:rPr lang="en-US" altLang="zh-TW" sz="2600" i="1" dirty="0">
                <a:solidFill>
                  <a:srgbClr val="7030A0"/>
                </a:solidFill>
                <a:latin typeface="Arial"/>
                <a:ea typeface="標楷體"/>
                <a:cs typeface="Arial"/>
                <a:hlinkClick r:id="rId10" action="ppaction://hlinksldjump"/>
              </a:rPr>
              <a:t>Great Big House</a:t>
            </a:r>
            <a:r>
              <a:rPr lang="zh-TW" altLang="en-US" sz="2600" dirty="0">
                <a:solidFill>
                  <a:srgbClr val="7030A0"/>
                </a:solidFill>
                <a:latin typeface="Arial"/>
                <a:ea typeface="標楷體"/>
                <a:cs typeface="Arial"/>
              </a:rPr>
              <a:t>。</a:t>
            </a:r>
            <a:endParaRPr lang="en-US" altLang="zh-TW" sz="2600" dirty="0">
              <a:solidFill>
                <a:srgbClr val="7030A0"/>
              </a:solidFill>
              <a:ea typeface="標楷體" panose="03000509000000000000" pitchFamily="65" charset="-120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04D1CA2-B8BE-491E-9C00-585BF3BDDB40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548CFD-F1D4-4F45-9723-3AD1CE124748}"/>
              </a:ext>
            </a:extLst>
          </p:cNvPr>
          <p:cNvGrpSpPr/>
          <p:nvPr/>
        </p:nvGrpSpPr>
        <p:grpSpPr>
          <a:xfrm>
            <a:off x="-24680" y="152400"/>
            <a:ext cx="4467372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93679E4-0235-420E-9CD0-207B31360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8AE5D2CA-5CEA-4A01-AF7B-20CC7370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18" y="188913"/>
              <a:ext cx="2407562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郊遊樂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純音樂卡拉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OK</a:t>
              </a:r>
            </a:p>
          </p:txBody>
        </p:sp>
      </p:grpSp>
      <p:pic>
        <p:nvPicPr>
          <p:cNvPr id="7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53DFDB7E-0D27-4527-80F2-12A78B3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548814" y="6194699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usic_1A_M3_Ch7_song1k_m">
            <a:hlinkClick r:id="" action="ppaction://media"/>
            <a:extLst>
              <a:ext uri="{FF2B5EF4-FFF2-40B4-BE49-F238E27FC236}">
                <a16:creationId xmlns:a16="http://schemas.microsoft.com/office/drawing/2014/main" id="{DAE4C4AA-8937-4378-93C7-8C41EECB2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258" y="928791"/>
            <a:ext cx="7741740" cy="58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145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73C601-FF50-41D4-9BCD-630ECE483792}"/>
              </a:ext>
            </a:extLst>
          </p:cNvPr>
          <p:cNvGrpSpPr/>
          <p:nvPr/>
        </p:nvGrpSpPr>
        <p:grpSpPr>
          <a:xfrm>
            <a:off x="-24680" y="152400"/>
            <a:ext cx="348831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297A7F2-BE17-46DD-A05C-F35C2581E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AC0B98C1-EFF3-4077-A4DE-AA6F3F67AC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18" y="188913"/>
              <a:ext cx="2407562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Great Big House</a:t>
              </a:r>
            </a:p>
          </p:txBody>
        </p:sp>
      </p:grpSp>
      <p:pic>
        <p:nvPicPr>
          <p:cNvPr id="5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23E1DD3A-15B7-4F90-9142-0BCE09069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548814" y="6194699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7CC05-75B7-4623-8E63-99113941FA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8699" y="226291"/>
            <a:ext cx="5079667" cy="6405418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88D73608-A4AA-4580-911E-A423B98E6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4000" y="906095"/>
            <a:ext cx="10818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4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範唱：</a:t>
            </a:r>
            <a:endParaRPr lang="en-US" altLang="zh-TW" sz="24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516B21ED-E972-458B-9D6C-422332524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1064" y="305143"/>
            <a:ext cx="15113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4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純音樂：</a:t>
            </a:r>
            <a:endParaRPr lang="en-US" altLang="zh-TW" sz="24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pic>
        <p:nvPicPr>
          <p:cNvPr id="9" name="1AP58songm">
            <a:hlinkClick r:id="" action="ppaction://media"/>
            <a:extLst>
              <a:ext uri="{FF2B5EF4-FFF2-40B4-BE49-F238E27FC236}">
                <a16:creationId xmlns:a16="http://schemas.microsoft.com/office/drawing/2014/main" id="{7DF6A6BD-EBC0-472C-A19E-42B84F5CA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7374" y="306007"/>
            <a:ext cx="496301" cy="479185"/>
          </a:xfrm>
          <a:prstGeom prst="rect">
            <a:avLst/>
          </a:prstGeom>
        </p:spPr>
      </p:pic>
      <p:pic>
        <p:nvPicPr>
          <p:cNvPr id="10" name="1AP58songs">
            <a:hlinkClick r:id="" action="ppaction://media"/>
            <a:extLst>
              <a:ext uri="{FF2B5EF4-FFF2-40B4-BE49-F238E27FC236}">
                <a16:creationId xmlns:a16="http://schemas.microsoft.com/office/drawing/2014/main" id="{DA0A5EF0-26C6-434E-BA09-C4BB2428A6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7374" y="914653"/>
            <a:ext cx="496301" cy="479185"/>
          </a:xfrm>
          <a:prstGeom prst="rect">
            <a:avLst/>
          </a:prstGeom>
        </p:spPr>
      </p:pic>
      <p:pic>
        <p:nvPicPr>
          <p:cNvPr id="14" name="Picture 13" descr="A picture containing food, building&#10;&#10;Description automatically generated">
            <a:extLst>
              <a:ext uri="{FF2B5EF4-FFF2-40B4-BE49-F238E27FC236}">
                <a16:creationId xmlns:a16="http://schemas.microsoft.com/office/drawing/2014/main" id="{9BFCA613-5777-4561-8421-B610DC1323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2" y="3125062"/>
            <a:ext cx="3286747" cy="289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216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2545" y="2283600"/>
            <a:ext cx="9153236" cy="2837923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認識唱名 </a:t>
            </a:r>
            <a:r>
              <a:rPr lang="en-GB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 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及其手號</a:t>
            </a:r>
            <a:endParaRPr lang="en-GB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en-GB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GB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 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GB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 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在二線譜的位置</a:t>
            </a:r>
            <a:endParaRPr lang="en-GB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 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 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 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創作短句，並用手號來表達</a:t>
            </a:r>
            <a:endParaRPr lang="en-GB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郊遊樂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sz="3600" b="1" i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42864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1" y="152400"/>
            <a:ext cx="1899663" cy="641350"/>
            <a:chOff x="19050" y="152400"/>
            <a:chExt cx="1679518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唱名：</a:t>
              </a:r>
              <a:r>
                <a:rPr lang="en-GB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l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2" name="矩形 1">
            <a:extLst>
              <a:ext uri="{FF2B5EF4-FFF2-40B4-BE49-F238E27FC236}">
                <a16:creationId xmlns:a16="http://schemas.microsoft.com/office/drawing/2014/main" id="{8C5A9C2B-ECAC-4205-9C3B-61F43040D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468" y="399389"/>
            <a:ext cx="7193935" cy="1702594"/>
          </a:xfrm>
          <a:prstGeom prst="wedgeRoundRectCallout">
            <a:avLst>
              <a:gd name="adj1" fmla="val -57750"/>
              <a:gd name="adj2" fmla="val 21718"/>
              <a:gd name="adj3" fmla="val 16667"/>
            </a:avLst>
          </a:prstGeom>
          <a:solidFill>
            <a:srgbClr val="C5E6FF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除了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 m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和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 s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，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 l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也是一個唱名。</a:t>
            </a:r>
            <a:endParaRPr lang="en-GB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聆聽並唱出以下由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 m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、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s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及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 l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組成的樂句，留意各個音的音高。</a:t>
            </a:r>
            <a:endParaRPr lang="en-US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2CD619-B576-4BC5-A430-C7D0EE45FA5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2"/>
          <a:stretch/>
        </p:blipFill>
        <p:spPr>
          <a:xfrm flipH="1">
            <a:off x="382133" y="944790"/>
            <a:ext cx="2256902" cy="1816883"/>
          </a:xfrm>
          <a:prstGeom prst="rect">
            <a:avLst/>
          </a:prstGeom>
        </p:spPr>
      </p:pic>
      <p:pic>
        <p:nvPicPr>
          <p:cNvPr id="16" name="Picture 15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FBA6018C-D8B9-4186-86F2-DB52B5C7EE6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66"/>
          <a:stretch/>
        </p:blipFill>
        <p:spPr>
          <a:xfrm flipH="1">
            <a:off x="9413580" y="4536037"/>
            <a:ext cx="1801646" cy="208530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1E9F2D-95C8-424E-B013-5D7D2690F458}"/>
              </a:ext>
            </a:extLst>
          </p:cNvPr>
          <p:cNvGrpSpPr/>
          <p:nvPr/>
        </p:nvGrpSpPr>
        <p:grpSpPr>
          <a:xfrm>
            <a:off x="1539178" y="2630984"/>
            <a:ext cx="3497703" cy="653123"/>
            <a:chOff x="1539178" y="2630984"/>
            <a:chExt cx="3497703" cy="6531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0C191F-FAEB-4EAD-883C-7279D961288E}"/>
                </a:ext>
              </a:extLst>
            </p:cNvPr>
            <p:cNvGrpSpPr/>
            <p:nvPr/>
          </p:nvGrpSpPr>
          <p:grpSpPr>
            <a:xfrm>
              <a:off x="2004291" y="2630984"/>
              <a:ext cx="3032590" cy="653123"/>
              <a:chOff x="1190529" y="3094947"/>
              <a:chExt cx="3032590" cy="65312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7409EA-67E4-44AC-9824-2B3DD4F39ABE}"/>
                  </a:ext>
                </a:extLst>
              </p:cNvPr>
              <p:cNvSpPr txBox="1"/>
              <p:nvPr/>
            </p:nvSpPr>
            <p:spPr>
              <a:xfrm>
                <a:off x="1798696" y="3098882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DDEC9F-A184-47A4-A52E-60D3A4DE6742}"/>
                  </a:ext>
                </a:extLst>
              </p:cNvPr>
              <p:cNvSpPr txBox="1"/>
              <p:nvPr/>
            </p:nvSpPr>
            <p:spPr>
              <a:xfrm>
                <a:off x="2684435" y="3098882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552AA4-6A61-40DB-B6D2-E6C08B01AB29}"/>
                  </a:ext>
                </a:extLst>
              </p:cNvPr>
              <p:cNvSpPr txBox="1"/>
              <p:nvPr/>
            </p:nvSpPr>
            <p:spPr>
              <a:xfrm>
                <a:off x="3577987" y="3094947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743FF1-10FA-4894-9890-3C0D2962BAC0}"/>
                  </a:ext>
                </a:extLst>
              </p:cNvPr>
              <p:cNvSpPr txBox="1"/>
              <p:nvPr/>
            </p:nvSpPr>
            <p:spPr>
              <a:xfrm>
                <a:off x="1190529" y="3167390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altLang="zh-TW" sz="2800" dirty="0">
                    <a:solidFill>
                      <a:srgbClr val="0070C0"/>
                    </a:solidFill>
                    <a:latin typeface="Arial"/>
                    <a:ea typeface="標楷體"/>
                    <a:cs typeface="Arial"/>
                  </a:rPr>
                  <a:t>1.</a:t>
                </a:r>
                <a:endParaRPr lang="en-GB" sz="2800" dirty="0"/>
              </a:p>
            </p:txBody>
          </p:sp>
        </p:grpSp>
        <p:pic>
          <p:nvPicPr>
            <p:cNvPr id="7" name="1AP2901">
              <a:hlinkClick r:id="" action="ppaction://media"/>
              <a:extLst>
                <a:ext uri="{FF2B5EF4-FFF2-40B4-BE49-F238E27FC236}">
                  <a16:creationId xmlns:a16="http://schemas.microsoft.com/office/drawing/2014/main" id="{01FF0A19-2922-4203-9302-CF0A2A5D1A01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9178" y="2742468"/>
              <a:ext cx="465113" cy="44907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52B1B9-8CAC-441B-A63E-23FA455193A8}"/>
              </a:ext>
            </a:extLst>
          </p:cNvPr>
          <p:cNvGrpSpPr/>
          <p:nvPr/>
        </p:nvGrpSpPr>
        <p:grpSpPr>
          <a:xfrm>
            <a:off x="6555795" y="2627049"/>
            <a:ext cx="3543345" cy="653123"/>
            <a:chOff x="6555795" y="2627049"/>
            <a:chExt cx="3543345" cy="65312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CE09FB-5AE9-4CF0-9F70-B4C5141FCD0F}"/>
                </a:ext>
              </a:extLst>
            </p:cNvPr>
            <p:cNvGrpSpPr/>
            <p:nvPr/>
          </p:nvGrpSpPr>
          <p:grpSpPr>
            <a:xfrm>
              <a:off x="7066550" y="2627049"/>
              <a:ext cx="3032590" cy="653123"/>
              <a:chOff x="1190529" y="3094947"/>
              <a:chExt cx="3032590" cy="65312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BC3076-C895-49E4-A2B1-22EEC990890A}"/>
                  </a:ext>
                </a:extLst>
              </p:cNvPr>
              <p:cNvSpPr txBox="1"/>
              <p:nvPr/>
            </p:nvSpPr>
            <p:spPr>
              <a:xfrm>
                <a:off x="1788015" y="3094947"/>
                <a:ext cx="648000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FB6F93-4328-4CAB-ADFC-266BC41B0A3C}"/>
                  </a:ext>
                </a:extLst>
              </p:cNvPr>
              <p:cNvSpPr txBox="1"/>
              <p:nvPr/>
            </p:nvSpPr>
            <p:spPr>
              <a:xfrm>
                <a:off x="2684435" y="3098882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D252F1-D2C9-4E96-8EDA-EE615A140D25}"/>
                  </a:ext>
                </a:extLst>
              </p:cNvPr>
              <p:cNvSpPr txBox="1"/>
              <p:nvPr/>
            </p:nvSpPr>
            <p:spPr>
              <a:xfrm>
                <a:off x="3577987" y="3094947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F6AC53-0AFC-49F1-9224-1A1D0BE95F26}"/>
                  </a:ext>
                </a:extLst>
              </p:cNvPr>
              <p:cNvSpPr txBox="1"/>
              <p:nvPr/>
            </p:nvSpPr>
            <p:spPr>
              <a:xfrm>
                <a:off x="1190529" y="3167390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altLang="zh-TW" sz="2800" dirty="0">
                    <a:solidFill>
                      <a:srgbClr val="0070C0"/>
                    </a:solidFill>
                    <a:latin typeface="Arial"/>
                    <a:ea typeface="標楷體"/>
                    <a:cs typeface="Arial"/>
                  </a:rPr>
                  <a:t>2.</a:t>
                </a:r>
                <a:endParaRPr lang="en-GB" sz="2800" dirty="0"/>
              </a:p>
            </p:txBody>
          </p:sp>
        </p:grpSp>
        <p:pic>
          <p:nvPicPr>
            <p:cNvPr id="10" name="1AP2902">
              <a:hlinkClick r:id="" action="ppaction://media"/>
              <a:extLst>
                <a:ext uri="{FF2B5EF4-FFF2-40B4-BE49-F238E27FC236}">
                  <a16:creationId xmlns:a16="http://schemas.microsoft.com/office/drawing/2014/main" id="{7874C1B1-B3CD-4046-A4F7-575D4218470B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5795" y="2742468"/>
              <a:ext cx="465113" cy="44907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43B730-4315-4EEB-9454-15464948CDFB}"/>
              </a:ext>
            </a:extLst>
          </p:cNvPr>
          <p:cNvGrpSpPr/>
          <p:nvPr/>
        </p:nvGrpSpPr>
        <p:grpSpPr>
          <a:xfrm>
            <a:off x="1539487" y="3592537"/>
            <a:ext cx="3497394" cy="653123"/>
            <a:chOff x="1539487" y="3592537"/>
            <a:chExt cx="3497394" cy="65312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C953C20-29D2-406A-BDC7-6D02CA3ECB6E}"/>
                </a:ext>
              </a:extLst>
            </p:cNvPr>
            <p:cNvGrpSpPr/>
            <p:nvPr/>
          </p:nvGrpSpPr>
          <p:grpSpPr>
            <a:xfrm>
              <a:off x="2004291" y="3592537"/>
              <a:ext cx="3032590" cy="653123"/>
              <a:chOff x="1190529" y="3094947"/>
              <a:chExt cx="3032590" cy="653123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29F5E4-E962-40EE-A5BB-4707AA282C24}"/>
                  </a:ext>
                </a:extLst>
              </p:cNvPr>
              <p:cNvSpPr txBox="1"/>
              <p:nvPr/>
            </p:nvSpPr>
            <p:spPr>
              <a:xfrm>
                <a:off x="1788015" y="3094947"/>
                <a:ext cx="648000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89D24F1-48AD-4B46-8A48-2D5472E65EF1}"/>
                  </a:ext>
                </a:extLst>
              </p:cNvPr>
              <p:cNvSpPr txBox="1"/>
              <p:nvPr/>
            </p:nvSpPr>
            <p:spPr>
              <a:xfrm>
                <a:off x="2684435" y="3098882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3257E5E-BAA2-4C6D-B034-3628C186E57B}"/>
                  </a:ext>
                </a:extLst>
              </p:cNvPr>
              <p:cNvSpPr txBox="1"/>
              <p:nvPr/>
            </p:nvSpPr>
            <p:spPr>
              <a:xfrm>
                <a:off x="3577987" y="3094947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F69A0ED-13A2-46AD-BBCA-45A01CBC6F53}"/>
                  </a:ext>
                </a:extLst>
              </p:cNvPr>
              <p:cNvSpPr txBox="1"/>
              <p:nvPr/>
            </p:nvSpPr>
            <p:spPr>
              <a:xfrm>
                <a:off x="1190529" y="3167390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altLang="zh-TW" sz="2800" dirty="0">
                    <a:solidFill>
                      <a:srgbClr val="0070C0"/>
                    </a:solidFill>
                    <a:latin typeface="Arial"/>
                    <a:ea typeface="標楷體"/>
                    <a:cs typeface="Arial"/>
                  </a:rPr>
                  <a:t>3.</a:t>
                </a:r>
                <a:endParaRPr lang="en-GB" sz="2800" dirty="0"/>
              </a:p>
            </p:txBody>
          </p:sp>
        </p:grpSp>
        <p:pic>
          <p:nvPicPr>
            <p:cNvPr id="38" name="1AP2903">
              <a:hlinkClick r:id="" action="ppaction://media"/>
              <a:extLst>
                <a:ext uri="{FF2B5EF4-FFF2-40B4-BE49-F238E27FC236}">
                  <a16:creationId xmlns:a16="http://schemas.microsoft.com/office/drawing/2014/main" id="{745FA4E1-A80A-43CC-91C1-2A1BFCEAB1AD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9487" y="3700086"/>
              <a:ext cx="465113" cy="44907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9101516-BC61-4590-A420-5B5545E8638F}"/>
              </a:ext>
            </a:extLst>
          </p:cNvPr>
          <p:cNvGrpSpPr/>
          <p:nvPr/>
        </p:nvGrpSpPr>
        <p:grpSpPr>
          <a:xfrm>
            <a:off x="6555795" y="3594505"/>
            <a:ext cx="3543345" cy="653123"/>
            <a:chOff x="6555795" y="3594505"/>
            <a:chExt cx="3543345" cy="65312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753CE01-EFB3-4731-9BEE-D0CE74E2CEA4}"/>
                </a:ext>
              </a:extLst>
            </p:cNvPr>
            <p:cNvGrpSpPr/>
            <p:nvPr/>
          </p:nvGrpSpPr>
          <p:grpSpPr>
            <a:xfrm>
              <a:off x="7066550" y="3594505"/>
              <a:ext cx="3032590" cy="653123"/>
              <a:chOff x="1190529" y="3094947"/>
              <a:chExt cx="3032590" cy="65312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25F23E1-6C66-4B11-BD6D-5980F1AF9D41}"/>
                  </a:ext>
                </a:extLst>
              </p:cNvPr>
              <p:cNvSpPr txBox="1"/>
              <p:nvPr/>
            </p:nvSpPr>
            <p:spPr>
              <a:xfrm>
                <a:off x="1785610" y="3094947"/>
                <a:ext cx="648000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8C02AE2-83A5-4E8D-B038-03E7013C563D}"/>
                  </a:ext>
                </a:extLst>
              </p:cNvPr>
              <p:cNvSpPr txBox="1"/>
              <p:nvPr/>
            </p:nvSpPr>
            <p:spPr>
              <a:xfrm>
                <a:off x="2684435" y="3098882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A2AE0AF-954F-4751-84AB-C1584A2A92C6}"/>
                  </a:ext>
                </a:extLst>
              </p:cNvPr>
              <p:cNvSpPr txBox="1"/>
              <p:nvPr/>
            </p:nvSpPr>
            <p:spPr>
              <a:xfrm>
                <a:off x="3577987" y="3094947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72AC26-4F1B-4951-A31D-FE455F30582B}"/>
                  </a:ext>
                </a:extLst>
              </p:cNvPr>
              <p:cNvSpPr txBox="1"/>
              <p:nvPr/>
            </p:nvSpPr>
            <p:spPr>
              <a:xfrm>
                <a:off x="1190529" y="3167390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altLang="zh-TW" sz="2800" dirty="0">
                    <a:solidFill>
                      <a:srgbClr val="0070C0"/>
                    </a:solidFill>
                    <a:latin typeface="Arial"/>
                    <a:ea typeface="標楷體"/>
                    <a:cs typeface="Arial"/>
                  </a:rPr>
                  <a:t>4.</a:t>
                </a:r>
                <a:endParaRPr lang="en-GB" sz="2800" dirty="0"/>
              </a:p>
            </p:txBody>
          </p:sp>
        </p:grpSp>
        <p:pic>
          <p:nvPicPr>
            <p:cNvPr id="39" name="1AP2904">
              <a:hlinkClick r:id="" action="ppaction://media"/>
              <a:extLst>
                <a:ext uri="{FF2B5EF4-FFF2-40B4-BE49-F238E27FC236}">
                  <a16:creationId xmlns:a16="http://schemas.microsoft.com/office/drawing/2014/main" id="{B40A1171-5862-4E46-B6E1-6F3CA8C9CAD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5795" y="3700086"/>
              <a:ext cx="465113" cy="44907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74073A-E390-4750-AC5B-F1FDC9A1DB39}"/>
              </a:ext>
            </a:extLst>
          </p:cNvPr>
          <p:cNvGrpSpPr/>
          <p:nvPr/>
        </p:nvGrpSpPr>
        <p:grpSpPr>
          <a:xfrm>
            <a:off x="2062510" y="4628215"/>
            <a:ext cx="6907161" cy="1617890"/>
            <a:chOff x="2091916" y="4910592"/>
            <a:chExt cx="6907161" cy="1617890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B73304DC-B3A7-479A-8A18-EBCA69124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1916" y="4910592"/>
              <a:ext cx="6907161" cy="1617890"/>
            </a:xfrm>
            <a:prstGeom prst="wedgeRoundRectCallout">
              <a:avLst>
                <a:gd name="adj1" fmla="val 59134"/>
                <a:gd name="adj2" fmla="val 14205"/>
                <a:gd name="adj3" fmla="val 16667"/>
              </a:avLst>
            </a:prstGeom>
            <a:solidFill>
              <a:srgbClr val="FFE18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ts val="1200"/>
                </a:spcBef>
                <a:buFontTx/>
                <a:buNone/>
              </a:pPr>
              <a:r>
                <a:rPr lang="zh-TW" altLang="en-US" sz="2800" dirty="0">
                  <a:solidFill>
                    <a:srgbClr val="A47D00"/>
                  </a:solidFill>
                  <a:latin typeface="Arial"/>
                  <a:ea typeface="標楷體"/>
                  <a:cs typeface="Arial"/>
                </a:rPr>
                <a:t>比較　　、　　、　　三個音，</a:t>
              </a:r>
              <a:endParaRPr lang="en-GB" altLang="zh-TW" sz="2800" dirty="0">
                <a:solidFill>
                  <a:srgbClr val="A47D00"/>
                </a:solidFill>
                <a:latin typeface="Arial"/>
                <a:ea typeface="標楷體"/>
                <a:cs typeface="Arial"/>
              </a:endParaRPr>
            </a:p>
            <a:p>
              <a:pPr algn="ctr" eaLnBrk="1" hangingPunct="1">
                <a:lnSpc>
                  <a:spcPct val="150000"/>
                </a:lnSpc>
                <a:spcBef>
                  <a:spcPts val="1200"/>
                </a:spcBef>
                <a:buFontTx/>
                <a:buNone/>
              </a:pPr>
              <a:r>
                <a:rPr lang="zh-TW" altLang="en-US" sz="2800" dirty="0">
                  <a:solidFill>
                    <a:srgbClr val="A47D00"/>
                  </a:solidFill>
                  <a:latin typeface="Arial"/>
                  <a:ea typeface="標楷體"/>
                  <a:cs typeface="Arial"/>
                </a:rPr>
                <a:t>（　　）最低音，（　　）最高音。</a:t>
              </a:r>
              <a:endParaRPr lang="en-US" altLang="zh-TW" sz="2800" dirty="0">
                <a:solidFill>
                  <a:srgbClr val="A47D00"/>
                </a:solidFill>
                <a:latin typeface="Arial"/>
                <a:ea typeface="標楷體"/>
                <a:cs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3BE441A-A58F-4CFB-B1EC-B26669F97E33}"/>
                </a:ext>
              </a:extLst>
            </p:cNvPr>
            <p:cNvSpPr txBox="1"/>
            <p:nvPr/>
          </p:nvSpPr>
          <p:spPr>
            <a:xfrm>
              <a:off x="3836276" y="4964398"/>
              <a:ext cx="645132" cy="649188"/>
            </a:xfrm>
            <a:prstGeom prst="ellipse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EEE170-8FC9-4E38-9F45-12DD824442FB}"/>
                </a:ext>
              </a:extLst>
            </p:cNvPr>
            <p:cNvSpPr txBox="1"/>
            <p:nvPr/>
          </p:nvSpPr>
          <p:spPr>
            <a:xfrm>
              <a:off x="4850512" y="4964398"/>
              <a:ext cx="645132" cy="649188"/>
            </a:xfrm>
            <a:prstGeom prst="ellipse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5B0266-491A-4E62-A7DF-3F1D5B13DFF8}"/>
                </a:ext>
              </a:extLst>
            </p:cNvPr>
            <p:cNvSpPr txBox="1"/>
            <p:nvPr/>
          </p:nvSpPr>
          <p:spPr>
            <a:xfrm>
              <a:off x="5864749" y="4964398"/>
              <a:ext cx="645132" cy="649188"/>
            </a:xfrm>
            <a:prstGeom prst="ellipse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l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B3BF642-A563-488B-9FCA-6551F20325BC}"/>
              </a:ext>
            </a:extLst>
          </p:cNvPr>
          <p:cNvSpPr txBox="1"/>
          <p:nvPr/>
        </p:nvSpPr>
        <p:spPr>
          <a:xfrm>
            <a:off x="3063305" y="5569929"/>
            <a:ext cx="645132" cy="649188"/>
          </a:xfrm>
          <a:prstGeom prst="ellipse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966C043-2941-4891-B218-C5578B1D2BEE}"/>
              </a:ext>
            </a:extLst>
          </p:cNvPr>
          <p:cNvSpPr txBox="1"/>
          <p:nvPr/>
        </p:nvSpPr>
        <p:spPr>
          <a:xfrm>
            <a:off x="5910663" y="5569929"/>
            <a:ext cx="645132" cy="649188"/>
          </a:xfrm>
          <a:prstGeom prst="ellipse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3D7233-9E87-4D45-B29C-4CF07095CF4D}"/>
              </a:ext>
            </a:extLst>
          </p:cNvPr>
          <p:cNvSpPr txBox="1"/>
          <p:nvPr/>
        </p:nvSpPr>
        <p:spPr>
          <a:xfrm>
            <a:off x="2845811" y="6272923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402CC9-C0A9-474A-9D4A-13C0FA7FCEF0}"/>
              </a:ext>
            </a:extLst>
          </p:cNvPr>
          <p:cNvSpPr txBox="1"/>
          <p:nvPr/>
        </p:nvSpPr>
        <p:spPr>
          <a:xfrm>
            <a:off x="5693169" y="6279682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2" grpId="0" animBg="1"/>
      <p:bldP spid="50" grpId="0" animBg="1"/>
      <p:bldP spid="51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89803F-C574-4D37-A2B2-652FBD84743D}"/>
              </a:ext>
            </a:extLst>
          </p:cNvPr>
          <p:cNvGrpSpPr/>
          <p:nvPr/>
        </p:nvGrpSpPr>
        <p:grpSpPr>
          <a:xfrm>
            <a:off x="-24681" y="152400"/>
            <a:ext cx="2777117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8F2081C7-C8A8-49BB-B522-1EDA971BF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8327F60-C599-4969-983A-7C566FCEC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樂譜：二線譜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31" name="Picture 97">
            <a:extLst>
              <a:ext uri="{FF2B5EF4-FFF2-40B4-BE49-F238E27FC236}">
                <a16:creationId xmlns:a16="http://schemas.microsoft.com/office/drawing/2014/main" id="{314C6EDC-2D7D-4C2D-AD73-7E4D02A5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939" y="808881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15C0487-D56B-47C9-9401-EE1ADA89EFBC}"/>
              </a:ext>
            </a:extLst>
          </p:cNvPr>
          <p:cNvGrpSpPr/>
          <p:nvPr/>
        </p:nvGrpSpPr>
        <p:grpSpPr>
          <a:xfrm>
            <a:off x="2200026" y="3534982"/>
            <a:ext cx="2391485" cy="1364154"/>
            <a:chOff x="2835564" y="2439379"/>
            <a:chExt cx="2391485" cy="136415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D151F73-FF4E-4B81-8441-951B813104CB}"/>
                </a:ext>
              </a:extLst>
            </p:cNvPr>
            <p:cNvGrpSpPr/>
            <p:nvPr/>
          </p:nvGrpSpPr>
          <p:grpSpPr>
            <a:xfrm>
              <a:off x="2835564" y="2444633"/>
              <a:ext cx="2391485" cy="1358900"/>
              <a:chOff x="1764146" y="3705296"/>
              <a:chExt cx="2391485" cy="13589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61FC31A-3ED5-4118-955C-16FFB1177F78}"/>
                  </a:ext>
                </a:extLst>
              </p:cNvPr>
              <p:cNvCxnSpPr/>
              <p:nvPr/>
            </p:nvCxnSpPr>
            <p:spPr bwMode="auto">
              <a:xfrm>
                <a:off x="1764146" y="4349828"/>
                <a:ext cx="2160000" cy="97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43989BD-C0E7-4C8E-946F-4E6449534445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r:link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9731" y="3705296"/>
                <a:ext cx="215900" cy="135890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E84C1A-F1AD-4A0D-9C0C-A1B9E8773828}"/>
                </a:ext>
              </a:extLst>
            </p:cNvPr>
            <p:cNvSpPr txBox="1"/>
            <p:nvPr/>
          </p:nvSpPr>
          <p:spPr>
            <a:xfrm>
              <a:off x="2974108" y="3114031"/>
              <a:ext cx="645132" cy="649188"/>
            </a:xfrm>
            <a:prstGeom prst="ellipse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175472-E168-486C-8AFE-F910C0582D5B}"/>
                </a:ext>
              </a:extLst>
            </p:cNvPr>
            <p:cNvSpPr txBox="1"/>
            <p:nvPr/>
          </p:nvSpPr>
          <p:spPr>
            <a:xfrm>
              <a:off x="4076060" y="2439379"/>
              <a:ext cx="645132" cy="649188"/>
            </a:xfrm>
            <a:prstGeom prst="ellipse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44" name="矩形 1">
            <a:extLst>
              <a:ext uri="{FF2B5EF4-FFF2-40B4-BE49-F238E27FC236}">
                <a16:creationId xmlns:a16="http://schemas.microsoft.com/office/drawing/2014/main" id="{92786241-7B0C-4412-92E3-D36F98311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187" y="152400"/>
            <a:ext cx="8707068" cy="2349579"/>
          </a:xfrm>
          <a:prstGeom prst="wedgeRoundRectCallout">
            <a:avLst>
              <a:gd name="adj1" fmla="val -62625"/>
              <a:gd name="adj2" fmla="val 19574"/>
              <a:gd name="adj3" fmla="val 16667"/>
            </a:avLst>
          </a:prstGeom>
          <a:solidFill>
            <a:srgbClr val="C5E6FF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我們用過一線譜來顯示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 m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和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 s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的音高。</a:t>
            </a:r>
            <a:endParaRPr lang="en-GB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由於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 l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比 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s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高音，因此位置也應比 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s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高，我們可以在樂譜上多加一條線，來顯示 </a:t>
            </a:r>
            <a:r>
              <a:rPr lang="en-GB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l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的音高。</a:t>
            </a:r>
            <a:endParaRPr lang="en-GB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你知道這種樂譜叫甚麼名字嗎？</a:t>
            </a:r>
            <a:endParaRPr lang="en-GB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34F615-9D16-4168-8B4F-FA89F596959F}"/>
              </a:ext>
            </a:extLst>
          </p:cNvPr>
          <p:cNvGrpSpPr/>
          <p:nvPr/>
        </p:nvGrpSpPr>
        <p:grpSpPr>
          <a:xfrm>
            <a:off x="6472632" y="3135136"/>
            <a:ext cx="3339921" cy="1764000"/>
            <a:chOff x="1197198" y="2321946"/>
            <a:chExt cx="3339921" cy="17640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750F663-39D3-46FF-801F-9EC7F190E0B8}"/>
                </a:ext>
              </a:extLst>
            </p:cNvPr>
            <p:cNvCxnSpPr/>
            <p:nvPr/>
          </p:nvCxnSpPr>
          <p:spPr bwMode="auto">
            <a:xfrm>
              <a:off x="1197198" y="2749053"/>
              <a:ext cx="3132000" cy="973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96DE066-A6CA-483F-9A0C-482D1FED65C8}"/>
                </a:ext>
              </a:extLst>
            </p:cNvPr>
            <p:cNvPicPr>
              <a:picLocks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219" y="2321946"/>
              <a:ext cx="215900" cy="1764000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7F8846F-0C30-4C14-A368-6F4973EDF597}"/>
                </a:ext>
              </a:extLst>
            </p:cNvPr>
            <p:cNvCxnSpPr/>
            <p:nvPr/>
          </p:nvCxnSpPr>
          <p:spPr bwMode="auto">
            <a:xfrm>
              <a:off x="1197198" y="3433179"/>
              <a:ext cx="3132000" cy="973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8F4B8FF-B046-4920-B03C-96A3F7A85FB3}"/>
                </a:ext>
              </a:extLst>
            </p:cNvPr>
            <p:cNvSpPr txBox="1"/>
            <p:nvPr/>
          </p:nvSpPr>
          <p:spPr>
            <a:xfrm>
              <a:off x="1441993" y="3436758"/>
              <a:ext cx="645132" cy="649188"/>
            </a:xfrm>
            <a:prstGeom prst="ellipse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4C229F8-BF40-40B3-893B-628A06D192C0}"/>
                </a:ext>
              </a:extLst>
            </p:cNvPr>
            <p:cNvSpPr txBox="1"/>
            <p:nvPr/>
          </p:nvSpPr>
          <p:spPr>
            <a:xfrm>
              <a:off x="2305329" y="2772735"/>
              <a:ext cx="645132" cy="649188"/>
            </a:xfrm>
            <a:prstGeom prst="ellipse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E962885-FFD1-4CA4-ADE6-15FB0AB65C66}"/>
                </a:ext>
              </a:extLst>
            </p:cNvPr>
            <p:cNvSpPr txBox="1"/>
            <p:nvPr/>
          </p:nvSpPr>
          <p:spPr>
            <a:xfrm>
              <a:off x="3355977" y="2410512"/>
              <a:ext cx="645132" cy="649188"/>
            </a:xfrm>
            <a:prstGeom prst="ellipse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l</a:t>
              </a:r>
            </a:p>
          </p:txBody>
        </p:sp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355CAA-3948-4149-90D6-855C1CE5F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5171" y="4407701"/>
            <a:ext cx="1542923" cy="2450299"/>
          </a:xfrm>
          <a:prstGeom prst="rect">
            <a:avLst/>
          </a:prstGeom>
        </p:spPr>
      </p:pic>
      <p:sp>
        <p:nvSpPr>
          <p:cNvPr id="62" name="矩形 1">
            <a:extLst>
              <a:ext uri="{FF2B5EF4-FFF2-40B4-BE49-F238E27FC236}">
                <a16:creationId xmlns:a16="http://schemas.microsoft.com/office/drawing/2014/main" id="{FEFBA0E8-C9E3-4AF3-831C-050A7A356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4150" y="5343409"/>
            <a:ext cx="3843489" cy="578882"/>
          </a:xfrm>
          <a:prstGeom prst="wedgeRoundRectCallout">
            <a:avLst>
              <a:gd name="adj1" fmla="val 52560"/>
              <a:gd name="adj2" fmla="val -112565"/>
              <a:gd name="adj3" fmla="val 16667"/>
            </a:avLst>
          </a:prstGeom>
          <a:solidFill>
            <a:srgbClr val="FFE181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這種樂譜叫</a:t>
            </a:r>
            <a:r>
              <a:rPr lang="zh-TW" altLang="en-US" sz="2800" dirty="0">
                <a:solidFill>
                  <a:srgbClr val="D60093"/>
                </a:solidFill>
                <a:latin typeface="Arial"/>
                <a:ea typeface="標楷體"/>
                <a:cs typeface="Arial"/>
              </a:rPr>
              <a:t>二線譜</a:t>
            </a:r>
            <a:r>
              <a:rPr lang="zh-TW" altLang="en-US" sz="28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。</a:t>
            </a:r>
            <a:endParaRPr lang="en-US" altLang="zh-TW" sz="2800" dirty="0">
              <a:solidFill>
                <a:srgbClr val="A47D00"/>
              </a:solidFill>
              <a:latin typeface="Arial"/>
              <a:ea typeface="標楷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47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 3.33333E-6 0.00903 C 0.00507 0.01458 -0.00209 0.03148 -0.00248 0.03264 C -0.003 0.02801 -0.00365 0.0243 -0.00365 0.01875 C -0.00365 0.01065 -0.00065 1.11111E-6 3.33333E-6 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89803F-C574-4D37-A2B2-652FBD84743D}"/>
              </a:ext>
            </a:extLst>
          </p:cNvPr>
          <p:cNvGrpSpPr/>
          <p:nvPr/>
        </p:nvGrpSpPr>
        <p:grpSpPr>
          <a:xfrm>
            <a:off x="-24681" y="152400"/>
            <a:ext cx="2777117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8F2081C7-C8A8-49BB-B522-1EDA971BF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8327F60-C599-4969-983A-7C566FCEC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樂譜：二線譜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C1167F-BB4E-411B-9FF7-90F66A6486B5}"/>
              </a:ext>
            </a:extLst>
          </p:cNvPr>
          <p:cNvGrpSpPr/>
          <p:nvPr/>
        </p:nvGrpSpPr>
        <p:grpSpPr>
          <a:xfrm>
            <a:off x="1683264" y="1842054"/>
            <a:ext cx="8566854" cy="1770003"/>
            <a:chOff x="1450884" y="1901784"/>
            <a:chExt cx="8566854" cy="17700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0297E6F-84C7-49D7-913D-4EDADBAF9C27}"/>
                </a:ext>
              </a:extLst>
            </p:cNvPr>
            <p:cNvGrpSpPr/>
            <p:nvPr/>
          </p:nvGrpSpPr>
          <p:grpSpPr>
            <a:xfrm>
              <a:off x="2305561" y="1901784"/>
              <a:ext cx="7712177" cy="1770003"/>
              <a:chOff x="1197198" y="2335893"/>
              <a:chExt cx="7712177" cy="1770003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B467D2A-4648-4F40-A277-D7FFA9568937}"/>
                  </a:ext>
                </a:extLst>
              </p:cNvPr>
              <p:cNvCxnSpPr/>
              <p:nvPr/>
            </p:nvCxnSpPr>
            <p:spPr bwMode="auto">
              <a:xfrm>
                <a:off x="3047995" y="2335893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6238811-892E-4BA5-ACA0-709438F64909}"/>
                  </a:ext>
                </a:extLst>
              </p:cNvPr>
              <p:cNvCxnSpPr/>
              <p:nvPr/>
            </p:nvCxnSpPr>
            <p:spPr bwMode="auto">
              <a:xfrm>
                <a:off x="1197198" y="2749053"/>
                <a:ext cx="7488000" cy="97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454BAD3-CC03-40AB-8732-2167F0791E83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3475" y="2335893"/>
                <a:ext cx="215900" cy="17640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7CA335-DE85-43AC-B9F0-4ADC5E44DFA8}"/>
                  </a:ext>
                </a:extLst>
              </p:cNvPr>
              <p:cNvSpPr txBox="1"/>
              <p:nvPr/>
            </p:nvSpPr>
            <p:spPr>
              <a:xfrm>
                <a:off x="3214674" y="2780625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BE4BA9-29F8-4898-859B-FF302B096148}"/>
                  </a:ext>
                </a:extLst>
              </p:cNvPr>
              <p:cNvSpPr txBox="1"/>
              <p:nvPr/>
            </p:nvSpPr>
            <p:spPr>
              <a:xfrm>
                <a:off x="4078943" y="3456708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BD5987-6A10-42AC-8521-D8A86337E1F0}"/>
                  </a:ext>
                </a:extLst>
              </p:cNvPr>
              <p:cNvSpPr txBox="1"/>
              <p:nvPr/>
            </p:nvSpPr>
            <p:spPr>
              <a:xfrm>
                <a:off x="7823494" y="2779433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355B4E-66C3-43CC-8881-AEE4D71B3C2B}"/>
                  </a:ext>
                </a:extLst>
              </p:cNvPr>
              <p:cNvCxnSpPr/>
              <p:nvPr/>
            </p:nvCxnSpPr>
            <p:spPr bwMode="auto">
              <a:xfrm>
                <a:off x="1197198" y="3433179"/>
                <a:ext cx="7488000" cy="97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92EE3B-013C-4F97-B878-B1CFE7295216}"/>
                  </a:ext>
                </a:extLst>
              </p:cNvPr>
              <p:cNvSpPr txBox="1"/>
              <p:nvPr/>
            </p:nvSpPr>
            <p:spPr>
              <a:xfrm>
                <a:off x="1363877" y="2424459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DBDB49-28D3-4543-BDE1-26FA0E60D6A7}"/>
                  </a:ext>
                </a:extLst>
              </p:cNvPr>
              <p:cNvSpPr txBox="1"/>
              <p:nvPr/>
            </p:nvSpPr>
            <p:spPr>
              <a:xfrm>
                <a:off x="2175688" y="2424459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940D62D-AE09-41C3-8FFB-2EDB8CF505E7}"/>
                  </a:ext>
                </a:extLst>
              </p:cNvPr>
              <p:cNvCxnSpPr/>
              <p:nvPr/>
            </p:nvCxnSpPr>
            <p:spPr bwMode="auto">
              <a:xfrm>
                <a:off x="4899891" y="2340513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564718-54FA-4936-A926-0C317C114721}"/>
                  </a:ext>
                </a:extLst>
              </p:cNvPr>
              <p:cNvSpPr txBox="1"/>
              <p:nvPr/>
            </p:nvSpPr>
            <p:spPr>
              <a:xfrm>
                <a:off x="5090357" y="3450705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6887CC-C603-430E-AC7A-58AAA412C59D}"/>
                  </a:ext>
                </a:extLst>
              </p:cNvPr>
              <p:cNvSpPr txBox="1"/>
              <p:nvPr/>
            </p:nvSpPr>
            <p:spPr>
              <a:xfrm>
                <a:off x="5916747" y="2779812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1ADDE0B-00B3-461F-A0FD-F448249C61B3}"/>
                  </a:ext>
                </a:extLst>
              </p:cNvPr>
              <p:cNvCxnSpPr/>
              <p:nvPr/>
            </p:nvCxnSpPr>
            <p:spPr bwMode="auto">
              <a:xfrm>
                <a:off x="6779491" y="2335893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EF680E-8076-439D-844B-DA0EA88A64C9}"/>
                  </a:ext>
                </a:extLst>
              </p:cNvPr>
              <p:cNvSpPr txBox="1"/>
              <p:nvPr/>
            </p:nvSpPr>
            <p:spPr>
              <a:xfrm>
                <a:off x="7004341" y="2424459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</p:grpSp>
        <p:pic>
          <p:nvPicPr>
            <p:cNvPr id="28" name="1AP2905">
              <a:hlinkClick r:id="" action="ppaction://media"/>
              <a:extLst>
                <a:ext uri="{FF2B5EF4-FFF2-40B4-BE49-F238E27FC236}">
                  <a16:creationId xmlns:a16="http://schemas.microsoft.com/office/drawing/2014/main" id="{72A6E4DC-3A8C-46BD-97F9-486DB4ADF892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884" y="2366380"/>
              <a:ext cx="609600" cy="588577"/>
            </a:xfrm>
            <a:prstGeom prst="rect">
              <a:avLst/>
            </a:prstGeom>
          </p:spPr>
        </p:pic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2EFB6109-7114-4A36-8037-37B363891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560" y="188580"/>
            <a:ext cx="6909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試視唱二線譜上的樂句。</a:t>
            </a:r>
            <a:endParaRPr lang="en-US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pic>
        <p:nvPicPr>
          <p:cNvPr id="33" name="Picture 32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504A14D-DB34-4954-9A2A-CE34B40E2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16" y="4203639"/>
            <a:ext cx="10209079" cy="26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276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3D8CAD-F01D-4CF7-B2FB-C4D54664054D}"/>
              </a:ext>
            </a:extLst>
          </p:cNvPr>
          <p:cNvGrpSpPr/>
          <p:nvPr/>
        </p:nvGrpSpPr>
        <p:grpSpPr>
          <a:xfrm>
            <a:off x="-24681" y="152400"/>
            <a:ext cx="1761117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6664881-7D63-43CB-9587-D90D029D3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FA69781-CC63-4D6F-997F-785DA8A00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手號：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l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65F1B702-2D57-4B3C-BF64-6DEB9D86A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501" y="211465"/>
            <a:ext cx="2684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這是 </a:t>
            </a: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l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的手號。</a:t>
            </a:r>
            <a:endParaRPr lang="en-US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10B7FAB-61E3-4AAF-BB23-5C92DD96B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07" y="1311796"/>
            <a:ext cx="3820474" cy="3628383"/>
          </a:xfrm>
          <a:prstGeom prst="rect">
            <a:avLst/>
          </a:prstGeom>
        </p:spPr>
      </p:pic>
      <p:pic>
        <p:nvPicPr>
          <p:cNvPr id="7" name="Picture 97">
            <a:extLst>
              <a:ext uri="{FF2B5EF4-FFF2-40B4-BE49-F238E27FC236}">
                <a16:creationId xmlns:a16="http://schemas.microsoft.com/office/drawing/2014/main" id="{50B94C36-C7AA-49E6-9166-0EBC7B54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3485637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A48C20DB-736C-4863-A5CC-DA9BBCE48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2707" y="2237346"/>
            <a:ext cx="4405366" cy="578882"/>
          </a:xfrm>
          <a:prstGeom prst="wedgeRoundRectCallout">
            <a:avLst>
              <a:gd name="adj1" fmla="val 36119"/>
              <a:gd name="adj2" fmla="val 196097"/>
              <a:gd name="adj3" fmla="val 16667"/>
            </a:avLst>
          </a:prstGeom>
          <a:solidFill>
            <a:srgbClr val="C5E6FF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l 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手號的位置稍稍高於</a:t>
            </a:r>
            <a:r>
              <a:rPr lang="en-US" altLang="zh-TW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 s</a:t>
            </a: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09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4FB7B5-ADE4-42A4-A1D3-31ABFBC2CCCB}"/>
              </a:ext>
            </a:extLst>
          </p:cNvPr>
          <p:cNvGrpSpPr/>
          <p:nvPr/>
        </p:nvGrpSpPr>
        <p:grpSpPr>
          <a:xfrm>
            <a:off x="-24681" y="152400"/>
            <a:ext cx="1761117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DCE0F193-D153-409B-80BE-DCB605D01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A558538C-5373-489E-9D45-2BE304268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手號：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l</a:t>
              </a:r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0DC5A0C8-34EA-4713-8D79-1B3932108AD7}"/>
              </a:ext>
            </a:extLst>
          </p:cNvPr>
          <p:cNvGrpSpPr/>
          <p:nvPr/>
        </p:nvGrpSpPr>
        <p:grpSpPr>
          <a:xfrm>
            <a:off x="1683264" y="1301279"/>
            <a:ext cx="8566854" cy="1770003"/>
            <a:chOff x="1450884" y="1901784"/>
            <a:chExt cx="8566854" cy="1770003"/>
          </a:xfrm>
        </p:grpSpPr>
        <p:grpSp>
          <p:nvGrpSpPr>
            <p:cNvPr id="6" name="Group 26">
              <a:extLst>
                <a:ext uri="{FF2B5EF4-FFF2-40B4-BE49-F238E27FC236}">
                  <a16:creationId xmlns:a16="http://schemas.microsoft.com/office/drawing/2014/main" id="{F145EF8E-73E6-43C2-A09D-4E0EEAAB6124}"/>
                </a:ext>
              </a:extLst>
            </p:cNvPr>
            <p:cNvGrpSpPr/>
            <p:nvPr/>
          </p:nvGrpSpPr>
          <p:grpSpPr>
            <a:xfrm>
              <a:off x="2305561" y="1901784"/>
              <a:ext cx="7712177" cy="1770003"/>
              <a:chOff x="1197198" y="2335893"/>
              <a:chExt cx="7712177" cy="1770003"/>
            </a:xfrm>
          </p:grpSpPr>
          <p:cxnSp>
            <p:nvCxnSpPr>
              <p:cNvPr id="8" name="Straight Connector 5">
                <a:extLst>
                  <a:ext uri="{FF2B5EF4-FFF2-40B4-BE49-F238E27FC236}">
                    <a16:creationId xmlns:a16="http://schemas.microsoft.com/office/drawing/2014/main" id="{BE81D36A-8CFA-466F-9DED-129B643F2C3C}"/>
                  </a:ext>
                </a:extLst>
              </p:cNvPr>
              <p:cNvCxnSpPr/>
              <p:nvPr/>
            </p:nvCxnSpPr>
            <p:spPr bwMode="auto">
              <a:xfrm>
                <a:off x="3047995" y="2335893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14">
                <a:extLst>
                  <a:ext uri="{FF2B5EF4-FFF2-40B4-BE49-F238E27FC236}">
                    <a16:creationId xmlns:a16="http://schemas.microsoft.com/office/drawing/2014/main" id="{49DFC107-A65B-4304-9A22-02ECEFC1AEDF}"/>
                  </a:ext>
                </a:extLst>
              </p:cNvPr>
              <p:cNvCxnSpPr/>
              <p:nvPr/>
            </p:nvCxnSpPr>
            <p:spPr bwMode="auto">
              <a:xfrm>
                <a:off x="1197198" y="2749053"/>
                <a:ext cx="7488000" cy="97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0" name="Picture 15">
                <a:extLst>
                  <a:ext uri="{FF2B5EF4-FFF2-40B4-BE49-F238E27FC236}">
                    <a16:creationId xmlns:a16="http://schemas.microsoft.com/office/drawing/2014/main" id="{32A9CC38-1D86-4BAC-9FEB-D0C0EC4419F9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 r:link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3475" y="2335893"/>
                <a:ext cx="215900" cy="1764000"/>
              </a:xfrm>
              <a:prstGeom prst="rect">
                <a:avLst/>
              </a:prstGeom>
            </p:spPr>
          </p:pic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61F84316-4A7F-478F-872B-FC69B2E87692}"/>
                  </a:ext>
                </a:extLst>
              </p:cNvPr>
              <p:cNvSpPr txBox="1"/>
              <p:nvPr/>
            </p:nvSpPr>
            <p:spPr>
              <a:xfrm>
                <a:off x="3214674" y="2780625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5B3730-8937-43F8-A393-88A75F936D86}"/>
                  </a:ext>
                </a:extLst>
              </p:cNvPr>
              <p:cNvSpPr txBox="1"/>
              <p:nvPr/>
            </p:nvSpPr>
            <p:spPr>
              <a:xfrm>
                <a:off x="4078943" y="3456708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1EF88B-2619-48A3-A6B1-7C8E8328CF76}"/>
                  </a:ext>
                </a:extLst>
              </p:cNvPr>
              <p:cNvSpPr txBox="1"/>
              <p:nvPr/>
            </p:nvSpPr>
            <p:spPr>
              <a:xfrm>
                <a:off x="7823494" y="2779433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cxnSp>
            <p:nvCxnSpPr>
              <p:cNvPr id="14" name="Straight Connector 16">
                <a:extLst>
                  <a:ext uri="{FF2B5EF4-FFF2-40B4-BE49-F238E27FC236}">
                    <a16:creationId xmlns:a16="http://schemas.microsoft.com/office/drawing/2014/main" id="{8ABE17CC-0DC0-40A7-911E-611DDC436964}"/>
                  </a:ext>
                </a:extLst>
              </p:cNvPr>
              <p:cNvCxnSpPr/>
              <p:nvPr/>
            </p:nvCxnSpPr>
            <p:spPr bwMode="auto">
              <a:xfrm>
                <a:off x="1197198" y="3433179"/>
                <a:ext cx="7488000" cy="97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" name="TextBox 19">
                <a:extLst>
                  <a:ext uri="{FF2B5EF4-FFF2-40B4-BE49-F238E27FC236}">
                    <a16:creationId xmlns:a16="http://schemas.microsoft.com/office/drawing/2014/main" id="{C0782F66-A19D-4252-B960-CBD1E364FAEC}"/>
                  </a:ext>
                </a:extLst>
              </p:cNvPr>
              <p:cNvSpPr txBox="1"/>
              <p:nvPr/>
            </p:nvSpPr>
            <p:spPr>
              <a:xfrm>
                <a:off x="1363877" y="2424459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sp>
            <p:nvSpPr>
              <p:cNvPr id="16" name="TextBox 20">
                <a:extLst>
                  <a:ext uri="{FF2B5EF4-FFF2-40B4-BE49-F238E27FC236}">
                    <a16:creationId xmlns:a16="http://schemas.microsoft.com/office/drawing/2014/main" id="{70CC3E4F-4F3B-4F07-85B1-48C48C7EAA2E}"/>
                  </a:ext>
                </a:extLst>
              </p:cNvPr>
              <p:cNvSpPr txBox="1"/>
              <p:nvPr/>
            </p:nvSpPr>
            <p:spPr>
              <a:xfrm>
                <a:off x="2175688" y="2424459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cxnSp>
            <p:nvCxnSpPr>
              <p:cNvPr id="17" name="Straight Connector 21">
                <a:extLst>
                  <a:ext uri="{FF2B5EF4-FFF2-40B4-BE49-F238E27FC236}">
                    <a16:creationId xmlns:a16="http://schemas.microsoft.com/office/drawing/2014/main" id="{2DF4B620-9180-497F-854F-F0BFF732DC6D}"/>
                  </a:ext>
                </a:extLst>
              </p:cNvPr>
              <p:cNvCxnSpPr/>
              <p:nvPr/>
            </p:nvCxnSpPr>
            <p:spPr bwMode="auto">
              <a:xfrm>
                <a:off x="4899891" y="2340513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B02DA96F-729F-449E-B22E-D37239277104}"/>
                  </a:ext>
                </a:extLst>
              </p:cNvPr>
              <p:cNvSpPr txBox="1"/>
              <p:nvPr/>
            </p:nvSpPr>
            <p:spPr>
              <a:xfrm>
                <a:off x="5090357" y="3450705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19" name="TextBox 23">
                <a:extLst>
                  <a:ext uri="{FF2B5EF4-FFF2-40B4-BE49-F238E27FC236}">
                    <a16:creationId xmlns:a16="http://schemas.microsoft.com/office/drawing/2014/main" id="{4C45985F-29DA-4DF0-BBE3-8E3F1BE379CD}"/>
                  </a:ext>
                </a:extLst>
              </p:cNvPr>
              <p:cNvSpPr txBox="1"/>
              <p:nvPr/>
            </p:nvSpPr>
            <p:spPr>
              <a:xfrm>
                <a:off x="5916747" y="2779812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cxnSp>
            <p:nvCxnSpPr>
              <p:cNvPr id="20" name="Straight Connector 24">
                <a:extLst>
                  <a:ext uri="{FF2B5EF4-FFF2-40B4-BE49-F238E27FC236}">
                    <a16:creationId xmlns:a16="http://schemas.microsoft.com/office/drawing/2014/main" id="{1C0A164C-A753-4933-8571-EDCD3CC60DE2}"/>
                  </a:ext>
                </a:extLst>
              </p:cNvPr>
              <p:cNvCxnSpPr/>
              <p:nvPr/>
            </p:nvCxnSpPr>
            <p:spPr bwMode="auto">
              <a:xfrm>
                <a:off x="6779491" y="2335893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TextBox 25">
                <a:extLst>
                  <a:ext uri="{FF2B5EF4-FFF2-40B4-BE49-F238E27FC236}">
                    <a16:creationId xmlns:a16="http://schemas.microsoft.com/office/drawing/2014/main" id="{23B2FC55-AFF0-4517-96DF-C7019DDF1B38}"/>
                  </a:ext>
                </a:extLst>
              </p:cNvPr>
              <p:cNvSpPr txBox="1"/>
              <p:nvPr/>
            </p:nvSpPr>
            <p:spPr>
              <a:xfrm>
                <a:off x="7004341" y="2424459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</p:grpSp>
        <p:pic>
          <p:nvPicPr>
            <p:cNvPr id="7" name="1AP2905">
              <a:hlinkClick r:id="" action="ppaction://media"/>
              <a:extLst>
                <a:ext uri="{FF2B5EF4-FFF2-40B4-BE49-F238E27FC236}">
                  <a16:creationId xmlns:a16="http://schemas.microsoft.com/office/drawing/2014/main" id="{83FC8CCB-71DF-4992-842B-62DD8D4A33A9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884" y="2366380"/>
              <a:ext cx="609600" cy="588577"/>
            </a:xfrm>
            <a:prstGeom prst="rect">
              <a:avLst/>
            </a:prstGeom>
          </p:spPr>
        </p:pic>
      </p:grpSp>
      <p:sp>
        <p:nvSpPr>
          <p:cNvPr id="22" name="矩形 1">
            <a:extLst>
              <a:ext uri="{FF2B5EF4-FFF2-40B4-BE49-F238E27FC236}">
                <a16:creationId xmlns:a16="http://schemas.microsoft.com/office/drawing/2014/main" id="{7BEE68A6-C6F0-4868-88E1-87943DDA5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125" y="208244"/>
            <a:ext cx="70176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試試一邊唱出樂句，一邊做手號吧！</a:t>
            </a:r>
            <a:endParaRPr lang="en-US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77D56EE-7CC5-48C7-9631-A94ABB470E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724" y="3518784"/>
            <a:ext cx="2618378" cy="252000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CD66104-9EB4-4193-B143-D9CE904E54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8921" y="3518784"/>
            <a:ext cx="2674602" cy="2520000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1E5834FF-3663-47B0-9E77-081BC427C3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2622" y="3518784"/>
            <a:ext cx="2653412" cy="2520000"/>
          </a:xfrm>
          <a:prstGeom prst="rect">
            <a:avLst/>
          </a:prstGeom>
        </p:spPr>
      </p:pic>
      <p:sp>
        <p:nvSpPr>
          <p:cNvPr id="26" name="TextBox 11">
            <a:extLst>
              <a:ext uri="{FF2B5EF4-FFF2-40B4-BE49-F238E27FC236}">
                <a16:creationId xmlns:a16="http://schemas.microsoft.com/office/drawing/2014/main" id="{C1CCB9A1-C956-4E65-8EF5-B845B50252C1}"/>
              </a:ext>
            </a:extLst>
          </p:cNvPr>
          <p:cNvSpPr txBox="1"/>
          <p:nvPr/>
        </p:nvSpPr>
        <p:spPr>
          <a:xfrm>
            <a:off x="1526559" y="5277174"/>
            <a:ext cx="645132" cy="649188"/>
          </a:xfrm>
          <a:prstGeom prst="ellipse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92DBBBB8-9384-4EB9-8F53-024CA2823F68}"/>
              </a:ext>
            </a:extLst>
          </p:cNvPr>
          <p:cNvSpPr txBox="1"/>
          <p:nvPr/>
        </p:nvSpPr>
        <p:spPr>
          <a:xfrm>
            <a:off x="4771372" y="5277174"/>
            <a:ext cx="645132" cy="649188"/>
          </a:xfrm>
          <a:prstGeom prst="ellipse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B7240722-FC4C-48E0-973F-E13148946685}"/>
              </a:ext>
            </a:extLst>
          </p:cNvPr>
          <p:cNvSpPr txBox="1"/>
          <p:nvPr/>
        </p:nvSpPr>
        <p:spPr>
          <a:xfrm>
            <a:off x="8120234" y="5277174"/>
            <a:ext cx="645132" cy="649188"/>
          </a:xfrm>
          <a:prstGeom prst="ellipse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815178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>
            <a:extLst>
              <a:ext uri="{FF2B5EF4-FFF2-40B4-BE49-F238E27FC236}">
                <a16:creationId xmlns:a16="http://schemas.microsoft.com/office/drawing/2014/main" id="{70C1FD85-6F24-4F5F-A01D-295CB417754D}"/>
              </a:ext>
            </a:extLst>
          </p:cNvPr>
          <p:cNvGrpSpPr/>
          <p:nvPr/>
        </p:nvGrpSpPr>
        <p:grpSpPr>
          <a:xfrm>
            <a:off x="1326624" y="1556919"/>
            <a:ext cx="8683349" cy="1768620"/>
            <a:chOff x="1566769" y="1979706"/>
            <a:chExt cx="8683349" cy="1768620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3DAD949-E351-4A96-A162-41315C6FF347}"/>
                </a:ext>
              </a:extLst>
            </p:cNvPr>
            <p:cNvGrpSpPr/>
            <p:nvPr/>
          </p:nvGrpSpPr>
          <p:grpSpPr>
            <a:xfrm>
              <a:off x="2537941" y="1979706"/>
              <a:ext cx="7712177" cy="1768620"/>
              <a:chOff x="2537941" y="1979706"/>
              <a:chExt cx="7712177" cy="1768620"/>
            </a:xfrm>
          </p:grpSpPr>
          <p:cxnSp>
            <p:nvCxnSpPr>
              <p:cNvPr id="9" name="Straight Connector 5">
                <a:extLst>
                  <a:ext uri="{FF2B5EF4-FFF2-40B4-BE49-F238E27FC236}">
                    <a16:creationId xmlns:a16="http://schemas.microsoft.com/office/drawing/2014/main" id="{24747E09-4E68-4C26-881A-832EFDEE4808}"/>
                  </a:ext>
                </a:extLst>
              </p:cNvPr>
              <p:cNvCxnSpPr/>
              <p:nvPr/>
            </p:nvCxnSpPr>
            <p:spPr bwMode="auto">
              <a:xfrm>
                <a:off x="4388738" y="1979706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14">
                <a:extLst>
                  <a:ext uri="{FF2B5EF4-FFF2-40B4-BE49-F238E27FC236}">
                    <a16:creationId xmlns:a16="http://schemas.microsoft.com/office/drawing/2014/main" id="{13161C76-7225-458F-9DD0-E3ED966F020E}"/>
                  </a:ext>
                </a:extLst>
              </p:cNvPr>
              <p:cNvCxnSpPr/>
              <p:nvPr/>
            </p:nvCxnSpPr>
            <p:spPr bwMode="auto">
              <a:xfrm>
                <a:off x="2537941" y="2392866"/>
                <a:ext cx="7488000" cy="97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" name="Picture 15">
                <a:extLst>
                  <a:ext uri="{FF2B5EF4-FFF2-40B4-BE49-F238E27FC236}">
                    <a16:creationId xmlns:a16="http://schemas.microsoft.com/office/drawing/2014/main" id="{9F78B0FC-E633-4950-AD79-2CE453A6D1FB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r:link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4218" y="1979706"/>
                <a:ext cx="215900" cy="1764000"/>
              </a:xfrm>
              <a:prstGeom prst="rect">
                <a:avLst/>
              </a:prstGeom>
            </p:spPr>
          </p:pic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A59615F3-F1A9-4AA8-BB2E-AA068FC1973A}"/>
                  </a:ext>
                </a:extLst>
              </p:cNvPr>
              <p:cNvSpPr txBox="1"/>
              <p:nvPr/>
            </p:nvSpPr>
            <p:spPr>
              <a:xfrm>
                <a:off x="3574601" y="2415203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8E36CCC4-8B5F-40A9-A708-CFE52B8F7430}"/>
                  </a:ext>
                </a:extLst>
              </p:cNvPr>
              <p:cNvSpPr txBox="1"/>
              <p:nvPr/>
            </p:nvSpPr>
            <p:spPr>
              <a:xfrm>
                <a:off x="2699604" y="3081859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cxnSp>
            <p:nvCxnSpPr>
              <p:cNvPr id="15" name="Straight Connector 16">
                <a:extLst>
                  <a:ext uri="{FF2B5EF4-FFF2-40B4-BE49-F238E27FC236}">
                    <a16:creationId xmlns:a16="http://schemas.microsoft.com/office/drawing/2014/main" id="{6A83C3C6-0751-4238-AD02-32FEFE44E48C}"/>
                  </a:ext>
                </a:extLst>
              </p:cNvPr>
              <p:cNvCxnSpPr/>
              <p:nvPr/>
            </p:nvCxnSpPr>
            <p:spPr bwMode="auto">
              <a:xfrm>
                <a:off x="2537941" y="3076992"/>
                <a:ext cx="7488000" cy="97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xtBox 19">
                <a:extLst>
                  <a:ext uri="{FF2B5EF4-FFF2-40B4-BE49-F238E27FC236}">
                    <a16:creationId xmlns:a16="http://schemas.microsoft.com/office/drawing/2014/main" id="{8C257093-8D94-4D47-BC72-ADB74D771755}"/>
                  </a:ext>
                </a:extLst>
              </p:cNvPr>
              <p:cNvSpPr txBox="1"/>
              <p:nvPr/>
            </p:nvSpPr>
            <p:spPr>
              <a:xfrm>
                <a:off x="7284637" y="3094254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>
                <a:defPPr>
                  <a:defRPr lang="zh-TW"/>
                </a:defPPr>
                <a:lvl1pPr>
                  <a:defRPr sz="2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GB" dirty="0"/>
                  <a:t>m</a:t>
                </a:r>
              </a:p>
            </p:txBody>
          </p:sp>
          <p:sp>
            <p:nvSpPr>
              <p:cNvPr id="17" name="TextBox 20">
                <a:extLst>
                  <a:ext uri="{FF2B5EF4-FFF2-40B4-BE49-F238E27FC236}">
                    <a16:creationId xmlns:a16="http://schemas.microsoft.com/office/drawing/2014/main" id="{5D6ADDD4-7585-4B6E-9539-E38A1D8F8F54}"/>
                  </a:ext>
                </a:extLst>
              </p:cNvPr>
              <p:cNvSpPr txBox="1"/>
              <p:nvPr/>
            </p:nvSpPr>
            <p:spPr>
              <a:xfrm>
                <a:off x="4613588" y="2068272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cxnSp>
            <p:nvCxnSpPr>
              <p:cNvPr id="18" name="Straight Connector 21">
                <a:extLst>
                  <a:ext uri="{FF2B5EF4-FFF2-40B4-BE49-F238E27FC236}">
                    <a16:creationId xmlns:a16="http://schemas.microsoft.com/office/drawing/2014/main" id="{0BDA2E20-B987-48FE-A56B-D046CEAD22AD}"/>
                  </a:ext>
                </a:extLst>
              </p:cNvPr>
              <p:cNvCxnSpPr/>
              <p:nvPr/>
            </p:nvCxnSpPr>
            <p:spPr bwMode="auto">
              <a:xfrm>
                <a:off x="6240634" y="1984326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TextBox 22">
                <a:extLst>
                  <a:ext uri="{FF2B5EF4-FFF2-40B4-BE49-F238E27FC236}">
                    <a16:creationId xmlns:a16="http://schemas.microsoft.com/office/drawing/2014/main" id="{0DE3233F-7C32-49C2-9573-3A2E95FD851F}"/>
                  </a:ext>
                </a:extLst>
              </p:cNvPr>
              <p:cNvSpPr txBox="1"/>
              <p:nvPr/>
            </p:nvSpPr>
            <p:spPr>
              <a:xfrm>
                <a:off x="6431100" y="3094518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C6509CA9-7D43-408B-8393-992638FA2A54}"/>
                  </a:ext>
                </a:extLst>
              </p:cNvPr>
              <p:cNvSpPr txBox="1"/>
              <p:nvPr/>
            </p:nvSpPr>
            <p:spPr>
              <a:xfrm>
                <a:off x="5427111" y="2423246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cxnSp>
            <p:nvCxnSpPr>
              <p:cNvPr id="21" name="Straight Connector 24">
                <a:extLst>
                  <a:ext uri="{FF2B5EF4-FFF2-40B4-BE49-F238E27FC236}">
                    <a16:creationId xmlns:a16="http://schemas.microsoft.com/office/drawing/2014/main" id="{399C2E1E-7D8A-4AA7-8BFD-FA62EDC31DBA}"/>
                  </a:ext>
                </a:extLst>
              </p:cNvPr>
              <p:cNvCxnSpPr/>
              <p:nvPr/>
            </p:nvCxnSpPr>
            <p:spPr bwMode="auto">
              <a:xfrm>
                <a:off x="8120234" y="1979706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42" name="1AP3001">
              <a:hlinkClick r:id="" action="ppaction://media"/>
              <a:extLst>
                <a:ext uri="{FF2B5EF4-FFF2-40B4-BE49-F238E27FC236}">
                  <a16:creationId xmlns:a16="http://schemas.microsoft.com/office/drawing/2014/main" id="{92508FE5-BC97-4A09-A807-314007714FB1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6769" y="2654420"/>
              <a:ext cx="609600" cy="58857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6209ED-99B0-4EE2-8A6C-3CFAA0945957}"/>
              </a:ext>
            </a:extLst>
          </p:cNvPr>
          <p:cNvGrpSpPr/>
          <p:nvPr/>
        </p:nvGrpSpPr>
        <p:grpSpPr>
          <a:xfrm>
            <a:off x="-24681" y="152400"/>
            <a:ext cx="4097917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C0C443ED-A46D-4899-851B-1C97CB455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41D4A0B6-AD71-43EE-A9C0-6A1471BBC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唱名和手號：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m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、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s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、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l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9F4ECC5B-B5C8-46E9-A6B9-D8A34BB6E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443" y="152400"/>
            <a:ext cx="71376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聆聽以下樂句。樂句的最後兩個音是甚麼？試一邊做手號，一邊把完整的樂句唱出來。</a:t>
            </a:r>
            <a:endParaRPr lang="en-US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AC208DAB-70E3-4225-9D3B-378FE465F15C}"/>
              </a:ext>
            </a:extLst>
          </p:cNvPr>
          <p:cNvSpPr txBox="1"/>
          <p:nvPr/>
        </p:nvSpPr>
        <p:spPr>
          <a:xfrm>
            <a:off x="8104939" y="1991223"/>
            <a:ext cx="645132" cy="649188"/>
          </a:xfrm>
          <a:prstGeom prst="ellipse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14FC6342-77FA-48F0-82BF-062CE79FCF4F}"/>
              </a:ext>
            </a:extLst>
          </p:cNvPr>
          <p:cNvSpPr txBox="1"/>
          <p:nvPr/>
        </p:nvSpPr>
        <p:spPr>
          <a:xfrm>
            <a:off x="8926561" y="1645485"/>
            <a:ext cx="645132" cy="649188"/>
          </a:xfrm>
          <a:prstGeom prst="ellipse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ABBF2793-2EAD-4B9D-BB2B-7CD4F873CEDA}"/>
              </a:ext>
            </a:extLst>
          </p:cNvPr>
          <p:cNvSpPr txBox="1"/>
          <p:nvPr/>
        </p:nvSpPr>
        <p:spPr>
          <a:xfrm>
            <a:off x="8102470" y="4622046"/>
            <a:ext cx="645132" cy="649188"/>
          </a:xfrm>
          <a:prstGeom prst="ellipse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DDEADFF0-00C8-44F4-BB90-2C83F5D72FEA}"/>
              </a:ext>
            </a:extLst>
          </p:cNvPr>
          <p:cNvSpPr txBox="1"/>
          <p:nvPr/>
        </p:nvSpPr>
        <p:spPr>
          <a:xfrm>
            <a:off x="8926561" y="5301556"/>
            <a:ext cx="645132" cy="649188"/>
          </a:xfrm>
          <a:prstGeom prst="ellipse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</a:t>
            </a: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7D493119-55E1-4561-B33C-4CC3F1C0FCFE}"/>
              </a:ext>
            </a:extLst>
          </p:cNvPr>
          <p:cNvGrpSpPr/>
          <p:nvPr/>
        </p:nvGrpSpPr>
        <p:grpSpPr>
          <a:xfrm>
            <a:off x="1330576" y="4182124"/>
            <a:ext cx="8679397" cy="1768620"/>
            <a:chOff x="1570721" y="4418097"/>
            <a:chExt cx="8679397" cy="1768620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43DE4C12-87B6-4272-AF30-401130C8FAE9}"/>
                </a:ext>
              </a:extLst>
            </p:cNvPr>
            <p:cNvGrpSpPr/>
            <p:nvPr/>
          </p:nvGrpSpPr>
          <p:grpSpPr>
            <a:xfrm>
              <a:off x="2537941" y="4418097"/>
              <a:ext cx="7712177" cy="1768620"/>
              <a:chOff x="2537941" y="4418097"/>
              <a:chExt cx="7712177" cy="1768620"/>
            </a:xfrm>
          </p:grpSpPr>
          <p:cxnSp>
            <p:nvCxnSpPr>
              <p:cNvPr id="26" name="Straight Connector 5">
                <a:extLst>
                  <a:ext uri="{FF2B5EF4-FFF2-40B4-BE49-F238E27FC236}">
                    <a16:creationId xmlns:a16="http://schemas.microsoft.com/office/drawing/2014/main" id="{4C9018A8-C4D1-4311-9B27-C1E5B8F70892}"/>
                  </a:ext>
                </a:extLst>
              </p:cNvPr>
              <p:cNvCxnSpPr/>
              <p:nvPr/>
            </p:nvCxnSpPr>
            <p:spPr bwMode="auto">
              <a:xfrm>
                <a:off x="4388738" y="4418097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14">
                <a:extLst>
                  <a:ext uri="{FF2B5EF4-FFF2-40B4-BE49-F238E27FC236}">
                    <a16:creationId xmlns:a16="http://schemas.microsoft.com/office/drawing/2014/main" id="{E50BECAA-9C32-419E-961C-A1907EC4B49C}"/>
                  </a:ext>
                </a:extLst>
              </p:cNvPr>
              <p:cNvCxnSpPr/>
              <p:nvPr/>
            </p:nvCxnSpPr>
            <p:spPr bwMode="auto">
              <a:xfrm>
                <a:off x="2537941" y="4831257"/>
                <a:ext cx="7488000" cy="97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8" name="Picture 15">
                <a:extLst>
                  <a:ext uri="{FF2B5EF4-FFF2-40B4-BE49-F238E27FC236}">
                    <a16:creationId xmlns:a16="http://schemas.microsoft.com/office/drawing/2014/main" id="{54B93FA3-E84B-4B37-BF02-874A65A2B017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r:link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4218" y="4418097"/>
                <a:ext cx="215900" cy="1764000"/>
              </a:xfrm>
              <a:prstGeom prst="rect">
                <a:avLst/>
              </a:prstGeom>
            </p:spPr>
          </p:pic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id="{FCADF64F-50A5-423F-BF43-9F5EB63044CD}"/>
                  </a:ext>
                </a:extLst>
              </p:cNvPr>
              <p:cNvSpPr txBox="1"/>
              <p:nvPr/>
            </p:nvSpPr>
            <p:spPr>
              <a:xfrm>
                <a:off x="3574601" y="4849729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30" name="TextBox 11">
                <a:extLst>
                  <a:ext uri="{FF2B5EF4-FFF2-40B4-BE49-F238E27FC236}">
                    <a16:creationId xmlns:a16="http://schemas.microsoft.com/office/drawing/2014/main" id="{EB94419F-2D62-44BB-8778-FCCE0F99023C}"/>
                  </a:ext>
                </a:extLst>
              </p:cNvPr>
              <p:cNvSpPr txBox="1"/>
              <p:nvPr/>
            </p:nvSpPr>
            <p:spPr>
              <a:xfrm>
                <a:off x="4613588" y="5530849"/>
                <a:ext cx="645132" cy="649188"/>
              </a:xfrm>
              <a:prstGeom prst="ellipse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2C505092-D29D-4E57-A6E7-ED5E4661C2C0}"/>
                  </a:ext>
                </a:extLst>
              </p:cNvPr>
              <p:cNvSpPr txBox="1"/>
              <p:nvPr/>
            </p:nvSpPr>
            <p:spPr>
              <a:xfrm>
                <a:off x="6430578" y="4851689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cxnSp>
            <p:nvCxnSpPr>
              <p:cNvPr id="32" name="Straight Connector 16">
                <a:extLst>
                  <a:ext uri="{FF2B5EF4-FFF2-40B4-BE49-F238E27FC236}">
                    <a16:creationId xmlns:a16="http://schemas.microsoft.com/office/drawing/2014/main" id="{7BC62F1F-A54A-455B-9B72-7CD31E8BD83E}"/>
                  </a:ext>
                </a:extLst>
              </p:cNvPr>
              <p:cNvCxnSpPr/>
              <p:nvPr/>
            </p:nvCxnSpPr>
            <p:spPr bwMode="auto">
              <a:xfrm>
                <a:off x="2537941" y="5515383"/>
                <a:ext cx="7488000" cy="973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TextBox 19">
                <a:extLst>
                  <a:ext uri="{FF2B5EF4-FFF2-40B4-BE49-F238E27FC236}">
                    <a16:creationId xmlns:a16="http://schemas.microsoft.com/office/drawing/2014/main" id="{D82DC959-B5D4-42E2-841C-A091949E117C}"/>
                  </a:ext>
                </a:extLst>
              </p:cNvPr>
              <p:cNvSpPr txBox="1"/>
              <p:nvPr/>
            </p:nvSpPr>
            <p:spPr>
              <a:xfrm>
                <a:off x="2704620" y="4506663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  <p:cxnSp>
            <p:nvCxnSpPr>
              <p:cNvPr id="35" name="Straight Connector 21">
                <a:extLst>
                  <a:ext uri="{FF2B5EF4-FFF2-40B4-BE49-F238E27FC236}">
                    <a16:creationId xmlns:a16="http://schemas.microsoft.com/office/drawing/2014/main" id="{4FA02482-B065-4C95-925C-F34C747433CE}"/>
                  </a:ext>
                </a:extLst>
              </p:cNvPr>
              <p:cNvCxnSpPr/>
              <p:nvPr/>
            </p:nvCxnSpPr>
            <p:spPr bwMode="auto">
              <a:xfrm>
                <a:off x="6240634" y="4422717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TextBox 23">
                <a:extLst>
                  <a:ext uri="{FF2B5EF4-FFF2-40B4-BE49-F238E27FC236}">
                    <a16:creationId xmlns:a16="http://schemas.microsoft.com/office/drawing/2014/main" id="{BE3CB8C9-A065-4B5E-8B50-6C5EB3240805}"/>
                  </a:ext>
                </a:extLst>
              </p:cNvPr>
              <p:cNvSpPr txBox="1"/>
              <p:nvPr/>
            </p:nvSpPr>
            <p:spPr>
              <a:xfrm>
                <a:off x="5427111" y="4849729"/>
                <a:ext cx="645132" cy="649188"/>
              </a:xfrm>
              <a:prstGeom prst="ellipse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cxnSp>
            <p:nvCxnSpPr>
              <p:cNvPr id="38" name="Straight Connector 24">
                <a:extLst>
                  <a:ext uri="{FF2B5EF4-FFF2-40B4-BE49-F238E27FC236}">
                    <a16:creationId xmlns:a16="http://schemas.microsoft.com/office/drawing/2014/main" id="{C353179F-2E23-42F7-B2AC-8E87EF9F0601}"/>
                  </a:ext>
                </a:extLst>
              </p:cNvPr>
              <p:cNvCxnSpPr/>
              <p:nvPr/>
            </p:nvCxnSpPr>
            <p:spPr bwMode="auto">
              <a:xfrm>
                <a:off x="8120234" y="4418097"/>
                <a:ext cx="0" cy="17640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TextBox 25">
                <a:extLst>
                  <a:ext uri="{FF2B5EF4-FFF2-40B4-BE49-F238E27FC236}">
                    <a16:creationId xmlns:a16="http://schemas.microsoft.com/office/drawing/2014/main" id="{ECFEFCA4-EF0B-4182-A52F-2295F5EB7A20}"/>
                  </a:ext>
                </a:extLst>
              </p:cNvPr>
              <p:cNvSpPr txBox="1"/>
              <p:nvPr/>
            </p:nvSpPr>
            <p:spPr>
              <a:xfrm>
                <a:off x="7275406" y="4533810"/>
                <a:ext cx="645132" cy="649188"/>
              </a:xfrm>
              <a:prstGeom prst="ellipse">
                <a:avLst/>
              </a:prstGeom>
              <a:solidFill>
                <a:srgbClr val="00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/>
                    </a:solidFill>
                  </a:rPr>
                  <a:t>l</a:t>
                </a:r>
              </a:p>
            </p:txBody>
          </p:sp>
        </p:grpSp>
        <p:pic>
          <p:nvPicPr>
            <p:cNvPr id="43" name="1AP3002">
              <a:hlinkClick r:id="" action="ppaction://media"/>
              <a:extLst>
                <a:ext uri="{FF2B5EF4-FFF2-40B4-BE49-F238E27FC236}">
                  <a16:creationId xmlns:a16="http://schemas.microsoft.com/office/drawing/2014/main" id="{85CF5EC4-0267-4387-9BC4-51CEFAA684FB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0721" y="5005808"/>
              <a:ext cx="609600" cy="588577"/>
            </a:xfrm>
            <a:prstGeom prst="rect">
              <a:avLst/>
            </a:prstGeom>
          </p:spPr>
        </p:pic>
      </p:grpSp>
      <p:sp>
        <p:nvSpPr>
          <p:cNvPr id="46" name="TextBox 52">
            <a:extLst>
              <a:ext uri="{FF2B5EF4-FFF2-40B4-BE49-F238E27FC236}">
                <a16:creationId xmlns:a16="http://schemas.microsoft.com/office/drawing/2014/main" id="{ACF997FC-64C2-467F-8886-B53A6AE4D5C5}"/>
              </a:ext>
            </a:extLst>
          </p:cNvPr>
          <p:cNvSpPr txBox="1"/>
          <p:nvPr/>
        </p:nvSpPr>
        <p:spPr>
          <a:xfrm>
            <a:off x="10232353" y="2325053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" name="TextBox 52">
            <a:extLst>
              <a:ext uri="{FF2B5EF4-FFF2-40B4-BE49-F238E27FC236}">
                <a16:creationId xmlns:a16="http://schemas.microsoft.com/office/drawing/2014/main" id="{BBB1D55B-65B7-4B09-8AD8-1877186A78DB}"/>
              </a:ext>
            </a:extLst>
          </p:cNvPr>
          <p:cNvSpPr txBox="1"/>
          <p:nvPr/>
        </p:nvSpPr>
        <p:spPr>
          <a:xfrm>
            <a:off x="10232353" y="4926985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40697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E1B21-DEE0-464E-93F0-56CB3D5D7AF3}"/>
              </a:ext>
            </a:extLst>
          </p:cNvPr>
          <p:cNvGrpSpPr/>
          <p:nvPr/>
        </p:nvGrpSpPr>
        <p:grpSpPr>
          <a:xfrm>
            <a:off x="-24681" y="152400"/>
            <a:ext cx="4097917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976D4C57-A61D-475A-AED2-C448B15E0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8D9DBFC3-70E3-4814-BC69-E6E061A50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唱名和手號：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m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、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s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、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l</a:t>
              </a: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8C5A3370-29EE-4379-97F6-ACA5C5EE7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52" y="2530764"/>
            <a:ext cx="6600694" cy="3893378"/>
          </a:xfrm>
          <a:prstGeom prst="rect">
            <a:avLst/>
          </a:prstGeom>
          <a:ln w="228600" cap="sq" cmpd="thickThin">
            <a:solidFill>
              <a:srgbClr val="C5E6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E5E15ACA-047E-4BB2-8B12-6BBED00A1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70" y="873248"/>
            <a:ext cx="10849876" cy="13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試用　　、　　及　　的手號創作短句，並以穩定的節奏做手號，讓同學唱出唱名。</a:t>
            </a:r>
            <a:endParaRPr lang="en-US" altLang="zh-TW" sz="2800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F0EEB64A-7160-477F-AF21-643F0E2CD138}"/>
              </a:ext>
            </a:extLst>
          </p:cNvPr>
          <p:cNvSpPr txBox="1"/>
          <p:nvPr/>
        </p:nvSpPr>
        <p:spPr>
          <a:xfrm>
            <a:off x="2318456" y="939573"/>
            <a:ext cx="645132" cy="649188"/>
          </a:xfrm>
          <a:prstGeom prst="ellipse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33B20291-3EA3-4580-8C65-0CD44D808C4C}"/>
              </a:ext>
            </a:extLst>
          </p:cNvPr>
          <p:cNvSpPr txBox="1"/>
          <p:nvPr/>
        </p:nvSpPr>
        <p:spPr>
          <a:xfrm>
            <a:off x="1295677" y="939573"/>
            <a:ext cx="645132" cy="649188"/>
          </a:xfrm>
          <a:prstGeom prst="ellipse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2830FD15-9DC0-4820-898D-7CF60D44AF4A}"/>
              </a:ext>
            </a:extLst>
          </p:cNvPr>
          <p:cNvSpPr txBox="1"/>
          <p:nvPr/>
        </p:nvSpPr>
        <p:spPr>
          <a:xfrm>
            <a:off x="3417855" y="939573"/>
            <a:ext cx="645132" cy="649188"/>
          </a:xfrm>
          <a:prstGeom prst="ellipse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11" name="Picture 15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9BE8FA2-4F02-424D-B4C6-BFDC1D5B8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66"/>
          <a:stretch/>
        </p:blipFill>
        <p:spPr>
          <a:xfrm flipH="1">
            <a:off x="10309507" y="4600691"/>
            <a:ext cx="1801646" cy="2085305"/>
          </a:xfrm>
          <a:prstGeom prst="rect">
            <a:avLst/>
          </a:prstGeom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877C7A02-0525-4725-87E3-2BA2E59A9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907" y="2342798"/>
            <a:ext cx="3564641" cy="1940957"/>
          </a:xfrm>
          <a:prstGeom prst="wedgeRoundRectCallout">
            <a:avLst>
              <a:gd name="adj1" fmla="val 21113"/>
              <a:gd name="adj2" fmla="val 72444"/>
              <a:gd name="adj3" fmla="val 16667"/>
            </a:avLst>
          </a:prstGeom>
          <a:solidFill>
            <a:srgbClr val="FFE181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zh-TW" altLang="en-US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樂句應包含</a:t>
            </a:r>
            <a:r>
              <a:rPr lang="zh-TW" altLang="en-US" sz="2700" dirty="0">
                <a:solidFill>
                  <a:srgbClr val="D60093"/>
                </a:solidFill>
                <a:latin typeface="Arial"/>
                <a:ea typeface="標楷體"/>
                <a:cs typeface="Arial"/>
              </a:rPr>
              <a:t>五個音</a:t>
            </a:r>
            <a:r>
              <a:rPr lang="zh-TW" altLang="en-US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。樂句中的唱名可重複使用，但</a:t>
            </a:r>
            <a:r>
              <a:rPr lang="en-US" altLang="zh-TW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 </a:t>
            </a:r>
            <a:r>
              <a:rPr lang="en-US" altLang="zh-TW" sz="27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m</a:t>
            </a:r>
            <a:r>
              <a:rPr lang="zh-TW" altLang="en-US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、</a:t>
            </a:r>
            <a:r>
              <a:rPr lang="en-US" altLang="zh-TW" sz="2700" dirty="0">
                <a:solidFill>
                  <a:srgbClr val="C00000"/>
                </a:solidFill>
                <a:latin typeface="Arial"/>
                <a:ea typeface="標楷體"/>
                <a:cs typeface="Arial"/>
              </a:rPr>
              <a:t>s</a:t>
            </a:r>
            <a:r>
              <a:rPr lang="en-US" altLang="zh-TW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 </a:t>
            </a:r>
            <a:r>
              <a:rPr lang="zh-TW" altLang="en-US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和</a:t>
            </a:r>
            <a:r>
              <a:rPr lang="en-US" altLang="zh-TW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 </a:t>
            </a:r>
            <a:r>
              <a:rPr lang="en-US" altLang="zh-TW" sz="2700" dirty="0">
                <a:solidFill>
                  <a:srgbClr val="008000"/>
                </a:solidFill>
                <a:latin typeface="Arial"/>
                <a:ea typeface="標楷體"/>
                <a:cs typeface="Arial"/>
              </a:rPr>
              <a:t>l</a:t>
            </a:r>
            <a:r>
              <a:rPr lang="en-US" altLang="zh-TW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 </a:t>
            </a:r>
            <a:r>
              <a:rPr lang="zh-TW" altLang="en-US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要</a:t>
            </a:r>
            <a:r>
              <a:rPr lang="zh-TW" altLang="en-US" sz="2700" dirty="0">
                <a:solidFill>
                  <a:srgbClr val="D60093"/>
                </a:solidFill>
                <a:latin typeface="Arial"/>
                <a:ea typeface="標楷體"/>
                <a:cs typeface="Arial"/>
              </a:rPr>
              <a:t>最少出現一次</a:t>
            </a:r>
            <a:r>
              <a:rPr lang="zh-TW" altLang="en-US" sz="2700" dirty="0">
                <a:solidFill>
                  <a:srgbClr val="A47D00"/>
                </a:solidFill>
                <a:latin typeface="Arial"/>
                <a:ea typeface="標楷體"/>
                <a:cs typeface="Arial"/>
              </a:rPr>
              <a:t>啊！</a:t>
            </a:r>
            <a:endParaRPr lang="en-US" altLang="zh-TW" sz="2700" dirty="0">
              <a:solidFill>
                <a:srgbClr val="A47D00"/>
              </a:solidFill>
              <a:latin typeface="Arial"/>
              <a:ea typeface="標楷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54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8" ma:contentTypeDescription="Create a new document." ma:contentTypeScope="" ma:versionID="74fe1e519cd6e7ad07b12efb03210303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3de973957b957e393bf4e74f243b7ac3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42E99B-F0D5-41B6-BFD2-150768ED1F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725C85-15D9-4C76-B47F-0F74932C25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A8D655-2E45-4BBD-A179-B3F00DC924D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714</Words>
  <Application>Microsoft Office PowerPoint</Application>
  <PresentationFormat>Widescreen</PresentationFormat>
  <Paragraphs>136</Paragraphs>
  <Slides>15</Slides>
  <Notes>8</Notes>
  <HiddenSlides>0</HiddenSlides>
  <MMClips>14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微軟正黑體</vt:lpstr>
      <vt:lpstr>微軟正黑體 Light</vt:lpstr>
      <vt:lpstr>標楷體</vt:lpstr>
      <vt:lpstr>Arial</vt:lpstr>
      <vt:lpstr>Calibri</vt:lpstr>
      <vt:lpstr>Verdana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Silvia</cp:lastModifiedBy>
  <cp:revision>694</cp:revision>
  <dcterms:created xsi:type="dcterms:W3CDTF">2010-12-02T06:19:15Z</dcterms:created>
  <dcterms:modified xsi:type="dcterms:W3CDTF">2020-11-03T01:14:06Z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