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80" r:id="rId5"/>
    <p:sldId id="319" r:id="rId6"/>
    <p:sldId id="327" r:id="rId7"/>
    <p:sldId id="458" r:id="rId8"/>
    <p:sldId id="459" r:id="rId9"/>
    <p:sldId id="460" r:id="rId10"/>
    <p:sldId id="461" r:id="rId11"/>
    <p:sldId id="462" r:id="rId12"/>
    <p:sldId id="463" r:id="rId13"/>
    <p:sldId id="465" r:id="rId14"/>
    <p:sldId id="466" r:id="rId15"/>
    <p:sldId id="467" r:id="rId16"/>
    <p:sldId id="330" r:id="rId17"/>
    <p:sldId id="290" r:id="rId18"/>
    <p:sldId id="457" r:id="rId19"/>
    <p:sldId id="464" r:id="rId20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6FF"/>
    <a:srgbClr val="008000"/>
    <a:srgbClr val="C00000"/>
    <a:srgbClr val="FFCDCD"/>
    <a:srgbClr val="D60093"/>
    <a:srgbClr val="CECEEF"/>
    <a:srgbClr val="FFE181"/>
    <a:srgbClr val="A47D00"/>
    <a:srgbClr val="D2EBB7"/>
    <a:srgbClr val="A3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84478-2B24-8C8F-8D92-F9D18440A4BD}" v="8" dt="2020-10-27T06:38:58.704"/>
    <p1510:client id="{D1718CED-E68A-41D0-B314-516900EA1462}" v="328" dt="2020-10-08T04:22:46.858"/>
    <p1510:client id="{E60EDCB1-4CA7-55F7-3E70-BD2327366534}" v="116" dt="2020-10-08T04:15:32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9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, Candace" userId="S::candace.sf.chan@pearson.com::bc13349b-03ef-4b71-8ee4-a941a4a67ec9" providerId="AD" clId="Web-{4D084478-2B24-8C8F-8D92-F9D18440A4BD}"/>
    <pc:docChg chg="modSld">
      <pc:chgData name="Chan, Candace" userId="S::candace.sf.chan@pearson.com::bc13349b-03ef-4b71-8ee4-a941a4a67ec9" providerId="AD" clId="Web-{4D084478-2B24-8C8F-8D92-F9D18440A4BD}" dt="2020-10-27T06:40:17.986" v="68"/>
      <pc:docMkLst>
        <pc:docMk/>
      </pc:docMkLst>
      <pc:sldChg chg="modSp">
        <pc:chgData name="Chan, Candace" userId="S::candace.sf.chan@pearson.com::bc13349b-03ef-4b71-8ee4-a941a4a67ec9" providerId="AD" clId="Web-{4D084478-2B24-8C8F-8D92-F9D18440A4BD}" dt="2020-10-27T06:39:02.970" v="8" actId="1076"/>
        <pc:sldMkLst>
          <pc:docMk/>
          <pc:sldMk cId="0" sldId="330"/>
        </pc:sldMkLst>
        <pc:spChg chg="mod">
          <ac:chgData name="Chan, Candace" userId="S::candace.sf.chan@pearson.com::bc13349b-03ef-4b71-8ee4-a941a4a67ec9" providerId="AD" clId="Web-{4D084478-2B24-8C8F-8D92-F9D18440A4BD}" dt="2020-10-27T06:38:58.580" v="5" actId="20577"/>
          <ac:spMkLst>
            <pc:docMk/>
            <pc:sldMk cId="0" sldId="330"/>
            <ac:spMk id="20" creationId="{6BFA5398-D149-4DF7-82BF-2DF03F82E382}"/>
          </ac:spMkLst>
        </pc:spChg>
        <pc:spChg chg="mod">
          <ac:chgData name="Chan, Candace" userId="S::candace.sf.chan@pearson.com::bc13349b-03ef-4b71-8ee4-a941a4a67ec9" providerId="AD" clId="Web-{4D084478-2B24-8C8F-8D92-F9D18440A4BD}" dt="2020-10-27T06:38:54.392" v="2" actId="20577"/>
          <ac:spMkLst>
            <pc:docMk/>
            <pc:sldMk cId="0" sldId="330"/>
            <ac:spMk id="20491" creationId="{0EF56A75-FB68-4F70-924F-20E84137949E}"/>
          </ac:spMkLst>
        </pc:spChg>
        <pc:graphicFrameChg chg="mod">
          <ac:chgData name="Chan, Candace" userId="S::candace.sf.chan@pearson.com::bc13349b-03ef-4b71-8ee4-a941a4a67ec9" providerId="AD" clId="Web-{4D084478-2B24-8C8F-8D92-F9D18440A4BD}" dt="2020-10-27T06:39:02.970" v="8" actId="1076"/>
          <ac:graphicFrameMkLst>
            <pc:docMk/>
            <pc:sldMk cId="0" sldId="330"/>
            <ac:graphicFrameMk id="2" creationId="{C0265377-0B7D-406E-9553-4FB6662490A7}"/>
          </ac:graphicFrameMkLst>
        </pc:graphicFrameChg>
      </pc:sldChg>
      <pc:sldChg chg="modNotes">
        <pc:chgData name="Chan, Candace" userId="S::candace.sf.chan@pearson.com::bc13349b-03ef-4b71-8ee4-a941a4a67ec9" providerId="AD" clId="Web-{4D084478-2B24-8C8F-8D92-F9D18440A4BD}" dt="2020-10-27T06:40:17.986" v="68"/>
        <pc:sldMkLst>
          <pc:docMk/>
          <pc:sldMk cId="934967634" sldId="467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1875A1-6F68-4CB8-86C8-C2D50DED6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E5D03-A52F-41B5-B80F-C59ADE99A4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A7C071-BC9B-42B7-ADF4-4EC0836EC737}" type="datetimeFigureOut">
              <a:rPr lang="en-US"/>
              <a:pPr>
                <a:defRPr/>
              </a:pPr>
              <a:t>11/3/2020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88F725-7BD7-4F0A-8A83-5525E48E3B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3BEB21-AC5E-46C5-84AC-7FC556F73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6DE40-3635-4B71-B03A-34210A6DD0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436FC-A977-461D-8CC7-EBD8A7B91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EF8F0A-74A4-419E-9AFD-EC5A29F3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9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7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6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新細明體"/>
              <a:cs typeface="Calibr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54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8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931EB33-039E-46F8-A7A8-D4AFEC1D3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03BE695-23C2-43A6-B155-036F31167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CD5EDD1-F94C-4C53-874D-96FECC5ED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8D8EE0-48BA-43D4-9D68-96DF5DA0E131}" type="slidenum">
              <a:rPr lang="en-GB" altLang="zh-HK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GB" altLang="zh-HK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B6A8AE-E0E8-4EA3-A744-F98FD58F7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FA9C01-A3DD-494E-A11F-84FB91A8F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AD29F3-768F-4D0B-AA23-C331D9418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A42C9-280E-4A14-A203-8CD6FDB223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35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FB8E5F-C03B-4526-835D-3CB8A4D4E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D4722-B6B6-4859-AA47-1F0EB5190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D89E9B-B11E-42C9-81F6-6D52574AA5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3F25-5C5C-40EA-AB68-8A60B2F41E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709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901EC5-3DA1-4D96-95E6-19B7855FA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7D3496-2EF5-4B59-AA40-8CEAA0421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FC19D0-BC26-45CF-86FB-4B532350C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760-BAB9-4382-9DA0-8DA39740B7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4618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Green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7D0C62B-70D3-452B-90A0-3C2CF1B2CF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384800"/>
            <a:ext cx="17637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8EE132-E850-4FBA-9716-2E5B3BBE75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721" y="65448"/>
            <a:ext cx="1589447" cy="110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0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Green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D21CB858-BF7A-4899-82AD-E0B1220CCC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16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Yellow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7A8A94FE-5E95-4316-A24B-48782EB12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753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2" y="1704976"/>
            <a:ext cx="8079317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F79DAE-DE22-4207-A32D-8E4D40DC5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7EA9-C736-4FAC-ACF8-5B89DF46527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421947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1D5E7EDA-7B99-421E-9DF6-86C8F2F7D1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94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325A4A-9268-43B4-A7BC-AB772117D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DDB44-D2F4-4C11-BCB7-D06722F4EA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28A40-AC0C-422D-AF14-DA600508F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9A7F4-507A-4F5E-847B-BB25815FDA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253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8461AE-576E-440E-8425-469711B02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F4B54A-D2FC-4AAE-BF11-5A1808309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C7853F-34E4-403D-A94C-067840D0C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8A9A7-9E44-4355-BF81-6B886B2C8F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56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B91BD-98C3-49D4-B37F-103841AE8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1B939-1885-492A-8F95-8396336F1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C9DEF-0ADE-4741-8C4A-4F7BE1D01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ABFBF-D0B3-4AA4-80E8-852571C543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256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1F264B-2DF3-4742-AB3A-E6F32A186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CBD039-B227-4460-A496-E42CEC1FB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184BF9-20C6-453F-9835-02EE3487F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39538-DCFC-43EE-AD4D-6BF9D8E2FC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08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778FB9-1878-41E0-944A-C43DDBE06E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D725AB-C7DD-4A95-8A3E-9A25AE414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013832-EC51-4437-83DB-EE6B1B21E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0B06-CDEE-4D6E-A2C0-2B62C47BE0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115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E082C1-E475-4C0C-A336-DF0C2119E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F161B3-3F57-4C79-829B-D12945EE6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0953A6-C296-4F8D-BB8C-3CA409A88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D97D3-3F37-4D72-83BF-402057DE4E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541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929CC-0E5B-462A-8A82-DBA284592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86BB10-36AE-4301-8EF8-D300A85C1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1E171-65D1-40F5-A64F-68577F435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5C19-5BED-459B-BCE1-3DD2380769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10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3800E-0355-4A23-A5B2-993059349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5A114-72D7-47A2-8247-71951D0B09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80EF9-D2E1-4C94-9EC5-32BA14023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81E-368E-47B7-BE58-547DA92F7C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25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EF9170-5EEA-4B9C-B482-60408ED6B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9A825C-8493-4F2A-8C56-4C4CBD484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5C946C-607C-49BD-AD4D-EAC15E136F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96AFE2-C6D2-46E2-A981-42C6329D81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DC0308-7C88-4BF7-B9A5-622D632345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D4EB3B1D-D842-4906-B866-9B07D021F2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3" Type="http://schemas.microsoft.com/office/2007/relationships/media" Target="../media/media10.mp3"/><Relationship Id="rId7" Type="http://schemas.microsoft.com/office/2007/relationships/media" Target="../media/media12.mp3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openxmlformats.org/officeDocument/2006/relationships/image" Target="../media/image7.png"/><Relationship Id="rId5" Type="http://schemas.microsoft.com/office/2007/relationships/media" Target="../media/media11.mp3"/><Relationship Id="rId10" Type="http://schemas.openxmlformats.org/officeDocument/2006/relationships/image" Target="../media/image17.png"/><Relationship Id="rId4" Type="http://schemas.openxmlformats.org/officeDocument/2006/relationships/audio" Target="../media/media10.mp3"/><Relationship Id="rId9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openxmlformats.org/officeDocument/2006/relationships/image" Target="../media/image7.png"/><Relationship Id="rId3" Type="http://schemas.microsoft.com/office/2007/relationships/media" Target="../media/media10.mp3"/><Relationship Id="rId7" Type="http://schemas.microsoft.com/office/2007/relationships/media" Target="../media/media12.mp3"/><Relationship Id="rId12" Type="http://schemas.openxmlformats.org/officeDocument/2006/relationships/image" Target="../media/image19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openxmlformats.org/officeDocument/2006/relationships/image" Target="../media/image18.png"/><Relationship Id="rId5" Type="http://schemas.microsoft.com/office/2007/relationships/media" Target="../media/media11.mp3"/><Relationship Id="rId10" Type="http://schemas.openxmlformats.org/officeDocument/2006/relationships/image" Target="../media/image17.png"/><Relationship Id="rId4" Type="http://schemas.openxmlformats.org/officeDocument/2006/relationships/audio" Target="../media/media10.mp3"/><Relationship Id="rId9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.doc"/><Relationship Id="rId3" Type="http://schemas.openxmlformats.org/officeDocument/2006/relationships/notesSlide" Target="../notesSlides/notesSlide6.xml"/><Relationship Id="rId7" Type="http://schemas.openxmlformats.org/officeDocument/2006/relationships/hyperlink" Target="Audio/&#25429;&#40165;&#32773;&#20043;&#27468;_01.mp3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hyperlink" Target="https://ds.pearson.com.hk/qr?source=music&amp;originId=pri_music_ppt_1a6_01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slide" Target="slide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7.png"/><Relationship Id="rId5" Type="http://schemas.microsoft.com/office/2007/relationships/media" Target="../media/media4.mp3"/><Relationship Id="rId10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file:///C:\Program%20Files%20(x86)\Pearson%20Education%20Asia%20Limited\LongmanMusicKBOffice\Music_keyboard\InsertToWordFiles\S2-h03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file:///C:\Program%20Files%20(x86)\Pearson%20Education%20Asia%20Limited\LongmanMusicKBOffice\Music_keyboard\InsertToWordFiles\S2-h03.png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8.mp3"/><Relationship Id="rId7" Type="http://schemas.openxmlformats.org/officeDocument/2006/relationships/image" Target="../media/image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media8.mp3"/><Relationship Id="rId9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066668CA-0C51-4780-BCDD-21AE87CFABAD}"/>
              </a:ext>
            </a:extLst>
          </p:cNvPr>
          <p:cNvSpPr>
            <a:spLocks/>
          </p:cNvSpPr>
          <p:nvPr/>
        </p:nvSpPr>
        <p:spPr bwMode="auto">
          <a:xfrm>
            <a:off x="2081213" y="2046288"/>
            <a:ext cx="6902450" cy="3333750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79">
            <a:extLst>
              <a:ext uri="{FF2B5EF4-FFF2-40B4-BE49-F238E27FC236}">
                <a16:creationId xmlns:a16="http://schemas.microsoft.com/office/drawing/2014/main" id="{339936CC-8022-4DB1-9BD6-27A392C3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207">
            <a:off x="4260850" y="5426075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7">
            <a:extLst>
              <a:ext uri="{FF2B5EF4-FFF2-40B4-BE49-F238E27FC236}">
                <a16:creationId xmlns:a16="http://schemas.microsoft.com/office/drawing/2014/main" id="{7128347E-BFEF-43DF-8143-0C47F6DD0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38" y="3908425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11">
            <a:extLst>
              <a:ext uri="{FF2B5EF4-FFF2-40B4-BE49-F238E27FC236}">
                <a16:creationId xmlns:a16="http://schemas.microsoft.com/office/drawing/2014/main" id="{3E0DE7AB-B6FB-4E25-8AB9-E44BE86B0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448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rgbClr val="000000"/>
              </a:solidFill>
            </a:endParaRPr>
          </a:p>
        </p:txBody>
      </p:sp>
      <p:grpSp>
        <p:nvGrpSpPr>
          <p:cNvPr id="8" name="群組 1">
            <a:extLst>
              <a:ext uri="{FF2B5EF4-FFF2-40B4-BE49-F238E27FC236}">
                <a16:creationId xmlns:a16="http://schemas.microsoft.com/office/drawing/2014/main" id="{DD550401-0E11-40EE-81CD-7A19A55EE60D}"/>
              </a:ext>
            </a:extLst>
          </p:cNvPr>
          <p:cNvGrpSpPr>
            <a:grpSpLocks/>
          </p:cNvGrpSpPr>
          <p:nvPr/>
        </p:nvGrpSpPr>
        <p:grpSpPr bwMode="auto">
          <a:xfrm rot="1189388">
            <a:off x="2409825" y="393700"/>
            <a:ext cx="2043113" cy="1287463"/>
            <a:chOff x="4333603" y="2430715"/>
            <a:chExt cx="2042717" cy="1287363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AF9C64B6-6A66-44A3-B11E-3878952BE746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617763" y="2430715"/>
              <a:ext cx="1713772" cy="825016"/>
            </a:xfrm>
            <a:custGeom>
              <a:avLst/>
              <a:gdLst>
                <a:gd name="T0" fmla="*/ 2147483646 w 9381"/>
                <a:gd name="T1" fmla="*/ 2147483646 h 5621"/>
                <a:gd name="T2" fmla="*/ 2147483646 w 9381"/>
                <a:gd name="T3" fmla="*/ 2147483646 h 5621"/>
                <a:gd name="T4" fmla="*/ 2147483646 w 9381"/>
                <a:gd name="T5" fmla="*/ 2147483646 h 5621"/>
                <a:gd name="T6" fmla="*/ 2147483646 w 9381"/>
                <a:gd name="T7" fmla="*/ 2147483646 h 5621"/>
                <a:gd name="T8" fmla="*/ 2147483646 w 9381"/>
                <a:gd name="T9" fmla="*/ 2147483646 h 5621"/>
                <a:gd name="T10" fmla="*/ 2147483646 w 9381"/>
                <a:gd name="T11" fmla="*/ 2147483646 h 5621"/>
                <a:gd name="T12" fmla="*/ 2147483646 w 9381"/>
                <a:gd name="T13" fmla="*/ 2147483646 h 5621"/>
                <a:gd name="T14" fmla="*/ 2147483646 w 9381"/>
                <a:gd name="T15" fmla="*/ 2147483646 h 5621"/>
                <a:gd name="T16" fmla="*/ 2147483646 w 9381"/>
                <a:gd name="T17" fmla="*/ 2147483646 h 5621"/>
                <a:gd name="T18" fmla="*/ 2147483646 w 9381"/>
                <a:gd name="T19" fmla="*/ 2147483646 h 5621"/>
                <a:gd name="T20" fmla="*/ 2147483646 w 9381"/>
                <a:gd name="T21" fmla="*/ 2147483646 h 5621"/>
                <a:gd name="T22" fmla="*/ 2147483646 w 9381"/>
                <a:gd name="T23" fmla="*/ 2147483646 h 5621"/>
                <a:gd name="T24" fmla="*/ 2147483646 w 9381"/>
                <a:gd name="T25" fmla="*/ 2147483646 h 5621"/>
                <a:gd name="T26" fmla="*/ 2147483646 w 9381"/>
                <a:gd name="T27" fmla="*/ 2147483646 h 5621"/>
                <a:gd name="T28" fmla="*/ 2147483646 w 9381"/>
                <a:gd name="T29" fmla="*/ 2147483646 h 5621"/>
                <a:gd name="T30" fmla="*/ 2147483646 w 9381"/>
                <a:gd name="T31" fmla="*/ 2147483646 h 5621"/>
                <a:gd name="T32" fmla="*/ 2147483646 w 9381"/>
                <a:gd name="T33" fmla="*/ 2147483646 h 5621"/>
                <a:gd name="T34" fmla="*/ 2147483646 w 9381"/>
                <a:gd name="T35" fmla="*/ 2147483646 h 5621"/>
                <a:gd name="T36" fmla="*/ 2147483646 w 9381"/>
                <a:gd name="T37" fmla="*/ 2147483646 h 5621"/>
                <a:gd name="T38" fmla="*/ 2147483646 w 9381"/>
                <a:gd name="T39" fmla="*/ 2147483646 h 5621"/>
                <a:gd name="T40" fmla="*/ 2147483646 w 9381"/>
                <a:gd name="T41" fmla="*/ 2147483646 h 5621"/>
                <a:gd name="T42" fmla="*/ 2147483646 w 9381"/>
                <a:gd name="T43" fmla="*/ 2147483646 h 5621"/>
                <a:gd name="T44" fmla="*/ 2147483646 w 9381"/>
                <a:gd name="T45" fmla="*/ 2147483646 h 5621"/>
                <a:gd name="T46" fmla="*/ 2147483646 w 9381"/>
                <a:gd name="T47" fmla="*/ 2147483646 h 5621"/>
                <a:gd name="T48" fmla="*/ 2147483646 w 9381"/>
                <a:gd name="T49" fmla="*/ 2147483646 h 5621"/>
                <a:gd name="T50" fmla="*/ 2147483646 w 9381"/>
                <a:gd name="T51" fmla="*/ 2147483646 h 5621"/>
                <a:gd name="T52" fmla="*/ 2147483646 w 9381"/>
                <a:gd name="T53" fmla="*/ 2147483646 h 5621"/>
                <a:gd name="T54" fmla="*/ 2147483646 w 9381"/>
                <a:gd name="T55" fmla="*/ 2147483646 h 5621"/>
                <a:gd name="T56" fmla="*/ 0 w 9381"/>
                <a:gd name="T57" fmla="*/ 2147483646 h 5621"/>
                <a:gd name="T58" fmla="*/ 2147483646 w 9381"/>
                <a:gd name="T59" fmla="*/ 2147483646 h 5621"/>
                <a:gd name="T60" fmla="*/ 2147483646 w 9381"/>
                <a:gd name="T61" fmla="*/ 2147483646 h 5621"/>
                <a:gd name="T62" fmla="*/ 2147483646 w 9381"/>
                <a:gd name="T63" fmla="*/ 2147483646 h 5621"/>
                <a:gd name="T64" fmla="*/ 2147483646 w 9381"/>
                <a:gd name="T65" fmla="*/ 2147483646 h 5621"/>
                <a:gd name="T66" fmla="*/ 2147483646 w 9381"/>
                <a:gd name="T67" fmla="*/ 2147483646 h 5621"/>
                <a:gd name="T68" fmla="*/ 2147483646 w 9381"/>
                <a:gd name="T69" fmla="*/ 2147483646 h 5621"/>
                <a:gd name="T70" fmla="*/ 2147483646 w 9381"/>
                <a:gd name="T71" fmla="*/ 2147483646 h 5621"/>
                <a:gd name="T72" fmla="*/ 2147483646 w 9381"/>
                <a:gd name="T73" fmla="*/ 2147483646 h 5621"/>
                <a:gd name="T74" fmla="*/ 2147483646 w 9381"/>
                <a:gd name="T75" fmla="*/ 2147483646 h 5621"/>
                <a:gd name="T76" fmla="*/ 2147483646 w 9381"/>
                <a:gd name="T77" fmla="*/ 2147483646 h 5621"/>
                <a:gd name="T78" fmla="*/ 2147483646 w 9381"/>
                <a:gd name="T79" fmla="*/ 2147483646 h 5621"/>
                <a:gd name="T80" fmla="*/ 2147483646 w 9381"/>
                <a:gd name="T81" fmla="*/ 2147483646 h 5621"/>
                <a:gd name="T82" fmla="*/ 2147483646 w 9381"/>
                <a:gd name="T83" fmla="*/ 2147483646 h 5621"/>
                <a:gd name="T84" fmla="*/ 2147483646 w 9381"/>
                <a:gd name="T85" fmla="*/ 2147483646 h 5621"/>
                <a:gd name="T86" fmla="*/ 2147483646 w 9381"/>
                <a:gd name="T87" fmla="*/ 2147483646 h 5621"/>
                <a:gd name="T88" fmla="*/ 2147483646 w 9381"/>
                <a:gd name="T89" fmla="*/ 2147483646 h 5621"/>
                <a:gd name="T90" fmla="*/ 2147483646 w 9381"/>
                <a:gd name="T91" fmla="*/ 2147483646 h 5621"/>
                <a:gd name="T92" fmla="*/ 2147483646 w 9381"/>
                <a:gd name="T93" fmla="*/ 2147483646 h 5621"/>
                <a:gd name="T94" fmla="*/ 2147483646 w 9381"/>
                <a:gd name="T95" fmla="*/ 2147483646 h 5621"/>
                <a:gd name="T96" fmla="*/ 2147483646 w 9381"/>
                <a:gd name="T97" fmla="*/ 2147483646 h 5621"/>
                <a:gd name="T98" fmla="*/ 2147483646 w 9381"/>
                <a:gd name="T99" fmla="*/ 2147483646 h 5621"/>
                <a:gd name="T100" fmla="*/ 2147483646 w 9381"/>
                <a:gd name="T101" fmla="*/ 2147483646 h 5621"/>
                <a:gd name="T102" fmla="*/ 2147483646 w 9381"/>
                <a:gd name="T103" fmla="*/ 2147483646 h 5621"/>
                <a:gd name="T104" fmla="*/ 2147483646 w 9381"/>
                <a:gd name="T105" fmla="*/ 2147483646 h 5621"/>
                <a:gd name="T106" fmla="*/ 2147483646 w 9381"/>
                <a:gd name="T107" fmla="*/ 2147483646 h 5621"/>
                <a:gd name="T108" fmla="*/ 2147483646 w 9381"/>
                <a:gd name="T109" fmla="*/ 2147483646 h 5621"/>
                <a:gd name="T110" fmla="*/ 2147483646 w 9381"/>
                <a:gd name="T111" fmla="*/ 2147483646 h 5621"/>
                <a:gd name="T112" fmla="*/ 2147483646 w 9381"/>
                <a:gd name="T113" fmla="*/ 2147483646 h 5621"/>
                <a:gd name="T114" fmla="*/ 2147483646 w 9381"/>
                <a:gd name="T115" fmla="*/ 2147483646 h 5621"/>
                <a:gd name="T116" fmla="*/ 2147483646 w 9381"/>
                <a:gd name="T117" fmla="*/ 2147483646 h 5621"/>
                <a:gd name="T118" fmla="*/ 2147483646 w 9381"/>
                <a:gd name="T119" fmla="*/ 2147483646 h 5621"/>
                <a:gd name="T120" fmla="*/ 2147483646 w 9381"/>
                <a:gd name="T121" fmla="*/ 2147483646 h 56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381" h="5621">
                  <a:moveTo>
                    <a:pt x="412" y="1230"/>
                  </a:moveTo>
                  <a:lnTo>
                    <a:pt x="405" y="1164"/>
                  </a:lnTo>
                  <a:lnTo>
                    <a:pt x="402" y="1101"/>
                  </a:lnTo>
                  <a:lnTo>
                    <a:pt x="404" y="1038"/>
                  </a:lnTo>
                  <a:lnTo>
                    <a:pt x="409" y="977"/>
                  </a:lnTo>
                  <a:lnTo>
                    <a:pt x="419" y="916"/>
                  </a:lnTo>
                  <a:lnTo>
                    <a:pt x="432" y="857"/>
                  </a:lnTo>
                  <a:lnTo>
                    <a:pt x="448" y="799"/>
                  </a:lnTo>
                  <a:lnTo>
                    <a:pt x="467" y="742"/>
                  </a:lnTo>
                  <a:lnTo>
                    <a:pt x="488" y="688"/>
                  </a:lnTo>
                  <a:lnTo>
                    <a:pt x="513" y="635"/>
                  </a:lnTo>
                  <a:lnTo>
                    <a:pt x="539" y="584"/>
                  </a:lnTo>
                  <a:lnTo>
                    <a:pt x="567" y="534"/>
                  </a:lnTo>
                  <a:lnTo>
                    <a:pt x="596" y="486"/>
                  </a:lnTo>
                  <a:lnTo>
                    <a:pt x="626" y="440"/>
                  </a:lnTo>
                  <a:lnTo>
                    <a:pt x="657" y="396"/>
                  </a:lnTo>
                  <a:lnTo>
                    <a:pt x="689" y="354"/>
                  </a:lnTo>
                  <a:lnTo>
                    <a:pt x="722" y="313"/>
                  </a:lnTo>
                  <a:lnTo>
                    <a:pt x="754" y="275"/>
                  </a:lnTo>
                  <a:lnTo>
                    <a:pt x="786" y="240"/>
                  </a:lnTo>
                  <a:lnTo>
                    <a:pt x="818" y="206"/>
                  </a:lnTo>
                  <a:lnTo>
                    <a:pt x="848" y="175"/>
                  </a:lnTo>
                  <a:lnTo>
                    <a:pt x="878" y="146"/>
                  </a:lnTo>
                  <a:lnTo>
                    <a:pt x="907" y="119"/>
                  </a:lnTo>
                  <a:lnTo>
                    <a:pt x="933" y="95"/>
                  </a:lnTo>
                  <a:lnTo>
                    <a:pt x="980" y="55"/>
                  </a:lnTo>
                  <a:lnTo>
                    <a:pt x="1016" y="25"/>
                  </a:lnTo>
                  <a:lnTo>
                    <a:pt x="1040" y="6"/>
                  </a:lnTo>
                  <a:lnTo>
                    <a:pt x="1050" y="0"/>
                  </a:lnTo>
                  <a:lnTo>
                    <a:pt x="1031" y="9"/>
                  </a:lnTo>
                  <a:lnTo>
                    <a:pt x="991" y="31"/>
                  </a:lnTo>
                  <a:lnTo>
                    <a:pt x="963" y="46"/>
                  </a:lnTo>
                  <a:lnTo>
                    <a:pt x="931" y="64"/>
                  </a:lnTo>
                  <a:lnTo>
                    <a:pt x="896" y="85"/>
                  </a:lnTo>
                  <a:lnTo>
                    <a:pt x="856" y="108"/>
                  </a:lnTo>
                  <a:lnTo>
                    <a:pt x="814" y="135"/>
                  </a:lnTo>
                  <a:lnTo>
                    <a:pt x="769" y="164"/>
                  </a:lnTo>
                  <a:lnTo>
                    <a:pt x="722" y="196"/>
                  </a:lnTo>
                  <a:lnTo>
                    <a:pt x="673" y="230"/>
                  </a:lnTo>
                  <a:lnTo>
                    <a:pt x="623" y="266"/>
                  </a:lnTo>
                  <a:lnTo>
                    <a:pt x="573" y="305"/>
                  </a:lnTo>
                  <a:lnTo>
                    <a:pt x="522" y="348"/>
                  </a:lnTo>
                  <a:lnTo>
                    <a:pt x="471" y="391"/>
                  </a:lnTo>
                  <a:lnTo>
                    <a:pt x="420" y="437"/>
                  </a:lnTo>
                  <a:lnTo>
                    <a:pt x="371" y="486"/>
                  </a:lnTo>
                  <a:lnTo>
                    <a:pt x="322" y="537"/>
                  </a:lnTo>
                  <a:lnTo>
                    <a:pt x="275" y="591"/>
                  </a:lnTo>
                  <a:lnTo>
                    <a:pt x="231" y="646"/>
                  </a:lnTo>
                  <a:lnTo>
                    <a:pt x="189" y="703"/>
                  </a:lnTo>
                  <a:lnTo>
                    <a:pt x="151" y="763"/>
                  </a:lnTo>
                  <a:lnTo>
                    <a:pt x="115" y="824"/>
                  </a:lnTo>
                  <a:lnTo>
                    <a:pt x="83" y="888"/>
                  </a:lnTo>
                  <a:lnTo>
                    <a:pt x="57" y="953"/>
                  </a:lnTo>
                  <a:lnTo>
                    <a:pt x="34" y="1021"/>
                  </a:lnTo>
                  <a:lnTo>
                    <a:pt x="17" y="1090"/>
                  </a:lnTo>
                  <a:lnTo>
                    <a:pt x="6" y="1161"/>
                  </a:lnTo>
                  <a:lnTo>
                    <a:pt x="0" y="1235"/>
                  </a:lnTo>
                  <a:lnTo>
                    <a:pt x="1" y="1309"/>
                  </a:lnTo>
                  <a:lnTo>
                    <a:pt x="9" y="1386"/>
                  </a:lnTo>
                  <a:lnTo>
                    <a:pt x="41" y="1546"/>
                  </a:lnTo>
                  <a:lnTo>
                    <a:pt x="90" y="1704"/>
                  </a:lnTo>
                  <a:lnTo>
                    <a:pt x="155" y="1858"/>
                  </a:lnTo>
                  <a:lnTo>
                    <a:pt x="236" y="2010"/>
                  </a:lnTo>
                  <a:lnTo>
                    <a:pt x="334" y="2159"/>
                  </a:lnTo>
                  <a:lnTo>
                    <a:pt x="447" y="2305"/>
                  </a:lnTo>
                  <a:lnTo>
                    <a:pt x="578" y="2450"/>
                  </a:lnTo>
                  <a:lnTo>
                    <a:pt x="726" y="2591"/>
                  </a:lnTo>
                  <a:lnTo>
                    <a:pt x="890" y="2730"/>
                  </a:lnTo>
                  <a:lnTo>
                    <a:pt x="1070" y="2868"/>
                  </a:lnTo>
                  <a:lnTo>
                    <a:pt x="1268" y="3003"/>
                  </a:lnTo>
                  <a:lnTo>
                    <a:pt x="1482" y="3137"/>
                  </a:lnTo>
                  <a:lnTo>
                    <a:pt x="1713" y="3270"/>
                  </a:lnTo>
                  <a:lnTo>
                    <a:pt x="1960" y="3400"/>
                  </a:lnTo>
                  <a:lnTo>
                    <a:pt x="2226" y="3529"/>
                  </a:lnTo>
                  <a:lnTo>
                    <a:pt x="2508" y="3656"/>
                  </a:lnTo>
                  <a:lnTo>
                    <a:pt x="2807" y="3783"/>
                  </a:lnTo>
                  <a:lnTo>
                    <a:pt x="3123" y="3909"/>
                  </a:lnTo>
                  <a:lnTo>
                    <a:pt x="3456" y="4033"/>
                  </a:lnTo>
                  <a:lnTo>
                    <a:pt x="3807" y="4157"/>
                  </a:lnTo>
                  <a:lnTo>
                    <a:pt x="4175" y="4280"/>
                  </a:lnTo>
                  <a:lnTo>
                    <a:pt x="4560" y="4402"/>
                  </a:lnTo>
                  <a:lnTo>
                    <a:pt x="4963" y="4525"/>
                  </a:lnTo>
                  <a:lnTo>
                    <a:pt x="5384" y="4646"/>
                  </a:lnTo>
                  <a:lnTo>
                    <a:pt x="5821" y="4767"/>
                  </a:lnTo>
                  <a:lnTo>
                    <a:pt x="6276" y="4888"/>
                  </a:lnTo>
                  <a:lnTo>
                    <a:pt x="6750" y="5010"/>
                  </a:lnTo>
                  <a:lnTo>
                    <a:pt x="7240" y="5132"/>
                  </a:lnTo>
                  <a:lnTo>
                    <a:pt x="7748" y="5253"/>
                  </a:lnTo>
                  <a:lnTo>
                    <a:pt x="8275" y="5375"/>
                  </a:lnTo>
                  <a:lnTo>
                    <a:pt x="8819" y="5497"/>
                  </a:lnTo>
                  <a:lnTo>
                    <a:pt x="9381" y="5621"/>
                  </a:lnTo>
                  <a:lnTo>
                    <a:pt x="8727" y="5439"/>
                  </a:lnTo>
                  <a:lnTo>
                    <a:pt x="8105" y="5260"/>
                  </a:lnTo>
                  <a:lnTo>
                    <a:pt x="7513" y="5084"/>
                  </a:lnTo>
                  <a:lnTo>
                    <a:pt x="6951" y="4910"/>
                  </a:lnTo>
                  <a:lnTo>
                    <a:pt x="6418" y="4741"/>
                  </a:lnTo>
                  <a:lnTo>
                    <a:pt x="5914" y="4574"/>
                  </a:lnTo>
                  <a:lnTo>
                    <a:pt x="5437" y="4409"/>
                  </a:lnTo>
                  <a:lnTo>
                    <a:pt x="4987" y="4247"/>
                  </a:lnTo>
                  <a:lnTo>
                    <a:pt x="4564" y="4090"/>
                  </a:lnTo>
                  <a:lnTo>
                    <a:pt x="4166" y="3934"/>
                  </a:lnTo>
                  <a:lnTo>
                    <a:pt x="3792" y="3781"/>
                  </a:lnTo>
                  <a:lnTo>
                    <a:pt x="3443" y="3631"/>
                  </a:lnTo>
                  <a:lnTo>
                    <a:pt x="3117" y="3484"/>
                  </a:lnTo>
                  <a:lnTo>
                    <a:pt x="2814" y="3340"/>
                  </a:lnTo>
                  <a:lnTo>
                    <a:pt x="2533" y="3198"/>
                  </a:lnTo>
                  <a:lnTo>
                    <a:pt x="2273" y="3060"/>
                  </a:lnTo>
                  <a:lnTo>
                    <a:pt x="2034" y="2925"/>
                  </a:lnTo>
                  <a:lnTo>
                    <a:pt x="1813" y="2791"/>
                  </a:lnTo>
                  <a:lnTo>
                    <a:pt x="1613" y="2662"/>
                  </a:lnTo>
                  <a:lnTo>
                    <a:pt x="1430" y="2535"/>
                  </a:lnTo>
                  <a:lnTo>
                    <a:pt x="1266" y="2410"/>
                  </a:lnTo>
                  <a:lnTo>
                    <a:pt x="1118" y="2289"/>
                  </a:lnTo>
                  <a:lnTo>
                    <a:pt x="986" y="2170"/>
                  </a:lnTo>
                  <a:lnTo>
                    <a:pt x="870" y="2055"/>
                  </a:lnTo>
                  <a:lnTo>
                    <a:pt x="769" y="1942"/>
                  </a:lnTo>
                  <a:lnTo>
                    <a:pt x="681" y="1832"/>
                  </a:lnTo>
                  <a:lnTo>
                    <a:pt x="608" y="1725"/>
                  </a:lnTo>
                  <a:lnTo>
                    <a:pt x="546" y="1620"/>
                  </a:lnTo>
                  <a:lnTo>
                    <a:pt x="496" y="1518"/>
                  </a:lnTo>
                  <a:lnTo>
                    <a:pt x="458" y="1420"/>
                  </a:lnTo>
                  <a:lnTo>
                    <a:pt x="430" y="1323"/>
                  </a:lnTo>
                  <a:lnTo>
                    <a:pt x="412" y="123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A65F95D-D75E-4368-AB41-44CBED38FA6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467072" y="2474027"/>
              <a:ext cx="1861462" cy="806041"/>
            </a:xfrm>
            <a:custGeom>
              <a:avLst/>
              <a:gdLst>
                <a:gd name="T0" fmla="*/ 2147483646 w 10189"/>
                <a:gd name="T1" fmla="*/ 2147483646 h 5500"/>
                <a:gd name="T2" fmla="*/ 2147483646 w 10189"/>
                <a:gd name="T3" fmla="*/ 2147483646 h 5500"/>
                <a:gd name="T4" fmla="*/ 2147483646 w 10189"/>
                <a:gd name="T5" fmla="*/ 2147483646 h 5500"/>
                <a:gd name="T6" fmla="*/ 2147483646 w 10189"/>
                <a:gd name="T7" fmla="*/ 2147483646 h 5500"/>
                <a:gd name="T8" fmla="*/ 2147483646 w 10189"/>
                <a:gd name="T9" fmla="*/ 2147483646 h 5500"/>
                <a:gd name="T10" fmla="*/ 2147483646 w 10189"/>
                <a:gd name="T11" fmla="*/ 2147483646 h 5500"/>
                <a:gd name="T12" fmla="*/ 2147483646 w 10189"/>
                <a:gd name="T13" fmla="*/ 2147483646 h 5500"/>
                <a:gd name="T14" fmla="*/ 2147483646 w 10189"/>
                <a:gd name="T15" fmla="*/ 2147483646 h 5500"/>
                <a:gd name="T16" fmla="*/ 2147483646 w 10189"/>
                <a:gd name="T17" fmla="*/ 2147483646 h 5500"/>
                <a:gd name="T18" fmla="*/ 2147483646 w 10189"/>
                <a:gd name="T19" fmla="*/ 2147483646 h 5500"/>
                <a:gd name="T20" fmla="*/ 2147483646 w 10189"/>
                <a:gd name="T21" fmla="*/ 2147483646 h 5500"/>
                <a:gd name="T22" fmla="*/ 2147483646 w 10189"/>
                <a:gd name="T23" fmla="*/ 2147483646 h 5500"/>
                <a:gd name="T24" fmla="*/ 2147483646 w 10189"/>
                <a:gd name="T25" fmla="*/ 2147483646 h 5500"/>
                <a:gd name="T26" fmla="*/ 2147483646 w 10189"/>
                <a:gd name="T27" fmla="*/ 2147483646 h 5500"/>
                <a:gd name="T28" fmla="*/ 2147483646 w 10189"/>
                <a:gd name="T29" fmla="*/ 2147483646 h 5500"/>
                <a:gd name="T30" fmla="*/ 2147483646 w 10189"/>
                <a:gd name="T31" fmla="*/ 2147483646 h 5500"/>
                <a:gd name="T32" fmla="*/ 2147483646 w 10189"/>
                <a:gd name="T33" fmla="*/ 2147483646 h 5500"/>
                <a:gd name="T34" fmla="*/ 2147483646 w 10189"/>
                <a:gd name="T35" fmla="*/ 2147483646 h 5500"/>
                <a:gd name="T36" fmla="*/ 2147483646 w 10189"/>
                <a:gd name="T37" fmla="*/ 2147483646 h 5500"/>
                <a:gd name="T38" fmla="*/ 2147483646 w 10189"/>
                <a:gd name="T39" fmla="*/ 2147483646 h 5500"/>
                <a:gd name="T40" fmla="*/ 2147483646 w 10189"/>
                <a:gd name="T41" fmla="*/ 2147483646 h 5500"/>
                <a:gd name="T42" fmla="*/ 2147483646 w 10189"/>
                <a:gd name="T43" fmla="*/ 2147483646 h 5500"/>
                <a:gd name="T44" fmla="*/ 2147483646 w 10189"/>
                <a:gd name="T45" fmla="*/ 2147483646 h 5500"/>
                <a:gd name="T46" fmla="*/ 2147483646 w 10189"/>
                <a:gd name="T47" fmla="*/ 2147483646 h 5500"/>
                <a:gd name="T48" fmla="*/ 2147483646 w 10189"/>
                <a:gd name="T49" fmla="*/ 2147483646 h 5500"/>
                <a:gd name="T50" fmla="*/ 2147483646 w 10189"/>
                <a:gd name="T51" fmla="*/ 2147483646 h 5500"/>
                <a:gd name="T52" fmla="*/ 2147483646 w 10189"/>
                <a:gd name="T53" fmla="*/ 2147483646 h 5500"/>
                <a:gd name="T54" fmla="*/ 2147483646 w 10189"/>
                <a:gd name="T55" fmla="*/ 2147483646 h 5500"/>
                <a:gd name="T56" fmla="*/ 0 w 10189"/>
                <a:gd name="T57" fmla="*/ 2147483646 h 5500"/>
                <a:gd name="T58" fmla="*/ 2147483646 w 10189"/>
                <a:gd name="T59" fmla="*/ 2147483646 h 5500"/>
                <a:gd name="T60" fmla="*/ 2147483646 w 10189"/>
                <a:gd name="T61" fmla="*/ 2147483646 h 5500"/>
                <a:gd name="T62" fmla="*/ 2147483646 w 10189"/>
                <a:gd name="T63" fmla="*/ 2147483646 h 5500"/>
                <a:gd name="T64" fmla="*/ 2147483646 w 10189"/>
                <a:gd name="T65" fmla="*/ 2147483646 h 5500"/>
                <a:gd name="T66" fmla="*/ 2147483646 w 10189"/>
                <a:gd name="T67" fmla="*/ 2147483646 h 5500"/>
                <a:gd name="T68" fmla="*/ 2147483646 w 10189"/>
                <a:gd name="T69" fmla="*/ 2147483646 h 5500"/>
                <a:gd name="T70" fmla="*/ 2147483646 w 10189"/>
                <a:gd name="T71" fmla="*/ 2147483646 h 5500"/>
                <a:gd name="T72" fmla="*/ 2147483646 w 10189"/>
                <a:gd name="T73" fmla="*/ 2147483646 h 5500"/>
                <a:gd name="T74" fmla="*/ 2147483646 w 10189"/>
                <a:gd name="T75" fmla="*/ 2147483646 h 5500"/>
                <a:gd name="T76" fmla="*/ 2147483646 w 10189"/>
                <a:gd name="T77" fmla="*/ 2147483646 h 5500"/>
                <a:gd name="T78" fmla="*/ 2147483646 w 10189"/>
                <a:gd name="T79" fmla="*/ 2147483646 h 5500"/>
                <a:gd name="T80" fmla="*/ 2147483646 w 10189"/>
                <a:gd name="T81" fmla="*/ 2147483646 h 5500"/>
                <a:gd name="T82" fmla="*/ 2147483646 w 10189"/>
                <a:gd name="T83" fmla="*/ 2147483646 h 5500"/>
                <a:gd name="T84" fmla="*/ 2147483646 w 10189"/>
                <a:gd name="T85" fmla="*/ 2147483646 h 5500"/>
                <a:gd name="T86" fmla="*/ 2147483646 w 10189"/>
                <a:gd name="T87" fmla="*/ 2147483646 h 5500"/>
                <a:gd name="T88" fmla="*/ 2147483646 w 10189"/>
                <a:gd name="T89" fmla="*/ 2147483646 h 5500"/>
                <a:gd name="T90" fmla="*/ 2147483646 w 10189"/>
                <a:gd name="T91" fmla="*/ 2147483646 h 5500"/>
                <a:gd name="T92" fmla="*/ 2147483646 w 10189"/>
                <a:gd name="T93" fmla="*/ 2147483646 h 5500"/>
                <a:gd name="T94" fmla="*/ 2147483646 w 10189"/>
                <a:gd name="T95" fmla="*/ 2147483646 h 5500"/>
                <a:gd name="T96" fmla="*/ 2147483646 w 10189"/>
                <a:gd name="T97" fmla="*/ 2147483646 h 5500"/>
                <a:gd name="T98" fmla="*/ 2147483646 w 10189"/>
                <a:gd name="T99" fmla="*/ 2147483646 h 5500"/>
                <a:gd name="T100" fmla="*/ 2147483646 w 10189"/>
                <a:gd name="T101" fmla="*/ 2147483646 h 5500"/>
                <a:gd name="T102" fmla="*/ 2147483646 w 10189"/>
                <a:gd name="T103" fmla="*/ 2147483646 h 5500"/>
                <a:gd name="T104" fmla="*/ 2147483646 w 10189"/>
                <a:gd name="T105" fmla="*/ 2147483646 h 5500"/>
                <a:gd name="T106" fmla="*/ 2147483646 w 10189"/>
                <a:gd name="T107" fmla="*/ 2147483646 h 5500"/>
                <a:gd name="T108" fmla="*/ 2147483646 w 10189"/>
                <a:gd name="T109" fmla="*/ 2147483646 h 5500"/>
                <a:gd name="T110" fmla="*/ 2147483646 w 10189"/>
                <a:gd name="T111" fmla="*/ 2147483646 h 5500"/>
                <a:gd name="T112" fmla="*/ 2147483646 w 10189"/>
                <a:gd name="T113" fmla="*/ 2147483646 h 5500"/>
                <a:gd name="T114" fmla="*/ 2147483646 w 10189"/>
                <a:gd name="T115" fmla="*/ 2147483646 h 5500"/>
                <a:gd name="T116" fmla="*/ 2147483646 w 10189"/>
                <a:gd name="T117" fmla="*/ 2147483646 h 5500"/>
                <a:gd name="T118" fmla="*/ 2147483646 w 10189"/>
                <a:gd name="T119" fmla="*/ 2147483646 h 5500"/>
                <a:gd name="T120" fmla="*/ 2147483646 w 10189"/>
                <a:gd name="T121" fmla="*/ 2147483646 h 5500"/>
                <a:gd name="T122" fmla="*/ 2147483646 w 10189"/>
                <a:gd name="T123" fmla="*/ 2147483646 h 5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89" h="5500">
                  <a:moveTo>
                    <a:pt x="409" y="2197"/>
                  </a:moveTo>
                  <a:lnTo>
                    <a:pt x="386" y="2088"/>
                  </a:lnTo>
                  <a:lnTo>
                    <a:pt x="373" y="1982"/>
                  </a:lnTo>
                  <a:lnTo>
                    <a:pt x="369" y="1876"/>
                  </a:lnTo>
                  <a:lnTo>
                    <a:pt x="373" y="1772"/>
                  </a:lnTo>
                  <a:lnTo>
                    <a:pt x="386" y="1668"/>
                  </a:lnTo>
                  <a:lnTo>
                    <a:pt x="406" y="1567"/>
                  </a:lnTo>
                  <a:lnTo>
                    <a:pt x="434" y="1466"/>
                  </a:lnTo>
                  <a:lnTo>
                    <a:pt x="467" y="1369"/>
                  </a:lnTo>
                  <a:lnTo>
                    <a:pt x="505" y="1272"/>
                  </a:lnTo>
                  <a:lnTo>
                    <a:pt x="549" y="1178"/>
                  </a:lnTo>
                  <a:lnTo>
                    <a:pt x="598" y="1086"/>
                  </a:lnTo>
                  <a:lnTo>
                    <a:pt x="651" y="998"/>
                  </a:lnTo>
                  <a:lnTo>
                    <a:pt x="706" y="912"/>
                  </a:lnTo>
                  <a:lnTo>
                    <a:pt x="764" y="827"/>
                  </a:lnTo>
                  <a:lnTo>
                    <a:pt x="825" y="747"/>
                  </a:lnTo>
                  <a:lnTo>
                    <a:pt x="887" y="669"/>
                  </a:lnTo>
                  <a:lnTo>
                    <a:pt x="950" y="596"/>
                  </a:lnTo>
                  <a:lnTo>
                    <a:pt x="1014" y="526"/>
                  </a:lnTo>
                  <a:lnTo>
                    <a:pt x="1077" y="458"/>
                  </a:lnTo>
                  <a:lnTo>
                    <a:pt x="1138" y="395"/>
                  </a:lnTo>
                  <a:lnTo>
                    <a:pt x="1200" y="337"/>
                  </a:lnTo>
                  <a:lnTo>
                    <a:pt x="1258" y="282"/>
                  </a:lnTo>
                  <a:lnTo>
                    <a:pt x="1314" y="231"/>
                  </a:lnTo>
                  <a:lnTo>
                    <a:pt x="1368" y="185"/>
                  </a:lnTo>
                  <a:lnTo>
                    <a:pt x="1416" y="144"/>
                  </a:lnTo>
                  <a:lnTo>
                    <a:pt x="1461" y="108"/>
                  </a:lnTo>
                  <a:lnTo>
                    <a:pt x="1500" y="77"/>
                  </a:lnTo>
                  <a:lnTo>
                    <a:pt x="1534" y="50"/>
                  </a:lnTo>
                  <a:lnTo>
                    <a:pt x="1584" y="13"/>
                  </a:lnTo>
                  <a:lnTo>
                    <a:pt x="1603" y="0"/>
                  </a:lnTo>
                  <a:lnTo>
                    <a:pt x="1570" y="17"/>
                  </a:lnTo>
                  <a:lnTo>
                    <a:pt x="1501" y="52"/>
                  </a:lnTo>
                  <a:lnTo>
                    <a:pt x="1454" y="77"/>
                  </a:lnTo>
                  <a:lnTo>
                    <a:pt x="1401" y="106"/>
                  </a:lnTo>
                  <a:lnTo>
                    <a:pt x="1341" y="139"/>
                  </a:lnTo>
                  <a:lnTo>
                    <a:pt x="1277" y="176"/>
                  </a:lnTo>
                  <a:lnTo>
                    <a:pt x="1208" y="217"/>
                  </a:lnTo>
                  <a:lnTo>
                    <a:pt x="1134" y="263"/>
                  </a:lnTo>
                  <a:lnTo>
                    <a:pt x="1058" y="314"/>
                  </a:lnTo>
                  <a:lnTo>
                    <a:pt x="980" y="368"/>
                  </a:lnTo>
                  <a:lnTo>
                    <a:pt x="899" y="427"/>
                  </a:lnTo>
                  <a:lnTo>
                    <a:pt x="818" y="491"/>
                  </a:lnTo>
                  <a:lnTo>
                    <a:pt x="736" y="558"/>
                  </a:lnTo>
                  <a:lnTo>
                    <a:pt x="656" y="629"/>
                  </a:lnTo>
                  <a:lnTo>
                    <a:pt x="576" y="705"/>
                  </a:lnTo>
                  <a:lnTo>
                    <a:pt x="499" y="784"/>
                  </a:lnTo>
                  <a:lnTo>
                    <a:pt x="424" y="868"/>
                  </a:lnTo>
                  <a:lnTo>
                    <a:pt x="353" y="956"/>
                  </a:lnTo>
                  <a:lnTo>
                    <a:pt x="287" y="1048"/>
                  </a:lnTo>
                  <a:lnTo>
                    <a:pt x="224" y="1145"/>
                  </a:lnTo>
                  <a:lnTo>
                    <a:pt x="169" y="1245"/>
                  </a:lnTo>
                  <a:lnTo>
                    <a:pt x="120" y="1349"/>
                  </a:lnTo>
                  <a:lnTo>
                    <a:pt x="79" y="1457"/>
                  </a:lnTo>
                  <a:lnTo>
                    <a:pt x="45" y="1570"/>
                  </a:lnTo>
                  <a:lnTo>
                    <a:pt x="20" y="1686"/>
                  </a:lnTo>
                  <a:lnTo>
                    <a:pt x="5" y="1806"/>
                  </a:lnTo>
                  <a:lnTo>
                    <a:pt x="0" y="1930"/>
                  </a:lnTo>
                  <a:lnTo>
                    <a:pt x="6" y="2059"/>
                  </a:lnTo>
                  <a:lnTo>
                    <a:pt x="24" y="2191"/>
                  </a:lnTo>
                  <a:lnTo>
                    <a:pt x="56" y="2326"/>
                  </a:lnTo>
                  <a:lnTo>
                    <a:pt x="107" y="2481"/>
                  </a:lnTo>
                  <a:lnTo>
                    <a:pt x="176" y="2635"/>
                  </a:lnTo>
                  <a:lnTo>
                    <a:pt x="264" y="2788"/>
                  </a:lnTo>
                  <a:lnTo>
                    <a:pt x="369" y="2938"/>
                  </a:lnTo>
                  <a:lnTo>
                    <a:pt x="493" y="3088"/>
                  </a:lnTo>
                  <a:lnTo>
                    <a:pt x="635" y="3235"/>
                  </a:lnTo>
                  <a:lnTo>
                    <a:pt x="794" y="3379"/>
                  </a:lnTo>
                  <a:lnTo>
                    <a:pt x="970" y="3521"/>
                  </a:lnTo>
                  <a:lnTo>
                    <a:pt x="1166" y="3661"/>
                  </a:lnTo>
                  <a:lnTo>
                    <a:pt x="1377" y="3796"/>
                  </a:lnTo>
                  <a:lnTo>
                    <a:pt x="1606" y="3929"/>
                  </a:lnTo>
                  <a:lnTo>
                    <a:pt x="1852" y="4059"/>
                  </a:lnTo>
                  <a:lnTo>
                    <a:pt x="2116" y="4183"/>
                  </a:lnTo>
                  <a:lnTo>
                    <a:pt x="2395" y="4305"/>
                  </a:lnTo>
                  <a:lnTo>
                    <a:pt x="2693" y="4421"/>
                  </a:lnTo>
                  <a:lnTo>
                    <a:pt x="3005" y="4534"/>
                  </a:lnTo>
                  <a:lnTo>
                    <a:pt x="3336" y="4641"/>
                  </a:lnTo>
                  <a:lnTo>
                    <a:pt x="3682" y="4743"/>
                  </a:lnTo>
                  <a:lnTo>
                    <a:pt x="4045" y="4840"/>
                  </a:lnTo>
                  <a:lnTo>
                    <a:pt x="4424" y="4932"/>
                  </a:lnTo>
                  <a:lnTo>
                    <a:pt x="4819" y="5017"/>
                  </a:lnTo>
                  <a:lnTo>
                    <a:pt x="5229" y="5097"/>
                  </a:lnTo>
                  <a:lnTo>
                    <a:pt x="5657" y="5170"/>
                  </a:lnTo>
                  <a:lnTo>
                    <a:pt x="6099" y="5236"/>
                  </a:lnTo>
                  <a:lnTo>
                    <a:pt x="6556" y="5296"/>
                  </a:lnTo>
                  <a:lnTo>
                    <a:pt x="7030" y="5348"/>
                  </a:lnTo>
                  <a:lnTo>
                    <a:pt x="7518" y="5393"/>
                  </a:lnTo>
                  <a:lnTo>
                    <a:pt x="8023" y="5431"/>
                  </a:lnTo>
                  <a:lnTo>
                    <a:pt x="8542" y="5460"/>
                  </a:lnTo>
                  <a:lnTo>
                    <a:pt x="9076" y="5483"/>
                  </a:lnTo>
                  <a:lnTo>
                    <a:pt x="9625" y="5496"/>
                  </a:lnTo>
                  <a:lnTo>
                    <a:pt x="10189" y="5500"/>
                  </a:lnTo>
                  <a:lnTo>
                    <a:pt x="9496" y="5433"/>
                  </a:lnTo>
                  <a:lnTo>
                    <a:pt x="8836" y="5362"/>
                  </a:lnTo>
                  <a:lnTo>
                    <a:pt x="8207" y="5287"/>
                  </a:lnTo>
                  <a:lnTo>
                    <a:pt x="7609" y="5206"/>
                  </a:lnTo>
                  <a:lnTo>
                    <a:pt x="7041" y="5122"/>
                  </a:lnTo>
                  <a:lnTo>
                    <a:pt x="6502" y="5034"/>
                  </a:lnTo>
                  <a:lnTo>
                    <a:pt x="5992" y="4943"/>
                  </a:lnTo>
                  <a:lnTo>
                    <a:pt x="5511" y="4847"/>
                  </a:lnTo>
                  <a:lnTo>
                    <a:pt x="5055" y="4750"/>
                  </a:lnTo>
                  <a:lnTo>
                    <a:pt x="4627" y="4650"/>
                  </a:lnTo>
                  <a:lnTo>
                    <a:pt x="4224" y="4546"/>
                  </a:lnTo>
                  <a:lnTo>
                    <a:pt x="3846" y="4440"/>
                  </a:lnTo>
                  <a:lnTo>
                    <a:pt x="3493" y="4332"/>
                  </a:lnTo>
                  <a:lnTo>
                    <a:pt x="3162" y="4222"/>
                  </a:lnTo>
                  <a:lnTo>
                    <a:pt x="2856" y="4111"/>
                  </a:lnTo>
                  <a:lnTo>
                    <a:pt x="2570" y="3998"/>
                  </a:lnTo>
                  <a:lnTo>
                    <a:pt x="2306" y="3884"/>
                  </a:lnTo>
                  <a:lnTo>
                    <a:pt x="2062" y="3769"/>
                  </a:lnTo>
                  <a:lnTo>
                    <a:pt x="1839" y="3654"/>
                  </a:lnTo>
                  <a:lnTo>
                    <a:pt x="1635" y="3537"/>
                  </a:lnTo>
                  <a:lnTo>
                    <a:pt x="1449" y="3422"/>
                  </a:lnTo>
                  <a:lnTo>
                    <a:pt x="1281" y="3305"/>
                  </a:lnTo>
                  <a:lnTo>
                    <a:pt x="1129" y="3190"/>
                  </a:lnTo>
                  <a:lnTo>
                    <a:pt x="995" y="3074"/>
                  </a:lnTo>
                  <a:lnTo>
                    <a:pt x="875" y="2958"/>
                  </a:lnTo>
                  <a:lnTo>
                    <a:pt x="769" y="2845"/>
                  </a:lnTo>
                  <a:lnTo>
                    <a:pt x="679" y="2732"/>
                  </a:lnTo>
                  <a:lnTo>
                    <a:pt x="601" y="2622"/>
                  </a:lnTo>
                  <a:lnTo>
                    <a:pt x="536" y="2512"/>
                  </a:lnTo>
                  <a:lnTo>
                    <a:pt x="484" y="2405"/>
                  </a:lnTo>
                  <a:lnTo>
                    <a:pt x="442" y="2299"/>
                  </a:lnTo>
                  <a:lnTo>
                    <a:pt x="409" y="2197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7A5A797-2944-4694-81CE-9F1E9D75329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92167" y="2637829"/>
              <a:ext cx="1938183" cy="716939"/>
            </a:xfrm>
            <a:custGeom>
              <a:avLst/>
              <a:gdLst>
                <a:gd name="T0" fmla="*/ 2147483646 w 10618"/>
                <a:gd name="T1" fmla="*/ 2147483646 h 4886"/>
                <a:gd name="T2" fmla="*/ 2147483646 w 10618"/>
                <a:gd name="T3" fmla="*/ 2147483646 h 4886"/>
                <a:gd name="T4" fmla="*/ 2147483646 w 10618"/>
                <a:gd name="T5" fmla="*/ 2147483646 h 4886"/>
                <a:gd name="T6" fmla="*/ 2147483646 w 10618"/>
                <a:gd name="T7" fmla="*/ 2147483646 h 4886"/>
                <a:gd name="T8" fmla="*/ 2147483646 w 10618"/>
                <a:gd name="T9" fmla="*/ 2147483646 h 4886"/>
                <a:gd name="T10" fmla="*/ 2147483646 w 10618"/>
                <a:gd name="T11" fmla="*/ 2147483646 h 4886"/>
                <a:gd name="T12" fmla="*/ 2147483646 w 10618"/>
                <a:gd name="T13" fmla="*/ 2147483646 h 4886"/>
                <a:gd name="T14" fmla="*/ 2147483646 w 10618"/>
                <a:gd name="T15" fmla="*/ 2147483646 h 4886"/>
                <a:gd name="T16" fmla="*/ 2147483646 w 10618"/>
                <a:gd name="T17" fmla="*/ 2147483646 h 4886"/>
                <a:gd name="T18" fmla="*/ 2147483646 w 10618"/>
                <a:gd name="T19" fmla="*/ 2147483646 h 4886"/>
                <a:gd name="T20" fmla="*/ 2147483646 w 10618"/>
                <a:gd name="T21" fmla="*/ 2147483646 h 4886"/>
                <a:gd name="T22" fmla="*/ 2147483646 w 10618"/>
                <a:gd name="T23" fmla="*/ 2147483646 h 4886"/>
                <a:gd name="T24" fmla="*/ 2147483646 w 10618"/>
                <a:gd name="T25" fmla="*/ 2147483646 h 4886"/>
                <a:gd name="T26" fmla="*/ 2147483646 w 10618"/>
                <a:gd name="T27" fmla="*/ 2147483646 h 4886"/>
                <a:gd name="T28" fmla="*/ 2147483646 w 10618"/>
                <a:gd name="T29" fmla="*/ 2147483646 h 4886"/>
                <a:gd name="T30" fmla="*/ 2147483646 w 10618"/>
                <a:gd name="T31" fmla="*/ 0 h 4886"/>
                <a:gd name="T32" fmla="*/ 2147483646 w 10618"/>
                <a:gd name="T33" fmla="*/ 2147483646 h 4886"/>
                <a:gd name="T34" fmla="*/ 2147483646 w 10618"/>
                <a:gd name="T35" fmla="*/ 2147483646 h 4886"/>
                <a:gd name="T36" fmla="*/ 2147483646 w 10618"/>
                <a:gd name="T37" fmla="*/ 2147483646 h 4886"/>
                <a:gd name="T38" fmla="*/ 2147483646 w 10618"/>
                <a:gd name="T39" fmla="*/ 2147483646 h 4886"/>
                <a:gd name="T40" fmla="*/ 2147483646 w 10618"/>
                <a:gd name="T41" fmla="*/ 2147483646 h 4886"/>
                <a:gd name="T42" fmla="*/ 2147483646 w 10618"/>
                <a:gd name="T43" fmla="*/ 2147483646 h 4886"/>
                <a:gd name="T44" fmla="*/ 2147483646 w 10618"/>
                <a:gd name="T45" fmla="*/ 2147483646 h 4886"/>
                <a:gd name="T46" fmla="*/ 2147483646 w 10618"/>
                <a:gd name="T47" fmla="*/ 2147483646 h 4886"/>
                <a:gd name="T48" fmla="*/ 2147483646 w 10618"/>
                <a:gd name="T49" fmla="*/ 2147483646 h 4886"/>
                <a:gd name="T50" fmla="*/ 2147483646 w 10618"/>
                <a:gd name="T51" fmla="*/ 2147483646 h 4886"/>
                <a:gd name="T52" fmla="*/ 2147483646 w 10618"/>
                <a:gd name="T53" fmla="*/ 2147483646 h 4886"/>
                <a:gd name="T54" fmla="*/ 0 w 10618"/>
                <a:gd name="T55" fmla="*/ 2147483646 h 4886"/>
                <a:gd name="T56" fmla="*/ 2147483646 w 10618"/>
                <a:gd name="T57" fmla="*/ 2147483646 h 4886"/>
                <a:gd name="T58" fmla="*/ 2147483646 w 10618"/>
                <a:gd name="T59" fmla="*/ 2147483646 h 4886"/>
                <a:gd name="T60" fmla="*/ 2147483646 w 10618"/>
                <a:gd name="T61" fmla="*/ 2147483646 h 4886"/>
                <a:gd name="T62" fmla="*/ 2147483646 w 10618"/>
                <a:gd name="T63" fmla="*/ 2147483646 h 4886"/>
                <a:gd name="T64" fmla="*/ 2147483646 w 10618"/>
                <a:gd name="T65" fmla="*/ 2147483646 h 4886"/>
                <a:gd name="T66" fmla="*/ 2147483646 w 10618"/>
                <a:gd name="T67" fmla="*/ 2147483646 h 4886"/>
                <a:gd name="T68" fmla="*/ 2147483646 w 10618"/>
                <a:gd name="T69" fmla="*/ 2147483646 h 4886"/>
                <a:gd name="T70" fmla="*/ 2147483646 w 10618"/>
                <a:gd name="T71" fmla="*/ 2147483646 h 4886"/>
                <a:gd name="T72" fmla="*/ 2147483646 w 10618"/>
                <a:gd name="T73" fmla="*/ 2147483646 h 4886"/>
                <a:gd name="T74" fmla="*/ 2147483646 w 10618"/>
                <a:gd name="T75" fmla="*/ 2147483646 h 4886"/>
                <a:gd name="T76" fmla="*/ 2147483646 w 10618"/>
                <a:gd name="T77" fmla="*/ 2147483646 h 4886"/>
                <a:gd name="T78" fmla="*/ 2147483646 w 10618"/>
                <a:gd name="T79" fmla="*/ 2147483646 h 4886"/>
                <a:gd name="T80" fmla="*/ 2147483646 w 10618"/>
                <a:gd name="T81" fmla="*/ 2147483646 h 4886"/>
                <a:gd name="T82" fmla="*/ 2147483646 w 10618"/>
                <a:gd name="T83" fmla="*/ 2147483646 h 4886"/>
                <a:gd name="T84" fmla="*/ 2147483646 w 10618"/>
                <a:gd name="T85" fmla="*/ 2147483646 h 4886"/>
                <a:gd name="T86" fmla="*/ 2147483646 w 10618"/>
                <a:gd name="T87" fmla="*/ 2147483646 h 4886"/>
                <a:gd name="T88" fmla="*/ 2147483646 w 10618"/>
                <a:gd name="T89" fmla="*/ 2147483646 h 4886"/>
                <a:gd name="T90" fmla="*/ 2147483646 w 10618"/>
                <a:gd name="T91" fmla="*/ 2147483646 h 4886"/>
                <a:gd name="T92" fmla="*/ 2147483646 w 10618"/>
                <a:gd name="T93" fmla="*/ 2147483646 h 4886"/>
                <a:gd name="T94" fmla="*/ 2147483646 w 10618"/>
                <a:gd name="T95" fmla="*/ 2147483646 h 4886"/>
                <a:gd name="T96" fmla="*/ 2147483646 w 10618"/>
                <a:gd name="T97" fmla="*/ 2147483646 h 4886"/>
                <a:gd name="T98" fmla="*/ 2147483646 w 10618"/>
                <a:gd name="T99" fmla="*/ 2147483646 h 4886"/>
                <a:gd name="T100" fmla="*/ 2147483646 w 10618"/>
                <a:gd name="T101" fmla="*/ 2147483646 h 4886"/>
                <a:gd name="T102" fmla="*/ 2147483646 w 10618"/>
                <a:gd name="T103" fmla="*/ 2147483646 h 4886"/>
                <a:gd name="T104" fmla="*/ 2147483646 w 10618"/>
                <a:gd name="T105" fmla="*/ 2147483646 h 4886"/>
                <a:gd name="T106" fmla="*/ 2147483646 w 10618"/>
                <a:gd name="T107" fmla="*/ 2147483646 h 4886"/>
                <a:gd name="T108" fmla="*/ 2147483646 w 10618"/>
                <a:gd name="T109" fmla="*/ 2147483646 h 4886"/>
                <a:gd name="T110" fmla="*/ 2147483646 w 10618"/>
                <a:gd name="T111" fmla="*/ 2147483646 h 4886"/>
                <a:gd name="T112" fmla="*/ 2147483646 w 10618"/>
                <a:gd name="T113" fmla="*/ 2147483646 h 4886"/>
                <a:gd name="T114" fmla="*/ 2147483646 w 10618"/>
                <a:gd name="T115" fmla="*/ 2147483646 h 4886"/>
                <a:gd name="T116" fmla="*/ 2147483646 w 10618"/>
                <a:gd name="T117" fmla="*/ 2147483646 h 4886"/>
                <a:gd name="T118" fmla="*/ 2147483646 w 10618"/>
                <a:gd name="T119" fmla="*/ 2147483646 h 4886"/>
                <a:gd name="T120" fmla="*/ 2147483646 w 10618"/>
                <a:gd name="T121" fmla="*/ 2147483646 h 4886"/>
                <a:gd name="T122" fmla="*/ 2147483646 w 10618"/>
                <a:gd name="T123" fmla="*/ 2147483646 h 4886"/>
                <a:gd name="T124" fmla="*/ 2147483646 w 10618"/>
                <a:gd name="T125" fmla="*/ 2147483646 h 4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18" h="4886">
                  <a:moveTo>
                    <a:pt x="513" y="2702"/>
                  </a:moveTo>
                  <a:lnTo>
                    <a:pt x="459" y="2587"/>
                  </a:lnTo>
                  <a:lnTo>
                    <a:pt x="415" y="2471"/>
                  </a:lnTo>
                  <a:lnTo>
                    <a:pt x="380" y="2356"/>
                  </a:lnTo>
                  <a:lnTo>
                    <a:pt x="354" y="2240"/>
                  </a:lnTo>
                  <a:lnTo>
                    <a:pt x="335" y="2125"/>
                  </a:lnTo>
                  <a:lnTo>
                    <a:pt x="324" y="2009"/>
                  </a:lnTo>
                  <a:lnTo>
                    <a:pt x="321" y="1895"/>
                  </a:lnTo>
                  <a:lnTo>
                    <a:pt x="324" y="1781"/>
                  </a:lnTo>
                  <a:lnTo>
                    <a:pt x="333" y="1669"/>
                  </a:lnTo>
                  <a:lnTo>
                    <a:pt x="348" y="1558"/>
                  </a:lnTo>
                  <a:lnTo>
                    <a:pt x="368" y="1448"/>
                  </a:lnTo>
                  <a:lnTo>
                    <a:pt x="392" y="1342"/>
                  </a:lnTo>
                  <a:lnTo>
                    <a:pt x="420" y="1237"/>
                  </a:lnTo>
                  <a:lnTo>
                    <a:pt x="452" y="1136"/>
                  </a:lnTo>
                  <a:lnTo>
                    <a:pt x="486" y="1037"/>
                  </a:lnTo>
                  <a:lnTo>
                    <a:pt x="523" y="941"/>
                  </a:lnTo>
                  <a:lnTo>
                    <a:pt x="563" y="850"/>
                  </a:lnTo>
                  <a:lnTo>
                    <a:pt x="603" y="761"/>
                  </a:lnTo>
                  <a:lnTo>
                    <a:pt x="644" y="677"/>
                  </a:lnTo>
                  <a:lnTo>
                    <a:pt x="685" y="597"/>
                  </a:lnTo>
                  <a:lnTo>
                    <a:pt x="727" y="522"/>
                  </a:lnTo>
                  <a:lnTo>
                    <a:pt x="767" y="452"/>
                  </a:lnTo>
                  <a:lnTo>
                    <a:pt x="806" y="387"/>
                  </a:lnTo>
                  <a:lnTo>
                    <a:pt x="843" y="327"/>
                  </a:lnTo>
                  <a:lnTo>
                    <a:pt x="878" y="274"/>
                  </a:lnTo>
                  <a:lnTo>
                    <a:pt x="911" y="227"/>
                  </a:lnTo>
                  <a:lnTo>
                    <a:pt x="940" y="185"/>
                  </a:lnTo>
                  <a:lnTo>
                    <a:pt x="965" y="150"/>
                  </a:lnTo>
                  <a:lnTo>
                    <a:pt x="1001" y="102"/>
                  </a:lnTo>
                  <a:lnTo>
                    <a:pt x="1015" y="84"/>
                  </a:lnTo>
                  <a:lnTo>
                    <a:pt x="955" y="0"/>
                  </a:lnTo>
                  <a:lnTo>
                    <a:pt x="931" y="29"/>
                  </a:lnTo>
                  <a:lnTo>
                    <a:pt x="879" y="92"/>
                  </a:lnTo>
                  <a:lnTo>
                    <a:pt x="845" y="135"/>
                  </a:lnTo>
                  <a:lnTo>
                    <a:pt x="807" y="186"/>
                  </a:lnTo>
                  <a:lnTo>
                    <a:pt x="764" y="244"/>
                  </a:lnTo>
                  <a:lnTo>
                    <a:pt x="718" y="309"/>
                  </a:lnTo>
                  <a:lnTo>
                    <a:pt x="668" y="380"/>
                  </a:lnTo>
                  <a:lnTo>
                    <a:pt x="617" y="458"/>
                  </a:lnTo>
                  <a:lnTo>
                    <a:pt x="564" y="540"/>
                  </a:lnTo>
                  <a:lnTo>
                    <a:pt x="509" y="629"/>
                  </a:lnTo>
                  <a:lnTo>
                    <a:pt x="455" y="723"/>
                  </a:lnTo>
                  <a:lnTo>
                    <a:pt x="401" y="820"/>
                  </a:lnTo>
                  <a:lnTo>
                    <a:pt x="348" y="924"/>
                  </a:lnTo>
                  <a:lnTo>
                    <a:pt x="295" y="1030"/>
                  </a:lnTo>
                  <a:lnTo>
                    <a:pt x="246" y="1141"/>
                  </a:lnTo>
                  <a:lnTo>
                    <a:pt x="199" y="1255"/>
                  </a:lnTo>
                  <a:lnTo>
                    <a:pt x="156" y="1371"/>
                  </a:lnTo>
                  <a:lnTo>
                    <a:pt x="116" y="1491"/>
                  </a:lnTo>
                  <a:lnTo>
                    <a:pt x="81" y="1613"/>
                  </a:lnTo>
                  <a:lnTo>
                    <a:pt x="52" y="1737"/>
                  </a:lnTo>
                  <a:lnTo>
                    <a:pt x="28" y="1862"/>
                  </a:lnTo>
                  <a:lnTo>
                    <a:pt x="12" y="1989"/>
                  </a:lnTo>
                  <a:lnTo>
                    <a:pt x="2" y="2117"/>
                  </a:lnTo>
                  <a:lnTo>
                    <a:pt x="0" y="2245"/>
                  </a:lnTo>
                  <a:lnTo>
                    <a:pt x="7" y="2375"/>
                  </a:lnTo>
                  <a:lnTo>
                    <a:pt x="22" y="2504"/>
                  </a:lnTo>
                  <a:lnTo>
                    <a:pt x="47" y="2632"/>
                  </a:lnTo>
                  <a:lnTo>
                    <a:pt x="83" y="2760"/>
                  </a:lnTo>
                  <a:lnTo>
                    <a:pt x="129" y="2886"/>
                  </a:lnTo>
                  <a:lnTo>
                    <a:pt x="188" y="3011"/>
                  </a:lnTo>
                  <a:lnTo>
                    <a:pt x="279" y="3169"/>
                  </a:lnTo>
                  <a:lnTo>
                    <a:pt x="388" y="3319"/>
                  </a:lnTo>
                  <a:lnTo>
                    <a:pt x="512" y="3463"/>
                  </a:lnTo>
                  <a:lnTo>
                    <a:pt x="655" y="3601"/>
                  </a:lnTo>
                  <a:lnTo>
                    <a:pt x="813" y="3732"/>
                  </a:lnTo>
                  <a:lnTo>
                    <a:pt x="987" y="3857"/>
                  </a:lnTo>
                  <a:lnTo>
                    <a:pt x="1178" y="3975"/>
                  </a:lnTo>
                  <a:lnTo>
                    <a:pt x="1384" y="4085"/>
                  </a:lnTo>
                  <a:lnTo>
                    <a:pt x="1606" y="4189"/>
                  </a:lnTo>
                  <a:lnTo>
                    <a:pt x="1844" y="4286"/>
                  </a:lnTo>
                  <a:lnTo>
                    <a:pt x="2096" y="4376"/>
                  </a:lnTo>
                  <a:lnTo>
                    <a:pt x="2364" y="4459"/>
                  </a:lnTo>
                  <a:lnTo>
                    <a:pt x="2647" y="4534"/>
                  </a:lnTo>
                  <a:lnTo>
                    <a:pt x="2944" y="4604"/>
                  </a:lnTo>
                  <a:lnTo>
                    <a:pt x="3256" y="4665"/>
                  </a:lnTo>
                  <a:lnTo>
                    <a:pt x="3583" y="4718"/>
                  </a:lnTo>
                  <a:lnTo>
                    <a:pt x="3924" y="4765"/>
                  </a:lnTo>
                  <a:lnTo>
                    <a:pt x="4279" y="4805"/>
                  </a:lnTo>
                  <a:lnTo>
                    <a:pt x="4648" y="4836"/>
                  </a:lnTo>
                  <a:lnTo>
                    <a:pt x="5030" y="4860"/>
                  </a:lnTo>
                  <a:lnTo>
                    <a:pt x="5426" y="4877"/>
                  </a:lnTo>
                  <a:lnTo>
                    <a:pt x="5835" y="4885"/>
                  </a:lnTo>
                  <a:lnTo>
                    <a:pt x="6257" y="4886"/>
                  </a:lnTo>
                  <a:lnTo>
                    <a:pt x="6692" y="4880"/>
                  </a:lnTo>
                  <a:lnTo>
                    <a:pt x="7140" y="4865"/>
                  </a:lnTo>
                  <a:lnTo>
                    <a:pt x="7601" y="4843"/>
                  </a:lnTo>
                  <a:lnTo>
                    <a:pt x="8074" y="4812"/>
                  </a:lnTo>
                  <a:lnTo>
                    <a:pt x="8559" y="4773"/>
                  </a:lnTo>
                  <a:lnTo>
                    <a:pt x="9056" y="4726"/>
                  </a:lnTo>
                  <a:lnTo>
                    <a:pt x="9565" y="4671"/>
                  </a:lnTo>
                  <a:lnTo>
                    <a:pt x="10086" y="4608"/>
                  </a:lnTo>
                  <a:lnTo>
                    <a:pt x="10618" y="4536"/>
                  </a:lnTo>
                  <a:lnTo>
                    <a:pt x="9949" y="4581"/>
                  </a:lnTo>
                  <a:lnTo>
                    <a:pt x="9308" y="4614"/>
                  </a:lnTo>
                  <a:lnTo>
                    <a:pt x="8697" y="4639"/>
                  </a:lnTo>
                  <a:lnTo>
                    <a:pt x="8113" y="4654"/>
                  </a:lnTo>
                  <a:lnTo>
                    <a:pt x="7556" y="4660"/>
                  </a:lnTo>
                  <a:lnTo>
                    <a:pt x="7026" y="4658"/>
                  </a:lnTo>
                  <a:lnTo>
                    <a:pt x="6522" y="4647"/>
                  </a:lnTo>
                  <a:lnTo>
                    <a:pt x="6043" y="4629"/>
                  </a:lnTo>
                  <a:lnTo>
                    <a:pt x="5589" y="4603"/>
                  </a:lnTo>
                  <a:lnTo>
                    <a:pt x="5158" y="4569"/>
                  </a:lnTo>
                  <a:lnTo>
                    <a:pt x="4752" y="4529"/>
                  </a:lnTo>
                  <a:lnTo>
                    <a:pt x="4368" y="4482"/>
                  </a:lnTo>
                  <a:lnTo>
                    <a:pt x="4006" y="4430"/>
                  </a:lnTo>
                  <a:lnTo>
                    <a:pt x="3666" y="4371"/>
                  </a:lnTo>
                  <a:lnTo>
                    <a:pt x="3347" y="4306"/>
                  </a:lnTo>
                  <a:lnTo>
                    <a:pt x="3048" y="4237"/>
                  </a:lnTo>
                  <a:lnTo>
                    <a:pt x="2768" y="4163"/>
                  </a:lnTo>
                  <a:lnTo>
                    <a:pt x="2508" y="4084"/>
                  </a:lnTo>
                  <a:lnTo>
                    <a:pt x="2267" y="4002"/>
                  </a:lnTo>
                  <a:lnTo>
                    <a:pt x="2043" y="3914"/>
                  </a:lnTo>
                  <a:lnTo>
                    <a:pt x="1836" y="3825"/>
                  </a:lnTo>
                  <a:lnTo>
                    <a:pt x="1645" y="3731"/>
                  </a:lnTo>
                  <a:lnTo>
                    <a:pt x="1471" y="3635"/>
                  </a:lnTo>
                  <a:lnTo>
                    <a:pt x="1312" y="3537"/>
                  </a:lnTo>
                  <a:lnTo>
                    <a:pt x="1167" y="3436"/>
                  </a:lnTo>
                  <a:lnTo>
                    <a:pt x="1037" y="3334"/>
                  </a:lnTo>
                  <a:lnTo>
                    <a:pt x="920" y="3230"/>
                  </a:lnTo>
                  <a:lnTo>
                    <a:pt x="815" y="3126"/>
                  </a:lnTo>
                  <a:lnTo>
                    <a:pt x="724" y="3020"/>
                  </a:lnTo>
                  <a:lnTo>
                    <a:pt x="642" y="2914"/>
                  </a:lnTo>
                  <a:lnTo>
                    <a:pt x="573" y="2807"/>
                  </a:lnTo>
                  <a:lnTo>
                    <a:pt x="513" y="270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9E65DBD-46DA-432A-9683-37F2EACC9F9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44765" y="2798314"/>
              <a:ext cx="2006274" cy="717764"/>
            </a:xfrm>
            <a:custGeom>
              <a:avLst/>
              <a:gdLst>
                <a:gd name="T0" fmla="*/ 2147483646 w 10984"/>
                <a:gd name="T1" fmla="*/ 2147483646 h 4901"/>
                <a:gd name="T2" fmla="*/ 2147483646 w 10984"/>
                <a:gd name="T3" fmla="*/ 2147483646 h 4901"/>
                <a:gd name="T4" fmla="*/ 2147483646 w 10984"/>
                <a:gd name="T5" fmla="*/ 2147483646 h 4901"/>
                <a:gd name="T6" fmla="*/ 2147483646 w 10984"/>
                <a:gd name="T7" fmla="*/ 2147483646 h 4901"/>
                <a:gd name="T8" fmla="*/ 2147483646 w 10984"/>
                <a:gd name="T9" fmla="*/ 2147483646 h 4901"/>
                <a:gd name="T10" fmla="*/ 2147483646 w 10984"/>
                <a:gd name="T11" fmla="*/ 2147483646 h 4901"/>
                <a:gd name="T12" fmla="*/ 2147483646 w 10984"/>
                <a:gd name="T13" fmla="*/ 2147483646 h 4901"/>
                <a:gd name="T14" fmla="*/ 2147483646 w 10984"/>
                <a:gd name="T15" fmla="*/ 2147483646 h 4901"/>
                <a:gd name="T16" fmla="*/ 2147483646 w 10984"/>
                <a:gd name="T17" fmla="*/ 2147483646 h 4901"/>
                <a:gd name="T18" fmla="*/ 2147483646 w 10984"/>
                <a:gd name="T19" fmla="*/ 2147483646 h 4901"/>
                <a:gd name="T20" fmla="*/ 2147483646 w 10984"/>
                <a:gd name="T21" fmla="*/ 2147483646 h 4901"/>
                <a:gd name="T22" fmla="*/ 2147483646 w 10984"/>
                <a:gd name="T23" fmla="*/ 2147483646 h 4901"/>
                <a:gd name="T24" fmla="*/ 2147483646 w 10984"/>
                <a:gd name="T25" fmla="*/ 2147483646 h 4901"/>
                <a:gd name="T26" fmla="*/ 2147483646 w 10984"/>
                <a:gd name="T27" fmla="*/ 2147483646 h 4901"/>
                <a:gd name="T28" fmla="*/ 2147483646 w 10984"/>
                <a:gd name="T29" fmla="*/ 2147483646 h 4901"/>
                <a:gd name="T30" fmla="*/ 2147483646 w 10984"/>
                <a:gd name="T31" fmla="*/ 0 h 4901"/>
                <a:gd name="T32" fmla="*/ 2147483646 w 10984"/>
                <a:gd name="T33" fmla="*/ 2147483646 h 4901"/>
                <a:gd name="T34" fmla="*/ 2147483646 w 10984"/>
                <a:gd name="T35" fmla="*/ 2147483646 h 4901"/>
                <a:gd name="T36" fmla="*/ 2147483646 w 10984"/>
                <a:gd name="T37" fmla="*/ 2147483646 h 4901"/>
                <a:gd name="T38" fmla="*/ 2147483646 w 10984"/>
                <a:gd name="T39" fmla="*/ 2147483646 h 4901"/>
                <a:gd name="T40" fmla="*/ 2147483646 w 10984"/>
                <a:gd name="T41" fmla="*/ 2147483646 h 4901"/>
                <a:gd name="T42" fmla="*/ 2147483646 w 10984"/>
                <a:gd name="T43" fmla="*/ 2147483646 h 4901"/>
                <a:gd name="T44" fmla="*/ 2147483646 w 10984"/>
                <a:gd name="T45" fmla="*/ 2147483646 h 4901"/>
                <a:gd name="T46" fmla="*/ 2147483646 w 10984"/>
                <a:gd name="T47" fmla="*/ 2147483646 h 4901"/>
                <a:gd name="T48" fmla="*/ 2147483646 w 10984"/>
                <a:gd name="T49" fmla="*/ 2147483646 h 4901"/>
                <a:gd name="T50" fmla="*/ 0 w 10984"/>
                <a:gd name="T51" fmla="*/ 2147483646 h 4901"/>
                <a:gd name="T52" fmla="*/ 2147483646 w 10984"/>
                <a:gd name="T53" fmla="*/ 2147483646 h 4901"/>
                <a:gd name="T54" fmla="*/ 2147483646 w 10984"/>
                <a:gd name="T55" fmla="*/ 2147483646 h 4901"/>
                <a:gd name="T56" fmla="*/ 2147483646 w 10984"/>
                <a:gd name="T57" fmla="*/ 2147483646 h 4901"/>
                <a:gd name="T58" fmla="*/ 2147483646 w 10984"/>
                <a:gd name="T59" fmla="*/ 2147483646 h 4901"/>
                <a:gd name="T60" fmla="*/ 2147483646 w 10984"/>
                <a:gd name="T61" fmla="*/ 2147483646 h 4901"/>
                <a:gd name="T62" fmla="*/ 2147483646 w 10984"/>
                <a:gd name="T63" fmla="*/ 2147483646 h 4901"/>
                <a:gd name="T64" fmla="*/ 2147483646 w 10984"/>
                <a:gd name="T65" fmla="*/ 2147483646 h 4901"/>
                <a:gd name="T66" fmla="*/ 2147483646 w 10984"/>
                <a:gd name="T67" fmla="*/ 2147483646 h 4901"/>
                <a:gd name="T68" fmla="*/ 2147483646 w 10984"/>
                <a:gd name="T69" fmla="*/ 2147483646 h 4901"/>
                <a:gd name="T70" fmla="*/ 2147483646 w 10984"/>
                <a:gd name="T71" fmla="*/ 2147483646 h 4901"/>
                <a:gd name="T72" fmla="*/ 2147483646 w 10984"/>
                <a:gd name="T73" fmla="*/ 2147483646 h 4901"/>
                <a:gd name="T74" fmla="*/ 2147483646 w 10984"/>
                <a:gd name="T75" fmla="*/ 2147483646 h 4901"/>
                <a:gd name="T76" fmla="*/ 2147483646 w 10984"/>
                <a:gd name="T77" fmla="*/ 2147483646 h 4901"/>
                <a:gd name="T78" fmla="*/ 2147483646 w 10984"/>
                <a:gd name="T79" fmla="*/ 2147483646 h 4901"/>
                <a:gd name="T80" fmla="*/ 2147483646 w 10984"/>
                <a:gd name="T81" fmla="*/ 2147483646 h 4901"/>
                <a:gd name="T82" fmla="*/ 2147483646 w 10984"/>
                <a:gd name="T83" fmla="*/ 2147483646 h 4901"/>
                <a:gd name="T84" fmla="*/ 2147483646 w 10984"/>
                <a:gd name="T85" fmla="*/ 2147483646 h 4901"/>
                <a:gd name="T86" fmla="*/ 2147483646 w 10984"/>
                <a:gd name="T87" fmla="*/ 2147483646 h 4901"/>
                <a:gd name="T88" fmla="*/ 2147483646 w 10984"/>
                <a:gd name="T89" fmla="*/ 2147483646 h 4901"/>
                <a:gd name="T90" fmla="*/ 2147483646 w 10984"/>
                <a:gd name="T91" fmla="*/ 2147483646 h 4901"/>
                <a:gd name="T92" fmla="*/ 2147483646 w 10984"/>
                <a:gd name="T93" fmla="*/ 2147483646 h 4901"/>
                <a:gd name="T94" fmla="*/ 2147483646 w 10984"/>
                <a:gd name="T95" fmla="*/ 2147483646 h 4901"/>
                <a:gd name="T96" fmla="*/ 2147483646 w 10984"/>
                <a:gd name="T97" fmla="*/ 2147483646 h 4901"/>
                <a:gd name="T98" fmla="*/ 2147483646 w 10984"/>
                <a:gd name="T99" fmla="*/ 2147483646 h 4901"/>
                <a:gd name="T100" fmla="*/ 2147483646 w 10984"/>
                <a:gd name="T101" fmla="*/ 2147483646 h 4901"/>
                <a:gd name="T102" fmla="*/ 2147483646 w 10984"/>
                <a:gd name="T103" fmla="*/ 2147483646 h 4901"/>
                <a:gd name="T104" fmla="*/ 2147483646 w 10984"/>
                <a:gd name="T105" fmla="*/ 2147483646 h 4901"/>
                <a:gd name="T106" fmla="*/ 2147483646 w 10984"/>
                <a:gd name="T107" fmla="*/ 2147483646 h 4901"/>
                <a:gd name="T108" fmla="*/ 2147483646 w 10984"/>
                <a:gd name="T109" fmla="*/ 2147483646 h 4901"/>
                <a:gd name="T110" fmla="*/ 2147483646 w 10984"/>
                <a:gd name="T111" fmla="*/ 2147483646 h 4901"/>
                <a:gd name="T112" fmla="*/ 2147483646 w 10984"/>
                <a:gd name="T113" fmla="*/ 2147483646 h 4901"/>
                <a:gd name="T114" fmla="*/ 2147483646 w 10984"/>
                <a:gd name="T115" fmla="*/ 2147483646 h 4901"/>
                <a:gd name="T116" fmla="*/ 2147483646 w 10984"/>
                <a:gd name="T117" fmla="*/ 2147483646 h 4901"/>
                <a:gd name="T118" fmla="*/ 2147483646 w 10984"/>
                <a:gd name="T119" fmla="*/ 2147483646 h 4901"/>
                <a:gd name="T120" fmla="*/ 2147483646 w 10984"/>
                <a:gd name="T121" fmla="*/ 2147483646 h 4901"/>
                <a:gd name="T122" fmla="*/ 2147483646 w 10984"/>
                <a:gd name="T123" fmla="*/ 2147483646 h 4901"/>
                <a:gd name="T124" fmla="*/ 2147483646 w 10984"/>
                <a:gd name="T125" fmla="*/ 2147483646 h 49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84" h="4901">
                  <a:moveTo>
                    <a:pt x="670" y="3195"/>
                  </a:moveTo>
                  <a:lnTo>
                    <a:pt x="588" y="3072"/>
                  </a:lnTo>
                  <a:lnTo>
                    <a:pt x="516" y="2947"/>
                  </a:lnTo>
                  <a:lnTo>
                    <a:pt x="455" y="2819"/>
                  </a:lnTo>
                  <a:lnTo>
                    <a:pt x="404" y="2690"/>
                  </a:lnTo>
                  <a:lnTo>
                    <a:pt x="362" y="2558"/>
                  </a:lnTo>
                  <a:lnTo>
                    <a:pt x="330" y="2426"/>
                  </a:lnTo>
                  <a:lnTo>
                    <a:pt x="304" y="2294"/>
                  </a:lnTo>
                  <a:lnTo>
                    <a:pt x="288" y="2161"/>
                  </a:lnTo>
                  <a:lnTo>
                    <a:pt x="278" y="2028"/>
                  </a:lnTo>
                  <a:lnTo>
                    <a:pt x="275" y="1897"/>
                  </a:lnTo>
                  <a:lnTo>
                    <a:pt x="279" y="1766"/>
                  </a:lnTo>
                  <a:lnTo>
                    <a:pt x="287" y="1637"/>
                  </a:lnTo>
                  <a:lnTo>
                    <a:pt x="301" y="1510"/>
                  </a:lnTo>
                  <a:lnTo>
                    <a:pt x="320" y="1385"/>
                  </a:lnTo>
                  <a:lnTo>
                    <a:pt x="342" y="1264"/>
                  </a:lnTo>
                  <a:lnTo>
                    <a:pt x="368" y="1146"/>
                  </a:lnTo>
                  <a:lnTo>
                    <a:pt x="396" y="1032"/>
                  </a:lnTo>
                  <a:lnTo>
                    <a:pt x="426" y="921"/>
                  </a:lnTo>
                  <a:lnTo>
                    <a:pt x="458" y="816"/>
                  </a:lnTo>
                  <a:lnTo>
                    <a:pt x="491" y="714"/>
                  </a:lnTo>
                  <a:lnTo>
                    <a:pt x="526" y="620"/>
                  </a:lnTo>
                  <a:lnTo>
                    <a:pt x="560" y="530"/>
                  </a:lnTo>
                  <a:lnTo>
                    <a:pt x="593" y="447"/>
                  </a:lnTo>
                  <a:lnTo>
                    <a:pt x="625" y="370"/>
                  </a:lnTo>
                  <a:lnTo>
                    <a:pt x="655" y="301"/>
                  </a:lnTo>
                  <a:lnTo>
                    <a:pt x="684" y="240"/>
                  </a:lnTo>
                  <a:lnTo>
                    <a:pt x="711" y="187"/>
                  </a:lnTo>
                  <a:lnTo>
                    <a:pt x="733" y="141"/>
                  </a:lnTo>
                  <a:lnTo>
                    <a:pt x="766" y="78"/>
                  </a:lnTo>
                  <a:lnTo>
                    <a:pt x="779" y="54"/>
                  </a:lnTo>
                  <a:lnTo>
                    <a:pt x="675" y="0"/>
                  </a:lnTo>
                  <a:lnTo>
                    <a:pt x="653" y="36"/>
                  </a:lnTo>
                  <a:lnTo>
                    <a:pt x="608" y="113"/>
                  </a:lnTo>
                  <a:lnTo>
                    <a:pt x="579" y="166"/>
                  </a:lnTo>
                  <a:lnTo>
                    <a:pt x="546" y="228"/>
                  </a:lnTo>
                  <a:lnTo>
                    <a:pt x="509" y="298"/>
                  </a:lnTo>
                  <a:lnTo>
                    <a:pt x="469" y="377"/>
                  </a:lnTo>
                  <a:lnTo>
                    <a:pt x="428" y="462"/>
                  </a:lnTo>
                  <a:lnTo>
                    <a:pt x="386" y="554"/>
                  </a:lnTo>
                  <a:lnTo>
                    <a:pt x="343" y="654"/>
                  </a:lnTo>
                  <a:lnTo>
                    <a:pt x="299" y="759"/>
                  </a:lnTo>
                  <a:lnTo>
                    <a:pt x="256" y="871"/>
                  </a:lnTo>
                  <a:lnTo>
                    <a:pt x="215" y="986"/>
                  </a:lnTo>
                  <a:lnTo>
                    <a:pt x="175" y="1108"/>
                  </a:lnTo>
                  <a:lnTo>
                    <a:pt x="138" y="1233"/>
                  </a:lnTo>
                  <a:lnTo>
                    <a:pt x="103" y="1362"/>
                  </a:lnTo>
                  <a:lnTo>
                    <a:pt x="73" y="1495"/>
                  </a:lnTo>
                  <a:lnTo>
                    <a:pt x="47" y="1631"/>
                  </a:lnTo>
                  <a:lnTo>
                    <a:pt x="26" y="1768"/>
                  </a:lnTo>
                  <a:lnTo>
                    <a:pt x="11" y="1909"/>
                  </a:lnTo>
                  <a:lnTo>
                    <a:pt x="2" y="2051"/>
                  </a:lnTo>
                  <a:lnTo>
                    <a:pt x="0" y="2193"/>
                  </a:lnTo>
                  <a:lnTo>
                    <a:pt x="5" y="2337"/>
                  </a:lnTo>
                  <a:lnTo>
                    <a:pt x="18" y="2481"/>
                  </a:lnTo>
                  <a:lnTo>
                    <a:pt x="40" y="2623"/>
                  </a:lnTo>
                  <a:lnTo>
                    <a:pt x="72" y="2766"/>
                  </a:lnTo>
                  <a:lnTo>
                    <a:pt x="114" y="2908"/>
                  </a:lnTo>
                  <a:lnTo>
                    <a:pt x="167" y="3047"/>
                  </a:lnTo>
                  <a:lnTo>
                    <a:pt x="230" y="3185"/>
                  </a:lnTo>
                  <a:lnTo>
                    <a:pt x="306" y="3321"/>
                  </a:lnTo>
                  <a:lnTo>
                    <a:pt x="395" y="3453"/>
                  </a:lnTo>
                  <a:lnTo>
                    <a:pt x="515" y="3604"/>
                  </a:lnTo>
                  <a:lnTo>
                    <a:pt x="647" y="3749"/>
                  </a:lnTo>
                  <a:lnTo>
                    <a:pt x="794" y="3885"/>
                  </a:lnTo>
                  <a:lnTo>
                    <a:pt x="954" y="4014"/>
                  </a:lnTo>
                  <a:lnTo>
                    <a:pt x="1128" y="4135"/>
                  </a:lnTo>
                  <a:lnTo>
                    <a:pt x="1315" y="4247"/>
                  </a:lnTo>
                  <a:lnTo>
                    <a:pt x="1516" y="4352"/>
                  </a:lnTo>
                  <a:lnTo>
                    <a:pt x="1730" y="4447"/>
                  </a:lnTo>
                  <a:lnTo>
                    <a:pt x="1958" y="4535"/>
                  </a:lnTo>
                  <a:lnTo>
                    <a:pt x="2201" y="4613"/>
                  </a:lnTo>
                  <a:lnTo>
                    <a:pt x="2456" y="4682"/>
                  </a:lnTo>
                  <a:lnTo>
                    <a:pt x="2724" y="4743"/>
                  </a:lnTo>
                  <a:lnTo>
                    <a:pt x="3008" y="4794"/>
                  </a:lnTo>
                  <a:lnTo>
                    <a:pt x="3303" y="4835"/>
                  </a:lnTo>
                  <a:lnTo>
                    <a:pt x="3614" y="4866"/>
                  </a:lnTo>
                  <a:lnTo>
                    <a:pt x="3938" y="4888"/>
                  </a:lnTo>
                  <a:lnTo>
                    <a:pt x="4275" y="4900"/>
                  </a:lnTo>
                  <a:lnTo>
                    <a:pt x="4627" y="4901"/>
                  </a:lnTo>
                  <a:lnTo>
                    <a:pt x="4991" y="4892"/>
                  </a:lnTo>
                  <a:lnTo>
                    <a:pt x="5370" y="4872"/>
                  </a:lnTo>
                  <a:lnTo>
                    <a:pt x="5762" y="4842"/>
                  </a:lnTo>
                  <a:lnTo>
                    <a:pt x="6168" y="4801"/>
                  </a:lnTo>
                  <a:lnTo>
                    <a:pt x="6587" y="4749"/>
                  </a:lnTo>
                  <a:lnTo>
                    <a:pt x="7020" y="4684"/>
                  </a:lnTo>
                  <a:lnTo>
                    <a:pt x="7468" y="4609"/>
                  </a:lnTo>
                  <a:lnTo>
                    <a:pt x="7928" y="4521"/>
                  </a:lnTo>
                  <a:lnTo>
                    <a:pt x="8403" y="4423"/>
                  </a:lnTo>
                  <a:lnTo>
                    <a:pt x="8891" y="4311"/>
                  </a:lnTo>
                  <a:lnTo>
                    <a:pt x="9394" y="4188"/>
                  </a:lnTo>
                  <a:lnTo>
                    <a:pt x="9910" y="4052"/>
                  </a:lnTo>
                  <a:lnTo>
                    <a:pt x="10440" y="3904"/>
                  </a:lnTo>
                  <a:lnTo>
                    <a:pt x="10984" y="3743"/>
                  </a:lnTo>
                  <a:lnTo>
                    <a:pt x="10332" y="3878"/>
                  </a:lnTo>
                  <a:lnTo>
                    <a:pt x="9709" y="4000"/>
                  </a:lnTo>
                  <a:lnTo>
                    <a:pt x="9111" y="4107"/>
                  </a:lnTo>
                  <a:lnTo>
                    <a:pt x="8538" y="4202"/>
                  </a:lnTo>
                  <a:lnTo>
                    <a:pt x="7991" y="4283"/>
                  </a:lnTo>
                  <a:lnTo>
                    <a:pt x="7468" y="4352"/>
                  </a:lnTo>
                  <a:lnTo>
                    <a:pt x="6969" y="4409"/>
                  </a:lnTo>
                  <a:lnTo>
                    <a:pt x="6495" y="4454"/>
                  </a:lnTo>
                  <a:lnTo>
                    <a:pt x="6041" y="4488"/>
                  </a:lnTo>
                  <a:lnTo>
                    <a:pt x="5611" y="4511"/>
                  </a:lnTo>
                  <a:lnTo>
                    <a:pt x="5203" y="4524"/>
                  </a:lnTo>
                  <a:lnTo>
                    <a:pt x="4816" y="4527"/>
                  </a:lnTo>
                  <a:lnTo>
                    <a:pt x="4449" y="4521"/>
                  </a:lnTo>
                  <a:lnTo>
                    <a:pt x="4102" y="4505"/>
                  </a:lnTo>
                  <a:lnTo>
                    <a:pt x="3775" y="4482"/>
                  </a:lnTo>
                  <a:lnTo>
                    <a:pt x="3467" y="4450"/>
                  </a:lnTo>
                  <a:lnTo>
                    <a:pt x="3178" y="4410"/>
                  </a:lnTo>
                  <a:lnTo>
                    <a:pt x="2905" y="4364"/>
                  </a:lnTo>
                  <a:lnTo>
                    <a:pt x="2651" y="4310"/>
                  </a:lnTo>
                  <a:lnTo>
                    <a:pt x="2414" y="4250"/>
                  </a:lnTo>
                  <a:lnTo>
                    <a:pt x="2193" y="4184"/>
                  </a:lnTo>
                  <a:lnTo>
                    <a:pt x="1986" y="4112"/>
                  </a:lnTo>
                  <a:lnTo>
                    <a:pt x="1796" y="4036"/>
                  </a:lnTo>
                  <a:lnTo>
                    <a:pt x="1619" y="3956"/>
                  </a:lnTo>
                  <a:lnTo>
                    <a:pt x="1458" y="3870"/>
                  </a:lnTo>
                  <a:lnTo>
                    <a:pt x="1310" y="3782"/>
                  </a:lnTo>
                  <a:lnTo>
                    <a:pt x="1174" y="3689"/>
                  </a:lnTo>
                  <a:lnTo>
                    <a:pt x="1050" y="3595"/>
                  </a:lnTo>
                  <a:lnTo>
                    <a:pt x="939" y="3498"/>
                  </a:lnTo>
                  <a:lnTo>
                    <a:pt x="839" y="3398"/>
                  </a:lnTo>
                  <a:lnTo>
                    <a:pt x="750" y="3298"/>
                  </a:lnTo>
                  <a:lnTo>
                    <a:pt x="670" y="3195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D8E1C8C-355B-4B8E-AC25-B06C1254EC5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33603" y="2954113"/>
              <a:ext cx="2042717" cy="763965"/>
            </a:xfrm>
            <a:custGeom>
              <a:avLst/>
              <a:gdLst>
                <a:gd name="T0" fmla="*/ 2147483646 w 11186"/>
                <a:gd name="T1" fmla="*/ 2147483646 h 5204"/>
                <a:gd name="T2" fmla="*/ 2147483646 w 11186"/>
                <a:gd name="T3" fmla="*/ 2147483646 h 5204"/>
                <a:gd name="T4" fmla="*/ 2147483646 w 11186"/>
                <a:gd name="T5" fmla="*/ 2147483646 h 5204"/>
                <a:gd name="T6" fmla="*/ 2147483646 w 11186"/>
                <a:gd name="T7" fmla="*/ 2147483646 h 5204"/>
                <a:gd name="T8" fmla="*/ 2147483646 w 11186"/>
                <a:gd name="T9" fmla="*/ 2147483646 h 5204"/>
                <a:gd name="T10" fmla="*/ 2147483646 w 11186"/>
                <a:gd name="T11" fmla="*/ 2147483646 h 5204"/>
                <a:gd name="T12" fmla="*/ 2147483646 w 11186"/>
                <a:gd name="T13" fmla="*/ 2147483646 h 5204"/>
                <a:gd name="T14" fmla="*/ 2147483646 w 11186"/>
                <a:gd name="T15" fmla="*/ 2147483646 h 5204"/>
                <a:gd name="T16" fmla="*/ 2147483646 w 11186"/>
                <a:gd name="T17" fmla="*/ 2147483646 h 5204"/>
                <a:gd name="T18" fmla="*/ 2147483646 w 11186"/>
                <a:gd name="T19" fmla="*/ 2147483646 h 5204"/>
                <a:gd name="T20" fmla="*/ 2147483646 w 11186"/>
                <a:gd name="T21" fmla="*/ 2147483646 h 5204"/>
                <a:gd name="T22" fmla="*/ 2147483646 w 11186"/>
                <a:gd name="T23" fmla="*/ 2147483646 h 5204"/>
                <a:gd name="T24" fmla="*/ 2147483646 w 11186"/>
                <a:gd name="T25" fmla="*/ 2147483646 h 5204"/>
                <a:gd name="T26" fmla="*/ 2147483646 w 11186"/>
                <a:gd name="T27" fmla="*/ 2147483646 h 5204"/>
                <a:gd name="T28" fmla="*/ 2147483646 w 11186"/>
                <a:gd name="T29" fmla="*/ 2147483646 h 5204"/>
                <a:gd name="T30" fmla="*/ 2147483646 w 11186"/>
                <a:gd name="T31" fmla="*/ 0 h 5204"/>
                <a:gd name="T32" fmla="*/ 2147483646 w 11186"/>
                <a:gd name="T33" fmla="*/ 2147483646 h 5204"/>
                <a:gd name="T34" fmla="*/ 2147483646 w 11186"/>
                <a:gd name="T35" fmla="*/ 2147483646 h 5204"/>
                <a:gd name="T36" fmla="*/ 2147483646 w 11186"/>
                <a:gd name="T37" fmla="*/ 2147483646 h 5204"/>
                <a:gd name="T38" fmla="*/ 2147483646 w 11186"/>
                <a:gd name="T39" fmla="*/ 2147483646 h 5204"/>
                <a:gd name="T40" fmla="*/ 2147483646 w 11186"/>
                <a:gd name="T41" fmla="*/ 2147483646 h 5204"/>
                <a:gd name="T42" fmla="*/ 2147483646 w 11186"/>
                <a:gd name="T43" fmla="*/ 2147483646 h 5204"/>
                <a:gd name="T44" fmla="*/ 2147483646 w 11186"/>
                <a:gd name="T45" fmla="*/ 2147483646 h 5204"/>
                <a:gd name="T46" fmla="*/ 0 w 11186"/>
                <a:gd name="T47" fmla="*/ 2147483646 h 5204"/>
                <a:gd name="T48" fmla="*/ 2147483646 w 11186"/>
                <a:gd name="T49" fmla="*/ 2147483646 h 5204"/>
                <a:gd name="T50" fmla="*/ 2147483646 w 11186"/>
                <a:gd name="T51" fmla="*/ 2147483646 h 5204"/>
                <a:gd name="T52" fmla="*/ 2147483646 w 11186"/>
                <a:gd name="T53" fmla="*/ 2147483646 h 5204"/>
                <a:gd name="T54" fmla="*/ 2147483646 w 11186"/>
                <a:gd name="T55" fmla="*/ 2147483646 h 5204"/>
                <a:gd name="T56" fmla="*/ 2147483646 w 11186"/>
                <a:gd name="T57" fmla="*/ 2147483646 h 5204"/>
                <a:gd name="T58" fmla="*/ 2147483646 w 11186"/>
                <a:gd name="T59" fmla="*/ 2147483646 h 5204"/>
                <a:gd name="T60" fmla="*/ 2147483646 w 11186"/>
                <a:gd name="T61" fmla="*/ 2147483646 h 5204"/>
                <a:gd name="T62" fmla="*/ 2147483646 w 11186"/>
                <a:gd name="T63" fmla="*/ 2147483646 h 5204"/>
                <a:gd name="T64" fmla="*/ 2147483646 w 11186"/>
                <a:gd name="T65" fmla="*/ 2147483646 h 5204"/>
                <a:gd name="T66" fmla="*/ 2147483646 w 11186"/>
                <a:gd name="T67" fmla="*/ 2147483646 h 5204"/>
                <a:gd name="T68" fmla="*/ 2147483646 w 11186"/>
                <a:gd name="T69" fmla="*/ 2147483646 h 5204"/>
                <a:gd name="T70" fmla="*/ 2147483646 w 11186"/>
                <a:gd name="T71" fmla="*/ 2147483646 h 5204"/>
                <a:gd name="T72" fmla="*/ 2147483646 w 11186"/>
                <a:gd name="T73" fmla="*/ 2147483646 h 5204"/>
                <a:gd name="T74" fmla="*/ 2147483646 w 11186"/>
                <a:gd name="T75" fmla="*/ 2147483646 h 5204"/>
                <a:gd name="T76" fmla="*/ 2147483646 w 11186"/>
                <a:gd name="T77" fmla="*/ 2147483646 h 5204"/>
                <a:gd name="T78" fmla="*/ 2147483646 w 11186"/>
                <a:gd name="T79" fmla="*/ 2147483646 h 5204"/>
                <a:gd name="T80" fmla="*/ 2147483646 w 11186"/>
                <a:gd name="T81" fmla="*/ 2147483646 h 5204"/>
                <a:gd name="T82" fmla="*/ 2147483646 w 11186"/>
                <a:gd name="T83" fmla="*/ 2147483646 h 5204"/>
                <a:gd name="T84" fmla="*/ 2147483646 w 11186"/>
                <a:gd name="T85" fmla="*/ 2147483646 h 5204"/>
                <a:gd name="T86" fmla="*/ 2147483646 w 11186"/>
                <a:gd name="T87" fmla="*/ 2147483646 h 5204"/>
                <a:gd name="T88" fmla="*/ 2147483646 w 11186"/>
                <a:gd name="T89" fmla="*/ 2147483646 h 5204"/>
                <a:gd name="T90" fmla="*/ 2147483646 w 11186"/>
                <a:gd name="T91" fmla="*/ 2147483646 h 5204"/>
                <a:gd name="T92" fmla="*/ 2147483646 w 11186"/>
                <a:gd name="T93" fmla="*/ 2147483646 h 5204"/>
                <a:gd name="T94" fmla="*/ 2147483646 w 11186"/>
                <a:gd name="T95" fmla="*/ 2147483646 h 5204"/>
                <a:gd name="T96" fmla="*/ 2147483646 w 11186"/>
                <a:gd name="T97" fmla="*/ 2147483646 h 5204"/>
                <a:gd name="T98" fmla="*/ 2147483646 w 11186"/>
                <a:gd name="T99" fmla="*/ 2147483646 h 5204"/>
                <a:gd name="T100" fmla="*/ 2147483646 w 11186"/>
                <a:gd name="T101" fmla="*/ 2147483646 h 5204"/>
                <a:gd name="T102" fmla="*/ 2147483646 w 11186"/>
                <a:gd name="T103" fmla="*/ 2147483646 h 5204"/>
                <a:gd name="T104" fmla="*/ 2147483646 w 11186"/>
                <a:gd name="T105" fmla="*/ 2147483646 h 5204"/>
                <a:gd name="T106" fmla="*/ 2147483646 w 11186"/>
                <a:gd name="T107" fmla="*/ 2147483646 h 5204"/>
                <a:gd name="T108" fmla="*/ 2147483646 w 11186"/>
                <a:gd name="T109" fmla="*/ 2147483646 h 5204"/>
                <a:gd name="T110" fmla="*/ 2147483646 w 11186"/>
                <a:gd name="T111" fmla="*/ 2147483646 h 5204"/>
                <a:gd name="T112" fmla="*/ 2147483646 w 11186"/>
                <a:gd name="T113" fmla="*/ 2147483646 h 5204"/>
                <a:gd name="T114" fmla="*/ 2147483646 w 11186"/>
                <a:gd name="T115" fmla="*/ 2147483646 h 5204"/>
                <a:gd name="T116" fmla="*/ 2147483646 w 11186"/>
                <a:gd name="T117" fmla="*/ 2147483646 h 5204"/>
                <a:gd name="T118" fmla="*/ 2147483646 w 11186"/>
                <a:gd name="T119" fmla="*/ 2147483646 h 5204"/>
                <a:gd name="T120" fmla="*/ 2147483646 w 11186"/>
                <a:gd name="T121" fmla="*/ 2147483646 h 5204"/>
                <a:gd name="T122" fmla="*/ 2147483646 w 11186"/>
                <a:gd name="T123" fmla="*/ 2147483646 h 5204"/>
                <a:gd name="T124" fmla="*/ 2147483646 w 11186"/>
                <a:gd name="T125" fmla="*/ 2147483646 h 52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86" h="5204">
                  <a:moveTo>
                    <a:pt x="1142" y="4008"/>
                  </a:moveTo>
                  <a:lnTo>
                    <a:pt x="1011" y="3877"/>
                  </a:lnTo>
                  <a:lnTo>
                    <a:pt x="894" y="3741"/>
                  </a:lnTo>
                  <a:lnTo>
                    <a:pt x="788" y="3599"/>
                  </a:lnTo>
                  <a:lnTo>
                    <a:pt x="695" y="3451"/>
                  </a:lnTo>
                  <a:lnTo>
                    <a:pt x="611" y="3300"/>
                  </a:lnTo>
                  <a:lnTo>
                    <a:pt x="540" y="3144"/>
                  </a:lnTo>
                  <a:lnTo>
                    <a:pt x="478" y="2985"/>
                  </a:lnTo>
                  <a:lnTo>
                    <a:pt x="424" y="2824"/>
                  </a:lnTo>
                  <a:lnTo>
                    <a:pt x="381" y="2662"/>
                  </a:lnTo>
                  <a:lnTo>
                    <a:pt x="345" y="2499"/>
                  </a:lnTo>
                  <a:lnTo>
                    <a:pt x="317" y="2335"/>
                  </a:lnTo>
                  <a:lnTo>
                    <a:pt x="297" y="2171"/>
                  </a:lnTo>
                  <a:lnTo>
                    <a:pt x="283" y="2009"/>
                  </a:lnTo>
                  <a:lnTo>
                    <a:pt x="273" y="1849"/>
                  </a:lnTo>
                  <a:lnTo>
                    <a:pt x="271" y="1691"/>
                  </a:lnTo>
                  <a:lnTo>
                    <a:pt x="273" y="1536"/>
                  </a:lnTo>
                  <a:lnTo>
                    <a:pt x="279" y="1385"/>
                  </a:lnTo>
                  <a:lnTo>
                    <a:pt x="290" y="1239"/>
                  </a:lnTo>
                  <a:lnTo>
                    <a:pt x="303" y="1098"/>
                  </a:lnTo>
                  <a:lnTo>
                    <a:pt x="319" y="963"/>
                  </a:lnTo>
                  <a:lnTo>
                    <a:pt x="337" y="835"/>
                  </a:lnTo>
                  <a:lnTo>
                    <a:pt x="356" y="714"/>
                  </a:lnTo>
                  <a:lnTo>
                    <a:pt x="377" y="601"/>
                  </a:lnTo>
                  <a:lnTo>
                    <a:pt x="397" y="496"/>
                  </a:lnTo>
                  <a:lnTo>
                    <a:pt x="418" y="402"/>
                  </a:lnTo>
                  <a:lnTo>
                    <a:pt x="437" y="316"/>
                  </a:lnTo>
                  <a:lnTo>
                    <a:pt x="455" y="243"/>
                  </a:lnTo>
                  <a:lnTo>
                    <a:pt x="473" y="180"/>
                  </a:lnTo>
                  <a:lnTo>
                    <a:pt x="497" y="92"/>
                  </a:lnTo>
                  <a:lnTo>
                    <a:pt x="508" y="58"/>
                  </a:lnTo>
                  <a:lnTo>
                    <a:pt x="330" y="0"/>
                  </a:lnTo>
                  <a:lnTo>
                    <a:pt x="313" y="51"/>
                  </a:lnTo>
                  <a:lnTo>
                    <a:pt x="279" y="158"/>
                  </a:lnTo>
                  <a:lnTo>
                    <a:pt x="258" y="231"/>
                  </a:lnTo>
                  <a:lnTo>
                    <a:pt x="234" y="315"/>
                  </a:lnTo>
                  <a:lnTo>
                    <a:pt x="209" y="411"/>
                  </a:lnTo>
                  <a:lnTo>
                    <a:pt x="182" y="517"/>
                  </a:lnTo>
                  <a:lnTo>
                    <a:pt x="156" y="633"/>
                  </a:lnTo>
                  <a:lnTo>
                    <a:pt x="129" y="757"/>
                  </a:lnTo>
                  <a:lnTo>
                    <a:pt x="104" y="891"/>
                  </a:lnTo>
                  <a:lnTo>
                    <a:pt x="78" y="1031"/>
                  </a:lnTo>
                  <a:lnTo>
                    <a:pt x="56" y="1178"/>
                  </a:lnTo>
                  <a:lnTo>
                    <a:pt x="37" y="1332"/>
                  </a:lnTo>
                  <a:lnTo>
                    <a:pt x="21" y="1491"/>
                  </a:lnTo>
                  <a:lnTo>
                    <a:pt x="9" y="1654"/>
                  </a:lnTo>
                  <a:lnTo>
                    <a:pt x="2" y="1822"/>
                  </a:lnTo>
                  <a:lnTo>
                    <a:pt x="0" y="1991"/>
                  </a:lnTo>
                  <a:lnTo>
                    <a:pt x="4" y="2164"/>
                  </a:lnTo>
                  <a:lnTo>
                    <a:pt x="14" y="2339"/>
                  </a:lnTo>
                  <a:lnTo>
                    <a:pt x="31" y="2514"/>
                  </a:lnTo>
                  <a:lnTo>
                    <a:pt x="57" y="2690"/>
                  </a:lnTo>
                  <a:lnTo>
                    <a:pt x="90" y="2865"/>
                  </a:lnTo>
                  <a:lnTo>
                    <a:pt x="134" y="3039"/>
                  </a:lnTo>
                  <a:lnTo>
                    <a:pt x="186" y="3211"/>
                  </a:lnTo>
                  <a:lnTo>
                    <a:pt x="249" y="3380"/>
                  </a:lnTo>
                  <a:lnTo>
                    <a:pt x="323" y="3546"/>
                  </a:lnTo>
                  <a:lnTo>
                    <a:pt x="408" y="3708"/>
                  </a:lnTo>
                  <a:lnTo>
                    <a:pt x="506" y="3865"/>
                  </a:lnTo>
                  <a:lnTo>
                    <a:pt x="616" y="4016"/>
                  </a:lnTo>
                  <a:lnTo>
                    <a:pt x="740" y="4162"/>
                  </a:lnTo>
                  <a:lnTo>
                    <a:pt x="878" y="4300"/>
                  </a:lnTo>
                  <a:lnTo>
                    <a:pt x="1033" y="4432"/>
                  </a:lnTo>
                  <a:lnTo>
                    <a:pt x="1198" y="4556"/>
                  </a:lnTo>
                  <a:lnTo>
                    <a:pt x="1376" y="4668"/>
                  </a:lnTo>
                  <a:lnTo>
                    <a:pt x="1565" y="4770"/>
                  </a:lnTo>
                  <a:lnTo>
                    <a:pt x="1765" y="4862"/>
                  </a:lnTo>
                  <a:lnTo>
                    <a:pt x="1977" y="4943"/>
                  </a:lnTo>
                  <a:lnTo>
                    <a:pt x="2199" y="5013"/>
                  </a:lnTo>
                  <a:lnTo>
                    <a:pt x="2432" y="5072"/>
                  </a:lnTo>
                  <a:lnTo>
                    <a:pt x="2676" y="5121"/>
                  </a:lnTo>
                  <a:lnTo>
                    <a:pt x="2932" y="5159"/>
                  </a:lnTo>
                  <a:lnTo>
                    <a:pt x="3198" y="5185"/>
                  </a:lnTo>
                  <a:lnTo>
                    <a:pt x="3475" y="5200"/>
                  </a:lnTo>
                  <a:lnTo>
                    <a:pt x="3762" y="5204"/>
                  </a:lnTo>
                  <a:lnTo>
                    <a:pt x="4061" y="5195"/>
                  </a:lnTo>
                  <a:lnTo>
                    <a:pt x="4369" y="5176"/>
                  </a:lnTo>
                  <a:lnTo>
                    <a:pt x="4689" y="5144"/>
                  </a:lnTo>
                  <a:lnTo>
                    <a:pt x="5019" y="5100"/>
                  </a:lnTo>
                  <a:lnTo>
                    <a:pt x="5359" y="5045"/>
                  </a:lnTo>
                  <a:lnTo>
                    <a:pt x="5710" y="4977"/>
                  </a:lnTo>
                  <a:lnTo>
                    <a:pt x="6070" y="4896"/>
                  </a:lnTo>
                  <a:lnTo>
                    <a:pt x="6442" y="4804"/>
                  </a:lnTo>
                  <a:lnTo>
                    <a:pt x="6823" y="4698"/>
                  </a:lnTo>
                  <a:lnTo>
                    <a:pt x="7216" y="4581"/>
                  </a:lnTo>
                  <a:lnTo>
                    <a:pt x="7617" y="4450"/>
                  </a:lnTo>
                  <a:lnTo>
                    <a:pt x="8029" y="4307"/>
                  </a:lnTo>
                  <a:lnTo>
                    <a:pt x="8450" y="4151"/>
                  </a:lnTo>
                  <a:lnTo>
                    <a:pt x="8881" y="3981"/>
                  </a:lnTo>
                  <a:lnTo>
                    <a:pt x="9323" y="3797"/>
                  </a:lnTo>
                  <a:lnTo>
                    <a:pt x="9774" y="3601"/>
                  </a:lnTo>
                  <a:lnTo>
                    <a:pt x="10235" y="3391"/>
                  </a:lnTo>
                  <a:lnTo>
                    <a:pt x="10705" y="3167"/>
                  </a:lnTo>
                  <a:lnTo>
                    <a:pt x="11186" y="2930"/>
                  </a:lnTo>
                  <a:lnTo>
                    <a:pt x="10709" y="3125"/>
                  </a:lnTo>
                  <a:lnTo>
                    <a:pt x="10244" y="3309"/>
                  </a:lnTo>
                  <a:lnTo>
                    <a:pt x="9788" y="3483"/>
                  </a:lnTo>
                  <a:lnTo>
                    <a:pt x="9343" y="3646"/>
                  </a:lnTo>
                  <a:lnTo>
                    <a:pt x="8909" y="3800"/>
                  </a:lnTo>
                  <a:lnTo>
                    <a:pt x="8483" y="3943"/>
                  </a:lnTo>
                  <a:lnTo>
                    <a:pt x="8070" y="4074"/>
                  </a:lnTo>
                  <a:lnTo>
                    <a:pt x="7666" y="4197"/>
                  </a:lnTo>
                  <a:lnTo>
                    <a:pt x="7273" y="4309"/>
                  </a:lnTo>
                  <a:lnTo>
                    <a:pt x="6890" y="4410"/>
                  </a:lnTo>
                  <a:lnTo>
                    <a:pt x="6518" y="4500"/>
                  </a:lnTo>
                  <a:lnTo>
                    <a:pt x="6156" y="4581"/>
                  </a:lnTo>
                  <a:lnTo>
                    <a:pt x="5805" y="4651"/>
                  </a:lnTo>
                  <a:lnTo>
                    <a:pt x="5463" y="4711"/>
                  </a:lnTo>
                  <a:lnTo>
                    <a:pt x="5133" y="4761"/>
                  </a:lnTo>
                  <a:lnTo>
                    <a:pt x="4814" y="4799"/>
                  </a:lnTo>
                  <a:lnTo>
                    <a:pt x="4504" y="4828"/>
                  </a:lnTo>
                  <a:lnTo>
                    <a:pt x="4205" y="4846"/>
                  </a:lnTo>
                  <a:lnTo>
                    <a:pt x="3917" y="4854"/>
                  </a:lnTo>
                  <a:lnTo>
                    <a:pt x="3639" y="4851"/>
                  </a:lnTo>
                  <a:lnTo>
                    <a:pt x="3373" y="4838"/>
                  </a:lnTo>
                  <a:lnTo>
                    <a:pt x="3117" y="4815"/>
                  </a:lnTo>
                  <a:lnTo>
                    <a:pt x="2870" y="4781"/>
                  </a:lnTo>
                  <a:lnTo>
                    <a:pt x="2635" y="4737"/>
                  </a:lnTo>
                  <a:lnTo>
                    <a:pt x="2411" y="4682"/>
                  </a:lnTo>
                  <a:lnTo>
                    <a:pt x="2198" y="4617"/>
                  </a:lnTo>
                  <a:lnTo>
                    <a:pt x="1995" y="4542"/>
                  </a:lnTo>
                  <a:lnTo>
                    <a:pt x="1803" y="4455"/>
                  </a:lnTo>
                  <a:lnTo>
                    <a:pt x="1621" y="4360"/>
                  </a:lnTo>
                  <a:lnTo>
                    <a:pt x="1451" y="4252"/>
                  </a:lnTo>
                  <a:lnTo>
                    <a:pt x="1291" y="4136"/>
                  </a:lnTo>
                  <a:lnTo>
                    <a:pt x="1142" y="4008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AA8A1094-0897-4E01-BAC6-8CBDC35CEB67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829153" y="3426303"/>
              <a:ext cx="317436" cy="199654"/>
            </a:xfrm>
            <a:custGeom>
              <a:avLst/>
              <a:gdLst>
                <a:gd name="T0" fmla="*/ 2147483646 w 1740"/>
                <a:gd name="T1" fmla="*/ 2147483646 h 1353"/>
                <a:gd name="T2" fmla="*/ 2147483646 w 1740"/>
                <a:gd name="T3" fmla="*/ 2147483646 h 1353"/>
                <a:gd name="T4" fmla="*/ 2147483646 w 1740"/>
                <a:gd name="T5" fmla="*/ 2147483646 h 1353"/>
                <a:gd name="T6" fmla="*/ 2147483646 w 1740"/>
                <a:gd name="T7" fmla="*/ 2147483646 h 1353"/>
                <a:gd name="T8" fmla="*/ 2147483646 w 1740"/>
                <a:gd name="T9" fmla="*/ 2147483646 h 1353"/>
                <a:gd name="T10" fmla="*/ 2147483646 w 1740"/>
                <a:gd name="T11" fmla="*/ 2147483646 h 1353"/>
                <a:gd name="T12" fmla="*/ 2147483646 w 1740"/>
                <a:gd name="T13" fmla="*/ 2147483646 h 1353"/>
                <a:gd name="T14" fmla="*/ 2147483646 w 1740"/>
                <a:gd name="T15" fmla="*/ 2147483646 h 1353"/>
                <a:gd name="T16" fmla="*/ 2147483646 w 1740"/>
                <a:gd name="T17" fmla="*/ 2147483646 h 1353"/>
                <a:gd name="T18" fmla="*/ 2147483646 w 1740"/>
                <a:gd name="T19" fmla="*/ 2147483646 h 1353"/>
                <a:gd name="T20" fmla="*/ 2147483646 w 1740"/>
                <a:gd name="T21" fmla="*/ 2147483646 h 1353"/>
                <a:gd name="T22" fmla="*/ 2147483646 w 1740"/>
                <a:gd name="T23" fmla="*/ 2147483646 h 1353"/>
                <a:gd name="T24" fmla="*/ 2147483646 w 1740"/>
                <a:gd name="T25" fmla="*/ 2147483646 h 1353"/>
                <a:gd name="T26" fmla="*/ 2147483646 w 1740"/>
                <a:gd name="T27" fmla="*/ 2147483646 h 1353"/>
                <a:gd name="T28" fmla="*/ 2147483646 w 1740"/>
                <a:gd name="T29" fmla="*/ 2147483646 h 1353"/>
                <a:gd name="T30" fmla="*/ 2147483646 w 1740"/>
                <a:gd name="T31" fmla="*/ 2147483646 h 1353"/>
                <a:gd name="T32" fmla="*/ 2147483646 w 1740"/>
                <a:gd name="T33" fmla="*/ 2147483646 h 1353"/>
                <a:gd name="T34" fmla="*/ 2147483646 w 1740"/>
                <a:gd name="T35" fmla="*/ 2147483646 h 1353"/>
                <a:gd name="T36" fmla="*/ 2147483646 w 1740"/>
                <a:gd name="T37" fmla="*/ 2147483646 h 1353"/>
                <a:gd name="T38" fmla="*/ 2147483646 w 1740"/>
                <a:gd name="T39" fmla="*/ 2147483646 h 1353"/>
                <a:gd name="T40" fmla="*/ 0 w 1740"/>
                <a:gd name="T41" fmla="*/ 2147483646 h 1353"/>
                <a:gd name="T42" fmla="*/ 2147483646 w 1740"/>
                <a:gd name="T43" fmla="*/ 2147483646 h 1353"/>
                <a:gd name="T44" fmla="*/ 2147483646 w 1740"/>
                <a:gd name="T45" fmla="*/ 2147483646 h 1353"/>
                <a:gd name="T46" fmla="*/ 2147483646 w 1740"/>
                <a:gd name="T47" fmla="*/ 2147483646 h 1353"/>
                <a:gd name="T48" fmla="*/ 2147483646 w 1740"/>
                <a:gd name="T49" fmla="*/ 2147483646 h 1353"/>
                <a:gd name="T50" fmla="*/ 2147483646 w 1740"/>
                <a:gd name="T51" fmla="*/ 2147483646 h 1353"/>
                <a:gd name="T52" fmla="*/ 2147483646 w 1740"/>
                <a:gd name="T53" fmla="*/ 2147483646 h 1353"/>
                <a:gd name="T54" fmla="*/ 2147483646 w 1740"/>
                <a:gd name="T55" fmla="*/ 2147483646 h 1353"/>
                <a:gd name="T56" fmla="*/ 2147483646 w 1740"/>
                <a:gd name="T57" fmla="*/ 2147483646 h 1353"/>
                <a:gd name="T58" fmla="*/ 2147483646 w 1740"/>
                <a:gd name="T59" fmla="*/ 2147483646 h 1353"/>
                <a:gd name="T60" fmla="*/ 2147483646 w 1740"/>
                <a:gd name="T61" fmla="*/ 2147483646 h 1353"/>
                <a:gd name="T62" fmla="*/ 2147483646 w 1740"/>
                <a:gd name="T63" fmla="*/ 0 h 1353"/>
                <a:gd name="T64" fmla="*/ 2147483646 w 1740"/>
                <a:gd name="T65" fmla="*/ 2147483646 h 1353"/>
                <a:gd name="T66" fmla="*/ 2147483646 w 1740"/>
                <a:gd name="T67" fmla="*/ 2147483646 h 1353"/>
                <a:gd name="T68" fmla="*/ 2147483646 w 1740"/>
                <a:gd name="T69" fmla="*/ 2147483646 h 1353"/>
                <a:gd name="T70" fmla="*/ 2147483646 w 1740"/>
                <a:gd name="T71" fmla="*/ 2147483646 h 1353"/>
                <a:gd name="T72" fmla="*/ 2147483646 w 1740"/>
                <a:gd name="T73" fmla="*/ 2147483646 h 1353"/>
                <a:gd name="T74" fmla="*/ 2147483646 w 1740"/>
                <a:gd name="T75" fmla="*/ 2147483646 h 1353"/>
                <a:gd name="T76" fmla="*/ 2147483646 w 1740"/>
                <a:gd name="T77" fmla="*/ 2147483646 h 1353"/>
                <a:gd name="T78" fmla="*/ 2147483646 w 1740"/>
                <a:gd name="T79" fmla="*/ 2147483646 h 1353"/>
                <a:gd name="T80" fmla="*/ 2147483646 w 1740"/>
                <a:gd name="T81" fmla="*/ 2147483646 h 1353"/>
                <a:gd name="T82" fmla="*/ 2147483646 w 1740"/>
                <a:gd name="T83" fmla="*/ 2147483646 h 1353"/>
                <a:gd name="T84" fmla="*/ 2147483646 w 1740"/>
                <a:gd name="T85" fmla="*/ 2147483646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0" h="1353">
                  <a:moveTo>
                    <a:pt x="1732" y="688"/>
                  </a:moveTo>
                  <a:lnTo>
                    <a:pt x="1725" y="723"/>
                  </a:lnTo>
                  <a:lnTo>
                    <a:pt x="1716" y="757"/>
                  </a:lnTo>
                  <a:lnTo>
                    <a:pt x="1704" y="792"/>
                  </a:lnTo>
                  <a:lnTo>
                    <a:pt x="1691" y="825"/>
                  </a:lnTo>
                  <a:lnTo>
                    <a:pt x="1676" y="857"/>
                  </a:lnTo>
                  <a:lnTo>
                    <a:pt x="1659" y="889"/>
                  </a:lnTo>
                  <a:lnTo>
                    <a:pt x="1640" y="920"/>
                  </a:lnTo>
                  <a:lnTo>
                    <a:pt x="1619" y="951"/>
                  </a:lnTo>
                  <a:lnTo>
                    <a:pt x="1596" y="981"/>
                  </a:lnTo>
                  <a:lnTo>
                    <a:pt x="1572" y="1010"/>
                  </a:lnTo>
                  <a:lnTo>
                    <a:pt x="1547" y="1038"/>
                  </a:lnTo>
                  <a:lnTo>
                    <a:pt x="1520" y="1065"/>
                  </a:lnTo>
                  <a:lnTo>
                    <a:pt x="1491" y="1091"/>
                  </a:lnTo>
                  <a:lnTo>
                    <a:pt x="1461" y="1116"/>
                  </a:lnTo>
                  <a:lnTo>
                    <a:pt x="1430" y="1140"/>
                  </a:lnTo>
                  <a:lnTo>
                    <a:pt x="1397" y="1163"/>
                  </a:lnTo>
                  <a:lnTo>
                    <a:pt x="1363" y="1186"/>
                  </a:lnTo>
                  <a:lnTo>
                    <a:pt x="1328" y="1207"/>
                  </a:lnTo>
                  <a:lnTo>
                    <a:pt x="1292" y="1226"/>
                  </a:lnTo>
                  <a:lnTo>
                    <a:pt x="1256" y="1245"/>
                  </a:lnTo>
                  <a:lnTo>
                    <a:pt x="1217" y="1262"/>
                  </a:lnTo>
                  <a:lnTo>
                    <a:pt x="1178" y="1278"/>
                  </a:lnTo>
                  <a:lnTo>
                    <a:pt x="1138" y="1292"/>
                  </a:lnTo>
                  <a:lnTo>
                    <a:pt x="1098" y="1305"/>
                  </a:lnTo>
                  <a:lnTo>
                    <a:pt x="1057" y="1317"/>
                  </a:lnTo>
                  <a:lnTo>
                    <a:pt x="1014" y="1327"/>
                  </a:lnTo>
                  <a:lnTo>
                    <a:pt x="972" y="1335"/>
                  </a:lnTo>
                  <a:lnTo>
                    <a:pt x="929" y="1342"/>
                  </a:lnTo>
                  <a:lnTo>
                    <a:pt x="886" y="1347"/>
                  </a:lnTo>
                  <a:lnTo>
                    <a:pt x="841" y="1351"/>
                  </a:lnTo>
                  <a:lnTo>
                    <a:pt x="797" y="1353"/>
                  </a:lnTo>
                  <a:lnTo>
                    <a:pt x="753" y="1353"/>
                  </a:lnTo>
                  <a:lnTo>
                    <a:pt x="709" y="1352"/>
                  </a:lnTo>
                  <a:lnTo>
                    <a:pt x="665" y="1349"/>
                  </a:lnTo>
                  <a:lnTo>
                    <a:pt x="623" y="1344"/>
                  </a:lnTo>
                  <a:lnTo>
                    <a:pt x="582" y="1337"/>
                  </a:lnTo>
                  <a:lnTo>
                    <a:pt x="541" y="1329"/>
                  </a:lnTo>
                  <a:lnTo>
                    <a:pt x="502" y="1320"/>
                  </a:lnTo>
                  <a:lnTo>
                    <a:pt x="463" y="1309"/>
                  </a:lnTo>
                  <a:lnTo>
                    <a:pt x="426" y="1296"/>
                  </a:lnTo>
                  <a:lnTo>
                    <a:pt x="391" y="1282"/>
                  </a:lnTo>
                  <a:lnTo>
                    <a:pt x="356" y="1267"/>
                  </a:lnTo>
                  <a:lnTo>
                    <a:pt x="323" y="1250"/>
                  </a:lnTo>
                  <a:lnTo>
                    <a:pt x="290" y="1232"/>
                  </a:lnTo>
                  <a:lnTo>
                    <a:pt x="260" y="1213"/>
                  </a:lnTo>
                  <a:lnTo>
                    <a:pt x="231" y="1192"/>
                  </a:lnTo>
                  <a:lnTo>
                    <a:pt x="204" y="1170"/>
                  </a:lnTo>
                  <a:lnTo>
                    <a:pt x="178" y="1147"/>
                  </a:lnTo>
                  <a:lnTo>
                    <a:pt x="153" y="1123"/>
                  </a:lnTo>
                  <a:lnTo>
                    <a:pt x="131" y="1099"/>
                  </a:lnTo>
                  <a:lnTo>
                    <a:pt x="108" y="1073"/>
                  </a:lnTo>
                  <a:lnTo>
                    <a:pt x="89" y="1046"/>
                  </a:lnTo>
                  <a:lnTo>
                    <a:pt x="71" y="1019"/>
                  </a:lnTo>
                  <a:lnTo>
                    <a:pt x="56" y="990"/>
                  </a:lnTo>
                  <a:lnTo>
                    <a:pt x="42" y="960"/>
                  </a:lnTo>
                  <a:lnTo>
                    <a:pt x="30" y="930"/>
                  </a:lnTo>
                  <a:lnTo>
                    <a:pt x="20" y="899"/>
                  </a:lnTo>
                  <a:lnTo>
                    <a:pt x="12" y="867"/>
                  </a:lnTo>
                  <a:lnTo>
                    <a:pt x="5" y="835"/>
                  </a:lnTo>
                  <a:lnTo>
                    <a:pt x="2" y="803"/>
                  </a:lnTo>
                  <a:lnTo>
                    <a:pt x="0" y="769"/>
                  </a:lnTo>
                  <a:lnTo>
                    <a:pt x="0" y="735"/>
                  </a:lnTo>
                  <a:lnTo>
                    <a:pt x="3" y="700"/>
                  </a:lnTo>
                  <a:lnTo>
                    <a:pt x="8" y="666"/>
                  </a:lnTo>
                  <a:lnTo>
                    <a:pt x="15" y="631"/>
                  </a:lnTo>
                  <a:lnTo>
                    <a:pt x="24" y="597"/>
                  </a:lnTo>
                  <a:lnTo>
                    <a:pt x="35" y="563"/>
                  </a:lnTo>
                  <a:lnTo>
                    <a:pt x="48" y="529"/>
                  </a:lnTo>
                  <a:lnTo>
                    <a:pt x="64" y="497"/>
                  </a:lnTo>
                  <a:lnTo>
                    <a:pt x="81" y="465"/>
                  </a:lnTo>
                  <a:lnTo>
                    <a:pt x="99" y="434"/>
                  </a:lnTo>
                  <a:lnTo>
                    <a:pt x="121" y="403"/>
                  </a:lnTo>
                  <a:lnTo>
                    <a:pt x="143" y="374"/>
                  </a:lnTo>
                  <a:lnTo>
                    <a:pt x="167" y="344"/>
                  </a:lnTo>
                  <a:lnTo>
                    <a:pt x="193" y="316"/>
                  </a:lnTo>
                  <a:lnTo>
                    <a:pt x="220" y="289"/>
                  </a:lnTo>
                  <a:lnTo>
                    <a:pt x="248" y="263"/>
                  </a:lnTo>
                  <a:lnTo>
                    <a:pt x="278" y="238"/>
                  </a:lnTo>
                  <a:lnTo>
                    <a:pt x="310" y="214"/>
                  </a:lnTo>
                  <a:lnTo>
                    <a:pt x="343" y="191"/>
                  </a:lnTo>
                  <a:lnTo>
                    <a:pt x="376" y="169"/>
                  </a:lnTo>
                  <a:lnTo>
                    <a:pt x="411" y="148"/>
                  </a:lnTo>
                  <a:lnTo>
                    <a:pt x="447" y="128"/>
                  </a:lnTo>
                  <a:lnTo>
                    <a:pt x="484" y="109"/>
                  </a:lnTo>
                  <a:lnTo>
                    <a:pt x="523" y="92"/>
                  </a:lnTo>
                  <a:lnTo>
                    <a:pt x="561" y="76"/>
                  </a:lnTo>
                  <a:lnTo>
                    <a:pt x="601" y="62"/>
                  </a:lnTo>
                  <a:lnTo>
                    <a:pt x="641" y="49"/>
                  </a:lnTo>
                  <a:lnTo>
                    <a:pt x="683" y="38"/>
                  </a:lnTo>
                  <a:lnTo>
                    <a:pt x="725" y="27"/>
                  </a:lnTo>
                  <a:lnTo>
                    <a:pt x="767" y="19"/>
                  </a:lnTo>
                  <a:lnTo>
                    <a:pt x="810" y="12"/>
                  </a:lnTo>
                  <a:lnTo>
                    <a:pt x="853" y="7"/>
                  </a:lnTo>
                  <a:lnTo>
                    <a:pt x="898" y="3"/>
                  </a:lnTo>
                  <a:lnTo>
                    <a:pt x="942" y="1"/>
                  </a:lnTo>
                  <a:lnTo>
                    <a:pt x="986" y="0"/>
                  </a:lnTo>
                  <a:lnTo>
                    <a:pt x="1030" y="2"/>
                  </a:lnTo>
                  <a:lnTo>
                    <a:pt x="1074" y="5"/>
                  </a:lnTo>
                  <a:lnTo>
                    <a:pt x="1117" y="10"/>
                  </a:lnTo>
                  <a:lnTo>
                    <a:pt x="1158" y="17"/>
                  </a:lnTo>
                  <a:lnTo>
                    <a:pt x="1198" y="25"/>
                  </a:lnTo>
                  <a:lnTo>
                    <a:pt x="1238" y="34"/>
                  </a:lnTo>
                  <a:lnTo>
                    <a:pt x="1276" y="45"/>
                  </a:lnTo>
                  <a:lnTo>
                    <a:pt x="1313" y="58"/>
                  </a:lnTo>
                  <a:lnTo>
                    <a:pt x="1349" y="72"/>
                  </a:lnTo>
                  <a:lnTo>
                    <a:pt x="1383" y="87"/>
                  </a:lnTo>
                  <a:lnTo>
                    <a:pt x="1416" y="104"/>
                  </a:lnTo>
                  <a:lnTo>
                    <a:pt x="1449" y="122"/>
                  </a:lnTo>
                  <a:lnTo>
                    <a:pt x="1479" y="142"/>
                  </a:lnTo>
                  <a:lnTo>
                    <a:pt x="1508" y="163"/>
                  </a:lnTo>
                  <a:lnTo>
                    <a:pt x="1536" y="184"/>
                  </a:lnTo>
                  <a:lnTo>
                    <a:pt x="1562" y="207"/>
                  </a:lnTo>
                  <a:lnTo>
                    <a:pt x="1586" y="231"/>
                  </a:lnTo>
                  <a:lnTo>
                    <a:pt x="1610" y="255"/>
                  </a:lnTo>
                  <a:lnTo>
                    <a:pt x="1631" y="281"/>
                  </a:lnTo>
                  <a:lnTo>
                    <a:pt x="1650" y="308"/>
                  </a:lnTo>
                  <a:lnTo>
                    <a:pt x="1668" y="336"/>
                  </a:lnTo>
                  <a:lnTo>
                    <a:pt x="1684" y="365"/>
                  </a:lnTo>
                  <a:lnTo>
                    <a:pt x="1698" y="394"/>
                  </a:lnTo>
                  <a:lnTo>
                    <a:pt x="1710" y="424"/>
                  </a:lnTo>
                  <a:lnTo>
                    <a:pt x="1720" y="455"/>
                  </a:lnTo>
                  <a:lnTo>
                    <a:pt x="1728" y="487"/>
                  </a:lnTo>
                  <a:lnTo>
                    <a:pt x="1734" y="519"/>
                  </a:lnTo>
                  <a:lnTo>
                    <a:pt x="1738" y="551"/>
                  </a:lnTo>
                  <a:lnTo>
                    <a:pt x="1740" y="586"/>
                  </a:lnTo>
                  <a:lnTo>
                    <a:pt x="1739" y="619"/>
                  </a:lnTo>
                  <a:lnTo>
                    <a:pt x="1737" y="654"/>
                  </a:lnTo>
                  <a:lnTo>
                    <a:pt x="1732" y="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7EC356E9-1AFD-4BF4-89BA-D20331C5156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78328" y="3122614"/>
              <a:ext cx="147689" cy="399308"/>
            </a:xfrm>
            <a:custGeom>
              <a:avLst/>
              <a:gdLst>
                <a:gd name="T0" fmla="*/ 2147483646 w 809"/>
                <a:gd name="T1" fmla="*/ 2147483646 h 2738"/>
                <a:gd name="T2" fmla="*/ 2147483646 w 809"/>
                <a:gd name="T3" fmla="*/ 2147483646 h 2738"/>
                <a:gd name="T4" fmla="*/ 2147483646 w 809"/>
                <a:gd name="T5" fmla="*/ 2147483646 h 2738"/>
                <a:gd name="T6" fmla="*/ 2147483646 w 809"/>
                <a:gd name="T7" fmla="*/ 2147483646 h 2738"/>
                <a:gd name="T8" fmla="*/ 2147483646 w 809"/>
                <a:gd name="T9" fmla="*/ 2147483646 h 2738"/>
                <a:gd name="T10" fmla="*/ 2147483646 w 809"/>
                <a:gd name="T11" fmla="*/ 2147483646 h 2738"/>
                <a:gd name="T12" fmla="*/ 0 w 809"/>
                <a:gd name="T13" fmla="*/ 2147483646 h 2738"/>
                <a:gd name="T14" fmla="*/ 0 w 809"/>
                <a:gd name="T15" fmla="*/ 2147483646 h 2738"/>
                <a:gd name="T16" fmla="*/ 2147483646 w 809"/>
                <a:gd name="T17" fmla="*/ 2147483646 h 2738"/>
                <a:gd name="T18" fmla="*/ 2147483646 w 809"/>
                <a:gd name="T19" fmla="*/ 2147483646 h 2738"/>
                <a:gd name="T20" fmla="*/ 2147483646 w 809"/>
                <a:gd name="T21" fmla="*/ 2147483646 h 2738"/>
                <a:gd name="T22" fmla="*/ 2147483646 w 809"/>
                <a:gd name="T23" fmla="*/ 2147483646 h 2738"/>
                <a:gd name="T24" fmla="*/ 2147483646 w 809"/>
                <a:gd name="T25" fmla="*/ 2147483646 h 2738"/>
                <a:gd name="T26" fmla="*/ 2147483646 w 809"/>
                <a:gd name="T27" fmla="*/ 2147483646 h 2738"/>
                <a:gd name="T28" fmla="*/ 2147483646 w 809"/>
                <a:gd name="T29" fmla="*/ 2147483646 h 2738"/>
                <a:gd name="T30" fmla="*/ 2147483646 w 809"/>
                <a:gd name="T31" fmla="*/ 2147483646 h 2738"/>
                <a:gd name="T32" fmla="*/ 2147483646 w 809"/>
                <a:gd name="T33" fmla="*/ 2147483646 h 2738"/>
                <a:gd name="T34" fmla="*/ 2147483646 w 809"/>
                <a:gd name="T35" fmla="*/ 2147483646 h 2738"/>
                <a:gd name="T36" fmla="*/ 2147483646 w 809"/>
                <a:gd name="T37" fmla="*/ 2147483646 h 2738"/>
                <a:gd name="T38" fmla="*/ 2147483646 w 809"/>
                <a:gd name="T39" fmla="*/ 2147483646 h 2738"/>
                <a:gd name="T40" fmla="*/ 2147483646 w 809"/>
                <a:gd name="T41" fmla="*/ 2147483646 h 2738"/>
                <a:gd name="T42" fmla="*/ 2147483646 w 809"/>
                <a:gd name="T43" fmla="*/ 2147483646 h 2738"/>
                <a:gd name="T44" fmla="*/ 2147483646 w 809"/>
                <a:gd name="T45" fmla="*/ 2147483646 h 2738"/>
                <a:gd name="T46" fmla="*/ 2147483646 w 809"/>
                <a:gd name="T47" fmla="*/ 2147483646 h 2738"/>
                <a:gd name="T48" fmla="*/ 2147483646 w 809"/>
                <a:gd name="T49" fmla="*/ 2147483646 h 2738"/>
                <a:gd name="T50" fmla="*/ 2147483646 w 809"/>
                <a:gd name="T51" fmla="*/ 2147483646 h 2738"/>
                <a:gd name="T52" fmla="*/ 2147483646 w 809"/>
                <a:gd name="T53" fmla="*/ 2147483646 h 2738"/>
                <a:gd name="T54" fmla="*/ 2147483646 w 809"/>
                <a:gd name="T55" fmla="*/ 2147483646 h 2738"/>
                <a:gd name="T56" fmla="*/ 2147483646 w 809"/>
                <a:gd name="T57" fmla="*/ 2147483646 h 2738"/>
                <a:gd name="T58" fmla="*/ 2147483646 w 809"/>
                <a:gd name="T59" fmla="*/ 2147483646 h 2738"/>
                <a:gd name="T60" fmla="*/ 2147483646 w 809"/>
                <a:gd name="T61" fmla="*/ 2147483646 h 2738"/>
                <a:gd name="T62" fmla="*/ 2147483646 w 809"/>
                <a:gd name="T63" fmla="*/ 0 h 2738"/>
                <a:gd name="T64" fmla="*/ 2147483646 w 809"/>
                <a:gd name="T65" fmla="*/ 0 h 2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9" h="2738">
                  <a:moveTo>
                    <a:pt x="71" y="3"/>
                  </a:moveTo>
                  <a:lnTo>
                    <a:pt x="62" y="6"/>
                  </a:lnTo>
                  <a:lnTo>
                    <a:pt x="53" y="9"/>
                  </a:lnTo>
                  <a:lnTo>
                    <a:pt x="45" y="13"/>
                  </a:lnTo>
                  <a:lnTo>
                    <a:pt x="37" y="19"/>
                  </a:lnTo>
                  <a:lnTo>
                    <a:pt x="30" y="24"/>
                  </a:lnTo>
                  <a:lnTo>
                    <a:pt x="24" y="31"/>
                  </a:lnTo>
                  <a:lnTo>
                    <a:pt x="18" y="37"/>
                  </a:lnTo>
                  <a:lnTo>
                    <a:pt x="13" y="45"/>
                  </a:lnTo>
                  <a:lnTo>
                    <a:pt x="9" y="53"/>
                  </a:lnTo>
                  <a:lnTo>
                    <a:pt x="6" y="61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625" y="2667"/>
                  </a:lnTo>
                  <a:lnTo>
                    <a:pt x="627" y="2676"/>
                  </a:lnTo>
                  <a:lnTo>
                    <a:pt x="631" y="2685"/>
                  </a:lnTo>
                  <a:lnTo>
                    <a:pt x="635" y="2693"/>
                  </a:lnTo>
                  <a:lnTo>
                    <a:pt x="640" y="2700"/>
                  </a:lnTo>
                  <a:lnTo>
                    <a:pt x="646" y="2707"/>
                  </a:lnTo>
                  <a:lnTo>
                    <a:pt x="652" y="2714"/>
                  </a:lnTo>
                  <a:lnTo>
                    <a:pt x="659" y="2720"/>
                  </a:lnTo>
                  <a:lnTo>
                    <a:pt x="667" y="2724"/>
                  </a:lnTo>
                  <a:lnTo>
                    <a:pt x="675" y="2729"/>
                  </a:lnTo>
                  <a:lnTo>
                    <a:pt x="684" y="2732"/>
                  </a:lnTo>
                  <a:lnTo>
                    <a:pt x="692" y="2735"/>
                  </a:lnTo>
                  <a:lnTo>
                    <a:pt x="701" y="2737"/>
                  </a:lnTo>
                  <a:lnTo>
                    <a:pt x="710" y="2738"/>
                  </a:lnTo>
                  <a:lnTo>
                    <a:pt x="719" y="2738"/>
                  </a:lnTo>
                  <a:lnTo>
                    <a:pt x="729" y="2737"/>
                  </a:lnTo>
                  <a:lnTo>
                    <a:pt x="738" y="2735"/>
                  </a:lnTo>
                  <a:lnTo>
                    <a:pt x="747" y="2733"/>
                  </a:lnTo>
                  <a:lnTo>
                    <a:pt x="756" y="2729"/>
                  </a:lnTo>
                  <a:lnTo>
                    <a:pt x="764" y="2725"/>
                  </a:lnTo>
                  <a:lnTo>
                    <a:pt x="771" y="2720"/>
                  </a:lnTo>
                  <a:lnTo>
                    <a:pt x="778" y="2714"/>
                  </a:lnTo>
                  <a:lnTo>
                    <a:pt x="785" y="2708"/>
                  </a:lnTo>
                  <a:lnTo>
                    <a:pt x="790" y="2701"/>
                  </a:lnTo>
                  <a:lnTo>
                    <a:pt x="795" y="2693"/>
                  </a:lnTo>
                  <a:lnTo>
                    <a:pt x="800" y="2686"/>
                  </a:lnTo>
                  <a:lnTo>
                    <a:pt x="803" y="2677"/>
                  </a:lnTo>
                  <a:lnTo>
                    <a:pt x="806" y="2669"/>
                  </a:lnTo>
                  <a:lnTo>
                    <a:pt x="808" y="2660"/>
                  </a:lnTo>
                  <a:lnTo>
                    <a:pt x="809" y="2651"/>
                  </a:lnTo>
                  <a:lnTo>
                    <a:pt x="809" y="2642"/>
                  </a:lnTo>
                  <a:lnTo>
                    <a:pt x="808" y="2633"/>
                  </a:lnTo>
                  <a:lnTo>
                    <a:pt x="806" y="2623"/>
                  </a:lnTo>
                  <a:lnTo>
                    <a:pt x="184" y="71"/>
                  </a:lnTo>
                  <a:lnTo>
                    <a:pt x="181" y="62"/>
                  </a:lnTo>
                  <a:lnTo>
                    <a:pt x="178" y="53"/>
                  </a:lnTo>
                  <a:lnTo>
                    <a:pt x="173" y="45"/>
                  </a:lnTo>
                  <a:lnTo>
                    <a:pt x="168" y="38"/>
                  </a:lnTo>
                  <a:lnTo>
                    <a:pt x="163" y="31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42" y="14"/>
                  </a:lnTo>
                  <a:lnTo>
                    <a:pt x="134" y="9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80" y="1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50CC4276-1230-4DF7-9D84-70906E8DB2A7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89390" y="3126634"/>
              <a:ext cx="410461" cy="174903"/>
            </a:xfrm>
            <a:custGeom>
              <a:avLst/>
              <a:gdLst>
                <a:gd name="T0" fmla="*/ 2147483646 w 2243"/>
                <a:gd name="T1" fmla="*/ 2147483646 h 1188"/>
                <a:gd name="T2" fmla="*/ 2147483646 w 2243"/>
                <a:gd name="T3" fmla="*/ 2147483646 h 1188"/>
                <a:gd name="T4" fmla="*/ 2147483646 w 2243"/>
                <a:gd name="T5" fmla="*/ 0 h 1188"/>
                <a:gd name="T6" fmla="*/ 2147483646 w 2243"/>
                <a:gd name="T7" fmla="*/ 2147483646 h 1188"/>
                <a:gd name="T8" fmla="*/ 2147483646 w 2243"/>
                <a:gd name="T9" fmla="*/ 2147483646 h 1188"/>
                <a:gd name="T10" fmla="*/ 2147483646 w 2243"/>
                <a:gd name="T11" fmla="*/ 2147483646 h 1188"/>
                <a:gd name="T12" fmla="*/ 2147483646 w 2243"/>
                <a:gd name="T13" fmla="*/ 2147483646 h 1188"/>
                <a:gd name="T14" fmla="*/ 2147483646 w 2243"/>
                <a:gd name="T15" fmla="*/ 2147483646 h 1188"/>
                <a:gd name="T16" fmla="*/ 2147483646 w 2243"/>
                <a:gd name="T17" fmla="*/ 2147483646 h 1188"/>
                <a:gd name="T18" fmla="*/ 2147483646 w 2243"/>
                <a:gd name="T19" fmla="*/ 2147483646 h 1188"/>
                <a:gd name="T20" fmla="*/ 2147483646 w 2243"/>
                <a:gd name="T21" fmla="*/ 2147483646 h 1188"/>
                <a:gd name="T22" fmla="*/ 2147483646 w 2243"/>
                <a:gd name="T23" fmla="*/ 2147483646 h 1188"/>
                <a:gd name="T24" fmla="*/ 2147483646 w 2243"/>
                <a:gd name="T25" fmla="*/ 2147483646 h 1188"/>
                <a:gd name="T26" fmla="*/ 2147483646 w 2243"/>
                <a:gd name="T27" fmla="*/ 2147483646 h 1188"/>
                <a:gd name="T28" fmla="*/ 2147483646 w 2243"/>
                <a:gd name="T29" fmla="*/ 2147483646 h 1188"/>
                <a:gd name="T30" fmla="*/ 2147483646 w 2243"/>
                <a:gd name="T31" fmla="*/ 2147483646 h 1188"/>
                <a:gd name="T32" fmla="*/ 2147483646 w 2243"/>
                <a:gd name="T33" fmla="*/ 2147483646 h 1188"/>
                <a:gd name="T34" fmla="*/ 2147483646 w 2243"/>
                <a:gd name="T35" fmla="*/ 2147483646 h 1188"/>
                <a:gd name="T36" fmla="*/ 2147483646 w 2243"/>
                <a:gd name="T37" fmla="*/ 2147483646 h 1188"/>
                <a:gd name="T38" fmla="*/ 2147483646 w 2243"/>
                <a:gd name="T39" fmla="*/ 2147483646 h 1188"/>
                <a:gd name="T40" fmla="*/ 2147483646 w 2243"/>
                <a:gd name="T41" fmla="*/ 2147483646 h 1188"/>
                <a:gd name="T42" fmla="*/ 2147483646 w 2243"/>
                <a:gd name="T43" fmla="*/ 2147483646 h 1188"/>
                <a:gd name="T44" fmla="*/ 2147483646 w 2243"/>
                <a:gd name="T45" fmla="*/ 2147483646 h 1188"/>
                <a:gd name="T46" fmla="*/ 2147483646 w 2243"/>
                <a:gd name="T47" fmla="*/ 2147483646 h 1188"/>
                <a:gd name="T48" fmla="*/ 2147483646 w 2243"/>
                <a:gd name="T49" fmla="*/ 2147483646 h 1188"/>
                <a:gd name="T50" fmla="*/ 2147483646 w 2243"/>
                <a:gd name="T51" fmla="*/ 2147483646 h 1188"/>
                <a:gd name="T52" fmla="*/ 2147483646 w 2243"/>
                <a:gd name="T53" fmla="*/ 2147483646 h 1188"/>
                <a:gd name="T54" fmla="*/ 2147483646 w 2243"/>
                <a:gd name="T55" fmla="*/ 2147483646 h 1188"/>
                <a:gd name="T56" fmla="*/ 2147483646 w 2243"/>
                <a:gd name="T57" fmla="*/ 2147483646 h 1188"/>
                <a:gd name="T58" fmla="*/ 2147483646 w 2243"/>
                <a:gd name="T59" fmla="*/ 2147483646 h 1188"/>
                <a:gd name="T60" fmla="*/ 2147483646 w 2243"/>
                <a:gd name="T61" fmla="*/ 2147483646 h 1188"/>
                <a:gd name="T62" fmla="*/ 0 w 2243"/>
                <a:gd name="T63" fmla="*/ 2147483646 h 1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43" h="1188">
                  <a:moveTo>
                    <a:pt x="0" y="110"/>
                  </a:moveTo>
                  <a:lnTo>
                    <a:pt x="33" y="66"/>
                  </a:lnTo>
                  <a:lnTo>
                    <a:pt x="71" y="33"/>
                  </a:lnTo>
                  <a:lnTo>
                    <a:pt x="113" y="12"/>
                  </a:lnTo>
                  <a:lnTo>
                    <a:pt x="159" y="1"/>
                  </a:lnTo>
                  <a:lnTo>
                    <a:pt x="210" y="0"/>
                  </a:lnTo>
                  <a:lnTo>
                    <a:pt x="263" y="8"/>
                  </a:lnTo>
                  <a:lnTo>
                    <a:pt x="320" y="23"/>
                  </a:lnTo>
                  <a:lnTo>
                    <a:pt x="382" y="46"/>
                  </a:lnTo>
                  <a:lnTo>
                    <a:pt x="445" y="76"/>
                  </a:lnTo>
                  <a:lnTo>
                    <a:pt x="511" y="110"/>
                  </a:lnTo>
                  <a:lnTo>
                    <a:pt x="581" y="149"/>
                  </a:lnTo>
                  <a:lnTo>
                    <a:pt x="652" y="192"/>
                  </a:lnTo>
                  <a:lnTo>
                    <a:pt x="801" y="287"/>
                  </a:lnTo>
                  <a:lnTo>
                    <a:pt x="957" y="387"/>
                  </a:lnTo>
                  <a:lnTo>
                    <a:pt x="1036" y="437"/>
                  </a:lnTo>
                  <a:lnTo>
                    <a:pt x="1118" y="488"/>
                  </a:lnTo>
                  <a:lnTo>
                    <a:pt x="1199" y="535"/>
                  </a:lnTo>
                  <a:lnTo>
                    <a:pt x="1282" y="580"/>
                  </a:lnTo>
                  <a:lnTo>
                    <a:pt x="1365" y="621"/>
                  </a:lnTo>
                  <a:lnTo>
                    <a:pt x="1448" y="658"/>
                  </a:lnTo>
                  <a:lnTo>
                    <a:pt x="1531" y="691"/>
                  </a:lnTo>
                  <a:lnTo>
                    <a:pt x="1614" y="717"/>
                  </a:lnTo>
                  <a:lnTo>
                    <a:pt x="1697" y="737"/>
                  </a:lnTo>
                  <a:lnTo>
                    <a:pt x="1778" y="749"/>
                  </a:lnTo>
                  <a:lnTo>
                    <a:pt x="1858" y="753"/>
                  </a:lnTo>
                  <a:lnTo>
                    <a:pt x="1939" y="747"/>
                  </a:lnTo>
                  <a:lnTo>
                    <a:pt x="2017" y="732"/>
                  </a:lnTo>
                  <a:lnTo>
                    <a:pt x="2094" y="706"/>
                  </a:lnTo>
                  <a:lnTo>
                    <a:pt x="2169" y="668"/>
                  </a:lnTo>
                  <a:lnTo>
                    <a:pt x="2243" y="618"/>
                  </a:lnTo>
                  <a:lnTo>
                    <a:pt x="2212" y="736"/>
                  </a:lnTo>
                  <a:lnTo>
                    <a:pt x="2177" y="836"/>
                  </a:lnTo>
                  <a:lnTo>
                    <a:pt x="2137" y="923"/>
                  </a:lnTo>
                  <a:lnTo>
                    <a:pt x="2091" y="996"/>
                  </a:lnTo>
                  <a:lnTo>
                    <a:pt x="2040" y="1055"/>
                  </a:lnTo>
                  <a:lnTo>
                    <a:pt x="1986" y="1103"/>
                  </a:lnTo>
                  <a:lnTo>
                    <a:pt x="1928" y="1139"/>
                  </a:lnTo>
                  <a:lnTo>
                    <a:pt x="1866" y="1165"/>
                  </a:lnTo>
                  <a:lnTo>
                    <a:pt x="1800" y="1181"/>
                  </a:lnTo>
                  <a:lnTo>
                    <a:pt x="1733" y="1188"/>
                  </a:lnTo>
                  <a:lnTo>
                    <a:pt x="1661" y="1188"/>
                  </a:lnTo>
                  <a:lnTo>
                    <a:pt x="1589" y="1181"/>
                  </a:lnTo>
                  <a:lnTo>
                    <a:pt x="1515" y="1167"/>
                  </a:lnTo>
                  <a:lnTo>
                    <a:pt x="1438" y="1149"/>
                  </a:lnTo>
                  <a:lnTo>
                    <a:pt x="1362" y="1126"/>
                  </a:lnTo>
                  <a:lnTo>
                    <a:pt x="1284" y="1099"/>
                  </a:lnTo>
                  <a:lnTo>
                    <a:pt x="1206" y="1069"/>
                  </a:lnTo>
                  <a:lnTo>
                    <a:pt x="1129" y="1038"/>
                  </a:lnTo>
                  <a:lnTo>
                    <a:pt x="1051" y="1006"/>
                  </a:lnTo>
                  <a:lnTo>
                    <a:pt x="975" y="973"/>
                  </a:lnTo>
                  <a:lnTo>
                    <a:pt x="899" y="942"/>
                  </a:lnTo>
                  <a:lnTo>
                    <a:pt x="825" y="912"/>
                  </a:lnTo>
                  <a:lnTo>
                    <a:pt x="753" y="884"/>
                  </a:lnTo>
                  <a:lnTo>
                    <a:pt x="683" y="859"/>
                  </a:lnTo>
                  <a:lnTo>
                    <a:pt x="616" y="839"/>
                  </a:lnTo>
                  <a:lnTo>
                    <a:pt x="551" y="824"/>
                  </a:lnTo>
                  <a:lnTo>
                    <a:pt x="490" y="815"/>
                  </a:lnTo>
                  <a:lnTo>
                    <a:pt x="434" y="813"/>
                  </a:lnTo>
                  <a:lnTo>
                    <a:pt x="381" y="818"/>
                  </a:lnTo>
                  <a:lnTo>
                    <a:pt x="331" y="831"/>
                  </a:lnTo>
                  <a:lnTo>
                    <a:pt x="287" y="854"/>
                  </a:lnTo>
                  <a:lnTo>
                    <a:pt x="248" y="88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F0C8D785-278A-4A85-9ECA-23A12FDDC9D5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467928" y="2814330"/>
              <a:ext cx="158719" cy="96829"/>
            </a:xfrm>
            <a:custGeom>
              <a:avLst/>
              <a:gdLst>
                <a:gd name="T0" fmla="*/ 163 w 860"/>
                <a:gd name="T1" fmla="*/ 65 h 670"/>
                <a:gd name="T2" fmla="*/ 159 w 860"/>
                <a:gd name="T3" fmla="*/ 73 h 670"/>
                <a:gd name="T4" fmla="*/ 154 w 860"/>
                <a:gd name="T5" fmla="*/ 82 h 670"/>
                <a:gd name="T6" fmla="*/ 147 w 860"/>
                <a:gd name="T7" fmla="*/ 89 h 670"/>
                <a:gd name="T8" fmla="*/ 139 w 860"/>
                <a:gd name="T9" fmla="*/ 96 h 670"/>
                <a:gd name="T10" fmla="*/ 129 w 860"/>
                <a:gd name="T11" fmla="*/ 101 h 670"/>
                <a:gd name="T12" fmla="*/ 119 w 860"/>
                <a:gd name="T13" fmla="*/ 106 h 670"/>
                <a:gd name="T14" fmla="*/ 108 w 860"/>
                <a:gd name="T15" fmla="*/ 111 h 670"/>
                <a:gd name="T16" fmla="*/ 96 w 860"/>
                <a:gd name="T17" fmla="*/ 114 h 670"/>
                <a:gd name="T18" fmla="*/ 84 w 860"/>
                <a:gd name="T19" fmla="*/ 115 h 670"/>
                <a:gd name="T20" fmla="*/ 71 w 860"/>
                <a:gd name="T21" fmla="*/ 116 h 670"/>
                <a:gd name="T22" fmla="*/ 59 w 860"/>
                <a:gd name="T23" fmla="*/ 115 h 670"/>
                <a:gd name="T24" fmla="*/ 48 w 860"/>
                <a:gd name="T25" fmla="*/ 113 h 670"/>
                <a:gd name="T26" fmla="*/ 37 w 860"/>
                <a:gd name="T27" fmla="*/ 110 h 670"/>
                <a:gd name="T28" fmla="*/ 28 w 860"/>
                <a:gd name="T29" fmla="*/ 105 h 670"/>
                <a:gd name="T30" fmla="*/ 19 w 860"/>
                <a:gd name="T31" fmla="*/ 100 h 670"/>
                <a:gd name="T32" fmla="*/ 12 w 860"/>
                <a:gd name="T33" fmla="*/ 94 h 670"/>
                <a:gd name="T34" fmla="*/ 7 w 860"/>
                <a:gd name="T35" fmla="*/ 87 h 670"/>
                <a:gd name="T36" fmla="*/ 3 w 860"/>
                <a:gd name="T37" fmla="*/ 80 h 670"/>
                <a:gd name="T38" fmla="*/ 1 w 860"/>
                <a:gd name="T39" fmla="*/ 72 h 670"/>
                <a:gd name="T40" fmla="*/ 0 w 860"/>
                <a:gd name="T41" fmla="*/ 63 h 670"/>
                <a:gd name="T42" fmla="*/ 1 w 860"/>
                <a:gd name="T43" fmla="*/ 54 h 670"/>
                <a:gd name="T44" fmla="*/ 5 w 860"/>
                <a:gd name="T45" fmla="*/ 46 h 670"/>
                <a:gd name="T46" fmla="*/ 10 w 860"/>
                <a:gd name="T47" fmla="*/ 37 h 670"/>
                <a:gd name="T48" fmla="*/ 16 w 860"/>
                <a:gd name="T49" fmla="*/ 30 h 670"/>
                <a:gd name="T50" fmla="*/ 24 w 860"/>
                <a:gd name="T51" fmla="*/ 23 h 670"/>
                <a:gd name="T52" fmla="*/ 32 w 860"/>
                <a:gd name="T53" fmla="*/ 16 h 670"/>
                <a:gd name="T54" fmla="*/ 42 w 860"/>
                <a:gd name="T55" fmla="*/ 11 h 670"/>
                <a:gd name="T56" fmla="*/ 53 w 860"/>
                <a:gd name="T57" fmla="*/ 7 h 670"/>
                <a:gd name="T58" fmla="*/ 65 w 860"/>
                <a:gd name="T59" fmla="*/ 3 h 670"/>
                <a:gd name="T60" fmla="*/ 77 w 860"/>
                <a:gd name="T61" fmla="*/ 1 h 670"/>
                <a:gd name="T62" fmla="*/ 89 w 860"/>
                <a:gd name="T63" fmla="*/ 0 h 670"/>
                <a:gd name="T64" fmla="*/ 102 w 860"/>
                <a:gd name="T65" fmla="*/ 1 h 670"/>
                <a:gd name="T66" fmla="*/ 114 w 860"/>
                <a:gd name="T67" fmla="*/ 2 h 670"/>
                <a:gd name="T68" fmla="*/ 125 w 860"/>
                <a:gd name="T69" fmla="*/ 5 h 670"/>
                <a:gd name="T70" fmla="*/ 134 w 860"/>
                <a:gd name="T71" fmla="*/ 9 h 670"/>
                <a:gd name="T72" fmla="*/ 143 w 860"/>
                <a:gd name="T73" fmla="*/ 14 h 670"/>
                <a:gd name="T74" fmla="*/ 150 w 860"/>
                <a:gd name="T75" fmla="*/ 20 h 670"/>
                <a:gd name="T76" fmla="*/ 157 w 860"/>
                <a:gd name="T77" fmla="*/ 26 h 670"/>
                <a:gd name="T78" fmla="*/ 161 w 860"/>
                <a:gd name="T79" fmla="*/ 34 h 670"/>
                <a:gd name="T80" fmla="*/ 164 w 860"/>
                <a:gd name="T81" fmla="*/ 42 h 670"/>
                <a:gd name="T82" fmla="*/ 165 w 860"/>
                <a:gd name="T83" fmla="*/ 50 h 670"/>
                <a:gd name="T84" fmla="*/ 164 w 860"/>
                <a:gd name="T85" fmla="*/ 59 h 6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0" h="670">
                  <a:moveTo>
                    <a:pt x="857" y="341"/>
                  </a:moveTo>
                  <a:lnTo>
                    <a:pt x="853" y="358"/>
                  </a:lnTo>
                  <a:lnTo>
                    <a:pt x="849" y="375"/>
                  </a:lnTo>
                  <a:lnTo>
                    <a:pt x="843" y="392"/>
                  </a:lnTo>
                  <a:lnTo>
                    <a:pt x="836" y="408"/>
                  </a:lnTo>
                  <a:lnTo>
                    <a:pt x="829" y="424"/>
                  </a:lnTo>
                  <a:lnTo>
                    <a:pt x="820" y="440"/>
                  </a:lnTo>
                  <a:lnTo>
                    <a:pt x="811" y="456"/>
                  </a:lnTo>
                  <a:lnTo>
                    <a:pt x="801" y="471"/>
                  </a:lnTo>
                  <a:lnTo>
                    <a:pt x="789" y="486"/>
                  </a:lnTo>
                  <a:lnTo>
                    <a:pt x="777" y="500"/>
                  </a:lnTo>
                  <a:lnTo>
                    <a:pt x="764" y="514"/>
                  </a:lnTo>
                  <a:lnTo>
                    <a:pt x="751" y="527"/>
                  </a:lnTo>
                  <a:lnTo>
                    <a:pt x="737" y="540"/>
                  </a:lnTo>
                  <a:lnTo>
                    <a:pt x="722" y="552"/>
                  </a:lnTo>
                  <a:lnTo>
                    <a:pt x="707" y="564"/>
                  </a:lnTo>
                  <a:lnTo>
                    <a:pt x="691" y="576"/>
                  </a:lnTo>
                  <a:lnTo>
                    <a:pt x="674" y="586"/>
                  </a:lnTo>
                  <a:lnTo>
                    <a:pt x="657" y="597"/>
                  </a:lnTo>
                  <a:lnTo>
                    <a:pt x="639" y="606"/>
                  </a:lnTo>
                  <a:lnTo>
                    <a:pt x="621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3" y="645"/>
                  </a:lnTo>
                  <a:lnTo>
                    <a:pt x="522" y="651"/>
                  </a:lnTo>
                  <a:lnTo>
                    <a:pt x="502" y="656"/>
                  </a:lnTo>
                  <a:lnTo>
                    <a:pt x="481" y="661"/>
                  </a:lnTo>
                  <a:lnTo>
                    <a:pt x="460" y="664"/>
                  </a:lnTo>
                  <a:lnTo>
                    <a:pt x="438" y="667"/>
                  </a:lnTo>
                  <a:lnTo>
                    <a:pt x="416" y="669"/>
                  </a:lnTo>
                  <a:lnTo>
                    <a:pt x="394" y="670"/>
                  </a:lnTo>
                  <a:lnTo>
                    <a:pt x="372" y="670"/>
                  </a:lnTo>
                  <a:lnTo>
                    <a:pt x="350" y="669"/>
                  </a:lnTo>
                  <a:lnTo>
                    <a:pt x="329" y="668"/>
                  </a:lnTo>
                  <a:lnTo>
                    <a:pt x="308" y="665"/>
                  </a:lnTo>
                  <a:lnTo>
                    <a:pt x="288" y="662"/>
                  </a:lnTo>
                  <a:lnTo>
                    <a:pt x="268" y="657"/>
                  </a:lnTo>
                  <a:lnTo>
                    <a:pt x="249" y="652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60" y="618"/>
                  </a:lnTo>
                  <a:lnTo>
                    <a:pt x="144" y="609"/>
                  </a:lnTo>
                  <a:lnTo>
                    <a:pt x="129" y="600"/>
                  </a:lnTo>
                  <a:lnTo>
                    <a:pt x="115" y="590"/>
                  </a:lnTo>
                  <a:lnTo>
                    <a:pt x="101" y="579"/>
                  </a:lnTo>
                  <a:lnTo>
                    <a:pt x="88" y="568"/>
                  </a:lnTo>
                  <a:lnTo>
                    <a:pt x="76" y="556"/>
                  </a:lnTo>
                  <a:lnTo>
                    <a:pt x="65" y="544"/>
                  </a:lnTo>
                  <a:lnTo>
                    <a:pt x="55" y="531"/>
                  </a:lnTo>
                  <a:lnTo>
                    <a:pt x="45" y="518"/>
                  </a:lnTo>
                  <a:lnTo>
                    <a:pt x="35" y="504"/>
                  </a:lnTo>
                  <a:lnTo>
                    <a:pt x="28" y="490"/>
                  </a:lnTo>
                  <a:lnTo>
                    <a:pt x="21" y="476"/>
                  </a:lnTo>
                  <a:lnTo>
                    <a:pt x="15" y="461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30"/>
                  </a:lnTo>
                  <a:lnTo>
                    <a:pt x="7" y="313"/>
                  </a:lnTo>
                  <a:lnTo>
                    <a:pt x="12" y="296"/>
                  </a:lnTo>
                  <a:lnTo>
                    <a:pt x="17" y="279"/>
                  </a:lnTo>
                  <a:lnTo>
                    <a:pt x="24" y="263"/>
                  </a:lnTo>
                  <a:lnTo>
                    <a:pt x="31" y="247"/>
                  </a:lnTo>
                  <a:lnTo>
                    <a:pt x="40" y="230"/>
                  </a:lnTo>
                  <a:lnTo>
                    <a:pt x="50" y="215"/>
                  </a:lnTo>
                  <a:lnTo>
                    <a:pt x="60" y="200"/>
                  </a:lnTo>
                  <a:lnTo>
                    <a:pt x="71" y="185"/>
                  </a:lnTo>
                  <a:lnTo>
                    <a:pt x="83" y="171"/>
                  </a:lnTo>
                  <a:lnTo>
                    <a:pt x="96" y="157"/>
                  </a:lnTo>
                  <a:lnTo>
                    <a:pt x="109" y="144"/>
                  </a:lnTo>
                  <a:lnTo>
                    <a:pt x="123" y="131"/>
                  </a:lnTo>
                  <a:lnTo>
                    <a:pt x="138" y="118"/>
                  </a:lnTo>
                  <a:lnTo>
                    <a:pt x="153" y="106"/>
                  </a:lnTo>
                  <a:lnTo>
                    <a:pt x="169" y="95"/>
                  </a:lnTo>
                  <a:lnTo>
                    <a:pt x="186" y="84"/>
                  </a:lnTo>
                  <a:lnTo>
                    <a:pt x="203" y="74"/>
                  </a:lnTo>
                  <a:lnTo>
                    <a:pt x="221" y="64"/>
                  </a:lnTo>
                  <a:lnTo>
                    <a:pt x="240" y="55"/>
                  </a:lnTo>
                  <a:lnTo>
                    <a:pt x="259" y="47"/>
                  </a:lnTo>
                  <a:lnTo>
                    <a:pt x="278" y="39"/>
                  </a:lnTo>
                  <a:lnTo>
                    <a:pt x="298" y="31"/>
                  </a:lnTo>
                  <a:lnTo>
                    <a:pt x="317" y="24"/>
                  </a:lnTo>
                  <a:lnTo>
                    <a:pt x="338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3" y="3"/>
                  </a:lnTo>
                  <a:lnTo>
                    <a:pt x="444" y="2"/>
                  </a:lnTo>
                  <a:lnTo>
                    <a:pt x="466" y="1"/>
                  </a:lnTo>
                  <a:lnTo>
                    <a:pt x="488" y="0"/>
                  </a:lnTo>
                  <a:lnTo>
                    <a:pt x="510" y="1"/>
                  </a:lnTo>
                  <a:lnTo>
                    <a:pt x="531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2" y="17"/>
                  </a:lnTo>
                  <a:lnTo>
                    <a:pt x="631" y="23"/>
                  </a:lnTo>
                  <a:lnTo>
                    <a:pt x="650" y="29"/>
                  </a:lnTo>
                  <a:lnTo>
                    <a:pt x="667" y="37"/>
                  </a:lnTo>
                  <a:lnTo>
                    <a:pt x="684" y="44"/>
                  </a:lnTo>
                  <a:lnTo>
                    <a:pt x="700" y="53"/>
                  </a:lnTo>
                  <a:lnTo>
                    <a:pt x="716" y="61"/>
                  </a:lnTo>
                  <a:lnTo>
                    <a:pt x="731" y="71"/>
                  </a:lnTo>
                  <a:lnTo>
                    <a:pt x="746" y="81"/>
                  </a:lnTo>
                  <a:lnTo>
                    <a:pt x="759" y="92"/>
                  </a:lnTo>
                  <a:lnTo>
                    <a:pt x="772" y="103"/>
                  </a:lnTo>
                  <a:lnTo>
                    <a:pt x="784" y="115"/>
                  </a:lnTo>
                  <a:lnTo>
                    <a:pt x="796" y="127"/>
                  </a:lnTo>
                  <a:lnTo>
                    <a:pt x="807" y="140"/>
                  </a:lnTo>
                  <a:lnTo>
                    <a:pt x="816" y="153"/>
                  </a:lnTo>
                  <a:lnTo>
                    <a:pt x="825" y="167"/>
                  </a:lnTo>
                  <a:lnTo>
                    <a:pt x="833" y="181"/>
                  </a:lnTo>
                  <a:lnTo>
                    <a:pt x="840" y="195"/>
                  </a:lnTo>
                  <a:lnTo>
                    <a:pt x="846" y="210"/>
                  </a:lnTo>
                  <a:lnTo>
                    <a:pt x="850" y="225"/>
                  </a:lnTo>
                  <a:lnTo>
                    <a:pt x="855" y="241"/>
                  </a:lnTo>
                  <a:lnTo>
                    <a:pt x="857" y="258"/>
                  </a:lnTo>
                  <a:lnTo>
                    <a:pt x="859" y="274"/>
                  </a:lnTo>
                  <a:lnTo>
                    <a:pt x="860" y="290"/>
                  </a:lnTo>
                  <a:lnTo>
                    <a:pt x="860" y="307"/>
                  </a:lnTo>
                  <a:lnTo>
                    <a:pt x="859" y="324"/>
                  </a:lnTo>
                  <a:lnTo>
                    <a:pt x="857" y="3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1A1E271F-B289-41A6-A5F3-BBFDF170E542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26554" y="2663322"/>
              <a:ext cx="155545" cy="100004"/>
            </a:xfrm>
            <a:custGeom>
              <a:avLst/>
              <a:gdLst>
                <a:gd name="T0" fmla="*/ 160 w 859"/>
                <a:gd name="T1" fmla="*/ 67 h 669"/>
                <a:gd name="T2" fmla="*/ 156 w 859"/>
                <a:gd name="T3" fmla="*/ 76 h 669"/>
                <a:gd name="T4" fmla="*/ 151 w 859"/>
                <a:gd name="T5" fmla="*/ 84 h 669"/>
                <a:gd name="T6" fmla="*/ 144 w 859"/>
                <a:gd name="T7" fmla="*/ 92 h 669"/>
                <a:gd name="T8" fmla="*/ 136 w 859"/>
                <a:gd name="T9" fmla="*/ 99 h 669"/>
                <a:gd name="T10" fmla="*/ 127 w 859"/>
                <a:gd name="T11" fmla="*/ 105 h 669"/>
                <a:gd name="T12" fmla="*/ 117 w 859"/>
                <a:gd name="T13" fmla="*/ 110 h 669"/>
                <a:gd name="T14" fmla="*/ 106 w 859"/>
                <a:gd name="T15" fmla="*/ 115 h 669"/>
                <a:gd name="T16" fmla="*/ 94 w 859"/>
                <a:gd name="T17" fmla="*/ 118 h 669"/>
                <a:gd name="T18" fmla="*/ 82 w 859"/>
                <a:gd name="T19" fmla="*/ 119 h 669"/>
                <a:gd name="T20" fmla="*/ 70 w 859"/>
                <a:gd name="T21" fmla="*/ 120 h 669"/>
                <a:gd name="T22" fmla="*/ 58 w 859"/>
                <a:gd name="T23" fmla="*/ 119 h 669"/>
                <a:gd name="T24" fmla="*/ 47 w 859"/>
                <a:gd name="T25" fmla="*/ 117 h 669"/>
                <a:gd name="T26" fmla="*/ 36 w 859"/>
                <a:gd name="T27" fmla="*/ 114 h 669"/>
                <a:gd name="T28" fmla="*/ 27 w 859"/>
                <a:gd name="T29" fmla="*/ 109 h 669"/>
                <a:gd name="T30" fmla="*/ 19 w 859"/>
                <a:gd name="T31" fmla="*/ 104 h 669"/>
                <a:gd name="T32" fmla="*/ 12 w 859"/>
                <a:gd name="T33" fmla="*/ 97 h 669"/>
                <a:gd name="T34" fmla="*/ 7 w 859"/>
                <a:gd name="T35" fmla="*/ 90 h 669"/>
                <a:gd name="T36" fmla="*/ 3 w 859"/>
                <a:gd name="T37" fmla="*/ 83 h 669"/>
                <a:gd name="T38" fmla="*/ 1 w 859"/>
                <a:gd name="T39" fmla="*/ 74 h 669"/>
                <a:gd name="T40" fmla="*/ 0 w 859"/>
                <a:gd name="T41" fmla="*/ 65 h 669"/>
                <a:gd name="T42" fmla="*/ 1 w 859"/>
                <a:gd name="T43" fmla="*/ 56 h 669"/>
                <a:gd name="T44" fmla="*/ 5 w 859"/>
                <a:gd name="T45" fmla="*/ 47 h 669"/>
                <a:gd name="T46" fmla="*/ 9 w 859"/>
                <a:gd name="T47" fmla="*/ 39 h 669"/>
                <a:gd name="T48" fmla="*/ 15 w 859"/>
                <a:gd name="T49" fmla="*/ 31 h 669"/>
                <a:gd name="T50" fmla="*/ 23 w 859"/>
                <a:gd name="T51" fmla="*/ 23 h 669"/>
                <a:gd name="T52" fmla="*/ 32 w 859"/>
                <a:gd name="T53" fmla="*/ 17 h 669"/>
                <a:gd name="T54" fmla="*/ 42 w 859"/>
                <a:gd name="T55" fmla="*/ 11 h 669"/>
                <a:gd name="T56" fmla="*/ 52 w 859"/>
                <a:gd name="T57" fmla="*/ 7 h 669"/>
                <a:gd name="T58" fmla="*/ 64 w 859"/>
                <a:gd name="T59" fmla="*/ 3 h 669"/>
                <a:gd name="T60" fmla="*/ 75 w 859"/>
                <a:gd name="T61" fmla="*/ 1 h 669"/>
                <a:gd name="T62" fmla="*/ 88 w 859"/>
                <a:gd name="T63" fmla="*/ 0 h 669"/>
                <a:gd name="T64" fmla="*/ 100 w 859"/>
                <a:gd name="T65" fmla="*/ 1 h 669"/>
                <a:gd name="T66" fmla="*/ 112 w 859"/>
                <a:gd name="T67" fmla="*/ 2 h 669"/>
                <a:gd name="T68" fmla="*/ 122 w 859"/>
                <a:gd name="T69" fmla="*/ 5 h 669"/>
                <a:gd name="T70" fmla="*/ 132 w 859"/>
                <a:gd name="T71" fmla="*/ 9 h 669"/>
                <a:gd name="T72" fmla="*/ 141 w 859"/>
                <a:gd name="T73" fmla="*/ 14 h 669"/>
                <a:gd name="T74" fmla="*/ 148 w 859"/>
                <a:gd name="T75" fmla="*/ 20 h 669"/>
                <a:gd name="T76" fmla="*/ 154 w 859"/>
                <a:gd name="T77" fmla="*/ 27 h 669"/>
                <a:gd name="T78" fmla="*/ 158 w 859"/>
                <a:gd name="T79" fmla="*/ 35 h 669"/>
                <a:gd name="T80" fmla="*/ 161 w 859"/>
                <a:gd name="T81" fmla="*/ 43 h 669"/>
                <a:gd name="T82" fmla="*/ 162 w 859"/>
                <a:gd name="T83" fmla="*/ 52 h 669"/>
                <a:gd name="T84" fmla="*/ 161 w 859"/>
                <a:gd name="T85" fmla="*/ 61 h 6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9" h="669">
                  <a:moveTo>
                    <a:pt x="855" y="340"/>
                  </a:moveTo>
                  <a:lnTo>
                    <a:pt x="852" y="358"/>
                  </a:lnTo>
                  <a:lnTo>
                    <a:pt x="847" y="375"/>
                  </a:lnTo>
                  <a:lnTo>
                    <a:pt x="842" y="392"/>
                  </a:lnTo>
                  <a:lnTo>
                    <a:pt x="835" y="408"/>
                  </a:lnTo>
                  <a:lnTo>
                    <a:pt x="828" y="424"/>
                  </a:lnTo>
                  <a:lnTo>
                    <a:pt x="819" y="440"/>
                  </a:lnTo>
                  <a:lnTo>
                    <a:pt x="810" y="455"/>
                  </a:lnTo>
                  <a:lnTo>
                    <a:pt x="800" y="470"/>
                  </a:lnTo>
                  <a:lnTo>
                    <a:pt x="789" y="485"/>
                  </a:lnTo>
                  <a:lnTo>
                    <a:pt x="777" y="499"/>
                  </a:lnTo>
                  <a:lnTo>
                    <a:pt x="764" y="513"/>
                  </a:lnTo>
                  <a:lnTo>
                    <a:pt x="751" y="526"/>
                  </a:lnTo>
                  <a:lnTo>
                    <a:pt x="737" y="539"/>
                  </a:lnTo>
                  <a:lnTo>
                    <a:pt x="721" y="551"/>
                  </a:lnTo>
                  <a:lnTo>
                    <a:pt x="706" y="564"/>
                  </a:lnTo>
                  <a:lnTo>
                    <a:pt x="690" y="576"/>
                  </a:lnTo>
                  <a:lnTo>
                    <a:pt x="673" y="587"/>
                  </a:lnTo>
                  <a:lnTo>
                    <a:pt x="656" y="597"/>
                  </a:lnTo>
                  <a:lnTo>
                    <a:pt x="638" y="606"/>
                  </a:lnTo>
                  <a:lnTo>
                    <a:pt x="620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2" y="645"/>
                  </a:lnTo>
                  <a:lnTo>
                    <a:pt x="521" y="651"/>
                  </a:lnTo>
                  <a:lnTo>
                    <a:pt x="501" y="656"/>
                  </a:lnTo>
                  <a:lnTo>
                    <a:pt x="480" y="660"/>
                  </a:lnTo>
                  <a:lnTo>
                    <a:pt x="459" y="664"/>
                  </a:lnTo>
                  <a:lnTo>
                    <a:pt x="437" y="666"/>
                  </a:lnTo>
                  <a:lnTo>
                    <a:pt x="416" y="668"/>
                  </a:lnTo>
                  <a:lnTo>
                    <a:pt x="394" y="669"/>
                  </a:lnTo>
                  <a:lnTo>
                    <a:pt x="372" y="669"/>
                  </a:lnTo>
                  <a:lnTo>
                    <a:pt x="349" y="668"/>
                  </a:lnTo>
                  <a:lnTo>
                    <a:pt x="328" y="667"/>
                  </a:lnTo>
                  <a:lnTo>
                    <a:pt x="307" y="665"/>
                  </a:lnTo>
                  <a:lnTo>
                    <a:pt x="287" y="661"/>
                  </a:lnTo>
                  <a:lnTo>
                    <a:pt x="267" y="657"/>
                  </a:lnTo>
                  <a:lnTo>
                    <a:pt x="248" y="653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59" y="618"/>
                  </a:lnTo>
                  <a:lnTo>
                    <a:pt x="143" y="609"/>
                  </a:lnTo>
                  <a:lnTo>
                    <a:pt x="128" y="600"/>
                  </a:lnTo>
                  <a:lnTo>
                    <a:pt x="114" y="590"/>
                  </a:lnTo>
                  <a:lnTo>
                    <a:pt x="100" y="579"/>
                  </a:lnTo>
                  <a:lnTo>
                    <a:pt x="87" y="568"/>
                  </a:lnTo>
                  <a:lnTo>
                    <a:pt x="75" y="556"/>
                  </a:lnTo>
                  <a:lnTo>
                    <a:pt x="64" y="543"/>
                  </a:lnTo>
                  <a:lnTo>
                    <a:pt x="53" y="530"/>
                  </a:lnTo>
                  <a:lnTo>
                    <a:pt x="44" y="517"/>
                  </a:lnTo>
                  <a:lnTo>
                    <a:pt x="35" y="503"/>
                  </a:lnTo>
                  <a:lnTo>
                    <a:pt x="27" y="489"/>
                  </a:lnTo>
                  <a:lnTo>
                    <a:pt x="20" y="475"/>
                  </a:lnTo>
                  <a:lnTo>
                    <a:pt x="15" y="460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29"/>
                  </a:lnTo>
                  <a:lnTo>
                    <a:pt x="7" y="312"/>
                  </a:lnTo>
                  <a:lnTo>
                    <a:pt x="12" y="295"/>
                  </a:lnTo>
                  <a:lnTo>
                    <a:pt x="17" y="278"/>
                  </a:lnTo>
                  <a:lnTo>
                    <a:pt x="24" y="262"/>
                  </a:lnTo>
                  <a:lnTo>
                    <a:pt x="31" y="246"/>
                  </a:lnTo>
                  <a:lnTo>
                    <a:pt x="40" y="230"/>
                  </a:lnTo>
                  <a:lnTo>
                    <a:pt x="49" y="215"/>
                  </a:lnTo>
                  <a:lnTo>
                    <a:pt x="59" y="200"/>
                  </a:lnTo>
                  <a:lnTo>
                    <a:pt x="70" y="185"/>
                  </a:lnTo>
                  <a:lnTo>
                    <a:pt x="82" y="171"/>
                  </a:lnTo>
                  <a:lnTo>
                    <a:pt x="95" y="157"/>
                  </a:lnTo>
                  <a:lnTo>
                    <a:pt x="108" y="144"/>
                  </a:lnTo>
                  <a:lnTo>
                    <a:pt x="122" y="130"/>
                  </a:lnTo>
                  <a:lnTo>
                    <a:pt x="137" y="117"/>
                  </a:lnTo>
                  <a:lnTo>
                    <a:pt x="152" y="105"/>
                  </a:lnTo>
                  <a:lnTo>
                    <a:pt x="168" y="94"/>
                  </a:lnTo>
                  <a:lnTo>
                    <a:pt x="186" y="83"/>
                  </a:lnTo>
                  <a:lnTo>
                    <a:pt x="203" y="73"/>
                  </a:lnTo>
                  <a:lnTo>
                    <a:pt x="221" y="63"/>
                  </a:lnTo>
                  <a:lnTo>
                    <a:pt x="239" y="54"/>
                  </a:lnTo>
                  <a:lnTo>
                    <a:pt x="258" y="46"/>
                  </a:lnTo>
                  <a:lnTo>
                    <a:pt x="277" y="38"/>
                  </a:lnTo>
                  <a:lnTo>
                    <a:pt x="296" y="31"/>
                  </a:lnTo>
                  <a:lnTo>
                    <a:pt x="316" y="24"/>
                  </a:lnTo>
                  <a:lnTo>
                    <a:pt x="337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2" y="4"/>
                  </a:lnTo>
                  <a:lnTo>
                    <a:pt x="443" y="2"/>
                  </a:lnTo>
                  <a:lnTo>
                    <a:pt x="465" y="1"/>
                  </a:lnTo>
                  <a:lnTo>
                    <a:pt x="487" y="0"/>
                  </a:lnTo>
                  <a:lnTo>
                    <a:pt x="509" y="1"/>
                  </a:lnTo>
                  <a:lnTo>
                    <a:pt x="530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1" y="17"/>
                  </a:lnTo>
                  <a:lnTo>
                    <a:pt x="630" y="23"/>
                  </a:lnTo>
                  <a:lnTo>
                    <a:pt x="648" y="29"/>
                  </a:lnTo>
                  <a:lnTo>
                    <a:pt x="666" y="36"/>
                  </a:lnTo>
                  <a:lnTo>
                    <a:pt x="683" y="43"/>
                  </a:lnTo>
                  <a:lnTo>
                    <a:pt x="699" y="52"/>
                  </a:lnTo>
                  <a:lnTo>
                    <a:pt x="715" y="60"/>
                  </a:lnTo>
                  <a:lnTo>
                    <a:pt x="731" y="70"/>
                  </a:lnTo>
                  <a:lnTo>
                    <a:pt x="745" y="80"/>
                  </a:lnTo>
                  <a:lnTo>
                    <a:pt x="759" y="91"/>
                  </a:lnTo>
                  <a:lnTo>
                    <a:pt x="772" y="102"/>
                  </a:lnTo>
                  <a:lnTo>
                    <a:pt x="784" y="114"/>
                  </a:lnTo>
                  <a:lnTo>
                    <a:pt x="795" y="126"/>
                  </a:lnTo>
                  <a:lnTo>
                    <a:pt x="805" y="140"/>
                  </a:lnTo>
                  <a:lnTo>
                    <a:pt x="815" y="153"/>
                  </a:lnTo>
                  <a:lnTo>
                    <a:pt x="824" y="167"/>
                  </a:lnTo>
                  <a:lnTo>
                    <a:pt x="832" y="181"/>
                  </a:lnTo>
                  <a:lnTo>
                    <a:pt x="838" y="195"/>
                  </a:lnTo>
                  <a:lnTo>
                    <a:pt x="844" y="210"/>
                  </a:lnTo>
                  <a:lnTo>
                    <a:pt x="849" y="225"/>
                  </a:lnTo>
                  <a:lnTo>
                    <a:pt x="853" y="241"/>
                  </a:lnTo>
                  <a:lnTo>
                    <a:pt x="856" y="257"/>
                  </a:lnTo>
                  <a:lnTo>
                    <a:pt x="858" y="273"/>
                  </a:lnTo>
                  <a:lnTo>
                    <a:pt x="859" y="289"/>
                  </a:lnTo>
                  <a:lnTo>
                    <a:pt x="859" y="306"/>
                  </a:lnTo>
                  <a:lnTo>
                    <a:pt x="858" y="323"/>
                  </a:lnTo>
                  <a:lnTo>
                    <a:pt x="855" y="34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876D168A-8A8B-4814-9390-F2685C075260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8304" y="2618179"/>
              <a:ext cx="74599" cy="239694"/>
            </a:xfrm>
            <a:custGeom>
              <a:avLst/>
              <a:gdLst>
                <a:gd name="T0" fmla="*/ 7 w 405"/>
                <a:gd name="T1" fmla="*/ 0 h 1649"/>
                <a:gd name="T2" fmla="*/ 6 w 405"/>
                <a:gd name="T3" fmla="*/ 1 h 1649"/>
                <a:gd name="T4" fmla="*/ 4 w 405"/>
                <a:gd name="T5" fmla="*/ 1 h 1649"/>
                <a:gd name="T6" fmla="*/ 3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4 h 1649"/>
                <a:gd name="T20" fmla="*/ 61 w 405"/>
                <a:gd name="T21" fmla="*/ 286 h 1649"/>
                <a:gd name="T22" fmla="*/ 61 w 405"/>
                <a:gd name="T23" fmla="*/ 287 h 1649"/>
                <a:gd name="T24" fmla="*/ 63 w 405"/>
                <a:gd name="T25" fmla="*/ 289 h 1649"/>
                <a:gd name="T26" fmla="*/ 64 w 405"/>
                <a:gd name="T27" fmla="*/ 290 h 1649"/>
                <a:gd name="T28" fmla="*/ 65 w 405"/>
                <a:gd name="T29" fmla="*/ 290 h 1649"/>
                <a:gd name="T30" fmla="*/ 67 w 405"/>
                <a:gd name="T31" fmla="*/ 291 h 1649"/>
                <a:gd name="T32" fmla="*/ 69 w 405"/>
                <a:gd name="T33" fmla="*/ 291 h 1649"/>
                <a:gd name="T34" fmla="*/ 71 w 405"/>
                <a:gd name="T35" fmla="*/ 291 h 1649"/>
                <a:gd name="T36" fmla="*/ 72 w 405"/>
                <a:gd name="T37" fmla="*/ 290 h 1649"/>
                <a:gd name="T38" fmla="*/ 74 w 405"/>
                <a:gd name="T39" fmla="*/ 290 h 1649"/>
                <a:gd name="T40" fmla="*/ 75 w 405"/>
                <a:gd name="T41" fmla="*/ 289 h 1649"/>
                <a:gd name="T42" fmla="*/ 77 w 405"/>
                <a:gd name="T43" fmla="*/ 287 h 1649"/>
                <a:gd name="T44" fmla="*/ 77 w 405"/>
                <a:gd name="T45" fmla="*/ 286 h 1649"/>
                <a:gd name="T46" fmla="*/ 78 w 405"/>
                <a:gd name="T47" fmla="*/ 284 h 1649"/>
                <a:gd name="T48" fmla="*/ 78 w 405"/>
                <a:gd name="T49" fmla="*/ 283 h 1649"/>
                <a:gd name="T50" fmla="*/ 78 w 405"/>
                <a:gd name="T51" fmla="*/ 281 h 1649"/>
                <a:gd name="T52" fmla="*/ 18 w 405"/>
                <a:gd name="T53" fmla="*/ 7 h 1649"/>
                <a:gd name="T54" fmla="*/ 17 w 405"/>
                <a:gd name="T55" fmla="*/ 5 h 1649"/>
                <a:gd name="T56" fmla="*/ 17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3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8" y="1"/>
                  </a:moveTo>
                  <a:lnTo>
                    <a:pt x="29" y="3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9" y="20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2" y="1611"/>
                  </a:lnTo>
                  <a:lnTo>
                    <a:pt x="315" y="1620"/>
                  </a:lnTo>
                  <a:lnTo>
                    <a:pt x="319" y="1628"/>
                  </a:lnTo>
                  <a:lnTo>
                    <a:pt x="325" y="1635"/>
                  </a:lnTo>
                  <a:lnTo>
                    <a:pt x="332" y="1641"/>
                  </a:lnTo>
                  <a:lnTo>
                    <a:pt x="340" y="1645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5"/>
                  </a:lnTo>
                  <a:lnTo>
                    <a:pt x="385" y="1641"/>
                  </a:lnTo>
                  <a:lnTo>
                    <a:pt x="392" y="1635"/>
                  </a:lnTo>
                  <a:lnTo>
                    <a:pt x="398" y="1628"/>
                  </a:lnTo>
                  <a:lnTo>
                    <a:pt x="402" y="1620"/>
                  </a:lnTo>
                  <a:lnTo>
                    <a:pt x="404" y="1612"/>
                  </a:lnTo>
                  <a:lnTo>
                    <a:pt x="405" y="1603"/>
                  </a:lnTo>
                  <a:lnTo>
                    <a:pt x="404" y="1593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80" y="13"/>
                  </a:lnTo>
                  <a:lnTo>
                    <a:pt x="73" y="7"/>
                  </a:lnTo>
                  <a:lnTo>
                    <a:pt x="65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F0A2EB7C-BDC2-4BA3-BFDC-1B12052932D1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97995" y="2469645"/>
              <a:ext cx="73011" cy="242869"/>
            </a:xfrm>
            <a:custGeom>
              <a:avLst/>
              <a:gdLst>
                <a:gd name="T0" fmla="*/ 7 w 405"/>
                <a:gd name="T1" fmla="*/ 0 h 1649"/>
                <a:gd name="T2" fmla="*/ 5 w 405"/>
                <a:gd name="T3" fmla="*/ 1 h 1649"/>
                <a:gd name="T4" fmla="*/ 4 w 405"/>
                <a:gd name="T5" fmla="*/ 1 h 1649"/>
                <a:gd name="T6" fmla="*/ 2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7 h 1649"/>
                <a:gd name="T20" fmla="*/ 60 w 405"/>
                <a:gd name="T21" fmla="*/ 289 h 1649"/>
                <a:gd name="T22" fmla="*/ 61 w 405"/>
                <a:gd name="T23" fmla="*/ 290 h 1649"/>
                <a:gd name="T24" fmla="*/ 62 w 405"/>
                <a:gd name="T25" fmla="*/ 291 h 1649"/>
                <a:gd name="T26" fmla="*/ 63 w 405"/>
                <a:gd name="T27" fmla="*/ 292 h 1649"/>
                <a:gd name="T28" fmla="*/ 65 w 405"/>
                <a:gd name="T29" fmla="*/ 293 h 1649"/>
                <a:gd name="T30" fmla="*/ 66 w 405"/>
                <a:gd name="T31" fmla="*/ 294 h 1649"/>
                <a:gd name="T32" fmla="*/ 68 w 405"/>
                <a:gd name="T33" fmla="*/ 294 h 1649"/>
                <a:gd name="T34" fmla="*/ 70 w 405"/>
                <a:gd name="T35" fmla="*/ 294 h 1649"/>
                <a:gd name="T36" fmla="*/ 71 w 405"/>
                <a:gd name="T37" fmla="*/ 293 h 1649"/>
                <a:gd name="T38" fmla="*/ 73 w 405"/>
                <a:gd name="T39" fmla="*/ 292 h 1649"/>
                <a:gd name="T40" fmla="*/ 74 w 405"/>
                <a:gd name="T41" fmla="*/ 291 h 1649"/>
                <a:gd name="T42" fmla="*/ 75 w 405"/>
                <a:gd name="T43" fmla="*/ 290 h 1649"/>
                <a:gd name="T44" fmla="*/ 76 w 405"/>
                <a:gd name="T45" fmla="*/ 289 h 1649"/>
                <a:gd name="T46" fmla="*/ 77 w 405"/>
                <a:gd name="T47" fmla="*/ 287 h 1649"/>
                <a:gd name="T48" fmla="*/ 77 w 405"/>
                <a:gd name="T49" fmla="*/ 286 h 1649"/>
                <a:gd name="T50" fmla="*/ 77 w 405"/>
                <a:gd name="T51" fmla="*/ 284 h 1649"/>
                <a:gd name="T52" fmla="*/ 18 w 405"/>
                <a:gd name="T53" fmla="*/ 7 h 1649"/>
                <a:gd name="T54" fmla="*/ 17 w 405"/>
                <a:gd name="T55" fmla="*/ 5 h 1649"/>
                <a:gd name="T56" fmla="*/ 16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2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7" y="1"/>
                  </a:moveTo>
                  <a:lnTo>
                    <a:pt x="28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3" y="1610"/>
                  </a:lnTo>
                  <a:lnTo>
                    <a:pt x="315" y="1619"/>
                  </a:lnTo>
                  <a:lnTo>
                    <a:pt x="320" y="1628"/>
                  </a:lnTo>
                  <a:lnTo>
                    <a:pt x="325" y="1634"/>
                  </a:lnTo>
                  <a:lnTo>
                    <a:pt x="332" y="1640"/>
                  </a:lnTo>
                  <a:lnTo>
                    <a:pt x="340" y="1644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4"/>
                  </a:lnTo>
                  <a:lnTo>
                    <a:pt x="384" y="1640"/>
                  </a:lnTo>
                  <a:lnTo>
                    <a:pt x="391" y="1634"/>
                  </a:lnTo>
                  <a:lnTo>
                    <a:pt x="397" y="1627"/>
                  </a:lnTo>
                  <a:lnTo>
                    <a:pt x="401" y="1619"/>
                  </a:lnTo>
                  <a:lnTo>
                    <a:pt x="404" y="1611"/>
                  </a:lnTo>
                  <a:lnTo>
                    <a:pt x="405" y="1602"/>
                  </a:lnTo>
                  <a:lnTo>
                    <a:pt x="404" y="1592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79" y="13"/>
                  </a:lnTo>
                  <a:lnTo>
                    <a:pt x="72" y="8"/>
                  </a:lnTo>
                  <a:lnTo>
                    <a:pt x="64" y="3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2C53F031-9B4C-4AD3-83DF-97280ECC0F81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3574" y="2479166"/>
              <a:ext cx="214270" cy="214296"/>
            </a:xfrm>
            <a:custGeom>
              <a:avLst/>
              <a:gdLst>
                <a:gd name="T0" fmla="*/ 0 w 1152"/>
                <a:gd name="T1" fmla="*/ 173 h 1462"/>
                <a:gd name="T2" fmla="*/ 198 w 1152"/>
                <a:gd name="T3" fmla="*/ 0 h 1462"/>
                <a:gd name="T4" fmla="*/ 222 w 1152"/>
                <a:gd name="T5" fmla="*/ 105 h 1462"/>
                <a:gd name="T6" fmla="*/ 21 w 1152"/>
                <a:gd name="T7" fmla="*/ 259 h 1462"/>
                <a:gd name="T8" fmla="*/ 0 w 1152"/>
                <a:gd name="T9" fmla="*/ 173 h 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1462">
                  <a:moveTo>
                    <a:pt x="0" y="979"/>
                  </a:moveTo>
                  <a:lnTo>
                    <a:pt x="1027" y="0"/>
                  </a:lnTo>
                  <a:lnTo>
                    <a:pt x="1152" y="590"/>
                  </a:lnTo>
                  <a:lnTo>
                    <a:pt x="109" y="1462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FC24D080-342B-434A-80CC-A85477B5275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611669" y="3054749"/>
              <a:ext cx="127550" cy="80027"/>
            </a:xfrm>
            <a:custGeom>
              <a:avLst/>
              <a:gdLst>
                <a:gd name="T0" fmla="*/ 2147483646 w 699"/>
                <a:gd name="T1" fmla="*/ 2147483646 h 543"/>
                <a:gd name="T2" fmla="*/ 2147483646 w 699"/>
                <a:gd name="T3" fmla="*/ 2147483646 h 543"/>
                <a:gd name="T4" fmla="*/ 2147483646 w 699"/>
                <a:gd name="T5" fmla="*/ 2147483646 h 543"/>
                <a:gd name="T6" fmla="*/ 2147483646 w 699"/>
                <a:gd name="T7" fmla="*/ 2147483646 h 543"/>
                <a:gd name="T8" fmla="*/ 2147483646 w 699"/>
                <a:gd name="T9" fmla="*/ 2147483646 h 543"/>
                <a:gd name="T10" fmla="*/ 2147483646 w 699"/>
                <a:gd name="T11" fmla="*/ 2147483646 h 543"/>
                <a:gd name="T12" fmla="*/ 2147483646 w 699"/>
                <a:gd name="T13" fmla="*/ 2147483646 h 543"/>
                <a:gd name="T14" fmla="*/ 2147483646 w 699"/>
                <a:gd name="T15" fmla="*/ 2147483646 h 543"/>
                <a:gd name="T16" fmla="*/ 2147483646 w 699"/>
                <a:gd name="T17" fmla="*/ 2147483646 h 543"/>
                <a:gd name="T18" fmla="*/ 2147483646 w 699"/>
                <a:gd name="T19" fmla="*/ 2147483646 h 543"/>
                <a:gd name="T20" fmla="*/ 2147483646 w 699"/>
                <a:gd name="T21" fmla="*/ 2147483646 h 543"/>
                <a:gd name="T22" fmla="*/ 2147483646 w 699"/>
                <a:gd name="T23" fmla="*/ 2147483646 h 543"/>
                <a:gd name="T24" fmla="*/ 2147483646 w 699"/>
                <a:gd name="T25" fmla="*/ 2147483646 h 543"/>
                <a:gd name="T26" fmla="*/ 2147483646 w 699"/>
                <a:gd name="T27" fmla="*/ 2147483646 h 543"/>
                <a:gd name="T28" fmla="*/ 2147483646 w 699"/>
                <a:gd name="T29" fmla="*/ 2147483646 h 543"/>
                <a:gd name="T30" fmla="*/ 2147483646 w 699"/>
                <a:gd name="T31" fmla="*/ 2147483646 h 543"/>
                <a:gd name="T32" fmla="*/ 2147483646 w 699"/>
                <a:gd name="T33" fmla="*/ 2147483646 h 543"/>
                <a:gd name="T34" fmla="*/ 2147483646 w 699"/>
                <a:gd name="T35" fmla="*/ 2147483646 h 543"/>
                <a:gd name="T36" fmla="*/ 2147483646 w 699"/>
                <a:gd name="T37" fmla="*/ 2147483646 h 543"/>
                <a:gd name="T38" fmla="*/ 0 w 699"/>
                <a:gd name="T39" fmla="*/ 2147483646 h 543"/>
                <a:gd name="T40" fmla="*/ 0 w 699"/>
                <a:gd name="T41" fmla="*/ 2147483646 h 543"/>
                <a:gd name="T42" fmla="*/ 2147483646 w 699"/>
                <a:gd name="T43" fmla="*/ 2147483646 h 543"/>
                <a:gd name="T44" fmla="*/ 2147483646 w 699"/>
                <a:gd name="T45" fmla="*/ 2147483646 h 543"/>
                <a:gd name="T46" fmla="*/ 2147483646 w 699"/>
                <a:gd name="T47" fmla="*/ 2147483646 h 543"/>
                <a:gd name="T48" fmla="*/ 2147483646 w 699"/>
                <a:gd name="T49" fmla="*/ 2147483646 h 543"/>
                <a:gd name="T50" fmla="*/ 2147483646 w 699"/>
                <a:gd name="T51" fmla="*/ 2147483646 h 543"/>
                <a:gd name="T52" fmla="*/ 2147483646 w 699"/>
                <a:gd name="T53" fmla="*/ 2147483646 h 543"/>
                <a:gd name="T54" fmla="*/ 2147483646 w 699"/>
                <a:gd name="T55" fmla="*/ 2147483646 h 543"/>
                <a:gd name="T56" fmla="*/ 2147483646 w 699"/>
                <a:gd name="T57" fmla="*/ 2147483646 h 543"/>
                <a:gd name="T58" fmla="*/ 2147483646 w 699"/>
                <a:gd name="T59" fmla="*/ 2147483646 h 543"/>
                <a:gd name="T60" fmla="*/ 2147483646 w 699"/>
                <a:gd name="T61" fmla="*/ 2147483646 h 543"/>
                <a:gd name="T62" fmla="*/ 2147483646 w 699"/>
                <a:gd name="T63" fmla="*/ 0 h 543"/>
                <a:gd name="T64" fmla="*/ 2147483646 w 699"/>
                <a:gd name="T65" fmla="*/ 0 h 543"/>
                <a:gd name="T66" fmla="*/ 2147483646 w 699"/>
                <a:gd name="T67" fmla="*/ 2147483646 h 543"/>
                <a:gd name="T68" fmla="*/ 2147483646 w 699"/>
                <a:gd name="T69" fmla="*/ 2147483646 h 543"/>
                <a:gd name="T70" fmla="*/ 2147483646 w 699"/>
                <a:gd name="T71" fmla="*/ 2147483646 h 543"/>
                <a:gd name="T72" fmla="*/ 2147483646 w 699"/>
                <a:gd name="T73" fmla="*/ 2147483646 h 543"/>
                <a:gd name="T74" fmla="*/ 2147483646 w 699"/>
                <a:gd name="T75" fmla="*/ 2147483646 h 543"/>
                <a:gd name="T76" fmla="*/ 2147483646 w 699"/>
                <a:gd name="T77" fmla="*/ 2147483646 h 543"/>
                <a:gd name="T78" fmla="*/ 2147483646 w 699"/>
                <a:gd name="T79" fmla="*/ 2147483646 h 543"/>
                <a:gd name="T80" fmla="*/ 2147483646 w 699"/>
                <a:gd name="T81" fmla="*/ 2147483646 h 543"/>
                <a:gd name="T82" fmla="*/ 2147483646 w 699"/>
                <a:gd name="T83" fmla="*/ 2147483646 h 543"/>
                <a:gd name="T84" fmla="*/ 2147483646 w 699"/>
                <a:gd name="T85" fmla="*/ 2147483646 h 5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543">
                  <a:moveTo>
                    <a:pt x="696" y="276"/>
                  </a:moveTo>
                  <a:lnTo>
                    <a:pt x="693" y="290"/>
                  </a:lnTo>
                  <a:lnTo>
                    <a:pt x="689" y="304"/>
                  </a:lnTo>
                  <a:lnTo>
                    <a:pt x="685" y="318"/>
                  </a:lnTo>
                  <a:lnTo>
                    <a:pt x="679" y="331"/>
                  </a:lnTo>
                  <a:lnTo>
                    <a:pt x="673" y="344"/>
                  </a:lnTo>
                  <a:lnTo>
                    <a:pt x="666" y="357"/>
                  </a:lnTo>
                  <a:lnTo>
                    <a:pt x="659" y="369"/>
                  </a:lnTo>
                  <a:lnTo>
                    <a:pt x="651" y="381"/>
                  </a:lnTo>
                  <a:lnTo>
                    <a:pt x="642" y="393"/>
                  </a:lnTo>
                  <a:lnTo>
                    <a:pt x="631" y="405"/>
                  </a:lnTo>
                  <a:lnTo>
                    <a:pt x="621" y="417"/>
                  </a:lnTo>
                  <a:lnTo>
                    <a:pt x="610" y="428"/>
                  </a:lnTo>
                  <a:lnTo>
                    <a:pt x="598" y="438"/>
                  </a:lnTo>
                  <a:lnTo>
                    <a:pt x="586" y="448"/>
                  </a:lnTo>
                  <a:lnTo>
                    <a:pt x="574" y="458"/>
                  </a:lnTo>
                  <a:lnTo>
                    <a:pt x="561" y="467"/>
                  </a:lnTo>
                  <a:lnTo>
                    <a:pt x="547" y="476"/>
                  </a:lnTo>
                  <a:lnTo>
                    <a:pt x="533" y="485"/>
                  </a:lnTo>
                  <a:lnTo>
                    <a:pt x="519" y="492"/>
                  </a:lnTo>
                  <a:lnTo>
                    <a:pt x="504" y="500"/>
                  </a:lnTo>
                  <a:lnTo>
                    <a:pt x="489" y="507"/>
                  </a:lnTo>
                  <a:lnTo>
                    <a:pt x="473" y="513"/>
                  </a:lnTo>
                  <a:lnTo>
                    <a:pt x="458" y="519"/>
                  </a:lnTo>
                  <a:lnTo>
                    <a:pt x="440" y="524"/>
                  </a:lnTo>
                  <a:lnTo>
                    <a:pt x="424" y="529"/>
                  </a:lnTo>
                  <a:lnTo>
                    <a:pt x="407" y="533"/>
                  </a:lnTo>
                  <a:lnTo>
                    <a:pt x="390" y="536"/>
                  </a:lnTo>
                  <a:lnTo>
                    <a:pt x="373" y="539"/>
                  </a:lnTo>
                  <a:lnTo>
                    <a:pt x="356" y="541"/>
                  </a:lnTo>
                  <a:lnTo>
                    <a:pt x="338" y="542"/>
                  </a:lnTo>
                  <a:lnTo>
                    <a:pt x="320" y="543"/>
                  </a:lnTo>
                  <a:lnTo>
                    <a:pt x="303" y="543"/>
                  </a:lnTo>
                  <a:lnTo>
                    <a:pt x="285" y="543"/>
                  </a:lnTo>
                  <a:lnTo>
                    <a:pt x="268" y="541"/>
                  </a:lnTo>
                  <a:lnTo>
                    <a:pt x="250" y="540"/>
                  </a:lnTo>
                  <a:lnTo>
                    <a:pt x="233" y="537"/>
                  </a:lnTo>
                  <a:lnTo>
                    <a:pt x="217" y="534"/>
                  </a:lnTo>
                  <a:lnTo>
                    <a:pt x="201" y="530"/>
                  </a:lnTo>
                  <a:lnTo>
                    <a:pt x="186" y="525"/>
                  </a:lnTo>
                  <a:lnTo>
                    <a:pt x="171" y="520"/>
                  </a:lnTo>
                  <a:lnTo>
                    <a:pt x="157" y="515"/>
                  </a:lnTo>
                  <a:lnTo>
                    <a:pt x="143" y="509"/>
                  </a:lnTo>
                  <a:lnTo>
                    <a:pt x="130" y="502"/>
                  </a:lnTo>
                  <a:lnTo>
                    <a:pt x="117" y="495"/>
                  </a:lnTo>
                  <a:lnTo>
                    <a:pt x="105" y="487"/>
                  </a:lnTo>
                  <a:lnTo>
                    <a:pt x="93" y="479"/>
                  </a:lnTo>
                  <a:lnTo>
                    <a:pt x="82" y="470"/>
                  </a:lnTo>
                  <a:lnTo>
                    <a:pt x="71" y="461"/>
                  </a:lnTo>
                  <a:lnTo>
                    <a:pt x="61" y="451"/>
                  </a:lnTo>
                  <a:lnTo>
                    <a:pt x="52" y="441"/>
                  </a:lnTo>
                  <a:lnTo>
                    <a:pt x="43" y="431"/>
                  </a:lnTo>
                  <a:lnTo>
                    <a:pt x="36" y="420"/>
                  </a:lnTo>
                  <a:lnTo>
                    <a:pt x="29" y="408"/>
                  </a:lnTo>
                  <a:lnTo>
                    <a:pt x="22" y="397"/>
                  </a:lnTo>
                  <a:lnTo>
                    <a:pt x="17" y="385"/>
                  </a:lnTo>
                  <a:lnTo>
                    <a:pt x="12" y="373"/>
                  </a:lnTo>
                  <a:lnTo>
                    <a:pt x="8" y="361"/>
                  </a:lnTo>
                  <a:lnTo>
                    <a:pt x="4" y="348"/>
                  </a:lnTo>
                  <a:lnTo>
                    <a:pt x="2" y="335"/>
                  </a:lnTo>
                  <a:lnTo>
                    <a:pt x="0" y="322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3" y="267"/>
                  </a:lnTo>
                  <a:lnTo>
                    <a:pt x="6" y="253"/>
                  </a:lnTo>
                  <a:lnTo>
                    <a:pt x="9" y="240"/>
                  </a:lnTo>
                  <a:lnTo>
                    <a:pt x="14" y="226"/>
                  </a:lnTo>
                  <a:lnTo>
                    <a:pt x="19" y="213"/>
                  </a:lnTo>
                  <a:lnTo>
                    <a:pt x="25" y="199"/>
                  </a:lnTo>
                  <a:lnTo>
                    <a:pt x="32" y="186"/>
                  </a:lnTo>
                  <a:lnTo>
                    <a:pt x="40" y="174"/>
                  </a:lnTo>
                  <a:lnTo>
                    <a:pt x="48" y="161"/>
                  </a:lnTo>
                  <a:lnTo>
                    <a:pt x="57" y="150"/>
                  </a:lnTo>
                  <a:lnTo>
                    <a:pt x="67" y="138"/>
                  </a:lnTo>
                  <a:lnTo>
                    <a:pt x="77" y="127"/>
                  </a:lnTo>
                  <a:lnTo>
                    <a:pt x="89" y="116"/>
                  </a:lnTo>
                  <a:lnTo>
                    <a:pt x="100" y="106"/>
                  </a:lnTo>
                  <a:lnTo>
                    <a:pt x="112" y="95"/>
                  </a:lnTo>
                  <a:lnTo>
                    <a:pt x="125" y="86"/>
                  </a:lnTo>
                  <a:lnTo>
                    <a:pt x="138" y="76"/>
                  </a:lnTo>
                  <a:lnTo>
                    <a:pt x="151" y="68"/>
                  </a:lnTo>
                  <a:lnTo>
                    <a:pt x="165" y="59"/>
                  </a:lnTo>
                  <a:lnTo>
                    <a:pt x="180" y="52"/>
                  </a:lnTo>
                  <a:lnTo>
                    <a:pt x="194" y="44"/>
                  </a:lnTo>
                  <a:lnTo>
                    <a:pt x="210" y="37"/>
                  </a:lnTo>
                  <a:lnTo>
                    <a:pt x="225" y="31"/>
                  </a:lnTo>
                  <a:lnTo>
                    <a:pt x="241" y="25"/>
                  </a:lnTo>
                  <a:lnTo>
                    <a:pt x="257" y="20"/>
                  </a:lnTo>
                  <a:lnTo>
                    <a:pt x="275" y="15"/>
                  </a:lnTo>
                  <a:lnTo>
                    <a:pt x="291" y="11"/>
                  </a:lnTo>
                  <a:lnTo>
                    <a:pt x="308" y="8"/>
                  </a:lnTo>
                  <a:lnTo>
                    <a:pt x="326" y="5"/>
                  </a:lnTo>
                  <a:lnTo>
                    <a:pt x="343" y="3"/>
                  </a:lnTo>
                  <a:lnTo>
                    <a:pt x="360" y="1"/>
                  </a:lnTo>
                  <a:lnTo>
                    <a:pt x="378" y="1"/>
                  </a:lnTo>
                  <a:lnTo>
                    <a:pt x="396" y="0"/>
                  </a:lnTo>
                  <a:lnTo>
                    <a:pt x="414" y="1"/>
                  </a:lnTo>
                  <a:lnTo>
                    <a:pt x="431" y="2"/>
                  </a:lnTo>
                  <a:lnTo>
                    <a:pt x="448" y="4"/>
                  </a:lnTo>
                  <a:lnTo>
                    <a:pt x="465" y="7"/>
                  </a:lnTo>
                  <a:lnTo>
                    <a:pt x="482" y="10"/>
                  </a:lnTo>
                  <a:lnTo>
                    <a:pt x="497" y="14"/>
                  </a:lnTo>
                  <a:lnTo>
                    <a:pt x="513" y="18"/>
                  </a:lnTo>
                  <a:lnTo>
                    <a:pt x="527" y="24"/>
                  </a:lnTo>
                  <a:lnTo>
                    <a:pt x="542" y="29"/>
                  </a:lnTo>
                  <a:lnTo>
                    <a:pt x="555" y="35"/>
                  </a:lnTo>
                  <a:lnTo>
                    <a:pt x="569" y="42"/>
                  </a:lnTo>
                  <a:lnTo>
                    <a:pt x="582" y="49"/>
                  </a:lnTo>
                  <a:lnTo>
                    <a:pt x="594" y="57"/>
                  </a:lnTo>
                  <a:lnTo>
                    <a:pt x="605" y="65"/>
                  </a:lnTo>
                  <a:lnTo>
                    <a:pt x="616" y="74"/>
                  </a:lnTo>
                  <a:lnTo>
                    <a:pt x="627" y="83"/>
                  </a:lnTo>
                  <a:lnTo>
                    <a:pt x="637" y="93"/>
                  </a:lnTo>
                  <a:lnTo>
                    <a:pt x="647" y="102"/>
                  </a:lnTo>
                  <a:lnTo>
                    <a:pt x="655" y="113"/>
                  </a:lnTo>
                  <a:lnTo>
                    <a:pt x="663" y="124"/>
                  </a:lnTo>
                  <a:lnTo>
                    <a:pt x="670" y="135"/>
                  </a:lnTo>
                  <a:lnTo>
                    <a:pt x="676" y="146"/>
                  </a:lnTo>
                  <a:lnTo>
                    <a:pt x="682" y="158"/>
                  </a:lnTo>
                  <a:lnTo>
                    <a:pt x="687" y="170"/>
                  </a:lnTo>
                  <a:lnTo>
                    <a:pt x="691" y="182"/>
                  </a:lnTo>
                  <a:lnTo>
                    <a:pt x="694" y="195"/>
                  </a:lnTo>
                  <a:lnTo>
                    <a:pt x="696" y="209"/>
                  </a:lnTo>
                  <a:lnTo>
                    <a:pt x="698" y="222"/>
                  </a:lnTo>
                  <a:lnTo>
                    <a:pt x="699" y="235"/>
                  </a:lnTo>
                  <a:lnTo>
                    <a:pt x="699" y="249"/>
                  </a:lnTo>
                  <a:lnTo>
                    <a:pt x="698" y="263"/>
                  </a:lnTo>
                  <a:lnTo>
                    <a:pt x="696" y="27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2B272FF4-23B5-4AD7-A473-D645AB55924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732421" y="3068106"/>
              <a:ext cx="49869" cy="170778"/>
            </a:xfrm>
            <a:custGeom>
              <a:avLst/>
              <a:gdLst>
                <a:gd name="T0" fmla="*/ 2147483646 w 280"/>
                <a:gd name="T1" fmla="*/ 0 h 1152"/>
                <a:gd name="T2" fmla="*/ 2147483646 w 280"/>
                <a:gd name="T3" fmla="*/ 2147483646 h 1152"/>
                <a:gd name="T4" fmla="*/ 2147483646 w 280"/>
                <a:gd name="T5" fmla="*/ 2147483646 h 1152"/>
                <a:gd name="T6" fmla="*/ 2147483646 w 280"/>
                <a:gd name="T7" fmla="*/ 2147483646 h 1152"/>
                <a:gd name="T8" fmla="*/ 2147483646 w 280"/>
                <a:gd name="T9" fmla="*/ 2147483646 h 1152"/>
                <a:gd name="T10" fmla="*/ 2147483646 w 280"/>
                <a:gd name="T11" fmla="*/ 2147483646 h 1152"/>
                <a:gd name="T12" fmla="*/ 0 w 280"/>
                <a:gd name="T13" fmla="*/ 2147483646 h 1152"/>
                <a:gd name="T14" fmla="*/ 0 w 280"/>
                <a:gd name="T15" fmla="*/ 2147483646 h 1152"/>
                <a:gd name="T16" fmla="*/ 0 w 280"/>
                <a:gd name="T17" fmla="*/ 2147483646 h 1152"/>
                <a:gd name="T18" fmla="*/ 2147483646 w 280"/>
                <a:gd name="T19" fmla="*/ 2147483646 h 1152"/>
                <a:gd name="T20" fmla="*/ 2147483646 w 280"/>
                <a:gd name="T21" fmla="*/ 2147483646 h 1152"/>
                <a:gd name="T22" fmla="*/ 2147483646 w 280"/>
                <a:gd name="T23" fmla="*/ 2147483646 h 1152"/>
                <a:gd name="T24" fmla="*/ 2147483646 w 280"/>
                <a:gd name="T25" fmla="*/ 2147483646 h 1152"/>
                <a:gd name="T26" fmla="*/ 2147483646 w 280"/>
                <a:gd name="T27" fmla="*/ 2147483646 h 1152"/>
                <a:gd name="T28" fmla="*/ 2147483646 w 280"/>
                <a:gd name="T29" fmla="*/ 2147483646 h 1152"/>
                <a:gd name="T30" fmla="*/ 2147483646 w 280"/>
                <a:gd name="T31" fmla="*/ 2147483646 h 1152"/>
                <a:gd name="T32" fmla="*/ 2147483646 w 280"/>
                <a:gd name="T33" fmla="*/ 2147483646 h 1152"/>
                <a:gd name="T34" fmla="*/ 2147483646 w 280"/>
                <a:gd name="T35" fmla="*/ 2147483646 h 1152"/>
                <a:gd name="T36" fmla="*/ 2147483646 w 280"/>
                <a:gd name="T37" fmla="*/ 2147483646 h 1152"/>
                <a:gd name="T38" fmla="*/ 2147483646 w 280"/>
                <a:gd name="T39" fmla="*/ 2147483646 h 1152"/>
                <a:gd name="T40" fmla="*/ 2147483646 w 280"/>
                <a:gd name="T41" fmla="*/ 2147483646 h 1152"/>
                <a:gd name="T42" fmla="*/ 2147483646 w 280"/>
                <a:gd name="T43" fmla="*/ 2147483646 h 1152"/>
                <a:gd name="T44" fmla="*/ 2147483646 w 280"/>
                <a:gd name="T45" fmla="*/ 2147483646 h 1152"/>
                <a:gd name="T46" fmla="*/ 2147483646 w 280"/>
                <a:gd name="T47" fmla="*/ 2147483646 h 1152"/>
                <a:gd name="T48" fmla="*/ 2147483646 w 280"/>
                <a:gd name="T49" fmla="*/ 2147483646 h 1152"/>
                <a:gd name="T50" fmla="*/ 2147483646 w 280"/>
                <a:gd name="T51" fmla="*/ 2147483646 h 1152"/>
                <a:gd name="T52" fmla="*/ 2147483646 w 280"/>
                <a:gd name="T53" fmla="*/ 2147483646 h 1152"/>
                <a:gd name="T54" fmla="*/ 2147483646 w 280"/>
                <a:gd name="T55" fmla="*/ 2147483646 h 1152"/>
                <a:gd name="T56" fmla="*/ 2147483646 w 280"/>
                <a:gd name="T57" fmla="*/ 2147483646 h 1152"/>
                <a:gd name="T58" fmla="*/ 2147483646 w 280"/>
                <a:gd name="T59" fmla="*/ 2147483646 h 1152"/>
                <a:gd name="T60" fmla="*/ 2147483646 w 280"/>
                <a:gd name="T61" fmla="*/ 2147483646 h 1152"/>
                <a:gd name="T62" fmla="*/ 2147483646 w 280"/>
                <a:gd name="T63" fmla="*/ 2147483646 h 1152"/>
                <a:gd name="T64" fmla="*/ 2147483646 w 280"/>
                <a:gd name="T65" fmla="*/ 0 h 1152"/>
                <a:gd name="T66" fmla="*/ 2147483646 w 280"/>
                <a:gd name="T67" fmla="*/ 0 h 1152"/>
                <a:gd name="T68" fmla="*/ 2147483646 w 280"/>
                <a:gd name="T69" fmla="*/ 0 h 1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0" h="1152">
                  <a:moveTo>
                    <a:pt x="39" y="1"/>
                  </a:moveTo>
                  <a:lnTo>
                    <a:pt x="30" y="3"/>
                  </a:lnTo>
                  <a:lnTo>
                    <a:pt x="22" y="7"/>
                  </a:lnTo>
                  <a:lnTo>
                    <a:pt x="15" y="13"/>
                  </a:lnTo>
                  <a:lnTo>
                    <a:pt x="8" y="20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187" y="1112"/>
                  </a:lnTo>
                  <a:lnTo>
                    <a:pt x="190" y="1121"/>
                  </a:lnTo>
                  <a:lnTo>
                    <a:pt x="194" y="1130"/>
                  </a:lnTo>
                  <a:lnTo>
                    <a:pt x="200" y="1137"/>
                  </a:lnTo>
                  <a:lnTo>
                    <a:pt x="207" y="1143"/>
                  </a:lnTo>
                  <a:lnTo>
                    <a:pt x="215" y="1148"/>
                  </a:lnTo>
                  <a:lnTo>
                    <a:pt x="223" y="1150"/>
                  </a:lnTo>
                  <a:lnTo>
                    <a:pt x="232" y="1152"/>
                  </a:lnTo>
                  <a:lnTo>
                    <a:pt x="242" y="1151"/>
                  </a:lnTo>
                  <a:lnTo>
                    <a:pt x="251" y="1148"/>
                  </a:lnTo>
                  <a:lnTo>
                    <a:pt x="259" y="1144"/>
                  </a:lnTo>
                  <a:lnTo>
                    <a:pt x="266" y="1138"/>
                  </a:lnTo>
                  <a:lnTo>
                    <a:pt x="272" y="1132"/>
                  </a:lnTo>
                  <a:lnTo>
                    <a:pt x="276" y="1123"/>
                  </a:lnTo>
                  <a:lnTo>
                    <a:pt x="279" y="1114"/>
                  </a:lnTo>
                  <a:lnTo>
                    <a:pt x="280" y="1105"/>
                  </a:lnTo>
                  <a:lnTo>
                    <a:pt x="280" y="1096"/>
                  </a:lnTo>
                  <a:lnTo>
                    <a:pt x="93" y="38"/>
                  </a:lnTo>
                  <a:lnTo>
                    <a:pt x="90" y="29"/>
                  </a:lnTo>
                  <a:lnTo>
                    <a:pt x="86" y="21"/>
                  </a:lnTo>
                  <a:lnTo>
                    <a:pt x="80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1">
            <a:extLst>
              <a:ext uri="{FF2B5EF4-FFF2-40B4-BE49-F238E27FC236}">
                <a16:creationId xmlns:a16="http://schemas.microsoft.com/office/drawing/2014/main" id="{8378A1D2-EB6A-494B-9D43-BBC405FE3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2347137"/>
            <a:ext cx="6902450" cy="263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美妙的旋律</a:t>
            </a:r>
            <a:br>
              <a:rPr lang="en-GB" altLang="zh-TW" sz="8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（一）</a:t>
            </a:r>
            <a:endParaRPr lang="zh-TW" altLang="en-US" sz="8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498436D0-8998-4520-A6A6-D9694BE83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31" y="289"/>
            <a:ext cx="1750332" cy="3932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一上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1F81CD-CEDE-4292-A95E-58F7D7677305}"/>
              </a:ext>
            </a:extLst>
          </p:cNvPr>
          <p:cNvSpPr/>
          <p:nvPr/>
        </p:nvSpPr>
        <p:spPr>
          <a:xfrm>
            <a:off x="4513963" y="403553"/>
            <a:ext cx="3826240" cy="1066048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TW" altLang="en-US" sz="5400">
                <a:ln w="9525">
                  <a:solidFill>
                    <a:srgbClr val="FF66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教學簡報</a:t>
            </a:r>
            <a:endParaRPr lang="en-US" sz="5400">
              <a:ln w="9525">
                <a:solidFill>
                  <a:srgbClr val="FF6600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539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1B3BBC-C321-48DC-823B-6B900FA07F8B}"/>
              </a:ext>
            </a:extLst>
          </p:cNvPr>
          <p:cNvGrpSpPr/>
          <p:nvPr/>
        </p:nvGrpSpPr>
        <p:grpSpPr>
          <a:xfrm>
            <a:off x="-24681" y="152400"/>
            <a:ext cx="2509263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3AE7F3EF-374A-4555-8973-553B48EBE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7242502A-FDFC-434A-BA61-5894CF8B7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字詞的音高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5" name="矩形 1">
            <a:extLst>
              <a:ext uri="{FF2B5EF4-FFF2-40B4-BE49-F238E27FC236}">
                <a16:creationId xmlns:a16="http://schemas.microsoft.com/office/drawing/2014/main" id="{59DE7DD0-9854-4BEA-8D60-45EBCD4C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598" y="179196"/>
            <a:ext cx="8245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不同字詞的讀音會有不同的音高。齊來讀一讀：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9EBC13-3033-47E2-8892-C7B8B4A2B1AA}"/>
              </a:ext>
            </a:extLst>
          </p:cNvPr>
          <p:cNvGrpSpPr/>
          <p:nvPr/>
        </p:nvGrpSpPr>
        <p:grpSpPr>
          <a:xfrm>
            <a:off x="609016" y="1197993"/>
            <a:ext cx="3652961" cy="3099065"/>
            <a:chOff x="1523417" y="1925516"/>
            <a:chExt cx="3652961" cy="30990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2C491E-F69C-448E-B5B2-D846179D2E90}"/>
                </a:ext>
              </a:extLst>
            </p:cNvPr>
            <p:cNvSpPr txBox="1"/>
            <p:nvPr/>
          </p:nvSpPr>
          <p:spPr>
            <a:xfrm>
              <a:off x="3572412" y="1925516"/>
              <a:ext cx="596325" cy="578882"/>
            </a:xfrm>
            <a:prstGeom prst="roundRect">
              <a:avLst/>
            </a:prstGeom>
            <a:solidFill>
              <a:srgbClr val="CECEEF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今</a:t>
              </a:r>
              <a:endParaRPr lang="en-GB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688898-98A2-4FF3-82B6-64054314BAA1}"/>
                </a:ext>
              </a:extLst>
            </p:cNvPr>
            <p:cNvSpPr txBox="1"/>
            <p:nvPr/>
          </p:nvSpPr>
          <p:spPr>
            <a:xfrm>
              <a:off x="4419600" y="1925516"/>
              <a:ext cx="596325" cy="578882"/>
            </a:xfrm>
            <a:prstGeom prst="roundRect">
              <a:avLst/>
            </a:prstGeom>
            <a:solidFill>
              <a:srgbClr val="CECEEF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</a:t>
              </a:r>
              <a:endParaRPr lang="en-GB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46F554-2235-45AD-8921-26B688A91D00}"/>
                </a:ext>
              </a:extLst>
            </p:cNvPr>
            <p:cNvGrpSpPr/>
            <p:nvPr/>
          </p:nvGrpSpPr>
          <p:grpSpPr>
            <a:xfrm>
              <a:off x="1523417" y="2632922"/>
              <a:ext cx="3652961" cy="2391659"/>
              <a:chOff x="2124361" y="3042393"/>
              <a:chExt cx="2952000" cy="231164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862A3D6-442D-4765-9800-22D2F868267C}"/>
                  </a:ext>
                </a:extLst>
              </p:cNvPr>
              <p:cNvSpPr/>
              <p:nvPr/>
            </p:nvSpPr>
            <p:spPr bwMode="auto">
              <a:xfrm>
                <a:off x="3613190" y="3042393"/>
                <a:ext cx="1459925" cy="773214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6E99370-F2CA-4A9A-A29D-EA2E75908501}"/>
                  </a:ext>
                </a:extLst>
              </p:cNvPr>
              <p:cNvSpPr/>
              <p:nvPr/>
            </p:nvSpPr>
            <p:spPr bwMode="auto">
              <a:xfrm>
                <a:off x="2865046" y="3811610"/>
                <a:ext cx="2208070" cy="773214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5B632A-0E94-4672-B291-2663E67CD821}"/>
                  </a:ext>
                </a:extLst>
              </p:cNvPr>
              <p:cNvSpPr/>
              <p:nvPr/>
            </p:nvSpPr>
            <p:spPr bwMode="auto">
              <a:xfrm>
                <a:off x="2124361" y="4580827"/>
                <a:ext cx="2952000" cy="773214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CCE8B0-3585-46B2-B2A4-7969A74F41A1}"/>
              </a:ext>
            </a:extLst>
          </p:cNvPr>
          <p:cNvGrpSpPr/>
          <p:nvPr/>
        </p:nvGrpSpPr>
        <p:grpSpPr>
          <a:xfrm>
            <a:off x="5056931" y="1227833"/>
            <a:ext cx="3652961" cy="3069225"/>
            <a:chOff x="7010401" y="1969489"/>
            <a:chExt cx="3652961" cy="306922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0355CB-917E-4E7E-A2CA-47DC1CD1C91A}"/>
                </a:ext>
              </a:extLst>
            </p:cNvPr>
            <p:cNvGrpSpPr/>
            <p:nvPr/>
          </p:nvGrpSpPr>
          <p:grpSpPr>
            <a:xfrm>
              <a:off x="7010401" y="2647055"/>
              <a:ext cx="3652961" cy="2391659"/>
              <a:chOff x="2124361" y="3042393"/>
              <a:chExt cx="2952000" cy="231164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D6A4561-67EF-4830-B8A5-979E78BBE31E}"/>
                  </a:ext>
                </a:extLst>
              </p:cNvPr>
              <p:cNvSpPr/>
              <p:nvPr/>
            </p:nvSpPr>
            <p:spPr bwMode="auto">
              <a:xfrm>
                <a:off x="3613190" y="3042393"/>
                <a:ext cx="1459925" cy="773214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2D20C8-9B8E-4FC6-B437-3E762065DCC5}"/>
                  </a:ext>
                </a:extLst>
              </p:cNvPr>
              <p:cNvSpPr/>
              <p:nvPr/>
            </p:nvSpPr>
            <p:spPr bwMode="auto">
              <a:xfrm>
                <a:off x="2865046" y="3811610"/>
                <a:ext cx="2208070" cy="773214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CB423B3-BE3B-4452-BF7F-4AEA1D1C7ABA}"/>
                  </a:ext>
                </a:extLst>
              </p:cNvPr>
              <p:cNvSpPr/>
              <p:nvPr/>
            </p:nvSpPr>
            <p:spPr bwMode="auto">
              <a:xfrm>
                <a:off x="2124361" y="4580827"/>
                <a:ext cx="2952000" cy="773214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GB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B67F22-3A88-4660-B9FC-94C682B92952}"/>
                </a:ext>
              </a:extLst>
            </p:cNvPr>
            <p:cNvSpPr txBox="1"/>
            <p:nvPr/>
          </p:nvSpPr>
          <p:spPr>
            <a:xfrm>
              <a:off x="8960755" y="1969489"/>
              <a:ext cx="596325" cy="578882"/>
            </a:xfrm>
            <a:prstGeom prst="round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</a:t>
              </a:r>
              <a:endParaRPr lang="en-GB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D24E3A-9F62-43B3-96EC-594968B14989}"/>
                </a:ext>
              </a:extLst>
            </p:cNvPr>
            <p:cNvSpPr txBox="1"/>
            <p:nvPr/>
          </p:nvSpPr>
          <p:spPr>
            <a:xfrm>
              <a:off x="7175138" y="3553443"/>
              <a:ext cx="596325" cy="578882"/>
            </a:xfrm>
            <a:prstGeom prst="round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</a:t>
              </a:r>
              <a:endParaRPr lang="en-GB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06F05B-A07D-4EF2-8720-A28DAAEEC993}"/>
              </a:ext>
            </a:extLst>
          </p:cNvPr>
          <p:cNvGrpSpPr/>
          <p:nvPr/>
        </p:nvGrpSpPr>
        <p:grpSpPr>
          <a:xfrm>
            <a:off x="2633607" y="1974820"/>
            <a:ext cx="1472499" cy="653094"/>
            <a:chOff x="3548008" y="2480671"/>
            <a:chExt cx="1472499" cy="65309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1E1135-D570-4130-8F02-8D65F4C3B904}"/>
                </a:ext>
              </a:extLst>
            </p:cNvPr>
            <p:cNvSpPr txBox="1"/>
            <p:nvPr/>
          </p:nvSpPr>
          <p:spPr>
            <a:xfrm>
              <a:off x="3548008" y="2484577"/>
              <a:ext cx="645132" cy="649188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0A9D31-52D6-4335-8D35-5C8CEAC48598}"/>
                </a:ext>
              </a:extLst>
            </p:cNvPr>
            <p:cNvSpPr txBox="1"/>
            <p:nvPr/>
          </p:nvSpPr>
          <p:spPr>
            <a:xfrm>
              <a:off x="4375375" y="2480671"/>
              <a:ext cx="645132" cy="649188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0767F7-60CC-40A5-868C-439A2D9F44ED}"/>
              </a:ext>
            </a:extLst>
          </p:cNvPr>
          <p:cNvGrpSpPr/>
          <p:nvPr/>
        </p:nvGrpSpPr>
        <p:grpSpPr>
          <a:xfrm>
            <a:off x="5203196" y="1978726"/>
            <a:ext cx="2449221" cy="2259048"/>
            <a:chOff x="7156666" y="2498710"/>
            <a:chExt cx="2449221" cy="225904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9FB574-0B2E-4483-96F5-55D5E4922FB9}"/>
                </a:ext>
              </a:extLst>
            </p:cNvPr>
            <p:cNvSpPr txBox="1"/>
            <p:nvPr/>
          </p:nvSpPr>
          <p:spPr>
            <a:xfrm>
              <a:off x="7156666" y="4108570"/>
              <a:ext cx="645132" cy="649188"/>
            </a:xfrm>
            <a:prstGeom prst="ellipse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FBB2650-EF89-488F-8CB4-1085CECD3CDA}"/>
                </a:ext>
              </a:extLst>
            </p:cNvPr>
            <p:cNvSpPr txBox="1"/>
            <p:nvPr/>
          </p:nvSpPr>
          <p:spPr>
            <a:xfrm>
              <a:off x="8960755" y="2498710"/>
              <a:ext cx="645132" cy="649188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D912223-C34F-4F64-AC8E-6FFED774DCDA}"/>
              </a:ext>
            </a:extLst>
          </p:cNvPr>
          <p:cNvSpPr txBox="1"/>
          <p:nvPr/>
        </p:nvSpPr>
        <p:spPr>
          <a:xfrm>
            <a:off x="3082739" y="3855009"/>
            <a:ext cx="1080120" cy="374571"/>
          </a:xfrm>
          <a:prstGeom prst="round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顯示唱名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A8758B-5B67-4840-98D0-E6081FECFF68}"/>
              </a:ext>
            </a:extLst>
          </p:cNvPr>
          <p:cNvSpPr txBox="1"/>
          <p:nvPr/>
        </p:nvSpPr>
        <p:spPr>
          <a:xfrm>
            <a:off x="7525452" y="3863203"/>
            <a:ext cx="1080120" cy="374571"/>
          </a:xfrm>
          <a:prstGeom prst="round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顯示唱名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F5BB87-B4BA-4971-AE51-46026AD8C6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1" y="4896525"/>
            <a:ext cx="1806589" cy="1607698"/>
          </a:xfrm>
          <a:prstGeom prst="rect">
            <a:avLst/>
          </a:prstGeom>
        </p:spPr>
      </p:pic>
      <p:sp>
        <p:nvSpPr>
          <p:cNvPr id="36" name="矩形 1">
            <a:extLst>
              <a:ext uri="{FF2B5EF4-FFF2-40B4-BE49-F238E27FC236}">
                <a16:creationId xmlns:a16="http://schemas.microsoft.com/office/drawing/2014/main" id="{DFB425CF-268F-43EB-9DA1-3DBA5F1EE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037" y="5172570"/>
            <a:ext cx="8469600" cy="1225868"/>
          </a:xfrm>
          <a:prstGeom prst="wedgeRoundRectCallout">
            <a:avLst>
              <a:gd name="adj1" fmla="val -57236"/>
              <a:gd name="adj2" fmla="val 13038"/>
              <a:gd name="adj3" fmla="val 16667"/>
            </a:avLst>
          </a:prstGeom>
          <a:solidFill>
            <a:srgbClr val="C5E6FF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你能按照音高，以</a:t>
            </a:r>
            <a:r>
              <a:rPr lang="en-GB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 m 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和</a:t>
            </a:r>
            <a:r>
              <a:rPr lang="en-GB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 s 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唱出這兩個詞語嗎？</a:t>
            </a:r>
            <a:endParaRPr lang="en-GB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聽聽</a:t>
            </a:r>
            <a:r>
              <a:rPr lang="en-GB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 s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、</a:t>
            </a:r>
            <a:r>
              <a:rPr lang="en-GB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m 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不同組合的聲音，聽聽哪組最配合詞語。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95CBEC-36BA-4C9A-9AB3-D6BB4A57DB03}"/>
              </a:ext>
            </a:extLst>
          </p:cNvPr>
          <p:cNvGrpSpPr/>
          <p:nvPr/>
        </p:nvGrpSpPr>
        <p:grpSpPr>
          <a:xfrm>
            <a:off x="9371120" y="1004423"/>
            <a:ext cx="2262399" cy="649188"/>
            <a:chOff x="9371120" y="1574695"/>
            <a:chExt cx="2262399" cy="64918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0D182F-F59E-45FB-A64D-976980EB012C}"/>
                </a:ext>
              </a:extLst>
            </p:cNvPr>
            <p:cNvSpPr txBox="1"/>
            <p:nvPr/>
          </p:nvSpPr>
          <p:spPr>
            <a:xfrm>
              <a:off x="9371120" y="1574695"/>
              <a:ext cx="645132" cy="649188"/>
            </a:xfrm>
            <a:prstGeom prst="ellipse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517C0A-853E-445B-8F3B-44D4DB064F3E}"/>
                </a:ext>
              </a:extLst>
            </p:cNvPr>
            <p:cNvSpPr txBox="1"/>
            <p:nvPr/>
          </p:nvSpPr>
          <p:spPr>
            <a:xfrm>
              <a:off x="10106839" y="1574695"/>
              <a:ext cx="645132" cy="649188"/>
            </a:xfrm>
            <a:prstGeom prst="ellipse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5" name="矩形 1">
              <a:extLst>
                <a:ext uri="{FF2B5EF4-FFF2-40B4-BE49-F238E27FC236}">
                  <a16:creationId xmlns:a16="http://schemas.microsoft.com/office/drawing/2014/main" id="{38BDF21B-497D-4C77-80C5-168D658CA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564" y="1665387"/>
              <a:ext cx="4358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None/>
              </a:pP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：</a:t>
              </a:r>
              <a:endPara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</p:txBody>
        </p:sp>
        <p:pic>
          <p:nvPicPr>
            <p:cNvPr id="14" name="two-note_m-m">
              <a:hlinkClick r:id="" action="ppaction://media"/>
              <a:extLst>
                <a:ext uri="{FF2B5EF4-FFF2-40B4-BE49-F238E27FC236}">
                  <a16:creationId xmlns:a16="http://schemas.microsoft.com/office/drawing/2014/main" id="{439E8ACC-4B0E-499E-BA20-B9BB1EB56465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61200" y="1652397"/>
              <a:ext cx="472319" cy="45603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6B780B8-A2CE-4D56-9FBB-CD8E426C3FE5}"/>
              </a:ext>
            </a:extLst>
          </p:cNvPr>
          <p:cNvGrpSpPr/>
          <p:nvPr/>
        </p:nvGrpSpPr>
        <p:grpSpPr>
          <a:xfrm>
            <a:off x="9371120" y="1885572"/>
            <a:ext cx="2262399" cy="649188"/>
            <a:chOff x="9371120" y="2455844"/>
            <a:chExt cx="2262399" cy="64918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A45807F-77B5-48B5-8C6D-54D2FB684CA3}"/>
                </a:ext>
              </a:extLst>
            </p:cNvPr>
            <p:cNvSpPr txBox="1"/>
            <p:nvPr/>
          </p:nvSpPr>
          <p:spPr>
            <a:xfrm>
              <a:off x="9371120" y="2455844"/>
              <a:ext cx="645132" cy="649188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71406F9-DA13-42B9-93D0-BE7602B9200C}"/>
                </a:ext>
              </a:extLst>
            </p:cNvPr>
            <p:cNvSpPr txBox="1"/>
            <p:nvPr/>
          </p:nvSpPr>
          <p:spPr>
            <a:xfrm>
              <a:off x="10102858" y="2455844"/>
              <a:ext cx="645132" cy="649188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46" name="矩形 1">
              <a:extLst>
                <a:ext uri="{FF2B5EF4-FFF2-40B4-BE49-F238E27FC236}">
                  <a16:creationId xmlns:a16="http://schemas.microsoft.com/office/drawing/2014/main" id="{68C046C8-026D-451B-94E4-30FC19971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564" y="2501254"/>
              <a:ext cx="4358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None/>
              </a:pP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：</a:t>
              </a:r>
              <a:endPara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</p:txBody>
        </p:sp>
        <p:pic>
          <p:nvPicPr>
            <p:cNvPr id="15" name="two-note_s-s">
              <a:hlinkClick r:id="" action="ppaction://media"/>
              <a:extLst>
                <a:ext uri="{FF2B5EF4-FFF2-40B4-BE49-F238E27FC236}">
                  <a16:creationId xmlns:a16="http://schemas.microsoft.com/office/drawing/2014/main" id="{73255D1F-31D9-47D5-A5B1-98D3986CE820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61200" y="2535766"/>
              <a:ext cx="472319" cy="45603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830B00A-6836-48C4-B9BA-4E45F549D879}"/>
              </a:ext>
            </a:extLst>
          </p:cNvPr>
          <p:cNvGrpSpPr/>
          <p:nvPr/>
        </p:nvGrpSpPr>
        <p:grpSpPr>
          <a:xfrm>
            <a:off x="9371120" y="2766721"/>
            <a:ext cx="2262399" cy="649316"/>
            <a:chOff x="9371120" y="3336993"/>
            <a:chExt cx="2262399" cy="64931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E18D974-99D9-4953-BBBF-127DA0FEE3AF}"/>
                </a:ext>
              </a:extLst>
            </p:cNvPr>
            <p:cNvSpPr txBox="1"/>
            <p:nvPr/>
          </p:nvSpPr>
          <p:spPr>
            <a:xfrm>
              <a:off x="9371120" y="3336993"/>
              <a:ext cx="645132" cy="649188"/>
            </a:xfrm>
            <a:prstGeom prst="ellipse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122151B-159E-485A-8799-1A461C1BAFBA}"/>
                </a:ext>
              </a:extLst>
            </p:cNvPr>
            <p:cNvSpPr txBox="1"/>
            <p:nvPr/>
          </p:nvSpPr>
          <p:spPr>
            <a:xfrm>
              <a:off x="10110856" y="3337121"/>
              <a:ext cx="645132" cy="649188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47" name="矩形 1">
              <a:extLst>
                <a:ext uri="{FF2B5EF4-FFF2-40B4-BE49-F238E27FC236}">
                  <a16:creationId xmlns:a16="http://schemas.microsoft.com/office/drawing/2014/main" id="{A2647D0C-1D64-4AD8-A951-EEDBAA37A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564" y="3382059"/>
              <a:ext cx="4358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None/>
              </a:pP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：</a:t>
              </a:r>
              <a:endPara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</p:txBody>
        </p:sp>
        <p:pic>
          <p:nvPicPr>
            <p:cNvPr id="22" name="two-note_m-s">
              <a:hlinkClick r:id="" action="ppaction://media"/>
              <a:extLst>
                <a:ext uri="{FF2B5EF4-FFF2-40B4-BE49-F238E27FC236}">
                  <a16:creationId xmlns:a16="http://schemas.microsoft.com/office/drawing/2014/main" id="{A962AC7D-C39B-4E64-B5DE-7094F81B87B5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61200" y="3444402"/>
              <a:ext cx="472319" cy="45603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55815A0-7BBB-47B8-BD37-9977AABD2CA8}"/>
              </a:ext>
            </a:extLst>
          </p:cNvPr>
          <p:cNvGrpSpPr/>
          <p:nvPr/>
        </p:nvGrpSpPr>
        <p:grpSpPr>
          <a:xfrm>
            <a:off x="9371120" y="3647870"/>
            <a:ext cx="2262399" cy="649188"/>
            <a:chOff x="9371120" y="4218142"/>
            <a:chExt cx="2262399" cy="64918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6EC761-83C9-4800-9564-2A3EFAFA05E2}"/>
                </a:ext>
              </a:extLst>
            </p:cNvPr>
            <p:cNvSpPr txBox="1"/>
            <p:nvPr/>
          </p:nvSpPr>
          <p:spPr>
            <a:xfrm>
              <a:off x="9371120" y="4218142"/>
              <a:ext cx="645132" cy="649188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1FDE9EC-D632-483D-8624-8F259EB14369}"/>
                </a:ext>
              </a:extLst>
            </p:cNvPr>
            <p:cNvSpPr txBox="1"/>
            <p:nvPr/>
          </p:nvSpPr>
          <p:spPr>
            <a:xfrm>
              <a:off x="10102858" y="4218142"/>
              <a:ext cx="645132" cy="649188"/>
            </a:xfrm>
            <a:prstGeom prst="ellipse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8" name="矩形 1">
              <a:extLst>
                <a:ext uri="{FF2B5EF4-FFF2-40B4-BE49-F238E27FC236}">
                  <a16:creationId xmlns:a16="http://schemas.microsoft.com/office/drawing/2014/main" id="{54DC11FC-CAAC-49B9-8D48-05D175E44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563" y="4295473"/>
              <a:ext cx="4358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None/>
              </a:pP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：</a:t>
              </a:r>
              <a:endPara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</p:txBody>
        </p:sp>
        <p:pic>
          <p:nvPicPr>
            <p:cNvPr id="27" name="two-note_s-m">
              <a:hlinkClick r:id="" action="ppaction://media"/>
              <a:extLst>
                <a:ext uri="{FF2B5EF4-FFF2-40B4-BE49-F238E27FC236}">
                  <a16:creationId xmlns:a16="http://schemas.microsoft.com/office/drawing/2014/main" id="{8A2CBF01-E5A1-410A-BF10-ACA2288C7F30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61200" y="4357911"/>
              <a:ext cx="472319" cy="456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154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AC5AC6-10BC-467C-BB0B-51F84BC46036}"/>
              </a:ext>
            </a:extLst>
          </p:cNvPr>
          <p:cNvGrpSpPr/>
          <p:nvPr/>
        </p:nvGrpSpPr>
        <p:grpSpPr>
          <a:xfrm>
            <a:off x="-24681" y="152400"/>
            <a:ext cx="2509263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CE83874A-EF8A-43E1-9091-E889498DC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6E045BF9-22AF-40BE-AD64-BF35EA4ED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字詞的音高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784CBE-9747-4AEE-9041-625D2894BA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7" y="991925"/>
            <a:ext cx="1806589" cy="16076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B95D0D-3E05-40BD-B6EF-B36AB99930A2}"/>
              </a:ext>
            </a:extLst>
          </p:cNvPr>
          <p:cNvGrpSpPr/>
          <p:nvPr/>
        </p:nvGrpSpPr>
        <p:grpSpPr>
          <a:xfrm>
            <a:off x="2854183" y="1267970"/>
            <a:ext cx="7712217" cy="1055608"/>
            <a:chOff x="2854183" y="1267970"/>
            <a:chExt cx="7712217" cy="1055608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49D60700-B632-432E-AF8F-6AAA15A7E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183" y="1267970"/>
              <a:ext cx="7712217" cy="1055608"/>
            </a:xfrm>
            <a:prstGeom prst="wedgeRoundRectCallout">
              <a:avLst>
                <a:gd name="adj1" fmla="val -57236"/>
                <a:gd name="adj2" fmla="val 13038"/>
                <a:gd name="adj3" fmla="val 16667"/>
              </a:avLst>
            </a:prstGeom>
            <a:solidFill>
              <a:srgbClr val="C5E6FF"/>
            </a:solidFill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試把以下兩個詞語用　　和　　的音高唱出來，一邊唱，一邊做手號。</a:t>
              </a:r>
              <a:endPara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2D66C1-64E6-408D-8491-03D9D4EE7FC9}"/>
                </a:ext>
              </a:extLst>
            </p:cNvPr>
            <p:cNvSpPr txBox="1"/>
            <p:nvPr/>
          </p:nvSpPr>
          <p:spPr>
            <a:xfrm>
              <a:off x="6212283" y="1267970"/>
              <a:ext cx="645132" cy="649188"/>
            </a:xfrm>
            <a:prstGeom prst="ellipse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CBFE11-FA79-4481-83FE-46F1E289BAB8}"/>
                </a:ext>
              </a:extLst>
            </p:cNvPr>
            <p:cNvSpPr txBox="1"/>
            <p:nvPr/>
          </p:nvSpPr>
          <p:spPr>
            <a:xfrm>
              <a:off x="7303112" y="1267970"/>
              <a:ext cx="645132" cy="649188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81CF4B-7D69-4067-9731-2870253D61F3}"/>
              </a:ext>
            </a:extLst>
          </p:cNvPr>
          <p:cNvGrpSpPr/>
          <p:nvPr/>
        </p:nvGrpSpPr>
        <p:grpSpPr>
          <a:xfrm>
            <a:off x="110299" y="2797799"/>
            <a:ext cx="4812684" cy="3290012"/>
            <a:chOff x="1283316" y="2797799"/>
            <a:chExt cx="4812684" cy="3290012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981A2FAB-5BE6-47E8-B62A-941DBE6C4447}"/>
                </a:ext>
              </a:extLst>
            </p:cNvPr>
            <p:cNvSpPr/>
            <p:nvPr/>
          </p:nvSpPr>
          <p:spPr bwMode="auto">
            <a:xfrm>
              <a:off x="1283316" y="2797799"/>
              <a:ext cx="4812684" cy="3290012"/>
            </a:xfrm>
            <a:prstGeom prst="cloud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矩形 1">
              <a:extLst>
                <a:ext uri="{FF2B5EF4-FFF2-40B4-BE49-F238E27FC236}">
                  <a16:creationId xmlns:a16="http://schemas.microsoft.com/office/drawing/2014/main" id="{3A2C34EB-8F0C-425C-B396-C7992365E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085" y="4888454"/>
              <a:ext cx="6436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en-US" altLang="zh-TW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1.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79A7D2-02BF-4745-8A43-1F47040E2AF0}"/>
                </a:ext>
              </a:extLst>
            </p:cNvPr>
            <p:cNvSpPr txBox="1"/>
            <p:nvPr/>
          </p:nvSpPr>
          <p:spPr>
            <a:xfrm>
              <a:off x="3112799" y="4712993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</a:t>
              </a:r>
              <a:endParaRPr lang="en-GB" sz="4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1D996F-17A8-46EF-9F53-97ACE5E08391}"/>
                </a:ext>
              </a:extLst>
            </p:cNvPr>
            <p:cNvSpPr txBox="1"/>
            <p:nvPr/>
          </p:nvSpPr>
          <p:spPr>
            <a:xfrm>
              <a:off x="4054011" y="4712993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</a:t>
              </a:r>
              <a:endParaRPr lang="en-GB" sz="4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8541C5-AAFA-4925-831A-4C079355FAC8}"/>
              </a:ext>
            </a:extLst>
          </p:cNvPr>
          <p:cNvGrpSpPr/>
          <p:nvPr/>
        </p:nvGrpSpPr>
        <p:grpSpPr>
          <a:xfrm>
            <a:off x="4957228" y="2797799"/>
            <a:ext cx="4812684" cy="3290012"/>
            <a:chOff x="1283316" y="2797799"/>
            <a:chExt cx="4812684" cy="3290012"/>
          </a:xfrm>
        </p:grpSpPr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D887102D-5B9D-419E-9E30-3302A7880D56}"/>
                </a:ext>
              </a:extLst>
            </p:cNvPr>
            <p:cNvSpPr/>
            <p:nvPr/>
          </p:nvSpPr>
          <p:spPr bwMode="auto">
            <a:xfrm>
              <a:off x="1283316" y="2797799"/>
              <a:ext cx="4812684" cy="3290012"/>
            </a:xfrm>
            <a:prstGeom prst="cloud">
              <a:avLst/>
            </a:prstGeom>
            <a:solidFill>
              <a:srgbClr val="FFCDC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矩形 1">
              <a:extLst>
                <a:ext uri="{FF2B5EF4-FFF2-40B4-BE49-F238E27FC236}">
                  <a16:creationId xmlns:a16="http://schemas.microsoft.com/office/drawing/2014/main" id="{19225A6B-2175-4B71-9738-6F7719823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563" y="4888454"/>
              <a:ext cx="6436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en-US" altLang="zh-TW" sz="2800" dirty="0">
                  <a:solidFill>
                    <a:srgbClr val="D60093"/>
                  </a:solidFill>
                  <a:latin typeface="Arial"/>
                  <a:ea typeface="標楷體"/>
                  <a:cs typeface="Arial"/>
                </a:rPr>
                <a:t>2.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7F4EA5-D9DD-49B6-94C3-F6D0F654EA49}"/>
                </a:ext>
              </a:extLst>
            </p:cNvPr>
            <p:cNvSpPr txBox="1"/>
            <p:nvPr/>
          </p:nvSpPr>
          <p:spPr>
            <a:xfrm>
              <a:off x="3131277" y="4712993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</a:t>
              </a:r>
              <a:endParaRPr lang="en-GB" sz="4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FE4E93-E621-4075-A995-6BDD7E4D203E}"/>
                </a:ext>
              </a:extLst>
            </p:cNvPr>
            <p:cNvSpPr txBox="1"/>
            <p:nvPr/>
          </p:nvSpPr>
          <p:spPr>
            <a:xfrm>
              <a:off x="4072489" y="4712993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8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endParaRPr lang="en-GB" sz="4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C6EF7E-E427-4783-9DC7-3B7AA65031F9}"/>
              </a:ext>
            </a:extLst>
          </p:cNvPr>
          <p:cNvGrpSpPr/>
          <p:nvPr/>
        </p:nvGrpSpPr>
        <p:grpSpPr>
          <a:xfrm>
            <a:off x="2004975" y="4063805"/>
            <a:ext cx="1589457" cy="649188"/>
            <a:chOff x="2928613" y="4063805"/>
            <a:chExt cx="1589457" cy="64918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18FE3F3-30FB-4BA5-937E-F3F6BAC68189}"/>
                </a:ext>
              </a:extLst>
            </p:cNvPr>
            <p:cNvSpPr txBox="1"/>
            <p:nvPr/>
          </p:nvSpPr>
          <p:spPr>
            <a:xfrm>
              <a:off x="2928613" y="4063805"/>
              <a:ext cx="645132" cy="649188"/>
            </a:xfrm>
            <a:prstGeom prst="ellipse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805418-8EFE-4989-88B4-EBB2D84B3EAC}"/>
                </a:ext>
              </a:extLst>
            </p:cNvPr>
            <p:cNvSpPr txBox="1"/>
            <p:nvPr/>
          </p:nvSpPr>
          <p:spPr>
            <a:xfrm>
              <a:off x="3872938" y="4063805"/>
              <a:ext cx="645132" cy="649188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7C3B1B-A0A5-400D-A469-2306673D2D6E}"/>
              </a:ext>
            </a:extLst>
          </p:cNvPr>
          <p:cNvGrpSpPr/>
          <p:nvPr/>
        </p:nvGrpSpPr>
        <p:grpSpPr>
          <a:xfrm>
            <a:off x="6882724" y="4063805"/>
            <a:ext cx="1582137" cy="649188"/>
            <a:chOff x="8305124" y="4063805"/>
            <a:chExt cx="1582137" cy="6491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5BB52A6-B747-4BA9-9CD9-805B0CA4B4CF}"/>
                </a:ext>
              </a:extLst>
            </p:cNvPr>
            <p:cNvSpPr txBox="1"/>
            <p:nvPr/>
          </p:nvSpPr>
          <p:spPr>
            <a:xfrm>
              <a:off x="9242129" y="4063805"/>
              <a:ext cx="645132" cy="649188"/>
            </a:xfrm>
            <a:prstGeom prst="ellipse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CD2935-9546-4607-A0DC-7C706A9849B2}"/>
                </a:ext>
              </a:extLst>
            </p:cNvPr>
            <p:cNvSpPr txBox="1"/>
            <p:nvPr/>
          </p:nvSpPr>
          <p:spPr>
            <a:xfrm>
              <a:off x="8305124" y="4063805"/>
              <a:ext cx="645132" cy="649188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B0DE251-B3AC-40C1-96D5-0232D04ECD07}"/>
              </a:ext>
            </a:extLst>
          </p:cNvPr>
          <p:cNvGrpSpPr/>
          <p:nvPr/>
        </p:nvGrpSpPr>
        <p:grpSpPr>
          <a:xfrm>
            <a:off x="1881240" y="3106208"/>
            <a:ext cx="1874270" cy="918026"/>
            <a:chOff x="3054257" y="3106208"/>
            <a:chExt cx="1874270" cy="91802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948995D-36A8-4C1B-8733-A5EEB0B7B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79713" y="3106208"/>
              <a:ext cx="948814" cy="64918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DD85314-C4C1-463C-9CB9-346DD3469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54257" y="3448362"/>
              <a:ext cx="892602" cy="57587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E4E89E1-E661-462A-BD60-D6D82F780C0A}"/>
              </a:ext>
            </a:extLst>
          </p:cNvPr>
          <p:cNvGrpSpPr/>
          <p:nvPr/>
        </p:nvGrpSpPr>
        <p:grpSpPr>
          <a:xfrm>
            <a:off x="6797587" y="3131972"/>
            <a:ext cx="1778129" cy="924863"/>
            <a:chOff x="8497073" y="3131972"/>
            <a:chExt cx="1778129" cy="92486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176793B-CD7E-4883-BC58-98542538D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97073" y="3131972"/>
              <a:ext cx="948814" cy="64918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D7A24B3-32BE-4425-8DEA-88FCFC102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382600" y="3480963"/>
              <a:ext cx="892602" cy="575872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D9FA802-EEE1-4C09-889F-03BB87724E5F}"/>
              </a:ext>
            </a:extLst>
          </p:cNvPr>
          <p:cNvSpPr txBox="1"/>
          <p:nvPr/>
        </p:nvSpPr>
        <p:spPr>
          <a:xfrm>
            <a:off x="850425" y="3398235"/>
            <a:ext cx="1080120" cy="374571"/>
          </a:xfrm>
          <a:prstGeom prst="round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顯示手號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B32282-870B-4933-A3BC-3F201E1D4FB0}"/>
              </a:ext>
            </a:extLst>
          </p:cNvPr>
          <p:cNvSpPr txBox="1"/>
          <p:nvPr/>
        </p:nvSpPr>
        <p:spPr>
          <a:xfrm>
            <a:off x="850425" y="4250690"/>
            <a:ext cx="1080120" cy="374571"/>
          </a:xfrm>
          <a:prstGeom prst="round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顯示唱名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2B449D-683C-4C8B-B9B8-04B62D9F11C1}"/>
              </a:ext>
            </a:extLst>
          </p:cNvPr>
          <p:cNvSpPr txBox="1"/>
          <p:nvPr/>
        </p:nvSpPr>
        <p:spPr>
          <a:xfrm>
            <a:off x="5704407" y="3398234"/>
            <a:ext cx="1080120" cy="374571"/>
          </a:xfrm>
          <a:prstGeom prst="roundRect">
            <a:avLst/>
          </a:prstGeom>
          <a:solidFill>
            <a:srgbClr val="FFCC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顯示手號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3628C5-B27F-43EC-960A-011A8B53D5E0}"/>
              </a:ext>
            </a:extLst>
          </p:cNvPr>
          <p:cNvSpPr txBox="1"/>
          <p:nvPr/>
        </p:nvSpPr>
        <p:spPr>
          <a:xfrm>
            <a:off x="5725061" y="4250691"/>
            <a:ext cx="1080120" cy="374571"/>
          </a:xfrm>
          <a:prstGeom prst="roundRect">
            <a:avLst/>
          </a:prstGeom>
          <a:solidFill>
            <a:srgbClr val="FFCC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顯示唱名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92DD499-1A98-4631-8C7D-FAC56014970D}"/>
              </a:ext>
            </a:extLst>
          </p:cNvPr>
          <p:cNvGrpSpPr/>
          <p:nvPr/>
        </p:nvGrpSpPr>
        <p:grpSpPr>
          <a:xfrm>
            <a:off x="9819302" y="2749046"/>
            <a:ext cx="2262399" cy="649188"/>
            <a:chOff x="9371120" y="1574695"/>
            <a:chExt cx="2262399" cy="64918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3046176-8268-446C-9118-CF871CF785C8}"/>
                </a:ext>
              </a:extLst>
            </p:cNvPr>
            <p:cNvSpPr txBox="1"/>
            <p:nvPr/>
          </p:nvSpPr>
          <p:spPr>
            <a:xfrm>
              <a:off x="9371120" y="1574695"/>
              <a:ext cx="645132" cy="649188"/>
            </a:xfrm>
            <a:prstGeom prst="ellipse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6B1F3B5-FE3B-4241-9A71-4625CEBF67FB}"/>
                </a:ext>
              </a:extLst>
            </p:cNvPr>
            <p:cNvSpPr txBox="1"/>
            <p:nvPr/>
          </p:nvSpPr>
          <p:spPr>
            <a:xfrm>
              <a:off x="10106839" y="1574695"/>
              <a:ext cx="645132" cy="649188"/>
            </a:xfrm>
            <a:prstGeom prst="ellipse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5" name="矩形 1">
              <a:extLst>
                <a:ext uri="{FF2B5EF4-FFF2-40B4-BE49-F238E27FC236}">
                  <a16:creationId xmlns:a16="http://schemas.microsoft.com/office/drawing/2014/main" id="{828AB581-A4FB-4E2B-8FA5-6DA37A49D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564" y="1665387"/>
              <a:ext cx="4358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None/>
              </a:pP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：</a:t>
              </a:r>
              <a:endPara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</p:txBody>
        </p:sp>
        <p:pic>
          <p:nvPicPr>
            <p:cNvPr id="46" name="two-note_m-m">
              <a:hlinkClick r:id="" action="ppaction://media"/>
              <a:extLst>
                <a:ext uri="{FF2B5EF4-FFF2-40B4-BE49-F238E27FC236}">
                  <a16:creationId xmlns:a16="http://schemas.microsoft.com/office/drawing/2014/main" id="{5F1BFE0B-C568-44CC-87CD-8BBAE5184072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61200" y="1652397"/>
              <a:ext cx="472319" cy="45603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529CE18-69BD-42E9-BAD9-8C82EF63D6D3}"/>
              </a:ext>
            </a:extLst>
          </p:cNvPr>
          <p:cNvGrpSpPr/>
          <p:nvPr/>
        </p:nvGrpSpPr>
        <p:grpSpPr>
          <a:xfrm>
            <a:off x="9819302" y="3630195"/>
            <a:ext cx="2262399" cy="649188"/>
            <a:chOff x="9371120" y="2455844"/>
            <a:chExt cx="2262399" cy="64918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93FC6C6-551C-48B9-9EB6-675E5BBA457D}"/>
                </a:ext>
              </a:extLst>
            </p:cNvPr>
            <p:cNvSpPr txBox="1"/>
            <p:nvPr/>
          </p:nvSpPr>
          <p:spPr>
            <a:xfrm>
              <a:off x="9371120" y="2455844"/>
              <a:ext cx="645132" cy="649188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C341F51-7F33-45E1-85F2-9AC3BE72B60F}"/>
                </a:ext>
              </a:extLst>
            </p:cNvPr>
            <p:cNvSpPr txBox="1"/>
            <p:nvPr/>
          </p:nvSpPr>
          <p:spPr>
            <a:xfrm>
              <a:off x="10102858" y="2455844"/>
              <a:ext cx="645132" cy="649188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50" name="矩形 1">
              <a:extLst>
                <a:ext uri="{FF2B5EF4-FFF2-40B4-BE49-F238E27FC236}">
                  <a16:creationId xmlns:a16="http://schemas.microsoft.com/office/drawing/2014/main" id="{E911BB8D-42FD-4B3A-B6D3-256A4B834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564" y="2501254"/>
              <a:ext cx="4358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None/>
              </a:pP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：</a:t>
              </a:r>
              <a:endPara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</p:txBody>
        </p:sp>
        <p:pic>
          <p:nvPicPr>
            <p:cNvPr id="51" name="two-note_s-s">
              <a:hlinkClick r:id="" action="ppaction://media"/>
              <a:extLst>
                <a:ext uri="{FF2B5EF4-FFF2-40B4-BE49-F238E27FC236}">
                  <a16:creationId xmlns:a16="http://schemas.microsoft.com/office/drawing/2014/main" id="{B1AF3541-0297-437E-8733-C48C7E7C51F7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61200" y="2535766"/>
              <a:ext cx="472319" cy="45603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86D592F-FBDC-47B6-AE34-A7A0AE5A900F}"/>
              </a:ext>
            </a:extLst>
          </p:cNvPr>
          <p:cNvGrpSpPr/>
          <p:nvPr/>
        </p:nvGrpSpPr>
        <p:grpSpPr>
          <a:xfrm>
            <a:off x="9819302" y="4511344"/>
            <a:ext cx="2262399" cy="649316"/>
            <a:chOff x="9371120" y="3336993"/>
            <a:chExt cx="2262399" cy="64931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9B36778-8F72-4F3B-92B9-02F0071AB40A}"/>
                </a:ext>
              </a:extLst>
            </p:cNvPr>
            <p:cNvSpPr txBox="1"/>
            <p:nvPr/>
          </p:nvSpPr>
          <p:spPr>
            <a:xfrm>
              <a:off x="9371120" y="3336993"/>
              <a:ext cx="645132" cy="649188"/>
            </a:xfrm>
            <a:prstGeom prst="ellipse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CF1AD50-13AD-43C3-BAF4-EF2E9EE5E69A}"/>
                </a:ext>
              </a:extLst>
            </p:cNvPr>
            <p:cNvSpPr txBox="1"/>
            <p:nvPr/>
          </p:nvSpPr>
          <p:spPr>
            <a:xfrm>
              <a:off x="10110856" y="3337121"/>
              <a:ext cx="645132" cy="649188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55" name="矩形 1">
              <a:extLst>
                <a:ext uri="{FF2B5EF4-FFF2-40B4-BE49-F238E27FC236}">
                  <a16:creationId xmlns:a16="http://schemas.microsoft.com/office/drawing/2014/main" id="{EEA6F1AF-ECA2-43D3-AF6D-1637AA0AC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564" y="3382059"/>
              <a:ext cx="4358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None/>
              </a:pP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：</a:t>
              </a:r>
              <a:endPara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</p:txBody>
        </p:sp>
        <p:pic>
          <p:nvPicPr>
            <p:cNvPr id="56" name="two-note_m-s">
              <a:hlinkClick r:id="" action="ppaction://media"/>
              <a:extLst>
                <a:ext uri="{FF2B5EF4-FFF2-40B4-BE49-F238E27FC236}">
                  <a16:creationId xmlns:a16="http://schemas.microsoft.com/office/drawing/2014/main" id="{9FCACBF2-F2C7-43A3-8C4D-E165CBF3ED60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61200" y="3444402"/>
              <a:ext cx="472319" cy="456030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FC02418-4588-4D05-946C-A6E25E8EA13A}"/>
              </a:ext>
            </a:extLst>
          </p:cNvPr>
          <p:cNvGrpSpPr/>
          <p:nvPr/>
        </p:nvGrpSpPr>
        <p:grpSpPr>
          <a:xfrm>
            <a:off x="9819302" y="5392493"/>
            <a:ext cx="2262399" cy="649188"/>
            <a:chOff x="9371120" y="4218142"/>
            <a:chExt cx="2262399" cy="64918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28667C2-526E-46FB-B3C2-AA94E9496B3A}"/>
                </a:ext>
              </a:extLst>
            </p:cNvPr>
            <p:cNvSpPr txBox="1"/>
            <p:nvPr/>
          </p:nvSpPr>
          <p:spPr>
            <a:xfrm>
              <a:off x="9371120" y="4218142"/>
              <a:ext cx="645132" cy="649188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13146BD-3BE4-459B-9867-7F84A0AFF3B3}"/>
                </a:ext>
              </a:extLst>
            </p:cNvPr>
            <p:cNvSpPr txBox="1"/>
            <p:nvPr/>
          </p:nvSpPr>
          <p:spPr>
            <a:xfrm>
              <a:off x="10102858" y="4218142"/>
              <a:ext cx="645132" cy="649188"/>
            </a:xfrm>
            <a:prstGeom prst="ellipse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60" name="矩形 1">
              <a:extLst>
                <a:ext uri="{FF2B5EF4-FFF2-40B4-BE49-F238E27FC236}">
                  <a16:creationId xmlns:a16="http://schemas.microsoft.com/office/drawing/2014/main" id="{B67F2568-EA92-452E-B0B8-9C5E6C34B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563" y="4295473"/>
              <a:ext cx="4358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None/>
              </a:pP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：</a:t>
              </a:r>
              <a:endPara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</p:txBody>
        </p:sp>
        <p:pic>
          <p:nvPicPr>
            <p:cNvPr id="61" name="two-note_s-m">
              <a:hlinkClick r:id="" action="ppaction://media"/>
              <a:extLst>
                <a:ext uri="{FF2B5EF4-FFF2-40B4-BE49-F238E27FC236}">
                  <a16:creationId xmlns:a16="http://schemas.microsoft.com/office/drawing/2014/main" id="{0E1A5597-D22E-453D-8365-EE1CC07E25DB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61200" y="4357911"/>
              <a:ext cx="472319" cy="456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896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8509E1-CCB3-45C0-8135-E6048DB4BEDD}"/>
              </a:ext>
            </a:extLst>
          </p:cNvPr>
          <p:cNvGrpSpPr/>
          <p:nvPr/>
        </p:nvGrpSpPr>
        <p:grpSpPr>
          <a:xfrm>
            <a:off x="-24680" y="152400"/>
            <a:ext cx="4107154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E2E50D0E-0AC0-4D0F-803E-51F14E88E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22362866-BBAA-43E8-8BC6-F09BBC377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學唱</a:t>
              </a:r>
              <a:r>
                <a:rPr lang="en-GB" altLang="zh-TW" sz="2800" i="1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Cuckoo, Cuckoo</a:t>
              </a:r>
              <a:endParaRPr lang="en-US" altLang="zh-TW" sz="2800" i="1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6" name="矩形 1">
            <a:extLst>
              <a:ext uri="{FF2B5EF4-FFF2-40B4-BE49-F238E27FC236}">
                <a16:creationId xmlns:a16="http://schemas.microsoft.com/office/drawing/2014/main" id="{5B754346-FE90-43E2-B5CD-CF669BAA6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743" y="889548"/>
            <a:ext cx="11116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打開課本第</a:t>
            </a:r>
            <a:r>
              <a:rPr lang="en-GB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28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頁，一邊用唱名唱出</a:t>
            </a:r>
            <a:r>
              <a:rPr lang="en-GB" altLang="zh-TW" sz="2800" i="1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Cuckoo, Cuckoo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，一邊做手號。</a:t>
            </a:r>
            <a:endParaRPr lang="en-GB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pic>
        <p:nvPicPr>
          <p:cNvPr id="7" name="Picture 6" descr="A picture containing drawing, mirror&#10;&#10;Description automatically generated">
            <a:extLst>
              <a:ext uri="{FF2B5EF4-FFF2-40B4-BE49-F238E27FC236}">
                <a16:creationId xmlns:a16="http://schemas.microsoft.com/office/drawing/2014/main" id="{073F0583-0DD4-4017-A082-B29449FBA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83" y="3999588"/>
            <a:ext cx="5352549" cy="15322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719F91D-7BE1-4EE5-928B-71978F60B2D3}"/>
              </a:ext>
            </a:extLst>
          </p:cNvPr>
          <p:cNvGrpSpPr/>
          <p:nvPr/>
        </p:nvGrpSpPr>
        <p:grpSpPr>
          <a:xfrm>
            <a:off x="2230135" y="1748329"/>
            <a:ext cx="7104002" cy="2441029"/>
            <a:chOff x="2466109" y="1687710"/>
            <a:chExt cx="5895997" cy="2441029"/>
          </a:xfrm>
        </p:grpSpPr>
        <p:sp>
          <p:nvSpPr>
            <p:cNvPr id="13" name="矩形 1">
              <a:extLst>
                <a:ext uri="{FF2B5EF4-FFF2-40B4-BE49-F238E27FC236}">
                  <a16:creationId xmlns:a16="http://schemas.microsoft.com/office/drawing/2014/main" id="{97264C92-D588-45F1-8098-6C9BF7995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109" y="1687710"/>
              <a:ext cx="5895997" cy="1872853"/>
            </a:xfrm>
            <a:prstGeom prst="wedgeRoundRectCallout">
              <a:avLst>
                <a:gd name="adj1" fmla="val -22779"/>
                <a:gd name="adj2" fmla="val 78229"/>
                <a:gd name="adj3" fmla="val 16667"/>
              </a:avLst>
            </a:prstGeom>
            <a:solidFill>
              <a:srgbClr val="C5E6FF"/>
            </a:solidFill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en-GB" altLang="zh-TW" sz="2800" i="1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Cuckoo, Cuckoo</a:t>
              </a: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可以分為兩部分：</a:t>
              </a:r>
              <a:endParaRPr lang="en-GB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  <a:p>
              <a:pPr marL="457200" indent="-457200" eaLnBrk="1" hangingPunct="1">
                <a:spcBef>
                  <a:spcPts val="1200"/>
                </a:spcBef>
              </a:pPr>
              <a:r>
                <a:rPr lang="zh-TW" altLang="en-US" sz="2800" dirty="0">
                  <a:solidFill>
                    <a:srgbClr val="C00000"/>
                  </a:solidFill>
                  <a:latin typeface="Arial"/>
                  <a:ea typeface="標楷體"/>
                  <a:cs typeface="Arial"/>
                </a:rPr>
                <a:t>問句</a:t>
              </a: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（沒有標示「</a:t>
              </a:r>
              <a:r>
                <a:rPr lang="en-GB" altLang="zh-TW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Response</a:t>
              </a: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」的小節）</a:t>
              </a:r>
              <a:endParaRPr lang="en-GB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  <a:p>
              <a:pPr marL="457200" indent="-457200" eaLnBrk="1" hangingPunct="1">
                <a:spcBef>
                  <a:spcPts val="1200"/>
                </a:spcBef>
              </a:pPr>
              <a:r>
                <a:rPr lang="zh-TW" altLang="en-US" sz="2800" dirty="0">
                  <a:solidFill>
                    <a:srgbClr val="008000"/>
                  </a:solidFill>
                  <a:latin typeface="Arial"/>
                  <a:ea typeface="標楷體"/>
                  <a:cs typeface="Arial"/>
                </a:rPr>
                <a:t>答句</a:t>
              </a: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（標示了「</a:t>
              </a:r>
              <a:r>
                <a:rPr lang="en-GB" altLang="zh-TW" sz="2800" dirty="0">
                  <a:solidFill>
                    <a:srgbClr val="008000"/>
                  </a:solidFill>
                  <a:latin typeface="Arial"/>
                  <a:ea typeface="標楷體"/>
                  <a:cs typeface="Arial"/>
                </a:rPr>
                <a:t>Response</a:t>
              </a: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」的小節）</a:t>
              </a:r>
              <a:endPara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F6B44B8D-B9AD-4EF9-8AB9-79803D99D1F3}"/>
                </a:ext>
              </a:extLst>
            </p:cNvPr>
            <p:cNvSpPr/>
            <p:nvPr/>
          </p:nvSpPr>
          <p:spPr bwMode="auto">
            <a:xfrm rot="10800000">
              <a:off x="6655001" y="3532938"/>
              <a:ext cx="964306" cy="595801"/>
            </a:xfrm>
            <a:prstGeom prst="triangle">
              <a:avLst>
                <a:gd name="adj" fmla="val 65835"/>
              </a:avLst>
            </a:prstGeom>
            <a:solidFill>
              <a:srgbClr val="C5E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16" name="矩形 1">
            <a:extLst>
              <a:ext uri="{FF2B5EF4-FFF2-40B4-BE49-F238E27FC236}">
                <a16:creationId xmlns:a16="http://schemas.microsoft.com/office/drawing/2014/main" id="{87D8A070-8820-4314-9579-C2EE4B513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498" y="5652311"/>
            <a:ext cx="8238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熟習歌曲後，全班分兩組演唱</a:t>
            </a:r>
            <a:r>
              <a:rPr lang="en-GB" altLang="zh-TW" sz="2800" i="1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Cuckoo, Cuckoo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，一組唱</a:t>
            </a:r>
            <a:r>
              <a:rPr lang="zh-TW" altLang="en-US" sz="2800" dirty="0">
                <a:solidFill>
                  <a:srgbClr val="C00000"/>
                </a:solidFill>
                <a:latin typeface="Arial"/>
                <a:ea typeface="標楷體"/>
                <a:cs typeface="Arial"/>
              </a:rPr>
              <a:t>問句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，一組唱</a:t>
            </a:r>
            <a:r>
              <a:rPr lang="zh-TW" altLang="en-US" sz="2800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  <a:t>答句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吧！</a:t>
            </a:r>
            <a:endParaRPr lang="en-GB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96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1">
            <a:extLst>
              <a:ext uri="{FF2B5EF4-FFF2-40B4-BE49-F238E27FC236}">
                <a16:creationId xmlns:a16="http://schemas.microsoft.com/office/drawing/2014/main" id="{B2526B24-2041-44D0-BE89-902AFFFC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80" y="152400"/>
            <a:ext cx="29083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A020ED7A-6195-4A13-A2C7-BB58FF98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6688" y="195263"/>
            <a:ext cx="30003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>
                <a:solidFill>
                  <a:srgbClr val="00B050"/>
                </a:solidFill>
                <a:latin typeface="+mj-lt"/>
                <a:ea typeface="標楷體" pitchFamily="65" charset="-120"/>
              </a:rPr>
              <a:t>評估及自學資源</a:t>
            </a:r>
            <a:endParaRPr lang="en-US" altLang="zh-TW" sz="2800">
              <a:solidFill>
                <a:srgbClr val="00B05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488" name="手繪多邊形 17">
            <a:extLst>
              <a:ext uri="{FF2B5EF4-FFF2-40B4-BE49-F238E27FC236}">
                <a16:creationId xmlns:a16="http://schemas.microsoft.com/office/drawing/2014/main" id="{75FDAB94-400F-493D-A054-5091B6827712}"/>
              </a:ext>
            </a:extLst>
          </p:cNvPr>
          <p:cNvSpPr>
            <a:spLocks/>
          </p:cNvSpPr>
          <p:nvPr/>
        </p:nvSpPr>
        <p:spPr bwMode="auto">
          <a:xfrm>
            <a:off x="2544179" y="3418991"/>
            <a:ext cx="7868739" cy="1731931"/>
          </a:xfrm>
          <a:custGeom>
            <a:avLst/>
            <a:gdLst>
              <a:gd name="T0" fmla="*/ 3052575 w 6010312"/>
              <a:gd name="T1" fmla="*/ 362 h 4278079"/>
              <a:gd name="T2" fmla="*/ 2283831 w 6010312"/>
              <a:gd name="T3" fmla="*/ 3349 h 4278079"/>
              <a:gd name="T4" fmla="*/ 23039947 w 6010312"/>
              <a:gd name="T5" fmla="*/ 3518 h 4278079"/>
              <a:gd name="T6" fmla="*/ 24717206 w 6010312"/>
              <a:gd name="T7" fmla="*/ 405 h 4278079"/>
              <a:gd name="T8" fmla="*/ 3052575 w 6010312"/>
              <a:gd name="T9" fmla="*/ 362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92D05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Rectangle: Rounded Corners 17">
            <a:extLst>
              <a:ext uri="{FF2B5EF4-FFF2-40B4-BE49-F238E27FC236}">
                <a16:creationId xmlns:a16="http://schemas.microsoft.com/office/drawing/2014/main" id="{8EAE026E-538E-40FB-BC56-BBD8FE1D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9" y="4006473"/>
            <a:ext cx="1958975" cy="5286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自學資源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0491" name="矩形 77">
            <a:extLst>
              <a:ext uri="{FF2B5EF4-FFF2-40B4-BE49-F238E27FC236}">
                <a16:creationId xmlns:a16="http://schemas.microsoft.com/office/drawing/2014/main" id="{0EF56A75-FB68-4F70-924F-20E84137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772" y="3806576"/>
            <a:ext cx="667033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zh-TW" altLang="en-US" sz="2600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  <a:t>觀看影片　　，跟着示範的音高和節奏，唱出由</a:t>
            </a:r>
            <a:r>
              <a:rPr lang="en-GB" altLang="zh-TW" sz="2600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  <a:t> m </a:t>
            </a:r>
            <a:r>
              <a:rPr lang="zh-TW" altLang="en-US" sz="2600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  <a:t>和</a:t>
            </a:r>
            <a:r>
              <a:rPr lang="en-GB" altLang="zh-TW" sz="2600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  <a:t> s </a:t>
            </a:r>
            <a:r>
              <a:rPr lang="zh-TW" altLang="en-US" sz="2600" dirty="0">
                <a:solidFill>
                  <a:srgbClr val="008000"/>
                </a:solidFill>
                <a:latin typeface="Arial"/>
                <a:ea typeface="標楷體"/>
                <a:cs typeface="Arial"/>
              </a:rPr>
              <a:t>組成的樂句。</a:t>
            </a:r>
            <a:endParaRPr lang="en-GB" altLang="zh-TW" sz="2600" dirty="0">
              <a:solidFill>
                <a:srgbClr val="008000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94D9E70-C76D-441E-9F9D-83E74E185A53}"/>
              </a:ext>
            </a:extLst>
          </p:cNvPr>
          <p:cNvSpPr/>
          <p:nvPr/>
        </p:nvSpPr>
        <p:spPr bwMode="auto">
          <a:xfrm>
            <a:off x="10412918" y="6096283"/>
            <a:ext cx="1169482" cy="554037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zh-TW" altLang="en-US" sz="2400">
                <a:solidFill>
                  <a:schemeClr val="bg1"/>
                </a:solidFill>
                <a:latin typeface="Arial" charset="0"/>
              </a:rPr>
              <a:t>完</a:t>
            </a:r>
            <a:endParaRPr kumimoji="1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4" name="Picture 3" descr="A picture containing 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ACD59291-296D-4AB0-86F3-9154C3E78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760" y="3758747"/>
            <a:ext cx="560881" cy="554784"/>
          </a:xfrm>
          <a:prstGeom prst="rect">
            <a:avLst/>
          </a:prstGeom>
        </p:spPr>
      </p:pic>
      <p:sp>
        <p:nvSpPr>
          <p:cNvPr id="18" name="Rectangle: Rounded Corners 13">
            <a:hlinkClick r:id="rId7" action="ppaction://hlinkfile"/>
            <a:extLst>
              <a:ext uri="{FF2B5EF4-FFF2-40B4-BE49-F238E27FC236}">
                <a16:creationId xmlns:a16="http://schemas.microsoft.com/office/drawing/2014/main" id="{555D9E22-A72D-4A74-BCDF-EEADD4F84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9" y="2140769"/>
            <a:ext cx="1958975" cy="528638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評估資源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手繪多邊形 17">
            <a:extLst>
              <a:ext uri="{FF2B5EF4-FFF2-40B4-BE49-F238E27FC236}">
                <a16:creationId xmlns:a16="http://schemas.microsoft.com/office/drawing/2014/main" id="{8E5715F3-1A7E-4A38-8359-8DD0E167086B}"/>
              </a:ext>
            </a:extLst>
          </p:cNvPr>
          <p:cNvSpPr>
            <a:spLocks/>
          </p:cNvSpPr>
          <p:nvPr/>
        </p:nvSpPr>
        <p:spPr bwMode="auto">
          <a:xfrm>
            <a:off x="2544179" y="1755846"/>
            <a:ext cx="7868739" cy="1213919"/>
          </a:xfrm>
          <a:custGeom>
            <a:avLst/>
            <a:gdLst>
              <a:gd name="T0" fmla="*/ 3052575 w 6010312"/>
              <a:gd name="T1" fmla="*/ 11 h 4278079"/>
              <a:gd name="T2" fmla="*/ 2283831 w 6010312"/>
              <a:gd name="T3" fmla="*/ 101 h 4278079"/>
              <a:gd name="T4" fmla="*/ 23039947 w 6010312"/>
              <a:gd name="T5" fmla="*/ 106 h 4278079"/>
              <a:gd name="T6" fmla="*/ 24717206 w 6010312"/>
              <a:gd name="T7" fmla="*/ 12 h 4278079"/>
              <a:gd name="T8" fmla="*/ 3052575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FFC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矩形 77">
            <a:extLst>
              <a:ext uri="{FF2B5EF4-FFF2-40B4-BE49-F238E27FC236}">
                <a16:creationId xmlns:a16="http://schemas.microsoft.com/office/drawing/2014/main" id="{6BFA5398-D149-4DF7-82BF-2DF03F82E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773" y="2113020"/>
            <a:ext cx="597760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zh-TW" altLang="en-US" sz="2600">
                <a:solidFill>
                  <a:srgbClr val="FF6600"/>
                </a:solidFill>
                <a:latin typeface="Arial"/>
                <a:ea typeface="標楷體"/>
                <a:cs typeface="Arial"/>
              </a:rPr>
              <a:t>完成工作紙，為字詞找出相應的唱名。</a:t>
            </a:r>
            <a:endParaRPr lang="en-US" altLang="zh-TW" sz="2600" dirty="0">
              <a:solidFill>
                <a:srgbClr val="FF6600"/>
              </a:solidFill>
              <a:ea typeface="標楷體" panose="03000509000000000000" pitchFamily="65" charset="-120"/>
            </a:endParaRPr>
          </a:p>
        </p:txBody>
      </p:sp>
      <p:graphicFrame>
        <p:nvGraphicFramePr>
          <p:cNvPr id="2" name="Object 1">
            <a:hlinkClick r:id="" action="ppaction://ole?verb=1"/>
            <a:extLst>
              <a:ext uri="{FF2B5EF4-FFF2-40B4-BE49-F238E27FC236}">
                <a16:creationId xmlns:a16="http://schemas.microsoft.com/office/drawing/2014/main" id="{C0265377-0B7D-406E-9553-4FB666249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391477"/>
              </p:ext>
            </p:extLst>
          </p:nvPr>
        </p:nvGraphicFramePr>
        <p:xfrm>
          <a:off x="9612993" y="2113227"/>
          <a:ext cx="596900" cy="1208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4" name="Document" showAsIcon="1" r:id="rId8" imgW="380850" imgH="771525" progId="Word.Document.8">
                  <p:embed/>
                </p:oleObj>
              </mc:Choice>
              <mc:Fallback>
                <p:oleObj name="Document" showAsIcon="1" r:id="rId8" imgW="380850" imgH="77152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12993" y="2113227"/>
                        <a:ext cx="596900" cy="1208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>
            <a:extLst>
              <a:ext uri="{FF2B5EF4-FFF2-40B4-BE49-F238E27FC236}">
                <a16:creationId xmlns:a16="http://schemas.microsoft.com/office/drawing/2014/main" id="{3DA3CAB7-FA63-4BB7-8610-02299576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2384" y="6381328"/>
            <a:ext cx="2466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80000"/>
              <a:buFont typeface="Verdana" panose="020B0604030504040204" pitchFamily="34" charset="0"/>
              <a:buNone/>
            </a:pPr>
            <a:r>
              <a:rPr lang="zh-TW" altLang="zh-HK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kumimoji="0" lang="en-US" altLang="zh-HK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© </a:t>
            </a:r>
            <a:r>
              <a:rPr kumimoji="0" lang="zh-TW" altLang="en-US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培生教育出版亞洲有限公司</a:t>
            </a:r>
            <a:endParaRPr kumimoji="0" lang="zh-HK" altLang="en-US" sz="1300">
              <a:solidFill>
                <a:srgbClr val="00206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C:\Users\uhofk\Desktop\初中普通話\03 新編生活普通話_PPT\01 PPT backdrop\Pearson Logo\PearsonLogo-colour-may-16\PearsonLogo\Logos RGB\Primary RGB\Primary PNG\PearsonLogo_Primary_Blk_RGB.png">
            <a:extLst>
              <a:ext uri="{FF2B5EF4-FFF2-40B4-BE49-F238E27FC236}">
                <a16:creationId xmlns:a16="http://schemas.microsoft.com/office/drawing/2014/main" id="{293125B1-14C5-4C67-AF26-F9521601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96975"/>
            <a:ext cx="5435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B1588DF-7D99-494F-B4E5-636F193FD408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tool&#10;&#10;Description automatically generated">
            <a:extLst>
              <a:ext uri="{FF2B5EF4-FFF2-40B4-BE49-F238E27FC236}">
                <a16:creationId xmlns:a16="http://schemas.microsoft.com/office/drawing/2014/main" id="{F4DAD65D-A09A-43F4-A042-9A48750FF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787"/>
            <a:ext cx="12192000" cy="57832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206C5C2-2EF4-460A-BEE6-FDD3C6175785}"/>
              </a:ext>
            </a:extLst>
          </p:cNvPr>
          <p:cNvGrpSpPr/>
          <p:nvPr/>
        </p:nvGrpSpPr>
        <p:grpSpPr>
          <a:xfrm>
            <a:off x="-24681" y="152400"/>
            <a:ext cx="2555445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AA1FA59C-F406-4756-A715-9156F7753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8E85E381-9762-4A7E-A92E-F92987487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18" y="188913"/>
              <a:ext cx="2407562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唱名小歷史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16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4DA127C1-D724-42D7-BF55-719547027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4" t="89204" r="1286" b="1758"/>
          <a:stretch>
            <a:fillRect/>
          </a:stretch>
        </p:blipFill>
        <p:spPr bwMode="auto">
          <a:xfrm>
            <a:off x="10548814" y="6194699"/>
            <a:ext cx="15811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D7A95E2D-8A35-47AD-9733-BFF254318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D9D90C-DA5B-4C65-A202-8CBB76B55FE3}"/>
              </a:ext>
            </a:extLst>
          </p:cNvPr>
          <p:cNvSpPr txBox="1"/>
          <p:nvPr/>
        </p:nvSpPr>
        <p:spPr>
          <a:xfrm>
            <a:off x="851403" y="2101271"/>
            <a:ext cx="104723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我們可以用唱名來表達音階中各級音的高低。</a:t>
            </a:r>
            <a:endParaRPr lang="en-GB" altLang="zh-TW" sz="2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現今一般用的唱名為：</a:t>
            </a:r>
            <a:r>
              <a:rPr lang="en-US" altLang="zh-TW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r>
              <a:rPr lang="zh-TW" altLang="en-US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zh-TW" altLang="en-US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zh-TW" altLang="en-US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</a:t>
            </a:r>
            <a:r>
              <a:rPr lang="zh-TW" altLang="en-US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endParaRPr lang="en-US" altLang="zh-TW" sz="2600" dirty="0">
              <a:solidFill>
                <a:srgbClr val="D6009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完整的寫法是：</a:t>
            </a:r>
            <a:r>
              <a:rPr lang="en-US" altLang="zh-TW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</a:t>
            </a:r>
            <a:r>
              <a:rPr lang="zh-TW" altLang="en-US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（或 </a:t>
            </a:r>
            <a:r>
              <a:rPr lang="en-US" altLang="zh-TW" sz="2600" dirty="0" err="1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doh</a:t>
            </a:r>
            <a:r>
              <a:rPr lang="zh-TW" altLang="en-US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）、</a:t>
            </a:r>
            <a:r>
              <a:rPr lang="en-US" altLang="zh-TW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</a:t>
            </a:r>
            <a:r>
              <a:rPr lang="zh-TW" altLang="en-US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mi</a:t>
            </a:r>
            <a:r>
              <a:rPr lang="zh-TW" altLang="en-US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</a:t>
            </a:r>
            <a:r>
              <a:rPr lang="zh-TW" altLang="en-US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sol</a:t>
            </a:r>
            <a:r>
              <a:rPr lang="zh-TW" altLang="en-US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la</a:t>
            </a:r>
            <a:r>
              <a:rPr lang="zh-TW" altLang="en-US" sz="2600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 err="1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ti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endParaRPr lang="en-GB" altLang="zh-TW" sz="2600" dirty="0">
              <a:solidFill>
                <a:srgbClr val="D6009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唱名產生於十一世紀，首先由意大利修士阿瑞佐（</a:t>
            </a:r>
            <a:r>
              <a:rPr lang="en-US" altLang="zh-TW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Guido d</a:t>
            </a:r>
            <a:r>
              <a:rPr lang="en-US" altLang="zh-TW" sz="2600" dirty="0">
                <a:solidFill>
                  <a:srgbClr val="002060"/>
                </a:solidFill>
                <a:latin typeface="+mj-lt"/>
                <a:ea typeface="微軟正黑體" panose="020B0604030504040204" pitchFamily="34" charset="-120"/>
              </a:rPr>
              <a:t>’</a:t>
            </a:r>
            <a:r>
              <a:rPr lang="en-US" altLang="zh-TW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Arezzo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）提出，源自拉丁文讚美詩</a:t>
            </a:r>
            <a:r>
              <a:rPr lang="en-US" altLang="zh-TW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聖約翰讚美詩</a:t>
            </a:r>
            <a:r>
              <a:rPr lang="en-US" altLang="zh-TW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開首的六個音節：</a:t>
            </a:r>
            <a:br>
              <a:rPr lang="en-GB" altLang="zh-TW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ut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mi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sol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la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GB" altLang="zh-TW" sz="2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GB" altLang="zh-TW" sz="2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十七世紀時，法國音樂家引入 </a:t>
            </a:r>
            <a:r>
              <a:rPr lang="en-US" altLang="zh-TW" sz="2600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</a:t>
            </a:r>
            <a:r>
              <a:rPr lang="en-US" altLang="zh-TW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為第七個唱名，又以 </a:t>
            </a:r>
            <a:r>
              <a:rPr lang="en-US" altLang="zh-TW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 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替換不便發音的 </a:t>
            </a:r>
            <a:r>
              <a:rPr lang="en-US" altLang="zh-TW" sz="2600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ut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。後來 </a:t>
            </a:r>
            <a:r>
              <a:rPr lang="en-US" altLang="zh-TW" sz="2600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</a:t>
            </a:r>
            <a:r>
              <a:rPr lang="en-US" altLang="zh-TW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改變為 </a:t>
            </a:r>
            <a:r>
              <a:rPr lang="en-US" altLang="zh-TW" sz="2600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ti</a:t>
            </a:r>
            <a:r>
              <a:rPr lang="zh-TW" altLang="en-US" sz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，便形成今日的七個唱名。</a:t>
            </a:r>
          </a:p>
        </p:txBody>
      </p:sp>
    </p:spTree>
    <p:extLst>
      <p:ext uri="{BB962C8B-B14F-4D97-AF65-F5344CB8AC3E}">
        <p14:creationId xmlns:p14="http://schemas.microsoft.com/office/powerpoint/2010/main" val="3189401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06C5C2-2EF4-460A-BEE6-FDD3C6175785}"/>
              </a:ext>
            </a:extLst>
          </p:cNvPr>
          <p:cNvGrpSpPr/>
          <p:nvPr/>
        </p:nvGrpSpPr>
        <p:grpSpPr>
          <a:xfrm>
            <a:off x="-24681" y="152400"/>
            <a:ext cx="2555445" cy="641350"/>
            <a:chOff x="19050" y="152400"/>
            <a:chExt cx="2425700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AA1FA59C-F406-4756-A715-9156F7753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2425700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8E85E381-9762-4A7E-A92E-F92987487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18" y="188913"/>
              <a:ext cx="2407562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手號小歷史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16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4DA127C1-D724-42D7-BF55-719547027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4" t="89204" r="1286" b="1758"/>
          <a:stretch>
            <a:fillRect/>
          </a:stretch>
        </p:blipFill>
        <p:spPr bwMode="auto">
          <a:xfrm>
            <a:off x="10548814" y="6194699"/>
            <a:ext cx="15811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A picture containing table, desk, mirror&#10;&#10;Description automatically generated">
            <a:extLst>
              <a:ext uri="{FF2B5EF4-FFF2-40B4-BE49-F238E27FC236}">
                <a16:creationId xmlns:a16="http://schemas.microsoft.com/office/drawing/2014/main" id="{ED8FF69A-FE58-493F-8BE2-D13D6ACB5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1" y="1156219"/>
            <a:ext cx="11282358" cy="4896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FFB692-439C-4595-854E-B86FD7638801}"/>
              </a:ext>
            </a:extLst>
          </p:cNvPr>
          <p:cNvSpPr txBox="1"/>
          <p:nvPr/>
        </p:nvSpPr>
        <p:spPr>
          <a:xfrm>
            <a:off x="3768437" y="2050218"/>
            <a:ext cx="6903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手號是用手在腰間到頭部的高度，做出各種姿勢，來表示不同的音高。</a:t>
            </a:r>
            <a:endParaRPr lang="en-GB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GB" altLang="zh-TW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手號最早由英國音樂教育家柯爾文（</a:t>
            </a: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John Curwen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）於 </a:t>
            </a:r>
            <a:r>
              <a:rPr lang="en-US" altLang="zh-TW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1870 </a:t>
            </a:r>
            <a:r>
              <a:rPr lang="zh-TW" altLang="en-US" sz="28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年所創，後來不少歐美音樂家都相繼於音高訓練中採用手號，只是姿勢略有改變。</a:t>
            </a:r>
            <a:endParaRPr lang="en-GB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10" descr="A picture containing toy, shirt&#10;&#10;Description automatically generated">
            <a:extLst>
              <a:ext uri="{FF2B5EF4-FFF2-40B4-BE49-F238E27FC236}">
                <a16:creationId xmlns:a16="http://schemas.microsoft.com/office/drawing/2014/main" id="{DBDB7B2D-1CA0-4968-9A63-5158A8B83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48" y="1863832"/>
            <a:ext cx="2426939" cy="383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手繪多邊形 17">
            <a:extLst>
              <a:ext uri="{FF2B5EF4-FFF2-40B4-BE49-F238E27FC236}">
                <a16:creationId xmlns:a16="http://schemas.microsoft.com/office/drawing/2014/main" id="{A916A01B-9B80-46C2-8882-6A8B8AAB194F}"/>
              </a:ext>
            </a:extLst>
          </p:cNvPr>
          <p:cNvSpPr>
            <a:spLocks/>
          </p:cNvSpPr>
          <p:nvPr/>
        </p:nvSpPr>
        <p:spPr bwMode="auto">
          <a:xfrm>
            <a:off x="3278188" y="400050"/>
            <a:ext cx="5635625" cy="1398588"/>
          </a:xfrm>
          <a:custGeom>
            <a:avLst/>
            <a:gdLst>
              <a:gd name="T0" fmla="*/ 279632 w 6010312"/>
              <a:gd name="T1" fmla="*/ 0 h 4278079"/>
              <a:gd name="T2" fmla="*/ 209211 w 6010312"/>
              <a:gd name="T3" fmla="*/ 4 h 4278079"/>
              <a:gd name="T4" fmla="*/ 2110582 w 6010312"/>
              <a:gd name="T5" fmla="*/ 4 h 4278079"/>
              <a:gd name="T6" fmla="*/ 2264227 w 6010312"/>
              <a:gd name="T7" fmla="*/ 0 h 4278079"/>
              <a:gd name="T8" fmla="*/ 279632 w 6010312"/>
              <a:gd name="T9" fmla="*/ 0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6E8DE-5772-4FD6-AEBD-B1FF3E240D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12291" y="2283600"/>
            <a:ext cx="7449171" cy="2837923"/>
          </a:xfrm>
        </p:spPr>
        <p:txBody>
          <a:bodyPr/>
          <a:lstStyle/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認識唱名 </a:t>
            </a:r>
            <a:r>
              <a:rPr lang="en-GB" altLang="zh-TW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</a:t>
            </a: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GB" altLang="zh-TW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 </a:t>
            </a: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，並辨別其音高</a:t>
            </a:r>
            <a:endParaRPr lang="en-GB" altLang="zh-TW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以一線譜和手號來表示音高的距離</a:t>
            </a:r>
            <a:endParaRPr lang="en-GB" altLang="zh-TW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為字詞配上適合的唱名</a:t>
            </a:r>
            <a:endParaRPr lang="en-GB" altLang="zh-TW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學唱</a:t>
            </a:r>
            <a:r>
              <a:rPr lang="en-GB" altLang="zh-TW" sz="36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Cuckoo, Cuckoo</a:t>
            </a:r>
            <a:endParaRPr lang="zh-TW" altLang="en-US" sz="3600" b="1" i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22097152-C913-443E-AC00-C4DF2CFB9E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42864" y="528638"/>
            <a:ext cx="8229600" cy="1143000"/>
          </a:xfrm>
        </p:spPr>
        <p:txBody>
          <a:bodyPr/>
          <a:lstStyle/>
          <a:p>
            <a:r>
              <a:rPr lang="zh-TW" altLang="en-US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en-US" altLang="en-US" b="1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6" name="Picture 79">
            <a:extLst>
              <a:ext uri="{FF2B5EF4-FFF2-40B4-BE49-F238E27FC236}">
                <a16:creationId xmlns:a16="http://schemas.microsoft.com/office/drawing/2014/main" id="{D2D2D6F5-581B-457B-BD60-A732884FD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207">
            <a:off x="5029200" y="5334000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2AEAE89-4246-4570-9C0E-406C2405330B}"/>
              </a:ext>
            </a:extLst>
          </p:cNvPr>
          <p:cNvGrpSpPr/>
          <p:nvPr/>
        </p:nvGrpSpPr>
        <p:grpSpPr>
          <a:xfrm>
            <a:off x="-24681" y="152400"/>
            <a:ext cx="2740172" cy="641350"/>
            <a:chOff x="19050" y="152400"/>
            <a:chExt cx="1679518" cy="641350"/>
          </a:xfrm>
        </p:grpSpPr>
        <p:sp>
          <p:nvSpPr>
            <p:cNvPr id="6149" name="Rectangle 11">
              <a:extLst>
                <a:ext uri="{FF2B5EF4-FFF2-40B4-BE49-F238E27FC236}">
                  <a16:creationId xmlns:a16="http://schemas.microsoft.com/office/drawing/2014/main" id="{32901BB8-6A88-4ED1-BEFD-1330B315C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F5B83A50-1956-4BA0-836E-5D3C20C6C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唱名：</a:t>
              </a:r>
              <a:r>
                <a:rPr lang="en-GB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m 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和 </a:t>
              </a:r>
              <a:r>
                <a:rPr lang="en-GB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s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4B3A593-5783-4DE7-8992-880900768197}"/>
              </a:ext>
            </a:extLst>
          </p:cNvPr>
          <p:cNvGrpSpPr/>
          <p:nvPr/>
        </p:nvGrpSpPr>
        <p:grpSpPr>
          <a:xfrm>
            <a:off x="3797338" y="1603205"/>
            <a:ext cx="5385992" cy="1225868"/>
            <a:chOff x="3797338" y="1603205"/>
            <a:chExt cx="5385992" cy="1225868"/>
          </a:xfrm>
        </p:grpSpPr>
        <p:sp>
          <p:nvSpPr>
            <p:cNvPr id="28" name="矩形 1">
              <a:extLst>
                <a:ext uri="{FF2B5EF4-FFF2-40B4-BE49-F238E27FC236}">
                  <a16:creationId xmlns:a16="http://schemas.microsoft.com/office/drawing/2014/main" id="{1677397D-9449-44E3-BCBB-6AE32B2C6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38" y="1603205"/>
              <a:ext cx="5385992" cy="1225868"/>
            </a:xfrm>
            <a:prstGeom prst="wedgeRoundRectCallout">
              <a:avLst>
                <a:gd name="adj1" fmla="val -57236"/>
                <a:gd name="adj2" fmla="val 13038"/>
                <a:gd name="adj3" fmla="val 16667"/>
              </a:avLst>
            </a:prstGeom>
            <a:solidFill>
              <a:srgbClr val="C5E6FF"/>
            </a:solidFill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聆聽錄音：</a:t>
              </a:r>
              <a:endParaRPr lang="en-GB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錄音中兩個音的高低有分別嗎？</a:t>
              </a:r>
              <a:endPara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</p:txBody>
        </p:sp>
        <p:pic>
          <p:nvPicPr>
            <p:cNvPr id="2" name="1AP2601">
              <a:hlinkClick r:id="" action="ppaction://media"/>
              <a:extLst>
                <a:ext uri="{FF2B5EF4-FFF2-40B4-BE49-F238E27FC236}">
                  <a16:creationId xmlns:a16="http://schemas.microsoft.com/office/drawing/2014/main" id="{8F462E72-18EA-48E9-B9E1-B49358CB4ECA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79132" y="1687524"/>
              <a:ext cx="471055" cy="45481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A646953-7586-4532-9312-2BAEF131EE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/>
          <a:stretch/>
        </p:blipFill>
        <p:spPr>
          <a:xfrm flipH="1">
            <a:off x="483733" y="1184935"/>
            <a:ext cx="3029361" cy="2438739"/>
          </a:xfrm>
          <a:prstGeom prst="rect">
            <a:avLst/>
          </a:prstGeom>
        </p:spPr>
      </p:pic>
      <p:pic>
        <p:nvPicPr>
          <p:cNvPr id="8" name="Picture 7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07B84729-498B-440A-9FF1-D38AE531D2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66"/>
          <a:stretch/>
        </p:blipFill>
        <p:spPr>
          <a:xfrm flipH="1">
            <a:off x="8580662" y="3871452"/>
            <a:ext cx="2107004" cy="2438740"/>
          </a:xfrm>
          <a:prstGeom prst="rect">
            <a:avLst/>
          </a:prstGeom>
        </p:spPr>
      </p:pic>
      <p:sp>
        <p:nvSpPr>
          <p:cNvPr id="14" name="矩形 1">
            <a:extLst>
              <a:ext uri="{FF2B5EF4-FFF2-40B4-BE49-F238E27FC236}">
                <a16:creationId xmlns:a16="http://schemas.microsoft.com/office/drawing/2014/main" id="{02DC8AC1-2428-45C5-A6AE-B0597AE14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71" y="4591594"/>
            <a:ext cx="6907161" cy="578882"/>
          </a:xfrm>
          <a:prstGeom prst="wedgeRoundRectCallout">
            <a:avLst>
              <a:gd name="adj1" fmla="val 58867"/>
              <a:gd name="adj2" fmla="val 7424"/>
              <a:gd name="adj3" fmla="val 16667"/>
            </a:avLst>
          </a:prstGeom>
          <a:solidFill>
            <a:srgbClr val="FFE181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A47D00"/>
                </a:solidFill>
                <a:latin typeface="Arial"/>
                <a:ea typeface="標楷體"/>
                <a:cs typeface="Arial"/>
              </a:rPr>
              <a:t>錄音中，第一個音較高，第二個音較低。</a:t>
            </a:r>
            <a:endParaRPr lang="en-US" altLang="zh-TW" sz="2800" dirty="0">
              <a:solidFill>
                <a:srgbClr val="A47D00"/>
              </a:solidFill>
              <a:latin typeface="Arial"/>
              <a:ea typeface="標楷體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5B5F1FF-2C29-4EBB-89FF-2EFD3E357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69" y="1002557"/>
            <a:ext cx="11450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跟着老師用</a:t>
            </a:r>
            <a:r>
              <a:rPr lang="zh-TW" altLang="en-US" sz="2800" dirty="0">
                <a:solidFill>
                  <a:srgbClr val="D60093"/>
                </a:solidFill>
                <a:latin typeface="Arial"/>
                <a:ea typeface="標楷體"/>
                <a:cs typeface="Arial"/>
              </a:rPr>
              <a:t>唱名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 </a:t>
            </a:r>
            <a:r>
              <a:rPr lang="en-GB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m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（讀音：</a:t>
            </a:r>
            <a:r>
              <a:rPr lang="en-GB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mi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）和</a:t>
            </a:r>
            <a:r>
              <a:rPr lang="en-GB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 s 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（讀音：</a:t>
            </a:r>
            <a:r>
              <a:rPr lang="en-GB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so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）唱出剛才的兩個音。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DE16FC-171E-4FE7-8E06-ECDAC25DA7FB}"/>
              </a:ext>
            </a:extLst>
          </p:cNvPr>
          <p:cNvGrpSpPr/>
          <p:nvPr/>
        </p:nvGrpSpPr>
        <p:grpSpPr>
          <a:xfrm>
            <a:off x="-24681" y="152400"/>
            <a:ext cx="2740172" cy="641350"/>
            <a:chOff x="19050" y="152400"/>
            <a:chExt cx="1679518" cy="641350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67F2EB03-63D6-45D3-9A0B-6B7630113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CE087E82-A6D4-428C-95EC-931B2BB45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唱名：</a:t>
              </a:r>
              <a:r>
                <a:rPr lang="en-GB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m 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和 </a:t>
              </a:r>
              <a:r>
                <a:rPr lang="en-GB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s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1971513-D8EA-42C2-8027-7D019EF80F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/>
          <a:stretch/>
        </p:blipFill>
        <p:spPr>
          <a:xfrm flipH="1">
            <a:off x="8648680" y="68816"/>
            <a:ext cx="1271176" cy="10233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F93F6E2-D4D9-4AD0-BB89-6E9F93C2233C}"/>
              </a:ext>
            </a:extLst>
          </p:cNvPr>
          <p:cNvGrpSpPr/>
          <p:nvPr/>
        </p:nvGrpSpPr>
        <p:grpSpPr>
          <a:xfrm>
            <a:off x="10068830" y="243934"/>
            <a:ext cx="1956917" cy="442674"/>
            <a:chOff x="3797338" y="1603205"/>
            <a:chExt cx="1956917" cy="442674"/>
          </a:xfrm>
        </p:grpSpPr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55C3586A-D184-45E2-AA28-A40ED789E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38" y="1603205"/>
              <a:ext cx="1956917" cy="442674"/>
            </a:xfrm>
            <a:prstGeom prst="wedgeRoundRectCallout">
              <a:avLst>
                <a:gd name="adj1" fmla="val -57236"/>
                <a:gd name="adj2" fmla="val 13038"/>
                <a:gd name="adj3" fmla="val 16667"/>
              </a:avLst>
            </a:prstGeom>
            <a:solidFill>
              <a:srgbClr val="C5E6FF"/>
            </a:solidFill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zh-TW" altLang="en-US" sz="20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聆聽錄音：</a:t>
              </a:r>
              <a:endParaRPr lang="en-GB" altLang="zh-TW" sz="20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</p:txBody>
        </p:sp>
        <p:pic>
          <p:nvPicPr>
            <p:cNvPr id="10" name="1AP2601">
              <a:hlinkClick r:id="" action="ppaction://media"/>
              <a:extLst>
                <a:ext uri="{FF2B5EF4-FFF2-40B4-BE49-F238E27FC236}">
                  <a16:creationId xmlns:a16="http://schemas.microsoft.com/office/drawing/2014/main" id="{A075A0E1-D9C0-4C0E-930E-EC99CF0DB27F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5714" y="1642916"/>
              <a:ext cx="371155" cy="358355"/>
            </a:xfrm>
            <a:prstGeom prst="rect">
              <a:avLst/>
            </a:prstGeom>
          </p:spPr>
        </p:pic>
      </p:grpSp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852CC45B-46EF-4432-9790-7D1AC55A6D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6960"/>
            <a:ext cx="4281165" cy="471710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A4B176D-4853-4C14-A040-F40121EEC70A}"/>
              </a:ext>
            </a:extLst>
          </p:cNvPr>
          <p:cNvGrpSpPr/>
          <p:nvPr/>
        </p:nvGrpSpPr>
        <p:grpSpPr>
          <a:xfrm>
            <a:off x="464669" y="1862466"/>
            <a:ext cx="11450239" cy="649188"/>
            <a:chOff x="464669" y="2453016"/>
            <a:chExt cx="11450239" cy="649188"/>
          </a:xfrm>
        </p:grpSpPr>
        <p:sp>
          <p:nvSpPr>
            <p:cNvPr id="11" name="矩形 1">
              <a:extLst>
                <a:ext uri="{FF2B5EF4-FFF2-40B4-BE49-F238E27FC236}">
                  <a16:creationId xmlns:a16="http://schemas.microsoft.com/office/drawing/2014/main" id="{CA7FEBA7-5410-46A5-A976-361552485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69" y="2516000"/>
              <a:ext cx="114502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唱名　　和　　哪個音較高？哪個音較低？</a:t>
              </a:r>
              <a:endPara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ACDC96-02F9-4191-8264-FFEAE2685025}"/>
                </a:ext>
              </a:extLst>
            </p:cNvPr>
            <p:cNvSpPr txBox="1"/>
            <p:nvPr/>
          </p:nvSpPr>
          <p:spPr>
            <a:xfrm>
              <a:off x="1289989" y="2453016"/>
              <a:ext cx="645132" cy="649188"/>
            </a:xfrm>
            <a:prstGeom prst="ellipse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A10F8B-5095-47DE-B443-462013F6C8E3}"/>
                </a:ext>
              </a:extLst>
            </p:cNvPr>
            <p:cNvSpPr txBox="1"/>
            <p:nvPr/>
          </p:nvSpPr>
          <p:spPr>
            <a:xfrm>
              <a:off x="2381426" y="2453016"/>
              <a:ext cx="645132" cy="649188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3FC391A-B286-4DCD-B464-56E6326A0EE1}"/>
              </a:ext>
            </a:extLst>
          </p:cNvPr>
          <p:cNvSpPr txBox="1"/>
          <p:nvPr/>
        </p:nvSpPr>
        <p:spPr>
          <a:xfrm>
            <a:off x="7032028" y="5304371"/>
            <a:ext cx="645132" cy="649188"/>
          </a:xfrm>
          <a:prstGeom prst="ellipse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E95F47-E430-43E2-BD1D-925FEC918353}"/>
              </a:ext>
            </a:extLst>
          </p:cNvPr>
          <p:cNvSpPr txBox="1"/>
          <p:nvPr/>
        </p:nvSpPr>
        <p:spPr>
          <a:xfrm>
            <a:off x="8792058" y="4773429"/>
            <a:ext cx="645132" cy="649188"/>
          </a:xfrm>
          <a:prstGeom prst="ellipse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32BEE5-88F9-4F66-93BD-071F98CCBB38}"/>
              </a:ext>
            </a:extLst>
          </p:cNvPr>
          <p:cNvSpPr txBox="1"/>
          <p:nvPr/>
        </p:nvSpPr>
        <p:spPr>
          <a:xfrm>
            <a:off x="6189788" y="2463879"/>
            <a:ext cx="1080120" cy="374571"/>
          </a:xfrm>
          <a:prstGeom prst="round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F113E6-30A6-430C-99C0-5B7D2E932433}"/>
              </a:ext>
            </a:extLst>
          </p:cNvPr>
          <p:cNvSpPr txBox="1"/>
          <p:nvPr/>
        </p:nvSpPr>
        <p:spPr>
          <a:xfrm>
            <a:off x="7677160" y="545211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較低音</a:t>
            </a:r>
            <a:endParaRPr lang="en-GB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87C4BA-D904-419E-91ED-CB52D84F206E}"/>
              </a:ext>
            </a:extLst>
          </p:cNvPr>
          <p:cNvSpPr txBox="1"/>
          <p:nvPr/>
        </p:nvSpPr>
        <p:spPr>
          <a:xfrm>
            <a:off x="9621170" y="491635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較高音</a:t>
            </a:r>
            <a:endParaRPr lang="en-GB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81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67C3EF-1468-48E4-84DD-72DFDC58F5D0}"/>
              </a:ext>
            </a:extLst>
          </p:cNvPr>
          <p:cNvGrpSpPr/>
          <p:nvPr/>
        </p:nvGrpSpPr>
        <p:grpSpPr>
          <a:xfrm>
            <a:off x="-24681" y="152400"/>
            <a:ext cx="2740172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83197108-3AE3-407E-AC27-7D0380232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79805AD4-F317-41C1-9882-5F0BDA617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唱名：</a:t>
              </a:r>
              <a:r>
                <a:rPr lang="en-GB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m 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和 </a:t>
              </a:r>
              <a:r>
                <a:rPr lang="en-GB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s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5" name="矩形 1">
            <a:extLst>
              <a:ext uri="{FF2B5EF4-FFF2-40B4-BE49-F238E27FC236}">
                <a16:creationId xmlns:a16="http://schemas.microsoft.com/office/drawing/2014/main" id="{4724C123-BE95-4B94-A0AD-991282F24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10" y="1050847"/>
            <a:ext cx="53265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用適當的音高，唱出以下的唱名。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CF4F5B-D237-47AC-8C59-E9DDBE990950}"/>
              </a:ext>
            </a:extLst>
          </p:cNvPr>
          <p:cNvGrpSpPr/>
          <p:nvPr/>
        </p:nvGrpSpPr>
        <p:grpSpPr>
          <a:xfrm>
            <a:off x="3960374" y="2239367"/>
            <a:ext cx="3057239" cy="685720"/>
            <a:chOff x="3076887" y="2239367"/>
            <a:chExt cx="3057239" cy="68572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2E856E80-1280-4857-A4C1-5CBFF52EE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887" y="2401867"/>
              <a:ext cx="6436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en-US" altLang="zh-TW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1.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E55CC52-CE0A-49D8-A5AD-FE774136EA6B}"/>
                </a:ext>
              </a:extLst>
            </p:cNvPr>
            <p:cNvGrpSpPr/>
            <p:nvPr/>
          </p:nvGrpSpPr>
          <p:grpSpPr>
            <a:xfrm>
              <a:off x="3720582" y="2239367"/>
              <a:ext cx="2413544" cy="650402"/>
              <a:chOff x="2381426" y="2451802"/>
              <a:chExt cx="2413544" cy="65040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FC17EA-7BEC-4FDB-8A41-26CFAFEA6F8F}"/>
                  </a:ext>
                </a:extLst>
              </p:cNvPr>
              <p:cNvSpPr txBox="1"/>
              <p:nvPr/>
            </p:nvSpPr>
            <p:spPr>
              <a:xfrm>
                <a:off x="3265632" y="2453016"/>
                <a:ext cx="645132" cy="649188"/>
              </a:xfrm>
              <a:prstGeom prst="ellipse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2A28DF-BB6E-4D2A-BFC8-CD10D7BA3EFA}"/>
                  </a:ext>
                </a:extLst>
              </p:cNvPr>
              <p:cNvSpPr txBox="1"/>
              <p:nvPr/>
            </p:nvSpPr>
            <p:spPr>
              <a:xfrm>
                <a:off x="2381426" y="2453016"/>
                <a:ext cx="645132" cy="649188"/>
              </a:xfrm>
              <a:prstGeom prst="ellipse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5ACC4C-8C4A-4CD9-ADBD-449D7939E7B5}"/>
                  </a:ext>
                </a:extLst>
              </p:cNvPr>
              <p:cNvSpPr txBox="1"/>
              <p:nvPr/>
            </p:nvSpPr>
            <p:spPr>
              <a:xfrm>
                <a:off x="4149838" y="2451802"/>
                <a:ext cx="645132" cy="649188"/>
              </a:xfrm>
              <a:prstGeom prst="ellipse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BA7A2E-B59B-437D-9807-0D725E74B1E0}"/>
              </a:ext>
            </a:extLst>
          </p:cNvPr>
          <p:cNvGrpSpPr/>
          <p:nvPr/>
        </p:nvGrpSpPr>
        <p:grpSpPr>
          <a:xfrm>
            <a:off x="8571344" y="2238153"/>
            <a:ext cx="3057238" cy="686934"/>
            <a:chOff x="8091054" y="2238153"/>
            <a:chExt cx="3057238" cy="686934"/>
          </a:xfrm>
        </p:grpSpPr>
        <p:sp>
          <p:nvSpPr>
            <p:cNvPr id="7" name="矩形 1">
              <a:extLst>
                <a:ext uri="{FF2B5EF4-FFF2-40B4-BE49-F238E27FC236}">
                  <a16:creationId xmlns:a16="http://schemas.microsoft.com/office/drawing/2014/main" id="{7E2B31F6-E6BE-4C15-9C46-EDD93994A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054" y="2401867"/>
              <a:ext cx="6436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en-US" altLang="zh-TW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2.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4E65A1-0130-41C0-B094-3DDD2CA0BF70}"/>
                </a:ext>
              </a:extLst>
            </p:cNvPr>
            <p:cNvGrpSpPr/>
            <p:nvPr/>
          </p:nvGrpSpPr>
          <p:grpSpPr>
            <a:xfrm>
              <a:off x="8734748" y="2238153"/>
              <a:ext cx="2413544" cy="650402"/>
              <a:chOff x="2381426" y="2451802"/>
              <a:chExt cx="2413544" cy="65040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C40BA7-6B9B-4669-9FC2-AC9609350A5C}"/>
                  </a:ext>
                </a:extLst>
              </p:cNvPr>
              <p:cNvSpPr txBox="1"/>
              <p:nvPr/>
            </p:nvSpPr>
            <p:spPr>
              <a:xfrm>
                <a:off x="3265632" y="2453016"/>
                <a:ext cx="645132" cy="649188"/>
              </a:xfrm>
              <a:prstGeom prst="ellipse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F9A2A8-AF80-4823-BA40-651364E75E2F}"/>
                  </a:ext>
                </a:extLst>
              </p:cNvPr>
              <p:cNvSpPr txBox="1"/>
              <p:nvPr/>
            </p:nvSpPr>
            <p:spPr>
              <a:xfrm>
                <a:off x="2381426" y="2453016"/>
                <a:ext cx="645132" cy="649188"/>
              </a:xfrm>
              <a:prstGeom prst="ellipse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2400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GB" dirty="0"/>
                  <a:t>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5614A9-CDBB-435A-83E4-8BA99C42CBBB}"/>
                  </a:ext>
                </a:extLst>
              </p:cNvPr>
              <p:cNvSpPr txBox="1"/>
              <p:nvPr/>
            </p:nvSpPr>
            <p:spPr>
              <a:xfrm>
                <a:off x="4149838" y="2451802"/>
                <a:ext cx="645132" cy="649188"/>
              </a:xfrm>
              <a:prstGeom prst="ellipse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F500C6-5B8A-40C6-ADF6-F28D61420194}"/>
              </a:ext>
            </a:extLst>
          </p:cNvPr>
          <p:cNvGrpSpPr/>
          <p:nvPr/>
        </p:nvGrpSpPr>
        <p:grpSpPr>
          <a:xfrm>
            <a:off x="3960374" y="3607713"/>
            <a:ext cx="3057239" cy="650402"/>
            <a:chOff x="3076887" y="3651968"/>
            <a:chExt cx="3057239" cy="650402"/>
          </a:xfrm>
        </p:grpSpPr>
        <p:sp>
          <p:nvSpPr>
            <p:cNvPr id="8" name="矩形 1">
              <a:extLst>
                <a:ext uri="{FF2B5EF4-FFF2-40B4-BE49-F238E27FC236}">
                  <a16:creationId xmlns:a16="http://schemas.microsoft.com/office/drawing/2014/main" id="{BBA79184-1664-4D91-9B77-25B0FA695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887" y="3779150"/>
              <a:ext cx="6436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en-US" altLang="zh-TW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3.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314F087-CF0D-487C-8085-2A0F287D0CE4}"/>
                </a:ext>
              </a:extLst>
            </p:cNvPr>
            <p:cNvGrpSpPr/>
            <p:nvPr/>
          </p:nvGrpSpPr>
          <p:grpSpPr>
            <a:xfrm>
              <a:off x="3720582" y="3651968"/>
              <a:ext cx="2413544" cy="650402"/>
              <a:chOff x="2381426" y="2451802"/>
              <a:chExt cx="2413544" cy="6504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C4FD62-262F-4A78-BFC0-AD3C54B510F7}"/>
                  </a:ext>
                </a:extLst>
              </p:cNvPr>
              <p:cNvSpPr txBox="1"/>
              <p:nvPr/>
            </p:nvSpPr>
            <p:spPr>
              <a:xfrm>
                <a:off x="3265632" y="2453016"/>
                <a:ext cx="645132" cy="649188"/>
              </a:xfrm>
              <a:prstGeom prst="ellipse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F5C18F-3934-42AE-A4B2-5CDBA66854E7}"/>
                  </a:ext>
                </a:extLst>
              </p:cNvPr>
              <p:cNvSpPr txBox="1"/>
              <p:nvPr/>
            </p:nvSpPr>
            <p:spPr>
              <a:xfrm>
                <a:off x="2381426" y="2453016"/>
                <a:ext cx="645132" cy="649188"/>
              </a:xfrm>
              <a:prstGeom prst="ellipse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A72EA5-8197-4DEE-ABEF-CD1E326394FB}"/>
                  </a:ext>
                </a:extLst>
              </p:cNvPr>
              <p:cNvSpPr txBox="1"/>
              <p:nvPr/>
            </p:nvSpPr>
            <p:spPr>
              <a:xfrm>
                <a:off x="4149838" y="2451802"/>
                <a:ext cx="645132" cy="649188"/>
              </a:xfrm>
              <a:prstGeom prst="ellipse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 algn="ctr">
                  <a:defRPr sz="2400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GB" dirty="0"/>
                  <a:t>s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4015AE-B287-4948-9C2C-0546BBDF737E}"/>
              </a:ext>
            </a:extLst>
          </p:cNvPr>
          <p:cNvGrpSpPr/>
          <p:nvPr/>
        </p:nvGrpSpPr>
        <p:grpSpPr>
          <a:xfrm>
            <a:off x="8569906" y="3606499"/>
            <a:ext cx="3057239" cy="650402"/>
            <a:chOff x="8091053" y="3651968"/>
            <a:chExt cx="3057239" cy="650402"/>
          </a:xfrm>
        </p:grpSpPr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FB585CBA-CD9A-439B-B987-ABCF7E0E5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053" y="3779150"/>
              <a:ext cx="6436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en-US" altLang="zh-TW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4.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AFA062A-73AF-498C-B280-508E9FE6D713}"/>
                </a:ext>
              </a:extLst>
            </p:cNvPr>
            <p:cNvGrpSpPr/>
            <p:nvPr/>
          </p:nvGrpSpPr>
          <p:grpSpPr>
            <a:xfrm>
              <a:off x="8734748" y="3651968"/>
              <a:ext cx="2413544" cy="650402"/>
              <a:chOff x="2381426" y="2451802"/>
              <a:chExt cx="2413544" cy="65040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540971-309E-4F6C-B2BF-2D7CF970280D}"/>
                  </a:ext>
                </a:extLst>
              </p:cNvPr>
              <p:cNvSpPr txBox="1"/>
              <p:nvPr/>
            </p:nvSpPr>
            <p:spPr>
              <a:xfrm>
                <a:off x="3265632" y="2453016"/>
                <a:ext cx="645132" cy="649188"/>
              </a:xfrm>
              <a:prstGeom prst="ellipse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 algn="ctr">
                  <a:defRPr sz="2400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GB" dirty="0"/>
                  <a:t>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BAE886-5A73-4F6B-806A-E6D5A2CD5FC6}"/>
                  </a:ext>
                </a:extLst>
              </p:cNvPr>
              <p:cNvSpPr txBox="1"/>
              <p:nvPr/>
            </p:nvSpPr>
            <p:spPr>
              <a:xfrm>
                <a:off x="2381426" y="2453016"/>
                <a:ext cx="645132" cy="649188"/>
              </a:xfrm>
              <a:prstGeom prst="ellipse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2400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GB" dirty="0"/>
                  <a:t>m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7FDA4F-8685-40A6-BF18-D714546FA75D}"/>
                  </a:ext>
                </a:extLst>
              </p:cNvPr>
              <p:cNvSpPr txBox="1"/>
              <p:nvPr/>
            </p:nvSpPr>
            <p:spPr>
              <a:xfrm>
                <a:off x="4149838" y="2451802"/>
                <a:ext cx="645132" cy="649188"/>
              </a:xfrm>
              <a:prstGeom prst="ellipse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>
                  <a:defRPr sz="2400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GB" dirty="0"/>
                  <a:t>m</a:t>
                </a:r>
              </a:p>
            </p:txBody>
          </p:sp>
        </p:grpSp>
      </p:grpSp>
      <p:pic>
        <p:nvPicPr>
          <p:cNvPr id="27" name="Picture 26" descr="A close up&#10;&#10;Description automatically generated">
            <a:extLst>
              <a:ext uri="{FF2B5EF4-FFF2-40B4-BE49-F238E27FC236}">
                <a16:creationId xmlns:a16="http://schemas.microsoft.com/office/drawing/2014/main" id="{AFF34B7C-8F0C-4E46-AC90-766CC3131E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9" y="2072297"/>
            <a:ext cx="3311161" cy="2289808"/>
          </a:xfrm>
          <a:prstGeom prst="rect">
            <a:avLst/>
          </a:prstGeom>
        </p:spPr>
      </p:pic>
      <p:pic>
        <p:nvPicPr>
          <p:cNvPr id="32" name="1AP2602">
            <a:hlinkClick r:id="" action="ppaction://media"/>
            <a:extLst>
              <a:ext uri="{FF2B5EF4-FFF2-40B4-BE49-F238E27FC236}">
                <a16:creationId xmlns:a16="http://schemas.microsoft.com/office/drawing/2014/main" id="{A5778943-C1C9-475E-B7B0-394B89DC09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608" y="2358822"/>
            <a:ext cx="540000" cy="521378"/>
          </a:xfrm>
          <a:prstGeom prst="rect">
            <a:avLst/>
          </a:prstGeom>
        </p:spPr>
      </p:pic>
      <p:pic>
        <p:nvPicPr>
          <p:cNvPr id="33" name="1AP2603">
            <a:hlinkClick r:id="" action="ppaction://media"/>
            <a:extLst>
              <a:ext uri="{FF2B5EF4-FFF2-40B4-BE49-F238E27FC236}">
                <a16:creationId xmlns:a16="http://schemas.microsoft.com/office/drawing/2014/main" id="{B66D7071-578C-4174-ADD7-DCA9193B95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187" y="2369647"/>
            <a:ext cx="540000" cy="521378"/>
          </a:xfrm>
          <a:prstGeom prst="rect">
            <a:avLst/>
          </a:prstGeom>
        </p:spPr>
      </p:pic>
      <p:pic>
        <p:nvPicPr>
          <p:cNvPr id="34" name="1AP2604">
            <a:hlinkClick r:id="" action="ppaction://media"/>
            <a:extLst>
              <a:ext uri="{FF2B5EF4-FFF2-40B4-BE49-F238E27FC236}">
                <a16:creationId xmlns:a16="http://schemas.microsoft.com/office/drawing/2014/main" id="{1F529A97-CD36-43C0-B079-93E081E8F1B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608" y="3713389"/>
            <a:ext cx="540000" cy="521378"/>
          </a:xfrm>
          <a:prstGeom prst="rect">
            <a:avLst/>
          </a:prstGeom>
        </p:spPr>
      </p:pic>
      <p:pic>
        <p:nvPicPr>
          <p:cNvPr id="35" name="1AP2605">
            <a:hlinkClick r:id="" action="ppaction://media"/>
            <a:extLst>
              <a:ext uri="{FF2B5EF4-FFF2-40B4-BE49-F238E27FC236}">
                <a16:creationId xmlns:a16="http://schemas.microsoft.com/office/drawing/2014/main" id="{18F55D14-CCCA-4331-8EC8-2332DE9AF8F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7505" y="3733826"/>
            <a:ext cx="540000" cy="521378"/>
          </a:xfrm>
          <a:prstGeom prst="rect">
            <a:avLst/>
          </a:prstGeom>
        </p:spPr>
      </p:pic>
      <p:sp>
        <p:nvSpPr>
          <p:cNvPr id="36" name="TextBox 35">
            <a:hlinkClick r:id="rId12" action="ppaction://hlinksldjump"/>
            <a:extLst>
              <a:ext uri="{FF2B5EF4-FFF2-40B4-BE49-F238E27FC236}">
                <a16:creationId xmlns:a16="http://schemas.microsoft.com/office/drawing/2014/main" id="{3C46DBD8-83FC-44FE-9C42-24FFACC79C06}"/>
              </a:ext>
            </a:extLst>
          </p:cNvPr>
          <p:cNvSpPr txBox="1"/>
          <p:nvPr/>
        </p:nvSpPr>
        <p:spPr>
          <a:xfrm>
            <a:off x="10019707" y="5046228"/>
            <a:ext cx="1924612" cy="715089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按此了解</a:t>
            </a:r>
            <a:endParaRPr lang="en-GB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唱名的歷史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48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EF7F2-E511-4BEF-8524-C3A10482F41E}"/>
              </a:ext>
            </a:extLst>
          </p:cNvPr>
          <p:cNvGrpSpPr/>
          <p:nvPr/>
        </p:nvGrpSpPr>
        <p:grpSpPr>
          <a:xfrm>
            <a:off x="-24681" y="152400"/>
            <a:ext cx="2740172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395FA183-5ECC-40C6-990A-8134FBBAE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8264A875-5FEF-43F7-9227-B92496DF0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樂譜：一線譜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5" name="矩形 1">
            <a:extLst>
              <a:ext uri="{FF2B5EF4-FFF2-40B4-BE49-F238E27FC236}">
                <a16:creationId xmlns:a16="http://schemas.microsoft.com/office/drawing/2014/main" id="{4BEDA7F3-2211-49E4-9DB3-9111900BE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66" y="946751"/>
            <a:ext cx="9131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我們可以用</a:t>
            </a:r>
            <a:r>
              <a:rPr lang="zh-TW" altLang="en-US" sz="2800" dirty="0">
                <a:solidFill>
                  <a:srgbClr val="D60093"/>
                </a:solidFill>
                <a:latin typeface="Arial"/>
                <a:ea typeface="標楷體"/>
                <a:cs typeface="Arial"/>
              </a:rPr>
              <a:t>樂譜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來顯示音高。讓我們先來學「</a:t>
            </a:r>
            <a:r>
              <a:rPr lang="zh-TW" altLang="en-US" sz="2800" dirty="0">
                <a:solidFill>
                  <a:srgbClr val="D60093"/>
                </a:solidFill>
                <a:latin typeface="Arial"/>
                <a:ea typeface="標楷體"/>
                <a:cs typeface="Arial"/>
              </a:rPr>
              <a:t>一線譜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」。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pic>
        <p:nvPicPr>
          <p:cNvPr id="15" name="Picture 97">
            <a:extLst>
              <a:ext uri="{FF2B5EF4-FFF2-40B4-BE49-F238E27FC236}">
                <a16:creationId xmlns:a16="http://schemas.microsoft.com/office/drawing/2014/main" id="{286235F7-7D84-42D5-9036-AD5C4F0E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917" y="4263686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">
            <a:extLst>
              <a:ext uri="{FF2B5EF4-FFF2-40B4-BE49-F238E27FC236}">
                <a16:creationId xmlns:a16="http://schemas.microsoft.com/office/drawing/2014/main" id="{3E21DCC3-6A81-48E7-ABDC-D844FD948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261" y="4371042"/>
            <a:ext cx="5057505" cy="1872853"/>
          </a:xfrm>
          <a:prstGeom prst="wedgeRoundRectCallout">
            <a:avLst>
              <a:gd name="adj1" fmla="val 63149"/>
              <a:gd name="adj2" fmla="val 16052"/>
              <a:gd name="adj3" fmla="val 16667"/>
            </a:avLst>
          </a:prstGeom>
          <a:solidFill>
            <a:srgbClr val="C5E6FF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一線譜最多可以記錄三個音。</a:t>
            </a:r>
            <a:endParaRPr lang="en-GB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音的位置愈高，音高也愈高。</a:t>
            </a:r>
            <a:endParaRPr lang="en-GB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音的位置愈低，音高也愈低。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CAFFDB-5147-426C-B43B-305A304B2D93}"/>
              </a:ext>
            </a:extLst>
          </p:cNvPr>
          <p:cNvGrpSpPr/>
          <p:nvPr/>
        </p:nvGrpSpPr>
        <p:grpSpPr>
          <a:xfrm>
            <a:off x="3482407" y="2263940"/>
            <a:ext cx="4289136" cy="1358900"/>
            <a:chOff x="3454400" y="3680113"/>
            <a:chExt cx="4289136" cy="13589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813A47-2996-4EEC-B7F2-A0490B5087ED}"/>
                </a:ext>
              </a:extLst>
            </p:cNvPr>
            <p:cNvCxnSpPr/>
            <p:nvPr/>
          </p:nvCxnSpPr>
          <p:spPr bwMode="auto">
            <a:xfrm>
              <a:off x="3454400" y="4359563"/>
              <a:ext cx="407323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0B0FD8-0D50-42EF-84A3-2E3F4530DD65}"/>
                </a:ext>
              </a:extLst>
            </p:cNvPr>
            <p:cNvPicPr>
              <a:picLocks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636" y="3680113"/>
              <a:ext cx="215900" cy="13589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4871AC-51A0-41C4-81BA-1CFA2A77D5C1}"/>
              </a:ext>
            </a:extLst>
          </p:cNvPr>
          <p:cNvGrpSpPr/>
          <p:nvPr/>
        </p:nvGrpSpPr>
        <p:grpSpPr>
          <a:xfrm>
            <a:off x="3482407" y="1673850"/>
            <a:ext cx="4110182" cy="2553924"/>
            <a:chOff x="3629891" y="1810887"/>
            <a:chExt cx="4110182" cy="255392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C7D0E-CD84-45B7-B852-99398A1CF54A}"/>
                </a:ext>
              </a:extLst>
            </p:cNvPr>
            <p:cNvSpPr/>
            <p:nvPr/>
          </p:nvSpPr>
          <p:spPr bwMode="auto">
            <a:xfrm>
              <a:off x="3833090" y="3096152"/>
              <a:ext cx="648000" cy="648000"/>
            </a:xfrm>
            <a:prstGeom prst="ellipse">
              <a:avLst/>
            </a:prstGeom>
            <a:noFill/>
            <a:ln w="38100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CC888B-C363-4684-B0CE-3256AB5CC0DF}"/>
                </a:ext>
              </a:extLst>
            </p:cNvPr>
            <p:cNvSpPr/>
            <p:nvPr/>
          </p:nvSpPr>
          <p:spPr bwMode="auto">
            <a:xfrm>
              <a:off x="5342509" y="2756427"/>
              <a:ext cx="648000" cy="648000"/>
            </a:xfrm>
            <a:prstGeom prst="ellipse">
              <a:avLst/>
            </a:prstGeom>
            <a:noFill/>
            <a:ln w="38100" cap="flat" cmpd="sng" algn="ctr">
              <a:solidFill>
                <a:srgbClr val="008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E157B4F-2934-42AC-904B-022B414DCEAA}"/>
                </a:ext>
              </a:extLst>
            </p:cNvPr>
            <p:cNvSpPr/>
            <p:nvPr/>
          </p:nvSpPr>
          <p:spPr bwMode="auto">
            <a:xfrm>
              <a:off x="6851928" y="2420444"/>
              <a:ext cx="648000" cy="648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6C19B0-2CF5-444E-997E-8E43F23F2678}"/>
                </a:ext>
              </a:extLst>
            </p:cNvPr>
            <p:cNvSpPr txBox="1"/>
            <p:nvPr/>
          </p:nvSpPr>
          <p:spPr>
            <a:xfrm>
              <a:off x="3629891" y="3903146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最低音</a:t>
              </a:r>
              <a:endParaRPr lang="en-GB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F5E335-AF8E-4362-9BC9-A9CDCBF91BE8}"/>
                </a:ext>
              </a:extLst>
            </p:cNvPr>
            <p:cNvSpPr txBox="1"/>
            <p:nvPr/>
          </p:nvSpPr>
          <p:spPr>
            <a:xfrm>
              <a:off x="6632077" y="1810887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最高音</a:t>
              </a:r>
              <a:endParaRPr lang="en-GB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6 C -0.00208 0.01204 -0.00104 0.0081 -1.45833E-6 0.00903 C 0.00508 0.01458 -0.00208 0.03148 -0.00247 0.03264 C -0.00299 0.02801 -0.00364 0.02431 -0.00364 0.01875 C -0.00364 0.01065 -0.00065 0 -1.45833E-6 0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BED740-6829-49C9-B751-401392B56D78}"/>
              </a:ext>
            </a:extLst>
          </p:cNvPr>
          <p:cNvGrpSpPr/>
          <p:nvPr/>
        </p:nvGrpSpPr>
        <p:grpSpPr>
          <a:xfrm>
            <a:off x="-24681" y="152400"/>
            <a:ext cx="2740172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771CCFCF-0312-43F0-97E0-DCEF9016A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D1DCDF07-F7E4-4B3B-9B19-01F34756C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樂譜：一線譜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5" name="矩形 1">
            <a:extLst>
              <a:ext uri="{FF2B5EF4-FFF2-40B4-BE49-F238E27FC236}">
                <a16:creationId xmlns:a16="http://schemas.microsoft.com/office/drawing/2014/main" id="{29191F65-E2CA-4A96-9031-2A04BBB75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66" y="1006864"/>
            <a:ext cx="9384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由於</a:t>
            </a:r>
            <a:r>
              <a:rPr lang="en-GB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 s 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比 </a:t>
            </a:r>
            <a:r>
              <a:rPr lang="en-GB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m 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高音，所以在一線譜上的位置也比 </a:t>
            </a:r>
            <a:r>
              <a:rPr lang="en-GB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m 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高。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A1E690-04B1-473B-910F-3428EE2054D9}"/>
              </a:ext>
            </a:extLst>
          </p:cNvPr>
          <p:cNvGrpSpPr/>
          <p:nvPr/>
        </p:nvGrpSpPr>
        <p:grpSpPr>
          <a:xfrm>
            <a:off x="2927927" y="1965737"/>
            <a:ext cx="5979390" cy="1380136"/>
            <a:chOff x="2835564" y="2398214"/>
            <a:chExt cx="5979390" cy="138013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016018-2B12-433F-A4D3-EA6626318571}"/>
                </a:ext>
              </a:extLst>
            </p:cNvPr>
            <p:cNvCxnSpPr/>
            <p:nvPr/>
          </p:nvCxnSpPr>
          <p:spPr bwMode="auto">
            <a:xfrm>
              <a:off x="5735778" y="2398214"/>
              <a:ext cx="0" cy="133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250C8E4-E3CF-448A-9AE0-98B455970402}"/>
                </a:ext>
              </a:extLst>
            </p:cNvPr>
            <p:cNvGrpSpPr/>
            <p:nvPr/>
          </p:nvGrpSpPr>
          <p:grpSpPr>
            <a:xfrm>
              <a:off x="2835564" y="2419450"/>
              <a:ext cx="5979390" cy="1358900"/>
              <a:chOff x="2835564" y="2419450"/>
              <a:chExt cx="5979390" cy="13589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B4A088F-D8EB-46C5-BA61-5794701169C3}"/>
                  </a:ext>
                </a:extLst>
              </p:cNvPr>
              <p:cNvGrpSpPr/>
              <p:nvPr/>
            </p:nvGrpSpPr>
            <p:grpSpPr>
              <a:xfrm>
                <a:off x="2835564" y="2419450"/>
                <a:ext cx="5979390" cy="1358900"/>
                <a:chOff x="1764146" y="3680113"/>
                <a:chExt cx="5979390" cy="13589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FDA6AFDF-9E44-4582-81B6-32CE9B6CFA69}"/>
                    </a:ext>
                  </a:extLst>
                </p:cNvPr>
                <p:cNvCxnSpPr/>
                <p:nvPr/>
              </p:nvCxnSpPr>
              <p:spPr bwMode="auto">
                <a:xfrm>
                  <a:off x="1764146" y="4349828"/>
                  <a:ext cx="5763490" cy="9735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27C17C46-D0CB-4A74-B45E-DAA6D9CEE1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 r:link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7636" y="3680113"/>
                  <a:ext cx="215900" cy="1358900"/>
                </a:xfrm>
                <a:prstGeom prst="rect">
                  <a:avLst/>
                </a:prstGeom>
              </p:spPr>
            </p:pic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8629704-73F4-4428-9893-6E2983DB24E4}"/>
                  </a:ext>
                </a:extLst>
              </p:cNvPr>
              <p:cNvSpPr txBox="1"/>
              <p:nvPr/>
            </p:nvSpPr>
            <p:spPr>
              <a:xfrm>
                <a:off x="3804645" y="3109911"/>
                <a:ext cx="645132" cy="649188"/>
              </a:xfrm>
              <a:prstGeom prst="ellipse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736CEC-171A-42DE-9317-A82A49793A0C}"/>
                  </a:ext>
                </a:extLst>
              </p:cNvPr>
              <p:cNvSpPr txBox="1"/>
              <p:nvPr/>
            </p:nvSpPr>
            <p:spPr>
              <a:xfrm>
                <a:off x="2974108" y="2435756"/>
                <a:ext cx="645132" cy="649188"/>
              </a:xfrm>
              <a:prstGeom prst="ellipse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2D2652-AAB5-4C43-B247-2BCCDB5145B8}"/>
                  </a:ext>
                </a:extLst>
              </p:cNvPr>
              <p:cNvSpPr txBox="1"/>
              <p:nvPr/>
            </p:nvSpPr>
            <p:spPr>
              <a:xfrm>
                <a:off x="4766992" y="3109948"/>
                <a:ext cx="645132" cy="649188"/>
              </a:xfrm>
              <a:prstGeom prst="ellipse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1AA7A8-ED05-474B-8B4D-D630D2D52439}"/>
                  </a:ext>
                </a:extLst>
              </p:cNvPr>
              <p:cNvSpPr txBox="1"/>
              <p:nvPr/>
            </p:nvSpPr>
            <p:spPr>
              <a:xfrm>
                <a:off x="6856911" y="3116873"/>
                <a:ext cx="645132" cy="649188"/>
              </a:xfrm>
              <a:prstGeom prst="ellipse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D84C35-4E26-4729-9255-792B84A8DCC4}"/>
                  </a:ext>
                </a:extLst>
              </p:cNvPr>
              <p:cNvSpPr txBox="1"/>
              <p:nvPr/>
            </p:nvSpPr>
            <p:spPr>
              <a:xfrm>
                <a:off x="6027052" y="2439977"/>
                <a:ext cx="645132" cy="649188"/>
              </a:xfrm>
              <a:prstGeom prst="ellipse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3111FF-6722-4C19-B28E-AE001D2197EA}"/>
                  </a:ext>
                </a:extLst>
              </p:cNvPr>
              <p:cNvSpPr txBox="1"/>
              <p:nvPr/>
            </p:nvSpPr>
            <p:spPr>
              <a:xfrm>
                <a:off x="7686770" y="2447158"/>
                <a:ext cx="645132" cy="649188"/>
              </a:xfrm>
              <a:prstGeom prst="ellipse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</p:grpSp>
      <p:pic>
        <p:nvPicPr>
          <p:cNvPr id="34" name="Picture 33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164AA265-9AEB-48CE-B2CB-8E136A01A3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66"/>
          <a:stretch/>
        </p:blipFill>
        <p:spPr>
          <a:xfrm flipH="1">
            <a:off x="8294334" y="3560264"/>
            <a:ext cx="2107004" cy="2438740"/>
          </a:xfrm>
          <a:prstGeom prst="rect">
            <a:avLst/>
          </a:prstGeom>
        </p:spPr>
      </p:pic>
      <p:sp>
        <p:nvSpPr>
          <p:cNvPr id="35" name="矩形 1">
            <a:extLst>
              <a:ext uri="{FF2B5EF4-FFF2-40B4-BE49-F238E27FC236}">
                <a16:creationId xmlns:a16="http://schemas.microsoft.com/office/drawing/2014/main" id="{4EF6DC0E-7007-4799-A38A-AF9F95B94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782" y="4280406"/>
            <a:ext cx="4604922" cy="578882"/>
          </a:xfrm>
          <a:prstGeom prst="wedgeRoundRectCallout">
            <a:avLst>
              <a:gd name="adj1" fmla="val 58867"/>
              <a:gd name="adj2" fmla="val 7424"/>
              <a:gd name="adj3" fmla="val 16667"/>
            </a:avLst>
          </a:prstGeom>
          <a:solidFill>
            <a:srgbClr val="FFE181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A47D00"/>
                </a:solidFill>
                <a:latin typeface="Arial"/>
                <a:ea typeface="標楷體"/>
                <a:cs typeface="Arial"/>
              </a:rPr>
              <a:t>試唱出一線譜上的唱名吧！</a:t>
            </a:r>
            <a:endParaRPr lang="en-US" altLang="zh-TW" sz="2800" dirty="0">
              <a:solidFill>
                <a:srgbClr val="A47D00"/>
              </a:solidFill>
              <a:latin typeface="Arial"/>
              <a:ea typeface="標楷體"/>
              <a:cs typeface="Arial"/>
            </a:endParaRPr>
          </a:p>
        </p:txBody>
      </p:sp>
      <p:pic>
        <p:nvPicPr>
          <p:cNvPr id="36" name="1AP2606">
            <a:hlinkClick r:id="" action="ppaction://media"/>
            <a:extLst>
              <a:ext uri="{FF2B5EF4-FFF2-40B4-BE49-F238E27FC236}">
                <a16:creationId xmlns:a16="http://schemas.microsoft.com/office/drawing/2014/main" id="{091BF514-E758-490A-ACD0-8FD0AB4C6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5771" y="2345719"/>
            <a:ext cx="609600" cy="58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C87E8D-0161-457D-B403-7906E738398C}"/>
              </a:ext>
            </a:extLst>
          </p:cNvPr>
          <p:cNvGrpSpPr/>
          <p:nvPr/>
        </p:nvGrpSpPr>
        <p:grpSpPr>
          <a:xfrm>
            <a:off x="-24681" y="152400"/>
            <a:ext cx="2740172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B2E897C1-6985-4ED8-A2DE-AC24F78A7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600B0D33-491E-4F05-BE45-48B6EB4B1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手號：</a:t>
              </a:r>
              <a:r>
                <a:rPr lang="en-GB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m 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和 </a:t>
              </a:r>
              <a:r>
                <a:rPr lang="en-GB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s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5" name="矩形 1">
            <a:extLst>
              <a:ext uri="{FF2B5EF4-FFF2-40B4-BE49-F238E27FC236}">
                <a16:creationId xmlns:a16="http://schemas.microsoft.com/office/drawing/2014/main" id="{6F1F3E6A-582F-4E44-BCE7-FC2859EE1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025" y="232173"/>
            <a:ext cx="8245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除了樂譜外，我們還可以用</a:t>
            </a:r>
            <a:r>
              <a:rPr lang="zh-TW" altLang="en-US" sz="2800" dirty="0">
                <a:solidFill>
                  <a:srgbClr val="D60093"/>
                </a:solidFill>
                <a:latin typeface="Arial"/>
                <a:ea typeface="標楷體"/>
                <a:cs typeface="Arial"/>
              </a:rPr>
              <a:t>手號</a:t>
            </a: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來表示音高。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66A81-6C95-4C8F-ABC4-8B636C252034}"/>
              </a:ext>
            </a:extLst>
          </p:cNvPr>
          <p:cNvGrpSpPr/>
          <p:nvPr/>
        </p:nvGrpSpPr>
        <p:grpSpPr>
          <a:xfrm>
            <a:off x="2579894" y="1226072"/>
            <a:ext cx="3279136" cy="3209889"/>
            <a:chOff x="1403681" y="1816201"/>
            <a:chExt cx="3279136" cy="3209889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76925A38-5EB5-42F2-9714-C7820FB5A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681" y="1879185"/>
              <a:ext cx="28604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這是　　的手號：</a:t>
              </a:r>
              <a:endPara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CD66104-9EB4-4193-B143-D9CE904E5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1148" y="2461743"/>
              <a:ext cx="2721669" cy="256434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B41230-7932-4714-A636-72FD3C571713}"/>
                </a:ext>
              </a:extLst>
            </p:cNvPr>
            <p:cNvSpPr txBox="1"/>
            <p:nvPr/>
          </p:nvSpPr>
          <p:spPr>
            <a:xfrm>
              <a:off x="2244175" y="1816201"/>
              <a:ext cx="645132" cy="649188"/>
            </a:xfrm>
            <a:prstGeom prst="ellipse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946EC9-02AD-4752-8F30-50088C285596}"/>
              </a:ext>
            </a:extLst>
          </p:cNvPr>
          <p:cNvGrpSpPr/>
          <p:nvPr/>
        </p:nvGrpSpPr>
        <p:grpSpPr>
          <a:xfrm>
            <a:off x="6676492" y="1226072"/>
            <a:ext cx="3080820" cy="3339153"/>
            <a:chOff x="6580663" y="1816201"/>
            <a:chExt cx="3080820" cy="33391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7D56EE-7CC5-48C7-9631-A94ABB470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1062" y="2402405"/>
              <a:ext cx="2860421" cy="2752949"/>
            </a:xfrm>
            <a:prstGeom prst="rect">
              <a:avLst/>
            </a:prstGeom>
          </p:spPr>
        </p:pic>
        <p:sp>
          <p:nvSpPr>
            <p:cNvPr id="12" name="矩形 1">
              <a:extLst>
                <a:ext uri="{FF2B5EF4-FFF2-40B4-BE49-F238E27FC236}">
                  <a16:creationId xmlns:a16="http://schemas.microsoft.com/office/drawing/2014/main" id="{ACA32370-D676-4287-AF00-5769FA964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0663" y="1879185"/>
              <a:ext cx="28604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zh-TW" altLang="en-US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這是　　的手號：</a:t>
              </a:r>
              <a:endParaRPr lang="en-US" altLang="zh-TW" sz="2800" dirty="0">
                <a:solidFill>
                  <a:srgbClr val="0070C0"/>
                </a:solidFill>
                <a:latin typeface="Arial"/>
                <a:ea typeface="標楷體"/>
                <a:cs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E24B3A-5D54-442B-A953-3203792DC9D3}"/>
                </a:ext>
              </a:extLst>
            </p:cNvPr>
            <p:cNvSpPr txBox="1"/>
            <p:nvPr/>
          </p:nvSpPr>
          <p:spPr>
            <a:xfrm>
              <a:off x="7430393" y="1816201"/>
              <a:ext cx="645132" cy="649188"/>
            </a:xfrm>
            <a:prstGeom prst="ellipse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FD908F-D821-43C6-BD08-0B2B0EA9964F}"/>
              </a:ext>
            </a:extLst>
          </p:cNvPr>
          <p:cNvGrpSpPr/>
          <p:nvPr/>
        </p:nvGrpSpPr>
        <p:grpSpPr>
          <a:xfrm>
            <a:off x="558354" y="2473788"/>
            <a:ext cx="3851563" cy="1652885"/>
            <a:chOff x="184728" y="2982300"/>
            <a:chExt cx="3851563" cy="16528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E08DF8-887A-475D-B95D-D2B8D31D3C6B}"/>
                </a:ext>
              </a:extLst>
            </p:cNvPr>
            <p:cNvSpPr txBox="1"/>
            <p:nvPr/>
          </p:nvSpPr>
          <p:spPr>
            <a:xfrm>
              <a:off x="184728" y="2982300"/>
              <a:ext cx="2740172" cy="1652885"/>
            </a:xfrm>
            <a:prstGeom prst="foldedCorner">
              <a:avLst/>
            </a:prstGeom>
            <a:solidFill>
              <a:srgbClr val="FFCDCD"/>
            </a:solidFill>
          </p:spPr>
          <p:txBody>
            <a:bodyPr wrap="square" rtlCol="0">
              <a:spAutoFit/>
            </a:bodyPr>
            <a:lstStyle/>
            <a:p>
              <a:pPr marL="92075">
                <a:lnSpc>
                  <a:spcPct val="150000"/>
                </a:lnSpc>
              </a:pPr>
              <a:r>
                <a:rPr lang="zh-TW" altLang="en-US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小提示：</a:t>
              </a:r>
              <a:endParaRPr lang="en-GB" altLang="zh-TW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92075"/>
              <a:r>
                <a:rPr lang="zh-TW" altLang="en-US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姆指要貼着手掌，不要翹起。</a:t>
              </a:r>
              <a:endParaRPr lang="en-GB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A3CF53-CBEF-4FC7-A713-FC4A8D3B44A1}"/>
                </a:ext>
              </a:extLst>
            </p:cNvPr>
            <p:cNvCxnSpPr/>
            <p:nvPr/>
          </p:nvCxnSpPr>
          <p:spPr bwMode="auto">
            <a:xfrm flipV="1">
              <a:off x="2924900" y="3590901"/>
              <a:ext cx="1111391" cy="21784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矩形 1">
            <a:extLst>
              <a:ext uri="{FF2B5EF4-FFF2-40B4-BE49-F238E27FC236}">
                <a16:creationId xmlns:a16="http://schemas.microsoft.com/office/drawing/2014/main" id="{34E49B9F-EB57-4FF0-BB3A-67061A44C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894" y="4891874"/>
            <a:ext cx="6332124" cy="578882"/>
          </a:xfrm>
          <a:prstGeom prst="wedgeRoundRectCallout">
            <a:avLst>
              <a:gd name="adj1" fmla="val 62711"/>
              <a:gd name="adj2" fmla="val 28816"/>
              <a:gd name="adj3" fmla="val 16667"/>
            </a:avLst>
          </a:prstGeom>
          <a:solidFill>
            <a:srgbClr val="C5E6FF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聲音愈高，手號的位置愈（高／低）。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pic>
        <p:nvPicPr>
          <p:cNvPr id="24" name="Picture 23" descr="A picture containing drawing, mirror&#10;&#10;Description automatically generated">
            <a:extLst>
              <a:ext uri="{FF2B5EF4-FFF2-40B4-BE49-F238E27FC236}">
                <a16:creationId xmlns:a16="http://schemas.microsoft.com/office/drawing/2014/main" id="{5F5103D9-C990-42A4-8DFC-955CCED1BB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59"/>
          <a:stretch/>
        </p:blipFill>
        <p:spPr>
          <a:xfrm>
            <a:off x="9536913" y="4633099"/>
            <a:ext cx="2260390" cy="16080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5D02661-7AC4-4551-9384-1F2B4178B28A}"/>
              </a:ext>
            </a:extLst>
          </p:cNvPr>
          <p:cNvSpPr txBox="1"/>
          <p:nvPr/>
        </p:nvSpPr>
        <p:spPr>
          <a:xfrm>
            <a:off x="7831898" y="5562583"/>
            <a:ext cx="1080120" cy="374571"/>
          </a:xfrm>
          <a:prstGeom prst="round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顯示答案</a:t>
            </a:r>
            <a:endParaRPr lang="en-GB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62BA72-61FD-4543-A9BB-08E955A1E794}"/>
              </a:ext>
            </a:extLst>
          </p:cNvPr>
          <p:cNvSpPr/>
          <p:nvPr/>
        </p:nvSpPr>
        <p:spPr bwMode="auto">
          <a:xfrm>
            <a:off x="6896891" y="4891874"/>
            <a:ext cx="496371" cy="57888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362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803A65-A601-4279-B6B9-F3488572D23C}"/>
              </a:ext>
            </a:extLst>
          </p:cNvPr>
          <p:cNvGrpSpPr/>
          <p:nvPr/>
        </p:nvGrpSpPr>
        <p:grpSpPr>
          <a:xfrm>
            <a:off x="-24681" y="152400"/>
            <a:ext cx="2740172" cy="641350"/>
            <a:chOff x="19050" y="152400"/>
            <a:chExt cx="1679518" cy="64135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A5F9D270-82FF-4495-BF3C-3C6DCA2DF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" y="152400"/>
              <a:ext cx="1679518" cy="64135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HK" altLang="zh-HK" sz="1800" b="0">
                <a:solidFill>
                  <a:schemeClr val="bg1"/>
                </a:solidFill>
              </a:endParaRPr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01C9720E-E29A-43DB-828C-146CE84A4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8" y="188913"/>
              <a:ext cx="1608080" cy="5232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手號：</a:t>
              </a:r>
              <a:r>
                <a:rPr lang="en-GB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m </a:t>
              </a:r>
              <a:r>
                <a:rPr lang="zh-TW" altLang="en-US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和 </a:t>
              </a:r>
              <a:r>
                <a:rPr lang="en-GB" altLang="zh-TW" sz="2800" dirty="0">
                  <a:solidFill>
                    <a:srgbClr val="FF6600"/>
                  </a:solidFill>
                  <a:latin typeface="+mj-lt"/>
                  <a:ea typeface="標楷體" pitchFamily="65" charset="-120"/>
                </a:rPr>
                <a:t>s</a:t>
              </a:r>
              <a:endPara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endParaRPr>
            </a:p>
          </p:txBody>
        </p:sp>
      </p:grpSp>
      <p:sp>
        <p:nvSpPr>
          <p:cNvPr id="5" name="矩形 1">
            <a:extLst>
              <a:ext uri="{FF2B5EF4-FFF2-40B4-BE49-F238E27FC236}">
                <a16:creationId xmlns:a16="http://schemas.microsoft.com/office/drawing/2014/main" id="{31001DE3-74DA-4570-B4DA-CE1D1C3E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044" y="216051"/>
            <a:ext cx="53265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Arial"/>
                <a:ea typeface="標楷體"/>
                <a:cs typeface="Arial"/>
              </a:rPr>
              <a:t>一邊唱唱名，一邊做手號。</a:t>
            </a:r>
            <a:endParaRPr lang="en-US" altLang="zh-TW" sz="2800" dirty="0">
              <a:solidFill>
                <a:srgbClr val="0070C0"/>
              </a:solidFill>
              <a:latin typeface="Arial"/>
              <a:ea typeface="標楷體"/>
              <a:cs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92A1FA-8969-425D-B636-1FDE09585533}"/>
              </a:ext>
            </a:extLst>
          </p:cNvPr>
          <p:cNvGrpSpPr/>
          <p:nvPr/>
        </p:nvGrpSpPr>
        <p:grpSpPr>
          <a:xfrm>
            <a:off x="616570" y="1681843"/>
            <a:ext cx="11266398" cy="1846447"/>
            <a:chOff x="2362242" y="1838861"/>
            <a:chExt cx="11266398" cy="1846447"/>
          </a:xfrm>
        </p:grpSpPr>
        <p:pic>
          <p:nvPicPr>
            <p:cNvPr id="11" name="Picture 10" descr="A picture containing television, person&#10;&#10;Description automatically generated">
              <a:extLst>
                <a:ext uri="{FF2B5EF4-FFF2-40B4-BE49-F238E27FC236}">
                  <a16:creationId xmlns:a16="http://schemas.microsoft.com/office/drawing/2014/main" id="{247E81DD-22FB-434C-85D2-C915E2B91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671" y="1856921"/>
              <a:ext cx="10238969" cy="1828387"/>
            </a:xfrm>
            <a:prstGeom prst="rect">
              <a:avLst/>
            </a:prstGeom>
          </p:spPr>
        </p:pic>
        <p:sp>
          <p:nvSpPr>
            <p:cNvPr id="8" name="矩形 1">
              <a:extLst>
                <a:ext uri="{FF2B5EF4-FFF2-40B4-BE49-F238E27FC236}">
                  <a16:creationId xmlns:a16="http://schemas.microsoft.com/office/drawing/2014/main" id="{E4CC6134-78A7-4264-BF00-925846B01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151" y="1838861"/>
              <a:ext cx="6436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en-US" altLang="zh-TW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1.</a:t>
              </a:r>
            </a:p>
          </p:txBody>
        </p:sp>
        <p:pic>
          <p:nvPicPr>
            <p:cNvPr id="14" name="p27_q1">
              <a:hlinkClick r:id="" action="ppaction://media"/>
              <a:extLst>
                <a:ext uri="{FF2B5EF4-FFF2-40B4-BE49-F238E27FC236}">
                  <a16:creationId xmlns:a16="http://schemas.microsoft.com/office/drawing/2014/main" id="{6C36AE8B-3C2B-463F-A3B9-A4ACE65D6F34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2242" y="1838862"/>
              <a:ext cx="541908" cy="52321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DA5510E-E453-4F05-BAC9-B4059E2608C1}"/>
              </a:ext>
            </a:extLst>
          </p:cNvPr>
          <p:cNvGrpSpPr/>
          <p:nvPr/>
        </p:nvGrpSpPr>
        <p:grpSpPr>
          <a:xfrm>
            <a:off x="616570" y="3971232"/>
            <a:ext cx="11327749" cy="1928524"/>
            <a:chOff x="2362242" y="4403554"/>
            <a:chExt cx="11327749" cy="1928524"/>
          </a:xfrm>
        </p:grpSpPr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83C58673-DF98-4C87-95CF-C17F3F075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150" y="4403554"/>
              <a:ext cx="6436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en-US" altLang="zh-TW" sz="2800" dirty="0">
                  <a:solidFill>
                    <a:srgbClr val="0070C0"/>
                  </a:solidFill>
                  <a:latin typeface="Arial"/>
                  <a:ea typeface="標楷體"/>
                  <a:cs typeface="Arial"/>
                </a:rPr>
                <a:t>2.</a:t>
              </a:r>
            </a:p>
          </p:txBody>
        </p:sp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4FF800E-E704-44BD-BA0D-94F321084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773" y="4403554"/>
              <a:ext cx="10387218" cy="1928524"/>
            </a:xfrm>
            <a:prstGeom prst="rect">
              <a:avLst/>
            </a:prstGeom>
          </p:spPr>
        </p:pic>
        <p:pic>
          <p:nvPicPr>
            <p:cNvPr id="15" name="p27_q2">
              <a:hlinkClick r:id="" action="ppaction://media"/>
              <a:extLst>
                <a:ext uri="{FF2B5EF4-FFF2-40B4-BE49-F238E27FC236}">
                  <a16:creationId xmlns:a16="http://schemas.microsoft.com/office/drawing/2014/main" id="{EF83A515-7997-4AA0-B7F9-503D3A692880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2242" y="4403554"/>
              <a:ext cx="541908" cy="523220"/>
            </a:xfrm>
            <a:prstGeom prst="rect">
              <a:avLst/>
            </a:prstGeom>
          </p:spPr>
        </p:pic>
      </p:grpSp>
      <p:sp>
        <p:nvSpPr>
          <p:cNvPr id="18" name="TextBox 17">
            <a:hlinkClick r:id="rId9" action="ppaction://hlinksldjump"/>
            <a:extLst>
              <a:ext uri="{FF2B5EF4-FFF2-40B4-BE49-F238E27FC236}">
                <a16:creationId xmlns:a16="http://schemas.microsoft.com/office/drawing/2014/main" id="{F3B5C39D-233C-469E-A3EB-43CF32E319D3}"/>
              </a:ext>
            </a:extLst>
          </p:cNvPr>
          <p:cNvSpPr txBox="1"/>
          <p:nvPr/>
        </p:nvSpPr>
        <p:spPr>
          <a:xfrm>
            <a:off x="10019707" y="6006810"/>
            <a:ext cx="1924612" cy="715089"/>
          </a:xfrm>
          <a:prstGeom prst="round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按此了解</a:t>
            </a:r>
            <a:endParaRPr lang="en-GB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手號的歷史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626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56a434-ca4c-495b-af4b-5cc670c0e5dd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B0F672ADDC474BB8B52D7656B537C3" ma:contentTypeVersion="8" ma:contentTypeDescription="Create a new document." ma:contentTypeScope="" ma:versionID="74fe1e519cd6e7ad07b12efb03210303">
  <xsd:schema xmlns:xsd="http://www.w3.org/2001/XMLSchema" xmlns:xs="http://www.w3.org/2001/XMLSchema" xmlns:p="http://schemas.microsoft.com/office/2006/metadata/properties" xmlns:ns2="f456a434-ca4c-495b-af4b-5cc670c0e5dd" xmlns:ns3="c140335f-f93a-40a8-a8ab-e3e9122daab2" targetNamespace="http://schemas.microsoft.com/office/2006/metadata/properties" ma:root="true" ma:fieldsID="3de973957b957e393bf4e74f243b7ac3" ns2:_="" ns3:_="">
    <xsd:import namespace="f456a434-ca4c-495b-af4b-5cc670c0e5dd"/>
    <xsd:import namespace="c140335f-f93a-40a8-a8ab-e3e9122daa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6a434-ca4c-495b-af4b-5cc670c0e5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0335f-f93a-40a8-a8ab-e3e9122daa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861198-6A2A-4A77-A4BE-EF7FB3183F93}">
  <ds:schemaRefs>
    <ds:schemaRef ds:uri="http://schemas.microsoft.com/office/2006/metadata/properties"/>
    <ds:schemaRef ds:uri="http://schemas.microsoft.com/office/infopath/2007/PartnerControls"/>
    <ds:schemaRef ds:uri="f456a434-ca4c-495b-af4b-5cc670c0e5dd"/>
  </ds:schemaRefs>
</ds:datastoreItem>
</file>

<file path=customXml/itemProps2.xml><?xml version="1.0" encoding="utf-8"?>
<ds:datastoreItem xmlns:ds="http://schemas.openxmlformats.org/officeDocument/2006/customXml" ds:itemID="{6A1AA313-2802-4CF4-97A2-0836C3037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6a434-ca4c-495b-af4b-5cc670c0e5dd"/>
    <ds:schemaRef ds:uri="c140335f-f93a-40a8-a8ab-e3e9122daa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41FCAD-7399-49C7-B72D-DC4326736D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1100</Words>
  <Application>Microsoft Office PowerPoint</Application>
  <PresentationFormat>Widescreen</PresentationFormat>
  <Paragraphs>163</Paragraphs>
  <Slides>16</Slides>
  <Notes>7</Notes>
  <HiddenSlides>0</HiddenSlides>
  <MMClips>17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微軟正黑體</vt:lpstr>
      <vt:lpstr>微軟正黑體 Light</vt:lpstr>
      <vt:lpstr>標楷體</vt:lpstr>
      <vt:lpstr>Arial</vt:lpstr>
      <vt:lpstr>Calibri</vt:lpstr>
      <vt:lpstr>Verdana</vt:lpstr>
      <vt:lpstr>預設簡報設計</vt:lpstr>
      <vt:lpstr>Microsoft Word 97 - 2003 Document</vt:lpstr>
      <vt:lpstr>PowerPoint Presentation</vt:lpstr>
      <vt:lpstr>學習重點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Asia Edu.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HK1-UWNChow</dc:creator>
  <cp:lastModifiedBy>Chan, Silvia</cp:lastModifiedBy>
  <cp:revision>608</cp:revision>
  <dcterms:created xsi:type="dcterms:W3CDTF">2010-12-02T06:19:15Z</dcterms:created>
  <dcterms:modified xsi:type="dcterms:W3CDTF">2020-11-03T01:12:08Z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0x010100DBB0F672ADDC474BB8B52D7656B537C3</vt:lpwstr>
  </property>
  <property fmtid="{D5CDD505-2E9C-101B-9397-08002B2CF9AE}" pid="3" name="Order">
    <vt:r8>9244600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